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1"/>
  </p:notesMasterIdLst>
  <p:sldIdLst>
    <p:sldId id="256" r:id="rId2"/>
    <p:sldId id="257" r:id="rId3"/>
    <p:sldId id="258" r:id="rId4"/>
    <p:sldId id="259" r:id="rId5"/>
    <p:sldId id="260" r:id="rId6"/>
    <p:sldId id="267" r:id="rId7"/>
    <p:sldId id="261" r:id="rId8"/>
    <p:sldId id="262" r:id="rId9"/>
    <p:sldId id="263" r:id="rId10"/>
  </p:sldIdLst>
  <p:sldSz cx="9144000" cy="6858000" type="screen4x3"/>
  <p:notesSz cx="6858000" cy="9144000"/>
  <p:embeddedFontLst>
    <p:embeddedFont>
      <p:font typeface="Calibri" pitchFamily="34" charset="0"/>
      <p:regular r:id="rId12"/>
      <p:bold r:id="rId13"/>
      <p:italic r:id="rId14"/>
      <p:boldItalic r:id="rId15"/>
    </p:embeddedFont>
    <p:embeddedFont>
      <p:font typeface="Comic Sans MS" pitchFamily="66" charset="0"/>
      <p:regular r:id="rId16"/>
      <p:bold r:id="rId17"/>
    </p:embeddedFont>
    <p:embeddedFont>
      <p:font typeface="Cooper Black" pitchFamily="18" charset="0"/>
      <p:regular r:id="rId18"/>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7C80"/>
    <a:srgbClr val="FF3399"/>
    <a:srgbClr val="431B11"/>
    <a:srgbClr val="38240E"/>
    <a:srgbClr val="4A2F12"/>
    <a:srgbClr val="003258"/>
    <a:srgbClr val="00487E"/>
    <a:srgbClr val="001236"/>
    <a:srgbClr val="2E2900"/>
    <a:srgbClr val="544A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9" d="100"/>
          <a:sy n="99" d="100"/>
        </p:scale>
        <p:origin x="-240"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C8F311-FA98-49B9-BC0F-1E9F08CC364D}" type="doc">
      <dgm:prSet loTypeId="urn:microsoft.com/office/officeart/2008/layout/PictureGrid" loCatId="picture" qsTypeId="urn:microsoft.com/office/officeart/2005/8/quickstyle/simple2" qsCatId="simple" csTypeId="urn:microsoft.com/office/officeart/2005/8/colors/accent1_2" csCatId="accent1" phldr="1"/>
      <dgm:spPr/>
      <dgm:t>
        <a:bodyPr/>
        <a:lstStyle/>
        <a:p>
          <a:endParaRPr lang="es-ES"/>
        </a:p>
      </dgm:t>
    </dgm:pt>
    <dgm:pt modelId="{4EBF818A-2E90-4E2B-942E-89178C3A10F7}">
      <dgm:prSet phldrT="[Texto]"/>
      <dgm:spPr/>
      <dgm:t>
        <a:bodyPr/>
        <a:lstStyle/>
        <a:p>
          <a:r>
            <a:rPr lang="es-ES" dirty="0"/>
            <a:t> </a:t>
          </a:r>
        </a:p>
      </dgm:t>
    </dgm:pt>
    <dgm:pt modelId="{33F00C87-F947-445E-B48A-E650BC5CACD7}" type="parTrans" cxnId="{A7FE084A-BCC6-4133-B914-336F8C086AAA}">
      <dgm:prSet/>
      <dgm:spPr/>
      <dgm:t>
        <a:bodyPr/>
        <a:lstStyle/>
        <a:p>
          <a:endParaRPr lang="es-ES"/>
        </a:p>
      </dgm:t>
    </dgm:pt>
    <dgm:pt modelId="{E59E8DF6-7844-4A25-B3FF-A01770E9450C}" type="sibTrans" cxnId="{A7FE084A-BCC6-4133-B914-336F8C086AAA}">
      <dgm:prSet/>
      <dgm:spPr/>
      <dgm:t>
        <a:bodyPr/>
        <a:lstStyle/>
        <a:p>
          <a:endParaRPr lang="es-ES"/>
        </a:p>
      </dgm:t>
    </dgm:pt>
    <dgm:pt modelId="{2E8CA63D-6518-42E7-AFE8-E2E9C6AFDDA4}">
      <dgm:prSet phldrT="[Texto]"/>
      <dgm:spPr/>
      <dgm:t>
        <a:bodyPr/>
        <a:lstStyle/>
        <a:p>
          <a:r>
            <a:rPr lang="es-ES" dirty="0"/>
            <a:t> </a:t>
          </a:r>
        </a:p>
      </dgm:t>
    </dgm:pt>
    <dgm:pt modelId="{79D21217-303C-4D9B-AE19-6643F8881A3A}" type="parTrans" cxnId="{756B3294-ADC0-467E-AA89-6D6D13DFE70F}">
      <dgm:prSet/>
      <dgm:spPr/>
      <dgm:t>
        <a:bodyPr/>
        <a:lstStyle/>
        <a:p>
          <a:endParaRPr lang="es-ES"/>
        </a:p>
      </dgm:t>
    </dgm:pt>
    <dgm:pt modelId="{69649A4A-6EE3-433E-AA95-ED8EC829B6FF}" type="sibTrans" cxnId="{756B3294-ADC0-467E-AA89-6D6D13DFE70F}">
      <dgm:prSet/>
      <dgm:spPr/>
      <dgm:t>
        <a:bodyPr/>
        <a:lstStyle/>
        <a:p>
          <a:endParaRPr lang="es-ES"/>
        </a:p>
      </dgm:t>
    </dgm:pt>
    <dgm:pt modelId="{7AD188BF-F6B1-4F51-AFA1-FC3F7E00E50C}">
      <dgm:prSet phldrT="[Texto]"/>
      <dgm:spPr/>
      <dgm:t>
        <a:bodyPr/>
        <a:lstStyle/>
        <a:p>
          <a:r>
            <a:rPr lang="es-ES" dirty="0"/>
            <a:t> </a:t>
          </a:r>
        </a:p>
      </dgm:t>
    </dgm:pt>
    <dgm:pt modelId="{F3F58335-F482-4074-838B-05B41029DD60}" type="parTrans" cxnId="{21A2A721-1E67-4244-9BA1-56FF442119BC}">
      <dgm:prSet/>
      <dgm:spPr/>
      <dgm:t>
        <a:bodyPr/>
        <a:lstStyle/>
        <a:p>
          <a:endParaRPr lang="es-ES"/>
        </a:p>
      </dgm:t>
    </dgm:pt>
    <dgm:pt modelId="{25A53423-E785-41DF-BC57-32AEF2F56E8E}" type="sibTrans" cxnId="{21A2A721-1E67-4244-9BA1-56FF442119BC}">
      <dgm:prSet/>
      <dgm:spPr/>
      <dgm:t>
        <a:bodyPr/>
        <a:lstStyle/>
        <a:p>
          <a:endParaRPr lang="es-ES"/>
        </a:p>
      </dgm:t>
    </dgm:pt>
    <dgm:pt modelId="{DF519B25-FD4E-4548-AEA1-EF281EFEFA27}">
      <dgm:prSet phldrT="[Texto]"/>
      <dgm:spPr/>
      <dgm:t>
        <a:bodyPr/>
        <a:lstStyle/>
        <a:p>
          <a:r>
            <a:rPr lang="es-ES" dirty="0"/>
            <a:t> </a:t>
          </a:r>
        </a:p>
      </dgm:t>
    </dgm:pt>
    <dgm:pt modelId="{105BA48E-83EB-4601-AA7F-22FBD99383A8}" type="parTrans" cxnId="{88A1F908-07B7-48F0-A3D1-F7EC1A4BD8B9}">
      <dgm:prSet/>
      <dgm:spPr/>
      <dgm:t>
        <a:bodyPr/>
        <a:lstStyle/>
        <a:p>
          <a:endParaRPr lang="es-ES"/>
        </a:p>
      </dgm:t>
    </dgm:pt>
    <dgm:pt modelId="{24363B0C-5BFE-4121-8049-4E8AE264CF05}" type="sibTrans" cxnId="{88A1F908-07B7-48F0-A3D1-F7EC1A4BD8B9}">
      <dgm:prSet/>
      <dgm:spPr/>
      <dgm:t>
        <a:bodyPr/>
        <a:lstStyle/>
        <a:p>
          <a:endParaRPr lang="es-ES"/>
        </a:p>
      </dgm:t>
    </dgm:pt>
    <dgm:pt modelId="{314BE093-E9AD-4A94-A627-A1BC639F48A4}">
      <dgm:prSet phldrT="[Texto]"/>
      <dgm:spPr/>
      <dgm:t>
        <a:bodyPr/>
        <a:lstStyle/>
        <a:p>
          <a:r>
            <a:rPr lang="es-ES" dirty="0"/>
            <a:t> </a:t>
          </a:r>
        </a:p>
      </dgm:t>
    </dgm:pt>
    <dgm:pt modelId="{E57F046E-9F76-49B4-9CB9-3165545CC6C7}" type="parTrans" cxnId="{2350C126-44D8-47D2-92D1-6328F835547D}">
      <dgm:prSet/>
      <dgm:spPr/>
      <dgm:t>
        <a:bodyPr/>
        <a:lstStyle/>
        <a:p>
          <a:endParaRPr lang="es-ES"/>
        </a:p>
      </dgm:t>
    </dgm:pt>
    <dgm:pt modelId="{BC45CD39-6A07-4615-90C0-98EBF6AD5A93}" type="sibTrans" cxnId="{2350C126-44D8-47D2-92D1-6328F835547D}">
      <dgm:prSet/>
      <dgm:spPr/>
      <dgm:t>
        <a:bodyPr/>
        <a:lstStyle/>
        <a:p>
          <a:endParaRPr lang="es-ES"/>
        </a:p>
      </dgm:t>
    </dgm:pt>
    <dgm:pt modelId="{1162C4D0-7248-42A1-8FF2-D4DA599CBF79}">
      <dgm:prSet phldrT="[Texto]"/>
      <dgm:spPr/>
      <dgm:t>
        <a:bodyPr/>
        <a:lstStyle/>
        <a:p>
          <a:r>
            <a:rPr lang="es-ES" dirty="0"/>
            <a:t> </a:t>
          </a:r>
        </a:p>
      </dgm:t>
    </dgm:pt>
    <dgm:pt modelId="{4A10A2ED-CD66-4EA4-BCEB-49938ACE6A16}" type="parTrans" cxnId="{CF42C854-8F1A-401D-94CF-C30557C31963}">
      <dgm:prSet/>
      <dgm:spPr/>
      <dgm:t>
        <a:bodyPr/>
        <a:lstStyle/>
        <a:p>
          <a:endParaRPr lang="es-ES"/>
        </a:p>
      </dgm:t>
    </dgm:pt>
    <dgm:pt modelId="{6791B5F5-A3B6-4FE0-9C18-CAE2A3695751}" type="sibTrans" cxnId="{CF42C854-8F1A-401D-94CF-C30557C31963}">
      <dgm:prSet/>
      <dgm:spPr/>
      <dgm:t>
        <a:bodyPr/>
        <a:lstStyle/>
        <a:p>
          <a:endParaRPr lang="es-ES"/>
        </a:p>
      </dgm:t>
    </dgm:pt>
    <dgm:pt modelId="{7BF6C528-FA22-475B-9435-0FCABD6D1250}" type="pres">
      <dgm:prSet presAssocID="{8FC8F311-FA98-49B9-BC0F-1E9F08CC364D}" presName="Name0" presStyleCnt="0">
        <dgm:presLayoutVars>
          <dgm:dir/>
        </dgm:presLayoutVars>
      </dgm:prSet>
      <dgm:spPr/>
      <dgm:t>
        <a:bodyPr/>
        <a:lstStyle/>
        <a:p>
          <a:endParaRPr lang="ro-RO"/>
        </a:p>
      </dgm:t>
    </dgm:pt>
    <dgm:pt modelId="{6D0E1FB2-960B-457D-B98D-DAD575C25B23}" type="pres">
      <dgm:prSet presAssocID="{4EBF818A-2E90-4E2B-942E-89178C3A10F7}" presName="composite" presStyleCnt="0"/>
      <dgm:spPr/>
    </dgm:pt>
    <dgm:pt modelId="{C84FD229-C166-45FB-95F6-C13178228913}" type="pres">
      <dgm:prSet presAssocID="{4EBF818A-2E90-4E2B-942E-89178C3A10F7}" presName="rect2" presStyleLbl="revTx" presStyleIdx="0" presStyleCnt="6">
        <dgm:presLayoutVars>
          <dgm:bulletEnabled val="1"/>
        </dgm:presLayoutVars>
      </dgm:prSet>
      <dgm:spPr/>
      <dgm:t>
        <a:bodyPr/>
        <a:lstStyle/>
        <a:p>
          <a:endParaRPr lang="ro-RO"/>
        </a:p>
      </dgm:t>
    </dgm:pt>
    <dgm:pt modelId="{2BEAA82C-CB30-4138-96C0-CE34ACF2F70D}" type="pres">
      <dgm:prSet presAssocID="{4EBF818A-2E90-4E2B-942E-89178C3A10F7}" presName="rect1" presStyleLbl="alignImgPlace1" presStyleIdx="0" presStyleCnt="6"/>
      <dgm:spPr>
        <a:blipFill dpi="0" rotWithShape="1">
          <a:blip xmlns:r="http://schemas.openxmlformats.org/officeDocument/2006/relationships" r:embed="rId1" cstate="screen">
            <a:extLst>
              <a:ext uri="{28A0092B-C50C-407E-A947-70E740481C1C}">
                <a14:useLocalDpi xmlns:a14="http://schemas.microsoft.com/office/drawing/2010/main" xmlns=""/>
              </a:ext>
            </a:extLst>
          </a:blip>
          <a:srcRect/>
          <a:stretch>
            <a:fillRect/>
          </a:stretch>
        </a:blipFill>
      </dgm:spPr>
    </dgm:pt>
    <dgm:pt modelId="{46D15EBD-94B0-4508-B86F-CD464781EB73}" type="pres">
      <dgm:prSet presAssocID="{E59E8DF6-7844-4A25-B3FF-A01770E9450C}" presName="sibTrans" presStyleCnt="0"/>
      <dgm:spPr/>
    </dgm:pt>
    <dgm:pt modelId="{CC4ABD8E-9BAC-4DAB-B36C-3149E8290529}" type="pres">
      <dgm:prSet presAssocID="{2E8CA63D-6518-42E7-AFE8-E2E9C6AFDDA4}" presName="composite" presStyleCnt="0"/>
      <dgm:spPr/>
    </dgm:pt>
    <dgm:pt modelId="{FD77222A-DCE8-4BF8-BB57-0C2804AD538D}" type="pres">
      <dgm:prSet presAssocID="{2E8CA63D-6518-42E7-AFE8-E2E9C6AFDDA4}" presName="rect2" presStyleLbl="revTx" presStyleIdx="1" presStyleCnt="6">
        <dgm:presLayoutVars>
          <dgm:bulletEnabled val="1"/>
        </dgm:presLayoutVars>
      </dgm:prSet>
      <dgm:spPr/>
      <dgm:t>
        <a:bodyPr/>
        <a:lstStyle/>
        <a:p>
          <a:endParaRPr lang="ro-RO"/>
        </a:p>
      </dgm:t>
    </dgm:pt>
    <dgm:pt modelId="{DE672AAB-3FB9-4E17-AD11-FA6A9F73D2CA}" type="pres">
      <dgm:prSet presAssocID="{2E8CA63D-6518-42E7-AFE8-E2E9C6AFDDA4}" presName="rect1" presStyleLbl="alignImgPlace1" presStyleIdx="1" presStyleCnt="6"/>
      <dgm:spPr>
        <a:blipFill dpi="0" rotWithShape="1">
          <a:blip xmlns:r="http://schemas.openxmlformats.org/officeDocument/2006/relationships" r:embed="rId2" cstate="screen">
            <a:extLst>
              <a:ext uri="{28A0092B-C50C-407E-A947-70E740481C1C}">
                <a14:useLocalDpi xmlns:a14="http://schemas.microsoft.com/office/drawing/2010/main" xmlns=""/>
              </a:ext>
            </a:extLst>
          </a:blip>
          <a:srcRect/>
          <a:stretch>
            <a:fillRect b="580"/>
          </a:stretch>
        </a:blipFill>
      </dgm:spPr>
    </dgm:pt>
    <dgm:pt modelId="{2E2DCBD5-3013-484A-A00E-9D06D1BB89A9}" type="pres">
      <dgm:prSet presAssocID="{69649A4A-6EE3-433E-AA95-ED8EC829B6FF}" presName="sibTrans" presStyleCnt="0"/>
      <dgm:spPr/>
    </dgm:pt>
    <dgm:pt modelId="{0277E00F-1F7E-48E1-B848-08F26B2AF47B}" type="pres">
      <dgm:prSet presAssocID="{7AD188BF-F6B1-4F51-AFA1-FC3F7E00E50C}" presName="composite" presStyleCnt="0"/>
      <dgm:spPr/>
    </dgm:pt>
    <dgm:pt modelId="{77E016D9-4D18-49C9-B5CB-9D1E786A162D}" type="pres">
      <dgm:prSet presAssocID="{7AD188BF-F6B1-4F51-AFA1-FC3F7E00E50C}" presName="rect2" presStyleLbl="revTx" presStyleIdx="2" presStyleCnt="6">
        <dgm:presLayoutVars>
          <dgm:bulletEnabled val="1"/>
        </dgm:presLayoutVars>
      </dgm:prSet>
      <dgm:spPr/>
      <dgm:t>
        <a:bodyPr/>
        <a:lstStyle/>
        <a:p>
          <a:endParaRPr lang="ro-RO"/>
        </a:p>
      </dgm:t>
    </dgm:pt>
    <dgm:pt modelId="{3EC7F020-8B01-426A-9298-3DA65CAC3960}" type="pres">
      <dgm:prSet presAssocID="{7AD188BF-F6B1-4F51-AFA1-FC3F7E00E50C}" presName="rect1" presStyleLbl="alignImgPlace1" presStyleIdx="2" presStyleCnt="6"/>
      <dgm:spPr>
        <a:blipFill dpi="0" rotWithShape="1">
          <a:blip xmlns:r="http://schemas.openxmlformats.org/officeDocument/2006/relationships" r:embed="rId3" cstate="screen">
            <a:extLst>
              <a:ext uri="{28A0092B-C50C-407E-A947-70E740481C1C}">
                <a14:useLocalDpi xmlns:a14="http://schemas.microsoft.com/office/drawing/2010/main" xmlns=""/>
              </a:ext>
            </a:extLst>
          </a:blip>
          <a:srcRect/>
          <a:stretch>
            <a:fillRect/>
          </a:stretch>
        </a:blipFill>
      </dgm:spPr>
    </dgm:pt>
    <dgm:pt modelId="{38F009B0-A770-49E2-91E3-61572AF31341}" type="pres">
      <dgm:prSet presAssocID="{25A53423-E785-41DF-BC57-32AEF2F56E8E}" presName="sibTrans" presStyleCnt="0"/>
      <dgm:spPr/>
    </dgm:pt>
    <dgm:pt modelId="{AA4F0A09-2746-425C-9C36-3A0D392F0C22}" type="pres">
      <dgm:prSet presAssocID="{DF519B25-FD4E-4548-AEA1-EF281EFEFA27}" presName="composite" presStyleCnt="0"/>
      <dgm:spPr/>
    </dgm:pt>
    <dgm:pt modelId="{A5ECCCF6-C99E-4BFE-ABA6-19D264205742}" type="pres">
      <dgm:prSet presAssocID="{DF519B25-FD4E-4548-AEA1-EF281EFEFA27}" presName="rect2" presStyleLbl="revTx" presStyleIdx="3" presStyleCnt="6">
        <dgm:presLayoutVars>
          <dgm:bulletEnabled val="1"/>
        </dgm:presLayoutVars>
      </dgm:prSet>
      <dgm:spPr/>
      <dgm:t>
        <a:bodyPr/>
        <a:lstStyle/>
        <a:p>
          <a:endParaRPr lang="ro-RO"/>
        </a:p>
      </dgm:t>
    </dgm:pt>
    <dgm:pt modelId="{D7D78505-13D2-4DB9-8D46-7A70281663FA}" type="pres">
      <dgm:prSet presAssocID="{DF519B25-FD4E-4548-AEA1-EF281EFEFA27}" presName="rect1" presStyleLbl="alignImgPlace1" presStyleIdx="3" presStyleCnt="6"/>
      <dgm:spPr>
        <a:blipFill dpi="0" rotWithShape="1">
          <a:blip xmlns:r="http://schemas.openxmlformats.org/officeDocument/2006/relationships" r:embed="rId4" cstate="screen">
            <a:extLst>
              <a:ext uri="{28A0092B-C50C-407E-A947-70E740481C1C}">
                <a14:useLocalDpi xmlns:a14="http://schemas.microsoft.com/office/drawing/2010/main" xmlns=""/>
              </a:ext>
            </a:extLst>
          </a:blip>
          <a:srcRect/>
          <a:stretch>
            <a:fillRect/>
          </a:stretch>
        </a:blipFill>
      </dgm:spPr>
    </dgm:pt>
    <dgm:pt modelId="{2CC4E7C5-F40C-4178-B689-A13B141E9439}" type="pres">
      <dgm:prSet presAssocID="{24363B0C-5BFE-4121-8049-4E8AE264CF05}" presName="sibTrans" presStyleCnt="0"/>
      <dgm:spPr/>
    </dgm:pt>
    <dgm:pt modelId="{70F2F5E5-8B37-4C48-B763-810B7A3C30CF}" type="pres">
      <dgm:prSet presAssocID="{1162C4D0-7248-42A1-8FF2-D4DA599CBF79}" presName="composite" presStyleCnt="0"/>
      <dgm:spPr/>
    </dgm:pt>
    <dgm:pt modelId="{FB3B8021-13D5-40E3-B78A-74867FFFC576}" type="pres">
      <dgm:prSet presAssocID="{1162C4D0-7248-42A1-8FF2-D4DA599CBF79}" presName="rect2" presStyleLbl="revTx" presStyleIdx="4" presStyleCnt="6">
        <dgm:presLayoutVars>
          <dgm:bulletEnabled val="1"/>
        </dgm:presLayoutVars>
      </dgm:prSet>
      <dgm:spPr/>
      <dgm:t>
        <a:bodyPr/>
        <a:lstStyle/>
        <a:p>
          <a:endParaRPr lang="ro-RO"/>
        </a:p>
      </dgm:t>
    </dgm:pt>
    <dgm:pt modelId="{B186A42A-F6D2-4EAE-8692-6B2B1A102CC0}" type="pres">
      <dgm:prSet presAssocID="{1162C4D0-7248-42A1-8FF2-D4DA599CBF79}" presName="rect1" presStyleLbl="alignImgPlace1" presStyleIdx="4" presStyleCnt="6"/>
      <dgm:spPr>
        <a:blipFill dpi="0" rotWithShape="1">
          <a:blip xmlns:r="http://schemas.openxmlformats.org/officeDocument/2006/relationships" r:embed="rId5" cstate="screen">
            <a:extLst>
              <a:ext uri="{28A0092B-C50C-407E-A947-70E740481C1C}">
                <a14:useLocalDpi xmlns:a14="http://schemas.microsoft.com/office/drawing/2010/main" xmlns=""/>
              </a:ext>
            </a:extLst>
          </a:blip>
          <a:srcRect/>
          <a:stretch>
            <a:fillRect/>
          </a:stretch>
        </a:blipFill>
      </dgm:spPr>
    </dgm:pt>
    <dgm:pt modelId="{476F3AAA-2203-4D93-B7F6-E23287B50F8E}" type="pres">
      <dgm:prSet presAssocID="{6791B5F5-A3B6-4FE0-9C18-CAE2A3695751}" presName="sibTrans" presStyleCnt="0"/>
      <dgm:spPr/>
    </dgm:pt>
    <dgm:pt modelId="{5B31ADEA-E982-4808-8D90-2E0A2D1A9713}" type="pres">
      <dgm:prSet presAssocID="{314BE093-E9AD-4A94-A627-A1BC639F48A4}" presName="composite" presStyleCnt="0"/>
      <dgm:spPr/>
    </dgm:pt>
    <dgm:pt modelId="{B508926F-724E-4F4C-A768-3E8597A5501E}" type="pres">
      <dgm:prSet presAssocID="{314BE093-E9AD-4A94-A627-A1BC639F48A4}" presName="rect2" presStyleLbl="revTx" presStyleIdx="5" presStyleCnt="6">
        <dgm:presLayoutVars>
          <dgm:bulletEnabled val="1"/>
        </dgm:presLayoutVars>
      </dgm:prSet>
      <dgm:spPr/>
      <dgm:t>
        <a:bodyPr/>
        <a:lstStyle/>
        <a:p>
          <a:endParaRPr lang="ro-RO"/>
        </a:p>
      </dgm:t>
    </dgm:pt>
    <dgm:pt modelId="{DE8CBAC2-47D4-49E1-A28D-C78DA232588B}" type="pres">
      <dgm:prSet presAssocID="{314BE093-E9AD-4A94-A627-A1BC639F48A4}" presName="rect1" presStyleLbl="alignImgPlace1" presStyleIdx="5" presStyleCnt="6"/>
      <dgm:spPr>
        <a:blipFill dpi="0" rotWithShape="1">
          <a:blip xmlns:r="http://schemas.openxmlformats.org/officeDocument/2006/relationships" r:embed="rId6" cstate="screen">
            <a:extLst>
              <a:ext uri="{28A0092B-C50C-407E-A947-70E740481C1C}">
                <a14:useLocalDpi xmlns:a14="http://schemas.microsoft.com/office/drawing/2010/main" xmlns=""/>
              </a:ext>
            </a:extLst>
          </a:blip>
          <a:srcRect/>
          <a:stretch>
            <a:fillRect/>
          </a:stretch>
        </a:blipFill>
      </dgm:spPr>
    </dgm:pt>
  </dgm:ptLst>
  <dgm:cxnLst>
    <dgm:cxn modelId="{E06CE142-19AA-4248-B6DF-69FA7771F845}" type="presOf" srcId="{1162C4D0-7248-42A1-8FF2-D4DA599CBF79}" destId="{FB3B8021-13D5-40E3-B78A-74867FFFC576}" srcOrd="0" destOrd="0" presId="urn:microsoft.com/office/officeart/2008/layout/PictureGrid"/>
    <dgm:cxn modelId="{756B3294-ADC0-467E-AA89-6D6D13DFE70F}" srcId="{8FC8F311-FA98-49B9-BC0F-1E9F08CC364D}" destId="{2E8CA63D-6518-42E7-AFE8-E2E9C6AFDDA4}" srcOrd="1" destOrd="0" parTransId="{79D21217-303C-4D9B-AE19-6643F8881A3A}" sibTransId="{69649A4A-6EE3-433E-AA95-ED8EC829B6FF}"/>
    <dgm:cxn modelId="{A7FE084A-BCC6-4133-B914-336F8C086AAA}" srcId="{8FC8F311-FA98-49B9-BC0F-1E9F08CC364D}" destId="{4EBF818A-2E90-4E2B-942E-89178C3A10F7}" srcOrd="0" destOrd="0" parTransId="{33F00C87-F947-445E-B48A-E650BC5CACD7}" sibTransId="{E59E8DF6-7844-4A25-B3FF-A01770E9450C}"/>
    <dgm:cxn modelId="{0B39A0FD-3C53-4CDC-A94D-B972BD951339}" type="presOf" srcId="{DF519B25-FD4E-4548-AEA1-EF281EFEFA27}" destId="{A5ECCCF6-C99E-4BFE-ABA6-19D264205742}" srcOrd="0" destOrd="0" presId="urn:microsoft.com/office/officeart/2008/layout/PictureGrid"/>
    <dgm:cxn modelId="{21A2A721-1E67-4244-9BA1-56FF442119BC}" srcId="{8FC8F311-FA98-49B9-BC0F-1E9F08CC364D}" destId="{7AD188BF-F6B1-4F51-AFA1-FC3F7E00E50C}" srcOrd="2" destOrd="0" parTransId="{F3F58335-F482-4074-838B-05B41029DD60}" sibTransId="{25A53423-E785-41DF-BC57-32AEF2F56E8E}"/>
    <dgm:cxn modelId="{FCDA6976-C310-4277-B6FE-F77A40B7CDCA}" type="presOf" srcId="{4EBF818A-2E90-4E2B-942E-89178C3A10F7}" destId="{C84FD229-C166-45FB-95F6-C13178228913}" srcOrd="0" destOrd="0" presId="urn:microsoft.com/office/officeart/2008/layout/PictureGrid"/>
    <dgm:cxn modelId="{BD3AD93B-9D7F-4261-8F2E-CADD941DDAF4}" type="presOf" srcId="{8FC8F311-FA98-49B9-BC0F-1E9F08CC364D}" destId="{7BF6C528-FA22-475B-9435-0FCABD6D1250}" srcOrd="0" destOrd="0" presId="urn:microsoft.com/office/officeart/2008/layout/PictureGrid"/>
    <dgm:cxn modelId="{CF42C854-8F1A-401D-94CF-C30557C31963}" srcId="{8FC8F311-FA98-49B9-BC0F-1E9F08CC364D}" destId="{1162C4D0-7248-42A1-8FF2-D4DA599CBF79}" srcOrd="4" destOrd="0" parTransId="{4A10A2ED-CD66-4EA4-BCEB-49938ACE6A16}" sibTransId="{6791B5F5-A3B6-4FE0-9C18-CAE2A3695751}"/>
    <dgm:cxn modelId="{88A1F908-07B7-48F0-A3D1-F7EC1A4BD8B9}" srcId="{8FC8F311-FA98-49B9-BC0F-1E9F08CC364D}" destId="{DF519B25-FD4E-4548-AEA1-EF281EFEFA27}" srcOrd="3" destOrd="0" parTransId="{105BA48E-83EB-4601-AA7F-22FBD99383A8}" sibTransId="{24363B0C-5BFE-4121-8049-4E8AE264CF05}"/>
    <dgm:cxn modelId="{2350C126-44D8-47D2-92D1-6328F835547D}" srcId="{8FC8F311-FA98-49B9-BC0F-1E9F08CC364D}" destId="{314BE093-E9AD-4A94-A627-A1BC639F48A4}" srcOrd="5" destOrd="0" parTransId="{E57F046E-9F76-49B4-9CB9-3165545CC6C7}" sibTransId="{BC45CD39-6A07-4615-90C0-98EBF6AD5A93}"/>
    <dgm:cxn modelId="{16161F02-1A8E-4C95-AC39-713EC64C53B0}" type="presOf" srcId="{7AD188BF-F6B1-4F51-AFA1-FC3F7E00E50C}" destId="{77E016D9-4D18-49C9-B5CB-9D1E786A162D}" srcOrd="0" destOrd="0" presId="urn:microsoft.com/office/officeart/2008/layout/PictureGrid"/>
    <dgm:cxn modelId="{6592F2B3-B13F-4524-841F-F31C63AB1660}" type="presOf" srcId="{314BE093-E9AD-4A94-A627-A1BC639F48A4}" destId="{B508926F-724E-4F4C-A768-3E8597A5501E}" srcOrd="0" destOrd="0" presId="urn:microsoft.com/office/officeart/2008/layout/PictureGrid"/>
    <dgm:cxn modelId="{6221C743-0FA0-4359-AE5A-FBE191FC5FC0}" type="presOf" srcId="{2E8CA63D-6518-42E7-AFE8-E2E9C6AFDDA4}" destId="{FD77222A-DCE8-4BF8-BB57-0C2804AD538D}" srcOrd="0" destOrd="0" presId="urn:microsoft.com/office/officeart/2008/layout/PictureGrid"/>
    <dgm:cxn modelId="{AB5A488F-6283-418E-A6D9-B28D49D1A7B5}" type="presParOf" srcId="{7BF6C528-FA22-475B-9435-0FCABD6D1250}" destId="{6D0E1FB2-960B-457D-B98D-DAD575C25B23}" srcOrd="0" destOrd="0" presId="urn:microsoft.com/office/officeart/2008/layout/PictureGrid"/>
    <dgm:cxn modelId="{DD76E19A-1088-4D1E-B4EB-BEAF8F34EF7D}" type="presParOf" srcId="{6D0E1FB2-960B-457D-B98D-DAD575C25B23}" destId="{C84FD229-C166-45FB-95F6-C13178228913}" srcOrd="0" destOrd="0" presId="urn:microsoft.com/office/officeart/2008/layout/PictureGrid"/>
    <dgm:cxn modelId="{6FFF20D0-CB1B-4162-B0D6-BD8B86F5102E}" type="presParOf" srcId="{6D0E1FB2-960B-457D-B98D-DAD575C25B23}" destId="{2BEAA82C-CB30-4138-96C0-CE34ACF2F70D}" srcOrd="1" destOrd="0" presId="urn:microsoft.com/office/officeart/2008/layout/PictureGrid"/>
    <dgm:cxn modelId="{1C53E45C-0239-47D1-9211-685BC482C5AA}" type="presParOf" srcId="{7BF6C528-FA22-475B-9435-0FCABD6D1250}" destId="{46D15EBD-94B0-4508-B86F-CD464781EB73}" srcOrd="1" destOrd="0" presId="urn:microsoft.com/office/officeart/2008/layout/PictureGrid"/>
    <dgm:cxn modelId="{3DD2B550-1219-4538-ACFB-AFE12C16E45B}" type="presParOf" srcId="{7BF6C528-FA22-475B-9435-0FCABD6D1250}" destId="{CC4ABD8E-9BAC-4DAB-B36C-3149E8290529}" srcOrd="2" destOrd="0" presId="urn:microsoft.com/office/officeart/2008/layout/PictureGrid"/>
    <dgm:cxn modelId="{4ED5CA6B-2FE4-4169-AF62-35055186FAAA}" type="presParOf" srcId="{CC4ABD8E-9BAC-4DAB-B36C-3149E8290529}" destId="{FD77222A-DCE8-4BF8-BB57-0C2804AD538D}" srcOrd="0" destOrd="0" presId="urn:microsoft.com/office/officeart/2008/layout/PictureGrid"/>
    <dgm:cxn modelId="{A9247DF0-366D-4472-B542-E18D3AA7BC70}" type="presParOf" srcId="{CC4ABD8E-9BAC-4DAB-B36C-3149E8290529}" destId="{DE672AAB-3FB9-4E17-AD11-FA6A9F73D2CA}" srcOrd="1" destOrd="0" presId="urn:microsoft.com/office/officeart/2008/layout/PictureGrid"/>
    <dgm:cxn modelId="{06EE6E44-4AD1-40FD-8CEA-51D276DD58DD}" type="presParOf" srcId="{7BF6C528-FA22-475B-9435-0FCABD6D1250}" destId="{2E2DCBD5-3013-484A-A00E-9D06D1BB89A9}" srcOrd="3" destOrd="0" presId="urn:microsoft.com/office/officeart/2008/layout/PictureGrid"/>
    <dgm:cxn modelId="{A8971406-7F94-40E2-A73E-E9396B105626}" type="presParOf" srcId="{7BF6C528-FA22-475B-9435-0FCABD6D1250}" destId="{0277E00F-1F7E-48E1-B848-08F26B2AF47B}" srcOrd="4" destOrd="0" presId="urn:microsoft.com/office/officeart/2008/layout/PictureGrid"/>
    <dgm:cxn modelId="{64C3FC62-8F47-4BE4-A86E-7FCDCF2800EF}" type="presParOf" srcId="{0277E00F-1F7E-48E1-B848-08F26B2AF47B}" destId="{77E016D9-4D18-49C9-B5CB-9D1E786A162D}" srcOrd="0" destOrd="0" presId="urn:microsoft.com/office/officeart/2008/layout/PictureGrid"/>
    <dgm:cxn modelId="{F704CA5B-C4C0-443E-B9C3-7B19B2E984F9}" type="presParOf" srcId="{0277E00F-1F7E-48E1-B848-08F26B2AF47B}" destId="{3EC7F020-8B01-426A-9298-3DA65CAC3960}" srcOrd="1" destOrd="0" presId="urn:microsoft.com/office/officeart/2008/layout/PictureGrid"/>
    <dgm:cxn modelId="{AD13BD13-BD4F-4CA2-8FE7-28E4477F0745}" type="presParOf" srcId="{7BF6C528-FA22-475B-9435-0FCABD6D1250}" destId="{38F009B0-A770-49E2-91E3-61572AF31341}" srcOrd="5" destOrd="0" presId="urn:microsoft.com/office/officeart/2008/layout/PictureGrid"/>
    <dgm:cxn modelId="{1FFA0D79-99B6-4B05-8503-21B431CAAF46}" type="presParOf" srcId="{7BF6C528-FA22-475B-9435-0FCABD6D1250}" destId="{AA4F0A09-2746-425C-9C36-3A0D392F0C22}" srcOrd="6" destOrd="0" presId="urn:microsoft.com/office/officeart/2008/layout/PictureGrid"/>
    <dgm:cxn modelId="{F372528D-ED9E-45D1-BB32-4AFADEFC5ACA}" type="presParOf" srcId="{AA4F0A09-2746-425C-9C36-3A0D392F0C22}" destId="{A5ECCCF6-C99E-4BFE-ABA6-19D264205742}" srcOrd="0" destOrd="0" presId="urn:microsoft.com/office/officeart/2008/layout/PictureGrid"/>
    <dgm:cxn modelId="{5F1D9EAF-97E9-4010-9ADF-13AE28D72FFC}" type="presParOf" srcId="{AA4F0A09-2746-425C-9C36-3A0D392F0C22}" destId="{D7D78505-13D2-4DB9-8D46-7A70281663FA}" srcOrd="1" destOrd="0" presId="urn:microsoft.com/office/officeart/2008/layout/PictureGrid"/>
    <dgm:cxn modelId="{1B2A87B4-0865-4FB1-8862-2A4599EA02D6}" type="presParOf" srcId="{7BF6C528-FA22-475B-9435-0FCABD6D1250}" destId="{2CC4E7C5-F40C-4178-B689-A13B141E9439}" srcOrd="7" destOrd="0" presId="urn:microsoft.com/office/officeart/2008/layout/PictureGrid"/>
    <dgm:cxn modelId="{CABF3D72-770E-47A0-AD2A-C242950BFC36}" type="presParOf" srcId="{7BF6C528-FA22-475B-9435-0FCABD6D1250}" destId="{70F2F5E5-8B37-4C48-B763-810B7A3C30CF}" srcOrd="8" destOrd="0" presId="urn:microsoft.com/office/officeart/2008/layout/PictureGrid"/>
    <dgm:cxn modelId="{8726E5F7-3E6B-4FE1-81BC-41326C51DBB0}" type="presParOf" srcId="{70F2F5E5-8B37-4C48-B763-810B7A3C30CF}" destId="{FB3B8021-13D5-40E3-B78A-74867FFFC576}" srcOrd="0" destOrd="0" presId="urn:microsoft.com/office/officeart/2008/layout/PictureGrid"/>
    <dgm:cxn modelId="{D48228ED-E6BE-4210-B585-D4ABFB55245D}" type="presParOf" srcId="{70F2F5E5-8B37-4C48-B763-810B7A3C30CF}" destId="{B186A42A-F6D2-4EAE-8692-6B2B1A102CC0}" srcOrd="1" destOrd="0" presId="urn:microsoft.com/office/officeart/2008/layout/PictureGrid"/>
    <dgm:cxn modelId="{19380A91-2231-4BEB-B0F4-F8FA489158FD}" type="presParOf" srcId="{7BF6C528-FA22-475B-9435-0FCABD6D1250}" destId="{476F3AAA-2203-4D93-B7F6-E23287B50F8E}" srcOrd="9" destOrd="0" presId="urn:microsoft.com/office/officeart/2008/layout/PictureGrid"/>
    <dgm:cxn modelId="{68F8BB68-E605-4589-9078-B0E42799B8DF}" type="presParOf" srcId="{7BF6C528-FA22-475B-9435-0FCABD6D1250}" destId="{5B31ADEA-E982-4808-8D90-2E0A2D1A9713}" srcOrd="10" destOrd="0" presId="urn:microsoft.com/office/officeart/2008/layout/PictureGrid"/>
    <dgm:cxn modelId="{E222E0F5-D043-491B-9E14-5B94AB399C18}" type="presParOf" srcId="{5B31ADEA-E982-4808-8D90-2E0A2D1A9713}" destId="{B508926F-724E-4F4C-A768-3E8597A5501E}" srcOrd="0" destOrd="0" presId="urn:microsoft.com/office/officeart/2008/layout/PictureGrid"/>
    <dgm:cxn modelId="{085874D2-3281-44D6-8363-2C971D3535C1}" type="presParOf" srcId="{5B31ADEA-E982-4808-8D90-2E0A2D1A9713}" destId="{DE8CBAC2-47D4-49E1-A28D-C78DA232588B}" srcOrd="1" destOrd="0" presId="urn:microsoft.com/office/officeart/2008/layout/PictureGrid"/>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8/layout/PictureGrid">
  <dgm:title val=""/>
  <dgm:desc val=""/>
  <dgm:catLst>
    <dgm:cat type="picture" pri="11000"/>
    <dgm:cat type="pictureconvert" pri="11000"/>
  </dgm:catLst>
  <dgm:samp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varLst>
    <dgm:choose name="Name1">
      <dgm:if name="Name2" axis="ch" ptType="node" func="cnt" op="lte" val="4">
        <dgm:choose name="Name3">
          <dgm:if name="Name4" func="var" arg="dir" op="equ" val="norm">
            <dgm:alg type="snake">
              <dgm:param type="off" val="ctr"/>
              <dgm:param type="bkpt" val="fixed"/>
              <dgm:param type="bkPtFixedVal" val="2"/>
            </dgm:alg>
          </dgm:if>
          <dgm:else name="Name5">
            <dgm:alg type="snake">
              <dgm:param type="off" val="ctr"/>
              <dgm:param type="grDir" val="tR"/>
              <dgm:param type="bkpt" val="fixed"/>
              <dgm:param type="bkPtFixedVal" val="2"/>
            </dgm:alg>
          </dgm:else>
        </dgm:choose>
      </dgm:if>
      <dgm:else name="Name6">
        <dgm:choose name="Name7">
          <dgm:if name="Name8" axis="ch" ptType="node" func="cnt" op="lte" val="9">
            <dgm:choose name="Name9">
              <dgm:if name="Name10" func="var" arg="dir" op="equ" val="norm">
                <dgm:alg type="snake">
                  <dgm:param type="off" val="ctr"/>
                  <dgm:param type="bkpt" val="fixed"/>
                  <dgm:param type="bkPtFixedVal" val="3"/>
                </dgm:alg>
              </dgm:if>
              <dgm:else name="Name11">
                <dgm:alg type="snake">
                  <dgm:param type="off" val="ctr"/>
                  <dgm:param type="grDir" val="tR"/>
                  <dgm:param type="bkpt" val="fixed"/>
                  <dgm:param type="bkPtFixedVal" val="3"/>
                </dgm:alg>
              </dgm:else>
            </dgm:choose>
          </dgm:if>
          <dgm:else name="Name12">
            <dgm:choose name="Name13">
              <dgm:if name="Name14" axis="ch" ptType="node" func="cnt" op="lte" val="16">
                <dgm:choose name="Name15">
                  <dgm:if name="Name16" func="var" arg="dir" op="equ" val="norm">
                    <dgm:alg type="snake">
                      <dgm:param type="off" val="ctr"/>
                      <dgm:param type="bkpt" val="fixed"/>
                      <dgm:param type="bkPtFixedVal" val="4"/>
                    </dgm:alg>
                  </dgm:if>
                  <dgm:else name="Name17">
                    <dgm:alg type="snake">
                      <dgm:param type="off" val="ctr"/>
                      <dgm:param type="grDir" val="tR"/>
                      <dgm:param type="bkpt" val="fixed"/>
                      <dgm:param type="bkPtFixedVal" val="4"/>
                    </dgm:alg>
                  </dgm:else>
                </dgm:choose>
              </dgm:if>
              <dgm:else name="Name18">
                <dgm:choose name="Name19">
                  <dgm:if name="Name20" axis="ch" ptType="node" func="cnt" op="lte" val="25">
                    <dgm:choose name="Name21">
                      <dgm:if name="Name22" func="var" arg="dir" op="equ" val="norm">
                        <dgm:alg type="snake">
                          <dgm:param type="off" val="ctr"/>
                          <dgm:param type="bkpt" val="fixed"/>
                          <dgm:param type="bkPtFixedVal" val="5"/>
                        </dgm:alg>
                      </dgm:if>
                      <dgm:else name="Name23">
                        <dgm:alg type="snake">
                          <dgm:param type="off" val="ctr"/>
                          <dgm:param type="grDir" val="tR"/>
                          <dgm:param type="bkpt" val="fixed"/>
                          <dgm:param type="bkPtFixedVal" val="5"/>
                        </dgm:alg>
                      </dgm:else>
                    </dgm:choose>
                  </dgm:if>
                  <dgm:else name="Name24">
                    <dgm:choose name="Name25">
                      <dgm:if name="Name26" func="var" arg="dir" op="equ" val="norm">
                        <dgm:alg type="snake">
                          <dgm:param type="off" val="ctr"/>
                        </dgm:alg>
                      </dgm:if>
                      <dgm:else name="Name27">
                        <dgm:alg type="snake">
                          <dgm:param type="off" val="ctr"/>
                          <dgm:param type="grDir" val="tR"/>
                        </dgm:alg>
                      </dgm:else>
                    </dgm:choose>
                  </dgm:else>
                </dgm:choose>
              </dgm:else>
            </dgm:choose>
          </dgm:else>
        </dgm:choose>
      </dgm:else>
    </dgm:choose>
    <dgm:shape xmlns:r="http://schemas.openxmlformats.org/officeDocument/2006/relationships" r:blip="">
      <dgm:adjLst/>
    </dgm:shape>
    <dgm:constrLst>
      <dgm:constr type="primFontSz" for="des" ptType="node" op="equ" val="65"/>
      <dgm:constr type="w" for="ch" forName="composite" refType="h" fact="0.8"/>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0.7568"/>
        </dgm:alg>
        <dgm:shape xmlns:r="http://schemas.openxmlformats.org/officeDocument/2006/relationships" r:blip="">
          <dgm:adjLst/>
        </dgm:shape>
        <dgm:constrLst>
          <dgm:constr type="l" for="ch" forName="rect1" refType="w" fact="0"/>
          <dgm:constr type="t" for="ch" forName="rect1" refType="h" fact="0.15"/>
          <dgm:constr type="w" for="ch" forName="rect1" refType="w"/>
          <dgm:constr type="h" for="ch" forName="rect1" refType="w"/>
          <dgm:constr type="l" for="ch" forName="rect2" refType="w" fact="0"/>
          <dgm:constr type="t" for="ch" forName="rect2" refType="h" fact="0"/>
          <dgm:constr type="w" for="ch" forName="rect2" refType="w"/>
          <dgm:constr type="h" for="ch" forName="rect2" refType="w" fact="0.15"/>
        </dgm:constrLst>
        <dgm:layoutNode name="rect2" styleLbl="revTx">
          <dgm:varLst>
            <dgm:bulletEnabled val="1"/>
          </dgm:varLst>
          <dgm:alg type="tx">
            <dgm:param type="stBulletLvl" val="3"/>
            <dgm:param type="parTxLTRAlign" val="l"/>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3"/>
            <dgm:constr type="tMarg" refType="primFontSz" fact="0.3"/>
            <dgm:constr type="bMarg" refType="primFontSz" fact="0"/>
            <dgm:constr type="secFontSz" refType="primFontSz" fact="0.8"/>
          </dgm:constrLst>
          <dgm:ruleLst>
            <dgm:rule type="primFontSz" val="5" fact="NaN" max="NaN"/>
          </dgm:ruleLst>
        </dgm:layoutNode>
        <dgm:layoutNode name="rect1"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AC26E0-CEA8-4A67-B911-61931383EB7C}" type="datetimeFigureOut">
              <a:rPr lang="es-ES" smtClean="0"/>
              <a:pPr/>
              <a:t>13/12/2016</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9BB1D1-C270-4430-A05E-B28FD8D18CB3}" type="slidenum">
              <a:rPr lang="es-ES" smtClean="0"/>
              <a:pPr/>
              <a:t>‹#›</a:t>
            </a:fld>
            <a:endParaRPr lang="es-ES"/>
          </a:p>
        </p:txBody>
      </p:sp>
    </p:spTree>
    <p:extLst>
      <p:ext uri="{BB962C8B-B14F-4D97-AF65-F5344CB8AC3E}">
        <p14:creationId xmlns:p14="http://schemas.microsoft.com/office/powerpoint/2010/main" xmlns="" val="1096085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9BB1D1-C270-4430-A05E-B28FD8D18CB3}" type="slidenum">
              <a:rPr lang="es-ES" smtClean="0"/>
              <a:pPr/>
              <a:t>3</a:t>
            </a:fld>
            <a:endParaRPr lang="es-ES"/>
          </a:p>
        </p:txBody>
      </p:sp>
    </p:spTree>
    <p:extLst>
      <p:ext uri="{BB962C8B-B14F-4D97-AF65-F5344CB8AC3E}">
        <p14:creationId xmlns:p14="http://schemas.microsoft.com/office/powerpoint/2010/main" xmlns="" val="1218210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419BB1D1-C270-4430-A05E-B28FD8D18CB3}" type="slidenum">
              <a:rPr lang="es-ES" smtClean="0"/>
              <a:pPr/>
              <a:t>4</a:t>
            </a:fld>
            <a:endParaRPr lang="es-ES"/>
          </a:p>
        </p:txBody>
      </p:sp>
    </p:spTree>
    <p:extLst>
      <p:ext uri="{BB962C8B-B14F-4D97-AF65-F5344CB8AC3E}">
        <p14:creationId xmlns:p14="http://schemas.microsoft.com/office/powerpoint/2010/main" xmlns="" val="2478594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ADDC0C19-FA48-48EE-9BE7-73EEF89C92BF}" type="datetimeFigureOut">
              <a:rPr lang="es-ES" smtClean="0"/>
              <a:pPr/>
              <a:t>13/12/2016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6FA18AC-FD39-4E06-A9AA-B5FFD2F87463}" type="slidenum">
              <a:rPr lang="es-ES" smtClean="0"/>
              <a:pPr/>
              <a:t>‹#›</a:t>
            </a:fld>
            <a:endParaRPr lang="es-ES"/>
          </a:p>
        </p:txBody>
      </p:sp>
    </p:spTree>
    <p:extLst>
      <p:ext uri="{BB962C8B-B14F-4D97-AF65-F5344CB8AC3E}">
        <p14:creationId xmlns:p14="http://schemas.microsoft.com/office/powerpoint/2010/main" xmlns="" val="27928014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ADDC0C19-FA48-48EE-9BE7-73EEF89C92BF}" type="datetimeFigureOut">
              <a:rPr lang="es-ES" smtClean="0"/>
              <a:pPr/>
              <a:t>13/12/2016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6FA18AC-FD39-4E06-A9AA-B5FFD2F87463}" type="slidenum">
              <a:rPr lang="es-ES" smtClean="0"/>
              <a:pPr/>
              <a:t>‹#›</a:t>
            </a:fld>
            <a:endParaRPr lang="es-ES"/>
          </a:p>
        </p:txBody>
      </p:sp>
    </p:spTree>
    <p:extLst>
      <p:ext uri="{BB962C8B-B14F-4D97-AF65-F5344CB8AC3E}">
        <p14:creationId xmlns:p14="http://schemas.microsoft.com/office/powerpoint/2010/main" xmlns="" val="3099948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ADDC0C19-FA48-48EE-9BE7-73EEF89C92BF}" type="datetimeFigureOut">
              <a:rPr lang="es-ES" smtClean="0"/>
              <a:pPr/>
              <a:t>13/12/2016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6FA18AC-FD39-4E06-A9AA-B5FFD2F87463}" type="slidenum">
              <a:rPr lang="es-ES" smtClean="0"/>
              <a:pPr/>
              <a:t>‹#›</a:t>
            </a:fld>
            <a:endParaRPr lang="es-ES"/>
          </a:p>
        </p:txBody>
      </p:sp>
    </p:spTree>
    <p:extLst>
      <p:ext uri="{BB962C8B-B14F-4D97-AF65-F5344CB8AC3E}">
        <p14:creationId xmlns:p14="http://schemas.microsoft.com/office/powerpoint/2010/main" xmlns="" val="19089694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ADDC0C19-FA48-48EE-9BE7-73EEF89C92BF}" type="datetimeFigureOut">
              <a:rPr lang="es-ES" smtClean="0"/>
              <a:pPr/>
              <a:t>13/12/2016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6FA18AC-FD39-4E06-A9AA-B5FFD2F87463}" type="slidenum">
              <a:rPr lang="es-ES" smtClean="0"/>
              <a:pPr/>
              <a:t>‹#›</a:t>
            </a:fld>
            <a:endParaRPr lang="es-ES"/>
          </a:p>
        </p:txBody>
      </p:sp>
    </p:spTree>
    <p:extLst>
      <p:ext uri="{BB962C8B-B14F-4D97-AF65-F5344CB8AC3E}">
        <p14:creationId xmlns:p14="http://schemas.microsoft.com/office/powerpoint/2010/main" xmlns="" val="28638806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ADDC0C19-FA48-48EE-9BE7-73EEF89C92BF}" type="datetimeFigureOut">
              <a:rPr lang="es-ES" smtClean="0"/>
              <a:pPr/>
              <a:t>13/12/2016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6FA18AC-FD39-4E06-A9AA-B5FFD2F87463}" type="slidenum">
              <a:rPr lang="es-ES" smtClean="0"/>
              <a:pPr/>
              <a:t>‹#›</a:t>
            </a:fld>
            <a:endParaRPr lang="es-ES"/>
          </a:p>
        </p:txBody>
      </p:sp>
    </p:spTree>
    <p:extLst>
      <p:ext uri="{BB962C8B-B14F-4D97-AF65-F5344CB8AC3E}">
        <p14:creationId xmlns:p14="http://schemas.microsoft.com/office/powerpoint/2010/main" xmlns="" val="25916613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ADDC0C19-FA48-48EE-9BE7-73EEF89C92BF}" type="datetimeFigureOut">
              <a:rPr lang="es-ES" smtClean="0"/>
              <a:pPr/>
              <a:t>13/12/2016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6FA18AC-FD39-4E06-A9AA-B5FFD2F87463}" type="slidenum">
              <a:rPr lang="es-ES" smtClean="0"/>
              <a:pPr/>
              <a:t>‹#›</a:t>
            </a:fld>
            <a:endParaRPr lang="es-ES"/>
          </a:p>
        </p:txBody>
      </p:sp>
    </p:spTree>
    <p:extLst>
      <p:ext uri="{BB962C8B-B14F-4D97-AF65-F5344CB8AC3E}">
        <p14:creationId xmlns:p14="http://schemas.microsoft.com/office/powerpoint/2010/main" xmlns="" val="9882945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ADDC0C19-FA48-48EE-9BE7-73EEF89C92BF}" type="datetimeFigureOut">
              <a:rPr lang="es-ES" smtClean="0"/>
              <a:pPr/>
              <a:t>13/12/2016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76FA18AC-FD39-4E06-A9AA-B5FFD2F87463}" type="slidenum">
              <a:rPr lang="es-ES" smtClean="0"/>
              <a:pPr/>
              <a:t>‹#›</a:t>
            </a:fld>
            <a:endParaRPr lang="es-ES"/>
          </a:p>
        </p:txBody>
      </p:sp>
    </p:spTree>
    <p:extLst>
      <p:ext uri="{BB962C8B-B14F-4D97-AF65-F5344CB8AC3E}">
        <p14:creationId xmlns:p14="http://schemas.microsoft.com/office/powerpoint/2010/main" xmlns="" val="36034513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ADDC0C19-FA48-48EE-9BE7-73EEF89C92BF}" type="datetimeFigureOut">
              <a:rPr lang="es-ES" smtClean="0"/>
              <a:pPr/>
              <a:t>13/12/2016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76FA18AC-FD39-4E06-A9AA-B5FFD2F87463}" type="slidenum">
              <a:rPr lang="es-ES" smtClean="0"/>
              <a:pPr/>
              <a:t>‹#›</a:t>
            </a:fld>
            <a:endParaRPr lang="es-ES"/>
          </a:p>
        </p:txBody>
      </p:sp>
    </p:spTree>
    <p:extLst>
      <p:ext uri="{BB962C8B-B14F-4D97-AF65-F5344CB8AC3E}">
        <p14:creationId xmlns:p14="http://schemas.microsoft.com/office/powerpoint/2010/main" xmlns="" val="15132927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DDC0C19-FA48-48EE-9BE7-73EEF89C92BF}" type="datetimeFigureOut">
              <a:rPr lang="es-ES" smtClean="0"/>
              <a:pPr/>
              <a:t>13/12/2016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76FA18AC-FD39-4E06-A9AA-B5FFD2F87463}" type="slidenum">
              <a:rPr lang="es-ES" smtClean="0"/>
              <a:pPr/>
              <a:t>‹#›</a:t>
            </a:fld>
            <a:endParaRPr lang="es-ES"/>
          </a:p>
        </p:txBody>
      </p:sp>
    </p:spTree>
    <p:extLst>
      <p:ext uri="{BB962C8B-B14F-4D97-AF65-F5344CB8AC3E}">
        <p14:creationId xmlns:p14="http://schemas.microsoft.com/office/powerpoint/2010/main" xmlns="" val="18838290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DDC0C19-FA48-48EE-9BE7-73EEF89C92BF}" type="datetimeFigureOut">
              <a:rPr lang="es-ES" smtClean="0"/>
              <a:pPr/>
              <a:t>13/12/2016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6FA18AC-FD39-4E06-A9AA-B5FFD2F87463}" type="slidenum">
              <a:rPr lang="es-ES" smtClean="0"/>
              <a:pPr/>
              <a:t>‹#›</a:t>
            </a:fld>
            <a:endParaRPr lang="es-ES"/>
          </a:p>
        </p:txBody>
      </p:sp>
    </p:spTree>
    <p:extLst>
      <p:ext uri="{BB962C8B-B14F-4D97-AF65-F5344CB8AC3E}">
        <p14:creationId xmlns:p14="http://schemas.microsoft.com/office/powerpoint/2010/main" xmlns="" val="25438897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DDC0C19-FA48-48EE-9BE7-73EEF89C92BF}" type="datetimeFigureOut">
              <a:rPr lang="es-ES" smtClean="0"/>
              <a:pPr/>
              <a:t>13/12/2016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6FA18AC-FD39-4E06-A9AA-B5FFD2F87463}" type="slidenum">
              <a:rPr lang="es-ES" smtClean="0"/>
              <a:pPr/>
              <a:t>‹#›</a:t>
            </a:fld>
            <a:endParaRPr lang="es-ES"/>
          </a:p>
        </p:txBody>
      </p:sp>
    </p:spTree>
    <p:extLst>
      <p:ext uri="{BB962C8B-B14F-4D97-AF65-F5344CB8AC3E}">
        <p14:creationId xmlns:p14="http://schemas.microsoft.com/office/powerpoint/2010/main" xmlns="" val="32888901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DC0C19-FA48-48EE-9BE7-73EEF89C92BF}" type="datetimeFigureOut">
              <a:rPr lang="es-ES" smtClean="0"/>
              <a:pPr/>
              <a:t>13/12/2016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FA18AC-FD39-4E06-A9AA-B5FFD2F87463}" type="slidenum">
              <a:rPr lang="es-ES" smtClean="0"/>
              <a:pPr/>
              <a:t>‹#›</a:t>
            </a:fld>
            <a:endParaRPr lang="es-ES"/>
          </a:p>
        </p:txBody>
      </p:sp>
    </p:spTree>
    <p:extLst>
      <p:ext uri="{BB962C8B-B14F-4D97-AF65-F5344CB8AC3E}">
        <p14:creationId xmlns:p14="http://schemas.microsoft.com/office/powerpoint/2010/main" xmlns="" val="3033862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7.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jpeg"/></Relationships>
</file>

<file path=ppt/slides/_rels/slide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611560" y="188640"/>
            <a:ext cx="8426602" cy="2308324"/>
          </a:xfrm>
          <a:prstGeom prst="rect">
            <a:avLst/>
          </a:prstGeom>
          <a:noFill/>
        </p:spPr>
        <p:txBody>
          <a:bodyPr wrap="square" rtlCol="0">
            <a:spAutoFit/>
          </a:bodyPr>
          <a:lstStyle/>
          <a:p>
            <a:pPr algn="r"/>
            <a:r>
              <a:rPr lang="ro-RO" sz="7200" b="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2">
                    <a:lumMod val="20000"/>
                    <a:lumOff val="80000"/>
                  </a:schemeClr>
                </a:solidFill>
                <a:effectLst>
                  <a:outerShdw blurRad="50800" dist="40000" dir="18780000" algn="tl" rotWithShape="0">
                    <a:srgbClr val="000000">
                      <a:shade val="5000"/>
                      <a:satMod val="120000"/>
                      <a:alpha val="75000"/>
                    </a:srgbClr>
                  </a:outerShdw>
                </a:effectLst>
              </a:rPr>
              <a:t>RĂSCUMPĂRĂTORUL </a:t>
            </a:r>
            <a:r>
              <a:rPr lang="ro-RO" sz="7200" b="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2">
                    <a:lumMod val="20000"/>
                    <a:lumOff val="80000"/>
                  </a:schemeClr>
                </a:solidFill>
                <a:effectLst>
                  <a:outerShdw blurRad="50800" dist="40000" dir="18780000" algn="tl" rotWithShape="0">
                    <a:srgbClr val="000000">
                      <a:shade val="5000"/>
                      <a:satMod val="120000"/>
                      <a:alpha val="75000"/>
                    </a:srgbClr>
                  </a:outerShdw>
                </a:effectLst>
              </a:rPr>
              <a:t>LUI </a:t>
            </a:r>
            <a:r>
              <a:rPr lang="ro-RO" sz="7200" b="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2">
                    <a:lumMod val="20000"/>
                    <a:lumOff val="80000"/>
                  </a:schemeClr>
                </a:solidFill>
                <a:effectLst>
                  <a:outerShdw blurRad="50800" dist="40000" dir="18780000" algn="tl" rotWithShape="0">
                    <a:srgbClr val="000000">
                      <a:shade val="5000"/>
                      <a:satMod val="120000"/>
                      <a:alpha val="75000"/>
                    </a:srgbClr>
                  </a:outerShdw>
                </a:effectLst>
              </a:rPr>
              <a:t>IOV</a:t>
            </a:r>
            <a:endParaRPr lang="ro-RO" sz="7200" b="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2">
                  <a:lumMod val="20000"/>
                  <a:lumOff val="80000"/>
                </a:schemeClr>
              </a:solidFill>
              <a:effectLst>
                <a:outerShdw blurRad="50800" dist="40000" dir="18780000" algn="tl" rotWithShape="0">
                  <a:srgbClr val="000000">
                    <a:shade val="5000"/>
                    <a:satMod val="120000"/>
                    <a:alpha val="75000"/>
                  </a:srgbClr>
                </a:outerShdw>
              </a:effectLst>
            </a:endParaRPr>
          </a:p>
        </p:txBody>
      </p:sp>
      <p:sp>
        <p:nvSpPr>
          <p:cNvPr id="5" name="4 CuadroTexto"/>
          <p:cNvSpPr txBox="1"/>
          <p:nvPr/>
        </p:nvSpPr>
        <p:spPr>
          <a:xfrm>
            <a:off x="5320991" y="6444044"/>
            <a:ext cx="3717171" cy="369332"/>
          </a:xfrm>
          <a:prstGeom prst="rect">
            <a:avLst/>
          </a:prstGeom>
          <a:noFill/>
        </p:spPr>
        <p:txBody>
          <a:bodyPr wrap="none" rtlCol="0">
            <a:spAutoFit/>
          </a:bodyPr>
          <a:lstStyle/>
          <a:p>
            <a:pPr algn="r"/>
            <a:r>
              <a:rPr lang="ro-RO" b="1" smtClean="0">
                <a:solidFill>
                  <a:schemeClr val="accent2">
                    <a:lumMod val="40000"/>
                    <a:lumOff val="60000"/>
                  </a:schemeClr>
                </a:solidFill>
              </a:rPr>
              <a:t>Studiul</a:t>
            </a:r>
            <a:r>
              <a:rPr lang="ro-RO" b="1" smtClean="0">
                <a:solidFill>
                  <a:schemeClr val="accent2">
                    <a:lumMod val="40000"/>
                    <a:lumOff val="60000"/>
                  </a:schemeClr>
                </a:solidFill>
              </a:rPr>
              <a:t> 12 </a:t>
            </a:r>
            <a:r>
              <a:rPr lang="ro-RO" b="1" smtClean="0">
                <a:solidFill>
                  <a:schemeClr val="accent2">
                    <a:lumMod val="40000"/>
                    <a:lumOff val="60000"/>
                  </a:schemeClr>
                </a:solidFill>
              </a:rPr>
              <a:t>pentru </a:t>
            </a:r>
            <a:r>
              <a:rPr lang="ro-RO" b="1" smtClean="0">
                <a:solidFill>
                  <a:schemeClr val="accent2">
                    <a:lumMod val="40000"/>
                    <a:lumOff val="60000"/>
                  </a:schemeClr>
                </a:solidFill>
              </a:rPr>
              <a:t>17 </a:t>
            </a:r>
            <a:r>
              <a:rPr lang="ro-RO" b="1" smtClean="0">
                <a:solidFill>
                  <a:schemeClr val="accent2">
                    <a:lumMod val="40000"/>
                    <a:lumOff val="60000"/>
                  </a:schemeClr>
                </a:solidFill>
              </a:rPr>
              <a:t>decembrie </a:t>
            </a:r>
            <a:r>
              <a:rPr lang="ro-RO" b="1" smtClean="0">
                <a:solidFill>
                  <a:schemeClr val="accent2">
                    <a:lumMod val="40000"/>
                    <a:lumOff val="60000"/>
                  </a:schemeClr>
                </a:solidFill>
              </a:rPr>
              <a:t>2016</a:t>
            </a:r>
            <a:endParaRPr lang="ro-RO" b="1">
              <a:solidFill>
                <a:schemeClr val="accent2">
                  <a:lumMod val="40000"/>
                  <a:lumOff val="60000"/>
                </a:schemeClr>
              </a:solidFill>
            </a:endParaRPr>
          </a:p>
        </p:txBody>
      </p:sp>
    </p:spTree>
    <p:extLst>
      <p:ext uri="{BB962C8B-B14F-4D97-AF65-F5344CB8AC3E}">
        <p14:creationId xmlns:p14="http://schemas.microsoft.com/office/powerpoint/2010/main" xmlns="" val="25654808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179512" y="3519586"/>
            <a:ext cx="4392488" cy="3077766"/>
          </a:xfrm>
          <a:prstGeom prst="rect">
            <a:avLst/>
          </a:prstGeom>
          <a:ln w="57150">
            <a:solidFill>
              <a:schemeClr val="accent6">
                <a:lumMod val="50000"/>
              </a:schemeClr>
            </a:solidFill>
          </a:ln>
          <a:scene3d>
            <a:camera prst="orthographicFront"/>
            <a:lightRig rig="threePt" dir="t"/>
          </a:scene3d>
          <a:sp3d>
            <a:bevelT w="101600" prst="riblet"/>
          </a:sp3d>
        </p:spPr>
        <p:style>
          <a:lnRef idx="1">
            <a:schemeClr val="accent6"/>
          </a:lnRef>
          <a:fillRef idx="2">
            <a:schemeClr val="accent6"/>
          </a:fillRef>
          <a:effectRef idx="1">
            <a:schemeClr val="accent6"/>
          </a:effectRef>
          <a:fontRef idx="minor">
            <a:schemeClr val="dk1"/>
          </a:fontRef>
        </p:style>
        <p:txBody>
          <a:bodyPr wrap="square" rtlCol="0">
            <a:spAutoFit/>
          </a:bodyPr>
          <a:lstStyle/>
          <a:p>
            <a:pPr marL="342900" indent="-342900">
              <a:spcBef>
                <a:spcPts val="600"/>
              </a:spcBef>
              <a:spcAft>
                <a:spcPts val="600"/>
              </a:spcAft>
              <a:buClr>
                <a:schemeClr val="accent6">
                  <a:lumMod val="50000"/>
                </a:schemeClr>
              </a:buClr>
              <a:buFont typeface="Wingdings" panose="05000000000000000000" pitchFamily="2" charset="2"/>
              <a:buChar char="V"/>
            </a:pPr>
            <a:r>
              <a:rPr lang="ro-RO" sz="2400" b="1"/>
              <a:t>Răscumpărătorul </a:t>
            </a:r>
            <a:r>
              <a:rPr lang="ro-RO" sz="2400" b="1" smtClean="0"/>
              <a:t>viu</a:t>
            </a:r>
            <a:r>
              <a:rPr lang="ro-RO" sz="2400" b="1" smtClean="0"/>
              <a:t>.</a:t>
            </a:r>
          </a:p>
          <a:p>
            <a:pPr marL="342900" indent="-342900">
              <a:spcBef>
                <a:spcPts val="600"/>
              </a:spcBef>
              <a:spcAft>
                <a:spcPts val="600"/>
              </a:spcAft>
              <a:buClr>
                <a:schemeClr val="accent6">
                  <a:lumMod val="50000"/>
                </a:schemeClr>
              </a:buClr>
              <a:buFont typeface="Wingdings" panose="05000000000000000000" pitchFamily="2" charset="2"/>
              <a:buChar char="V"/>
            </a:pPr>
            <a:r>
              <a:rPr lang="ro-RO" sz="2400" b="1" smtClean="0"/>
              <a:t>Răscumpărătorul </a:t>
            </a:r>
            <a:r>
              <a:rPr lang="ro-RO" sz="2400" b="1"/>
              <a:t>făcut </a:t>
            </a:r>
            <a:r>
              <a:rPr lang="ro-RO" sz="2400" b="1" smtClean="0"/>
              <a:t>om</a:t>
            </a:r>
            <a:r>
              <a:rPr lang="ro-RO" sz="2400" b="1" smtClean="0"/>
              <a:t>.</a:t>
            </a:r>
          </a:p>
          <a:p>
            <a:pPr marL="342900" indent="-342900">
              <a:spcBef>
                <a:spcPts val="600"/>
              </a:spcBef>
              <a:spcAft>
                <a:spcPts val="600"/>
              </a:spcAft>
              <a:buClr>
                <a:schemeClr val="accent6">
                  <a:lumMod val="50000"/>
                </a:schemeClr>
              </a:buClr>
              <a:buFont typeface="Wingdings" panose="05000000000000000000" pitchFamily="2" charset="2"/>
              <a:buChar char="V"/>
            </a:pPr>
            <a:r>
              <a:rPr lang="ro-RO" sz="2400" b="1" smtClean="0"/>
              <a:t>Răscumpărătorul </a:t>
            </a:r>
            <a:r>
              <a:rPr lang="ro-RO" sz="2400" b="1" smtClean="0"/>
              <a:t>exemplar</a:t>
            </a:r>
            <a:r>
              <a:rPr lang="ro-RO" sz="2400" b="1" smtClean="0"/>
              <a:t>.</a:t>
            </a:r>
          </a:p>
          <a:p>
            <a:pPr marL="342900" indent="-342900">
              <a:spcBef>
                <a:spcPts val="600"/>
              </a:spcBef>
              <a:spcAft>
                <a:spcPts val="600"/>
              </a:spcAft>
              <a:buClr>
                <a:schemeClr val="accent6">
                  <a:lumMod val="50000"/>
                </a:schemeClr>
              </a:buClr>
              <a:buFont typeface="Wingdings" panose="05000000000000000000" pitchFamily="2" charset="2"/>
              <a:buChar char="V"/>
            </a:pPr>
            <a:r>
              <a:rPr lang="ro-RO" sz="2400" b="1" smtClean="0"/>
              <a:t>Răscumpărătorul </a:t>
            </a:r>
            <a:r>
              <a:rPr lang="ro-RO" sz="2400" b="1" smtClean="0"/>
              <a:t>crucificat</a:t>
            </a:r>
            <a:r>
              <a:rPr lang="ro-RO" sz="2400" b="1" smtClean="0"/>
              <a:t>.</a:t>
            </a:r>
          </a:p>
          <a:p>
            <a:pPr marL="342900" indent="-342900">
              <a:spcBef>
                <a:spcPts val="600"/>
              </a:spcBef>
              <a:spcAft>
                <a:spcPts val="600"/>
              </a:spcAft>
              <a:buClr>
                <a:schemeClr val="accent6">
                  <a:lumMod val="50000"/>
                </a:schemeClr>
              </a:buClr>
              <a:buFont typeface="Wingdings" panose="05000000000000000000" pitchFamily="2" charset="2"/>
              <a:buChar char="V"/>
            </a:pPr>
            <a:r>
              <a:rPr lang="ro-RO" sz="2400" b="1" smtClean="0"/>
              <a:t>Răscumpărătorul </a:t>
            </a:r>
            <a:r>
              <a:rPr lang="ro-RO" sz="2400" b="1" smtClean="0"/>
              <a:t>suferind</a:t>
            </a:r>
            <a:r>
              <a:rPr lang="ro-RO" sz="2400" b="1" smtClean="0"/>
              <a:t>.</a:t>
            </a:r>
          </a:p>
          <a:p>
            <a:pPr marL="342900" indent="-342900">
              <a:spcBef>
                <a:spcPts val="600"/>
              </a:spcBef>
              <a:spcAft>
                <a:spcPts val="600"/>
              </a:spcAft>
              <a:buClr>
                <a:schemeClr val="accent6">
                  <a:lumMod val="50000"/>
                </a:schemeClr>
              </a:buClr>
              <a:buFont typeface="Wingdings" panose="05000000000000000000" pitchFamily="2" charset="2"/>
              <a:buChar char="V"/>
            </a:pPr>
            <a:r>
              <a:rPr lang="ro-RO" sz="2400" b="1" smtClean="0"/>
              <a:t>Răscumpărătorul </a:t>
            </a:r>
            <a:r>
              <a:rPr lang="ro-RO" sz="2400" b="1" smtClean="0"/>
              <a:t>victorios.</a:t>
            </a:r>
            <a:endParaRPr lang="ro-RO" sz="2400" b="1"/>
          </a:p>
        </p:txBody>
      </p:sp>
      <p:sp>
        <p:nvSpPr>
          <p:cNvPr id="3" name="2 CuadroTexto"/>
          <p:cNvSpPr txBox="1"/>
          <p:nvPr/>
        </p:nvSpPr>
        <p:spPr>
          <a:xfrm>
            <a:off x="323528" y="188640"/>
            <a:ext cx="6228184" cy="240065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spcBef>
                <a:spcPts val="600"/>
              </a:spcBef>
            </a:pPr>
            <a:r>
              <a:rPr lang="ro-RO" sz="2000" b="1"/>
              <a:t>La finalul istoriei lui Iov, Dumnezeu i se prezintă drept Marele Creator și îi ia durerea. </a:t>
            </a:r>
          </a:p>
          <a:p>
            <a:pPr>
              <a:spcBef>
                <a:spcPts val="600"/>
              </a:spcBef>
            </a:pPr>
            <a:r>
              <a:rPr lang="ro-RO" sz="2000" b="1"/>
              <a:t>Cu toate acestea, nu găsim nici un răspuns cu privire la conflictul dintre Dumnezeu și Satana care a determinat toate acestea. </a:t>
            </a:r>
          </a:p>
          <a:p>
            <a:pPr>
              <a:spcBef>
                <a:spcPts val="600"/>
              </a:spcBef>
            </a:pPr>
            <a:r>
              <a:rPr lang="ro-RO" sz="2000" b="1"/>
              <a:t>Totuși, Iov anticipeaza un răspuns. El vedea o singură soluție pentru problema păcatului: un Răscumpărător</a:t>
            </a:r>
            <a:r>
              <a:rPr lang="ro-RO" sz="2000" b="1"/>
              <a:t>. </a:t>
            </a:r>
            <a:endParaRPr lang="ro-RO" sz="2000" b="1"/>
          </a:p>
        </p:txBody>
      </p:sp>
    </p:spTree>
    <p:extLst>
      <p:ext uri="{BB962C8B-B14F-4D97-AF65-F5344CB8AC3E}">
        <p14:creationId xmlns:p14="http://schemas.microsoft.com/office/powerpoint/2010/main" xmlns="" val="4716121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randombar(horizontal)">
                                      <p:cBhvr>
                                        <p:cTn id="7" dur="500"/>
                                        <p:tgtEl>
                                          <p:spTgt spid="3">
                                            <p:bg/>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
                                            <p:bg/>
                                          </p:spTgt>
                                        </p:tgtEl>
                                        <p:attrNameLst>
                                          <p:attrName>style.visibility</p:attrName>
                                        </p:attrNameLst>
                                      </p:cBhvr>
                                      <p:to>
                                        <p:strVal val="visible"/>
                                      </p:to>
                                    </p:set>
                                    <p:anim calcmode="lin" valueType="num">
                                      <p:cBhvr>
                                        <p:cTn id="24" dur="500" fill="hold"/>
                                        <p:tgtEl>
                                          <p:spTgt spid="2">
                                            <p:bg/>
                                          </p:spTgt>
                                        </p:tgtEl>
                                        <p:attrNameLst>
                                          <p:attrName>ppt_w</p:attrName>
                                        </p:attrNameLst>
                                      </p:cBhvr>
                                      <p:tavLst>
                                        <p:tav tm="0">
                                          <p:val>
                                            <p:fltVal val="0"/>
                                          </p:val>
                                        </p:tav>
                                        <p:tav tm="100000">
                                          <p:val>
                                            <p:strVal val="#ppt_w"/>
                                          </p:val>
                                        </p:tav>
                                      </p:tavLst>
                                    </p:anim>
                                    <p:anim calcmode="lin" valueType="num">
                                      <p:cBhvr>
                                        <p:cTn id="25" dur="500" fill="hold"/>
                                        <p:tgtEl>
                                          <p:spTgt spid="2">
                                            <p:bg/>
                                          </p:spTgt>
                                        </p:tgtEl>
                                        <p:attrNameLst>
                                          <p:attrName>ppt_h</p:attrName>
                                        </p:attrNameLst>
                                      </p:cBhvr>
                                      <p:tavLst>
                                        <p:tav tm="0">
                                          <p:val>
                                            <p:fltVal val="0"/>
                                          </p:val>
                                        </p:tav>
                                        <p:tav tm="100000">
                                          <p:val>
                                            <p:strVal val="#ppt_h"/>
                                          </p:val>
                                        </p:tav>
                                      </p:tavLst>
                                    </p:anim>
                                    <p:animEffect transition="in" filter="fade">
                                      <p:cBhvr>
                                        <p:cTn id="26" dur="500"/>
                                        <p:tgtEl>
                                          <p:spTgt spid="2">
                                            <p:bg/>
                                          </p:spTgt>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2">
                                            <p:txEl>
                                              <p:pRg st="0" end="0"/>
                                            </p:txEl>
                                          </p:spTgt>
                                        </p:tgtEl>
                                        <p:attrNameLst>
                                          <p:attrName>style.visibility</p:attrName>
                                        </p:attrNameLst>
                                      </p:cBhvr>
                                      <p:to>
                                        <p:strVal val="visible"/>
                                      </p:to>
                                    </p:set>
                                    <p:animEffect transition="in" filter="wipe(left)">
                                      <p:cBhvr>
                                        <p:cTn id="30" dur="500"/>
                                        <p:tgtEl>
                                          <p:spTgt spid="2">
                                            <p:txEl>
                                              <p:pRg st="0" end="0"/>
                                            </p:txEl>
                                          </p:spTgt>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2">
                                            <p:txEl>
                                              <p:pRg st="1" end="1"/>
                                            </p:txEl>
                                          </p:spTgt>
                                        </p:tgtEl>
                                        <p:attrNameLst>
                                          <p:attrName>style.visibility</p:attrName>
                                        </p:attrNameLst>
                                      </p:cBhvr>
                                      <p:to>
                                        <p:strVal val="visible"/>
                                      </p:to>
                                    </p:set>
                                    <p:animEffect transition="in" filter="wipe(left)">
                                      <p:cBhvr>
                                        <p:cTn id="34" dur="500"/>
                                        <p:tgtEl>
                                          <p:spTgt spid="2">
                                            <p:txEl>
                                              <p:pRg st="1" end="1"/>
                                            </p:txEl>
                                          </p:spTgt>
                                        </p:tgtEl>
                                      </p:cBhvr>
                                    </p:animEffect>
                                  </p:childTnLst>
                                </p:cTn>
                              </p:par>
                            </p:childTnLst>
                          </p:cTn>
                        </p:par>
                        <p:par>
                          <p:cTn id="35" fill="hold">
                            <p:stCondLst>
                              <p:cond delay="1500"/>
                            </p:stCondLst>
                            <p:childTnLst>
                              <p:par>
                                <p:cTn id="36" presetID="22" presetClass="entr" presetSubtype="8" fill="hold" grpId="0" nodeType="afterEffect">
                                  <p:stCondLst>
                                    <p:cond delay="0"/>
                                  </p:stCondLst>
                                  <p:childTnLst>
                                    <p:set>
                                      <p:cBhvr>
                                        <p:cTn id="37" dur="1" fill="hold">
                                          <p:stCondLst>
                                            <p:cond delay="0"/>
                                          </p:stCondLst>
                                        </p:cTn>
                                        <p:tgtEl>
                                          <p:spTgt spid="2">
                                            <p:txEl>
                                              <p:pRg st="2" end="2"/>
                                            </p:txEl>
                                          </p:spTgt>
                                        </p:tgtEl>
                                        <p:attrNameLst>
                                          <p:attrName>style.visibility</p:attrName>
                                        </p:attrNameLst>
                                      </p:cBhvr>
                                      <p:to>
                                        <p:strVal val="visible"/>
                                      </p:to>
                                    </p:set>
                                    <p:animEffect transition="in" filter="wipe(left)">
                                      <p:cBhvr>
                                        <p:cTn id="38" dur="500"/>
                                        <p:tgtEl>
                                          <p:spTgt spid="2">
                                            <p:txEl>
                                              <p:pRg st="2" end="2"/>
                                            </p:txEl>
                                          </p:spTgt>
                                        </p:tgtEl>
                                      </p:cBhvr>
                                    </p:animEffect>
                                  </p:childTnLst>
                                </p:cTn>
                              </p:par>
                            </p:childTnLst>
                          </p:cTn>
                        </p:par>
                        <p:par>
                          <p:cTn id="39" fill="hold">
                            <p:stCondLst>
                              <p:cond delay="2000"/>
                            </p:stCondLst>
                            <p:childTnLst>
                              <p:par>
                                <p:cTn id="40" presetID="22" presetClass="entr" presetSubtype="8" fill="hold" grpId="0" nodeType="afterEffect">
                                  <p:stCondLst>
                                    <p:cond delay="0"/>
                                  </p:stCondLst>
                                  <p:childTnLst>
                                    <p:set>
                                      <p:cBhvr>
                                        <p:cTn id="41" dur="1" fill="hold">
                                          <p:stCondLst>
                                            <p:cond delay="0"/>
                                          </p:stCondLst>
                                        </p:cTn>
                                        <p:tgtEl>
                                          <p:spTgt spid="2">
                                            <p:txEl>
                                              <p:pRg st="3" end="3"/>
                                            </p:txEl>
                                          </p:spTgt>
                                        </p:tgtEl>
                                        <p:attrNameLst>
                                          <p:attrName>style.visibility</p:attrName>
                                        </p:attrNameLst>
                                      </p:cBhvr>
                                      <p:to>
                                        <p:strVal val="visible"/>
                                      </p:to>
                                    </p:set>
                                    <p:animEffect transition="in" filter="wipe(left)">
                                      <p:cBhvr>
                                        <p:cTn id="42" dur="500"/>
                                        <p:tgtEl>
                                          <p:spTgt spid="2">
                                            <p:txEl>
                                              <p:pRg st="3" end="3"/>
                                            </p:txEl>
                                          </p:spTgt>
                                        </p:tgtEl>
                                      </p:cBhvr>
                                    </p:animEffect>
                                  </p:childTnLst>
                                </p:cTn>
                              </p:par>
                            </p:childTnLst>
                          </p:cTn>
                        </p:par>
                        <p:par>
                          <p:cTn id="43" fill="hold">
                            <p:stCondLst>
                              <p:cond delay="2500"/>
                            </p:stCondLst>
                            <p:childTnLst>
                              <p:par>
                                <p:cTn id="44" presetID="22" presetClass="entr" presetSubtype="8" fill="hold" grpId="0" nodeType="afterEffect">
                                  <p:stCondLst>
                                    <p:cond delay="0"/>
                                  </p:stCondLst>
                                  <p:childTnLst>
                                    <p:set>
                                      <p:cBhvr>
                                        <p:cTn id="45" dur="1" fill="hold">
                                          <p:stCondLst>
                                            <p:cond delay="0"/>
                                          </p:stCondLst>
                                        </p:cTn>
                                        <p:tgtEl>
                                          <p:spTgt spid="2">
                                            <p:txEl>
                                              <p:pRg st="4" end="4"/>
                                            </p:txEl>
                                          </p:spTgt>
                                        </p:tgtEl>
                                        <p:attrNameLst>
                                          <p:attrName>style.visibility</p:attrName>
                                        </p:attrNameLst>
                                      </p:cBhvr>
                                      <p:to>
                                        <p:strVal val="visible"/>
                                      </p:to>
                                    </p:set>
                                    <p:animEffect transition="in" filter="wipe(left)">
                                      <p:cBhvr>
                                        <p:cTn id="46" dur="500"/>
                                        <p:tgtEl>
                                          <p:spTgt spid="2">
                                            <p:txEl>
                                              <p:pRg st="4" end="4"/>
                                            </p:txEl>
                                          </p:spTgt>
                                        </p:tgtEl>
                                      </p:cBhvr>
                                    </p:animEffect>
                                  </p:childTnLst>
                                </p:cTn>
                              </p:par>
                            </p:childTnLst>
                          </p:cTn>
                        </p:par>
                        <p:par>
                          <p:cTn id="47" fill="hold">
                            <p:stCondLst>
                              <p:cond delay="3000"/>
                            </p:stCondLst>
                            <p:childTnLst>
                              <p:par>
                                <p:cTn id="48" presetID="22" presetClass="entr" presetSubtype="8" fill="hold" grpId="0" nodeType="afterEffect">
                                  <p:stCondLst>
                                    <p:cond delay="0"/>
                                  </p:stCondLst>
                                  <p:childTnLst>
                                    <p:set>
                                      <p:cBhvr>
                                        <p:cTn id="49" dur="1" fill="hold">
                                          <p:stCondLst>
                                            <p:cond delay="0"/>
                                          </p:stCondLst>
                                        </p:cTn>
                                        <p:tgtEl>
                                          <p:spTgt spid="2">
                                            <p:txEl>
                                              <p:pRg st="5" end="5"/>
                                            </p:txEl>
                                          </p:spTgt>
                                        </p:tgtEl>
                                        <p:attrNameLst>
                                          <p:attrName>style.visibility</p:attrName>
                                        </p:attrNameLst>
                                      </p:cBhvr>
                                      <p:to>
                                        <p:strVal val="visible"/>
                                      </p:to>
                                    </p:set>
                                    <p:animEffect transition="in" filter="wipe(left)">
                                      <p:cBhvr>
                                        <p:cTn id="50"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3"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27" name="Picture 3" descr="I:\Dibujos\Job\_Job_resurrección.jp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107504" y="116632"/>
            <a:ext cx="2092839" cy="1728480"/>
          </a:xfrm>
          <a:prstGeom prst="roundRect">
            <a:avLst>
              <a:gd name="adj" fmla="val 8594"/>
            </a:avLst>
          </a:prstGeom>
          <a:solidFill>
            <a:srgbClr val="FFFFFF">
              <a:shade val="85000"/>
            </a:srgbClr>
          </a:solidFill>
          <a:ln>
            <a:noFill/>
          </a:ln>
          <a:effectLst>
            <a:outerShdw blurRad="50800" dist="38100" dir="13500000" algn="br" rotWithShape="0">
              <a:prstClr val="black">
                <a:alpha val="40000"/>
              </a:prstClr>
            </a:outerShdw>
            <a:reflection blurRad="12700" stA="38000" endPos="28000" dist="5000" dir="5400000" sy="-100000" algn="bl" rotWithShape="0"/>
          </a:effectLst>
          <a:extLst/>
        </p:spPr>
      </p:pic>
      <p:pic>
        <p:nvPicPr>
          <p:cNvPr id="1028" name="Picture 4" descr="\\PC-EUNICE\FondosTematicos\Creacion\Diapositiva4.jpg"/>
          <p:cNvPicPr>
            <a:picLocks noChangeAspect="1" noChangeArrowheads="1"/>
          </p:cNvPicPr>
          <p:nvPr/>
        </p:nvPicPr>
        <p:blipFill rotWithShape="1">
          <a:blip r:embed="rId5" cstate="screen">
            <a:extLst>
              <a:ext uri="{28A0092B-C50C-407E-A947-70E740481C1C}">
                <a14:useLocalDpi xmlns:a14="http://schemas.microsoft.com/office/drawing/2010/main" xmlns=""/>
              </a:ext>
            </a:extLst>
          </a:blip>
          <a:srcRect/>
          <a:stretch/>
        </p:blipFill>
        <p:spPr bwMode="auto">
          <a:xfrm>
            <a:off x="5436096" y="1628800"/>
            <a:ext cx="3599405" cy="2347479"/>
          </a:xfrm>
          <a:prstGeom prst="roundRect">
            <a:avLst>
              <a:gd name="adj" fmla="val 4167"/>
            </a:avLst>
          </a:prstGeom>
          <a:solidFill>
            <a:srgbClr val="FFFFFF"/>
          </a:solidFill>
          <a:ln w="76200" cap="sq">
            <a:solidFill>
              <a:schemeClr val="accent2">
                <a:lumMod val="50000"/>
              </a:schemeClr>
            </a:solidFill>
            <a:miter lim="800000"/>
          </a:ln>
          <a:effectLst/>
          <a:scene3d>
            <a:camera prst="orthographicFront"/>
            <a:lightRig rig="threePt" dir="t">
              <a:rot lat="0" lon="0" rev="2700000"/>
            </a:lightRig>
          </a:scene3d>
          <a:sp3d contourW="6350">
            <a:bevelT h="38100"/>
            <a:contourClr>
              <a:srgbClr val="C0C0C0"/>
            </a:contourClr>
          </a:sp3d>
          <a:extLst/>
        </p:spPr>
      </p:pic>
      <p:pic>
        <p:nvPicPr>
          <p:cNvPr id="1029" name="Picture 5" descr="\\PC-EUNICE\FondosTematicos\Jesus\Cruz\023016-000011.M.jpeg"/>
          <p:cNvPicPr>
            <a:picLocks noChangeAspect="1" noChangeArrowheads="1"/>
          </p:cNvPicPr>
          <p:nvPr/>
        </p:nvPicPr>
        <p:blipFill rotWithShape="1">
          <a:blip r:embed="rId6" cstate="screen">
            <a:extLst>
              <a:ext uri="{28A0092B-C50C-407E-A947-70E740481C1C}">
                <a14:useLocalDpi xmlns:a14="http://schemas.microsoft.com/office/drawing/2010/main" xmlns=""/>
              </a:ext>
            </a:extLst>
          </a:blip>
          <a:srcRect/>
          <a:stretch/>
        </p:blipFill>
        <p:spPr bwMode="auto">
          <a:xfrm>
            <a:off x="108499" y="4005064"/>
            <a:ext cx="4445746" cy="2749152"/>
          </a:xfrm>
          <a:prstGeom prst="roundRect">
            <a:avLst>
              <a:gd name="adj" fmla="val 4167"/>
            </a:avLst>
          </a:prstGeom>
          <a:solidFill>
            <a:srgbClr val="FFFFFF"/>
          </a:solidFill>
          <a:ln w="76200" cap="sq">
            <a:solidFill>
              <a:schemeClr val="accent2">
                <a:lumMod val="50000"/>
              </a:schemeClr>
            </a:solidFill>
            <a:miter lim="800000"/>
          </a:ln>
          <a:effectLst/>
          <a:scene3d>
            <a:camera prst="orthographicFront"/>
            <a:lightRig rig="threePt" dir="t">
              <a:rot lat="0" lon="0" rev="2700000"/>
            </a:lightRig>
          </a:scene3d>
          <a:sp3d contourW="6350">
            <a:bevelT h="38100"/>
            <a:contourClr>
              <a:srgbClr val="C0C0C0"/>
            </a:contourClr>
          </a:sp3d>
          <a:extLst/>
        </p:spPr>
      </p:pic>
      <p:sp>
        <p:nvSpPr>
          <p:cNvPr id="2" name="1 Rectángulo"/>
          <p:cNvSpPr/>
          <p:nvPr/>
        </p:nvSpPr>
        <p:spPr>
          <a:xfrm>
            <a:off x="2200342" y="-24"/>
            <a:ext cx="6902073" cy="830997"/>
          </a:xfrm>
          <a:prstGeom prst="rect">
            <a:avLst/>
          </a:prstGeom>
        </p:spPr>
        <p:txBody>
          <a:bodyPr wrap="square">
            <a:spAutoFit/>
          </a:bodyPr>
          <a:lstStyle/>
          <a:p>
            <a:pPr algn="ctr"/>
            <a:r>
              <a:rPr lang="ro-RO" sz="4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76000"/>
                    </a:srgbClr>
                  </a:outerShdw>
                </a:effectLst>
              </a:rPr>
              <a:t>RĂSCUMPĂRĂTORUL </a:t>
            </a:r>
            <a:r>
              <a:rPr lang="ro-RO" sz="4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76000"/>
                    </a:srgbClr>
                  </a:outerShdw>
                </a:effectLst>
              </a:rPr>
              <a:t>VIU</a:t>
            </a:r>
            <a:endParaRPr lang="ro-RO" sz="4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76000"/>
                  </a:srgbClr>
                </a:outerShdw>
              </a:effectLst>
            </a:endParaRPr>
          </a:p>
        </p:txBody>
      </p:sp>
      <p:sp>
        <p:nvSpPr>
          <p:cNvPr id="3" name="2 Rectángulo"/>
          <p:cNvSpPr/>
          <p:nvPr/>
        </p:nvSpPr>
        <p:spPr>
          <a:xfrm>
            <a:off x="2267744" y="692696"/>
            <a:ext cx="6768752" cy="1200329"/>
          </a:xfrm>
          <a:prstGeom prst="rect">
            <a:avLst/>
          </a:prstGeom>
        </p:spPr>
        <p:txBody>
          <a:bodyPr wrap="square">
            <a:spAutoFit/>
          </a:bodyPr>
          <a:lstStyle/>
          <a:p>
            <a:r>
              <a:rPr lang="ro-RO" b="1" smtClean="0">
                <a:solidFill>
                  <a:srgbClr val="2E2900"/>
                </a:solidFill>
                <a:latin typeface="Comic Sans MS" panose="030F0702030302020204" pitchFamily="66" charset="0"/>
              </a:rPr>
              <a:t>“</a:t>
            </a:r>
            <a:r>
              <a:rPr lang="ro-RO" b="1" smtClean="0">
                <a:solidFill>
                  <a:srgbClr val="2E2900"/>
                </a:solidFill>
                <a:latin typeface="Comic Sans MS" panose="030F0702030302020204" pitchFamily="66" charset="0"/>
              </a:rPr>
              <a:t>Dar ştiu că Răscumpărătorul meu trăieşte şi la urmă El Se va ridica pe </a:t>
            </a:r>
            <a:r>
              <a:rPr lang="ro-RO" b="1" smtClean="0">
                <a:solidFill>
                  <a:srgbClr val="2E2900"/>
                </a:solidFill>
                <a:latin typeface="Comic Sans MS" panose="030F0702030302020204" pitchFamily="66" charset="0"/>
              </a:rPr>
              <a:t>pământ</a:t>
            </a:r>
            <a:r>
              <a:rPr lang="ro-RO" b="1" smtClean="0">
                <a:solidFill>
                  <a:srgbClr val="2E2900"/>
                </a:solidFill>
                <a:latin typeface="Comic Sans MS" panose="030F0702030302020204" pitchFamily="66" charset="0"/>
              </a:rPr>
              <a:t>. Şi după ce această piele a mea va fi </a:t>
            </a:r>
            <a:r>
              <a:rPr lang="ro-RO" b="1" smtClean="0">
                <a:solidFill>
                  <a:srgbClr val="2E2900"/>
                </a:solidFill>
                <a:latin typeface="Comic Sans MS" panose="030F0702030302020204" pitchFamily="66" charset="0"/>
              </a:rPr>
              <a:t>nimicită</a:t>
            </a:r>
            <a:r>
              <a:rPr lang="ro-RO" b="1" smtClean="0">
                <a:solidFill>
                  <a:srgbClr val="2E2900"/>
                </a:solidFill>
                <a:latin typeface="Comic Sans MS" panose="030F0702030302020204" pitchFamily="66" charset="0"/>
              </a:rPr>
              <a:t>, totuşi fiind în carnea mea voi vedea pe </a:t>
            </a:r>
            <a:r>
              <a:rPr lang="ro-RO" b="1" smtClean="0">
                <a:solidFill>
                  <a:srgbClr val="2E2900"/>
                </a:solidFill>
                <a:latin typeface="Comic Sans MS" panose="030F0702030302020204" pitchFamily="66" charset="0"/>
              </a:rPr>
              <a:t>Dumnezeu</a:t>
            </a:r>
            <a:r>
              <a:rPr lang="ro-RO" b="1" smtClean="0">
                <a:solidFill>
                  <a:srgbClr val="2E2900"/>
                </a:solidFill>
                <a:latin typeface="Comic Sans MS" panose="030F0702030302020204" pitchFamily="66" charset="0"/>
              </a:rPr>
              <a:t>” </a:t>
            </a:r>
            <a:r>
              <a:rPr lang="ro-RO" sz="1400" b="1" smtClean="0">
                <a:solidFill>
                  <a:srgbClr val="2E2900"/>
                </a:solidFill>
                <a:latin typeface="Comic Sans MS" panose="030F0702030302020204" pitchFamily="66" charset="0"/>
              </a:rPr>
              <a:t>(</a:t>
            </a:r>
            <a:r>
              <a:rPr lang="ro-RO" sz="1400" b="1" smtClean="0">
                <a:solidFill>
                  <a:srgbClr val="2E2900"/>
                </a:solidFill>
                <a:latin typeface="Comic Sans MS" panose="030F0702030302020204" pitchFamily="66" charset="0"/>
              </a:rPr>
              <a:t>Iov</a:t>
            </a:r>
            <a:r>
              <a:rPr lang="ro-RO" sz="1400" b="1" smtClean="0">
                <a:solidFill>
                  <a:srgbClr val="2E2900"/>
                </a:solidFill>
                <a:latin typeface="Comic Sans MS" panose="030F0702030302020204" pitchFamily="66" charset="0"/>
              </a:rPr>
              <a:t> 19:25-26 </a:t>
            </a:r>
            <a:r>
              <a:rPr lang="ro-RO" sz="1400" b="1" smtClean="0">
                <a:solidFill>
                  <a:srgbClr val="2E2900"/>
                </a:solidFill>
                <a:latin typeface="Comic Sans MS" panose="030F0702030302020204" pitchFamily="66" charset="0"/>
              </a:rPr>
              <a:t>GBV</a:t>
            </a:r>
            <a:r>
              <a:rPr lang="ro-RO" sz="1400" b="1" smtClean="0">
                <a:solidFill>
                  <a:srgbClr val="2E2900"/>
                </a:solidFill>
                <a:latin typeface="Comic Sans MS" panose="030F0702030302020204" pitchFamily="66" charset="0"/>
              </a:rPr>
              <a:t>)</a:t>
            </a:r>
            <a:endParaRPr lang="ro-RO" sz="1400" b="1">
              <a:solidFill>
                <a:srgbClr val="2E2900"/>
              </a:solidFill>
              <a:latin typeface="Comic Sans MS" panose="030F0702030302020204" pitchFamily="66" charset="0"/>
            </a:endParaRPr>
          </a:p>
        </p:txBody>
      </p:sp>
      <p:sp>
        <p:nvSpPr>
          <p:cNvPr id="4" name="3 CuadroTexto"/>
          <p:cNvSpPr txBox="1"/>
          <p:nvPr/>
        </p:nvSpPr>
        <p:spPr>
          <a:xfrm>
            <a:off x="827584" y="1916832"/>
            <a:ext cx="4608512" cy="2015936"/>
          </a:xfrm>
          <a:prstGeom prst="rect">
            <a:avLst/>
          </a:prstGeom>
          <a:noFill/>
        </p:spPr>
        <p:txBody>
          <a:bodyPr wrap="square" rtlCol="0">
            <a:spAutoFit/>
          </a:bodyPr>
          <a:lstStyle/>
          <a:p>
            <a:pPr>
              <a:spcBef>
                <a:spcPts val="600"/>
              </a:spcBef>
            </a:pPr>
            <a:r>
              <a:rPr lang="ro-RO" sz="2000" b="1"/>
              <a:t>Iov se încredea pe deplin într-un Răscumpărător viu care, în viitor, îl va răscumpăra de la moarte. </a:t>
            </a:r>
          </a:p>
          <a:p>
            <a:pPr>
              <a:spcBef>
                <a:spcPts val="600"/>
              </a:spcBef>
            </a:pPr>
            <a:r>
              <a:rPr lang="ro-RO" sz="2000" b="1"/>
              <a:t>Dar nu a trebuit să aștepte prea mult ca să Îl vadă pe Răscumpărătorul lui. Acesta i  s-a descoperit ca </a:t>
            </a:r>
            <a:r>
              <a:rPr lang="ro-RO" sz="2000" b="1"/>
              <a:t>și </a:t>
            </a:r>
            <a:r>
              <a:rPr lang="ro-RO" sz="2000" b="1" smtClean="0"/>
              <a:t>Creator</a:t>
            </a:r>
            <a:r>
              <a:rPr lang="ro-RO" sz="2000" b="1" smtClean="0"/>
              <a:t> </a:t>
            </a:r>
            <a:r>
              <a:rPr lang="ro-RO" sz="2000" b="1" smtClean="0"/>
              <a:t>(</a:t>
            </a:r>
            <a:r>
              <a:rPr lang="ro-RO" sz="2000" b="1" smtClean="0"/>
              <a:t>Iov</a:t>
            </a:r>
            <a:r>
              <a:rPr lang="ro-RO" sz="2000" b="1" smtClean="0"/>
              <a:t> </a:t>
            </a:r>
            <a:r>
              <a:rPr lang="ro-RO" sz="2000" b="1" smtClean="0"/>
              <a:t>38-41).</a:t>
            </a:r>
            <a:endParaRPr lang="ro-RO" sz="2000" b="1"/>
          </a:p>
        </p:txBody>
      </p:sp>
      <p:sp>
        <p:nvSpPr>
          <p:cNvPr id="5" name="4 Rectángulo"/>
          <p:cNvSpPr/>
          <p:nvPr/>
        </p:nvSpPr>
        <p:spPr>
          <a:xfrm>
            <a:off x="4644008" y="3995317"/>
            <a:ext cx="4536504" cy="2862707"/>
          </a:xfrm>
          <a:prstGeom prst="rect">
            <a:avLst/>
          </a:prstGeom>
        </p:spPr>
        <p:txBody>
          <a:bodyPr wrap="square">
            <a:spAutoFit/>
          </a:bodyPr>
          <a:lstStyle/>
          <a:p>
            <a:pPr lvl="0">
              <a:lnSpc>
                <a:spcPts val="2100"/>
              </a:lnSpc>
              <a:spcBef>
                <a:spcPts val="600"/>
              </a:spcBef>
            </a:pPr>
            <a:r>
              <a:rPr lang="ro-RO" sz="2000" b="1" dirty="0">
                <a:solidFill>
                  <a:prstClr val="black"/>
                </a:solidFill>
              </a:rPr>
              <a:t>În Isus Hristos se găsesc atât răscumpărarea cât și creațiunea: </a:t>
            </a:r>
            <a:r>
              <a:rPr lang="ro-RO" sz="2000" b="1" dirty="0" smtClean="0">
                <a:solidFill>
                  <a:prstClr val="black"/>
                </a:solidFill>
              </a:rPr>
              <a:t>“</a:t>
            </a:r>
            <a:r>
              <a:rPr lang="ro-RO" sz="2000" b="1" dirty="0" smtClean="0">
                <a:latin typeface="+mj-lt"/>
              </a:rPr>
              <a:t>La început era Cuvântul </a:t>
            </a:r>
            <a:r>
              <a:rPr lang="ro-RO" sz="2000" b="1" dirty="0" smtClean="0">
                <a:solidFill>
                  <a:prstClr val="black"/>
                </a:solidFill>
                <a:latin typeface="+mj-lt"/>
              </a:rPr>
              <a:t>[…] </a:t>
            </a:r>
            <a:r>
              <a:rPr lang="ro-RO" sz="2000" b="1" dirty="0" smtClean="0">
                <a:latin typeface="+mj-lt"/>
              </a:rPr>
              <a:t>Toate au fost făcute prin El</a:t>
            </a:r>
            <a:r>
              <a:rPr lang="ro-RO" sz="2000" b="1" dirty="0" smtClean="0">
                <a:solidFill>
                  <a:prstClr val="black"/>
                </a:solidFill>
                <a:latin typeface="+mj-lt"/>
              </a:rPr>
              <a:t> […] </a:t>
            </a:r>
            <a:r>
              <a:rPr lang="ro-RO" sz="2000" b="1" dirty="0" smtClean="0">
                <a:latin typeface="+mj-lt"/>
              </a:rPr>
              <a:t>Dar tuturor celor care L-au </a:t>
            </a:r>
            <a:r>
              <a:rPr lang="ro-RO" sz="2000" b="1" dirty="0" smtClean="0">
                <a:latin typeface="+mj-lt"/>
              </a:rPr>
              <a:t>primit, adică celor ce cred în Numele Lui, </a:t>
            </a:r>
            <a:r>
              <a:rPr lang="ro-RO" sz="2000" b="1" dirty="0" smtClean="0">
                <a:latin typeface="+mj-lt"/>
              </a:rPr>
              <a:t>le-a dat dreptul să fie copii ai lui Dumnezeu</a:t>
            </a:r>
            <a:r>
              <a:rPr lang="ro-RO" sz="2000" b="1" dirty="0" smtClean="0">
                <a:solidFill>
                  <a:prstClr val="black"/>
                </a:solidFill>
              </a:rPr>
              <a:t>” (Ioan 1:1-12 GBV).</a:t>
            </a:r>
          </a:p>
          <a:p>
            <a:pPr lvl="0">
              <a:lnSpc>
                <a:spcPts val="2100"/>
              </a:lnSpc>
              <a:spcBef>
                <a:spcPts val="600"/>
              </a:spcBef>
            </a:pPr>
            <a:r>
              <a:rPr lang="ro-RO" sz="2000" b="1" dirty="0" smtClean="0">
                <a:solidFill>
                  <a:prstClr val="black"/>
                </a:solidFill>
              </a:rPr>
              <a:t>Ce </a:t>
            </a:r>
            <a:r>
              <a:rPr lang="ro-RO" sz="2000" b="1" dirty="0">
                <a:solidFill>
                  <a:prstClr val="black"/>
                </a:solidFill>
              </a:rPr>
              <a:t>minunată e dragostea Creatorului, care și-a dat viața pentru a salva de la moarte creaturile sale. </a:t>
            </a:r>
          </a:p>
        </p:txBody>
      </p:sp>
    </p:spTree>
    <p:extLst>
      <p:ext uri="{BB962C8B-B14F-4D97-AF65-F5344CB8AC3E}">
        <p14:creationId xmlns:p14="http://schemas.microsoft.com/office/powerpoint/2010/main" xmlns="" val="38210504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7"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ppt_x</p:attrName>
                                        </p:attrNameLst>
                                      </p:cBhvr>
                                      <p:tavLst>
                                        <p:tav tm="0">
                                          <p:val>
                                            <p:strVal val="#ppt_x-#ppt_w/2"/>
                                          </p:val>
                                        </p:tav>
                                        <p:tav tm="100000">
                                          <p:val>
                                            <p:strVal val="#ppt_x"/>
                                          </p:val>
                                        </p:tav>
                                      </p:tavLst>
                                    </p:anim>
                                    <p:anim calcmode="lin" valueType="num">
                                      <p:cBhvr>
                                        <p:cTn id="17" dur="500" fill="hold"/>
                                        <p:tgtEl>
                                          <p:spTgt spid="3"/>
                                        </p:tgtEl>
                                        <p:attrNameLst>
                                          <p:attrName>ppt_y</p:attrName>
                                        </p:attrNameLst>
                                      </p:cBhvr>
                                      <p:tavLst>
                                        <p:tav tm="0">
                                          <p:val>
                                            <p:strVal val="#ppt_y"/>
                                          </p:val>
                                        </p:tav>
                                        <p:tav tm="100000">
                                          <p:val>
                                            <p:strVal val="#ppt_y"/>
                                          </p:val>
                                        </p:tav>
                                      </p:tavLst>
                                    </p:anim>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strVal val="#ppt_h"/>
                                          </p:val>
                                        </p:tav>
                                        <p:tav tm="100000">
                                          <p:val>
                                            <p:strVal val="#ppt_h"/>
                                          </p:val>
                                        </p:tav>
                                      </p:tavLst>
                                    </p:anim>
                                  </p:childTnLst>
                                </p:cTn>
                              </p:par>
                              <p:par>
                                <p:cTn id="20" presetID="17" presetClass="entr" presetSubtype="2" fill="hold" nodeType="withEffect">
                                  <p:stCondLst>
                                    <p:cond delay="0"/>
                                  </p:stCondLst>
                                  <p:childTnLst>
                                    <p:set>
                                      <p:cBhvr>
                                        <p:cTn id="21" dur="1" fill="hold">
                                          <p:stCondLst>
                                            <p:cond delay="0"/>
                                          </p:stCondLst>
                                        </p:cTn>
                                        <p:tgtEl>
                                          <p:spTgt spid="1027"/>
                                        </p:tgtEl>
                                        <p:attrNameLst>
                                          <p:attrName>style.visibility</p:attrName>
                                        </p:attrNameLst>
                                      </p:cBhvr>
                                      <p:to>
                                        <p:strVal val="visible"/>
                                      </p:to>
                                    </p:set>
                                    <p:anim calcmode="lin" valueType="num">
                                      <p:cBhvr>
                                        <p:cTn id="22" dur="500" fill="hold"/>
                                        <p:tgtEl>
                                          <p:spTgt spid="1027"/>
                                        </p:tgtEl>
                                        <p:attrNameLst>
                                          <p:attrName>ppt_x</p:attrName>
                                        </p:attrNameLst>
                                      </p:cBhvr>
                                      <p:tavLst>
                                        <p:tav tm="0">
                                          <p:val>
                                            <p:strVal val="#ppt_x+#ppt_w/2"/>
                                          </p:val>
                                        </p:tav>
                                        <p:tav tm="100000">
                                          <p:val>
                                            <p:strVal val="#ppt_x"/>
                                          </p:val>
                                        </p:tav>
                                      </p:tavLst>
                                    </p:anim>
                                    <p:anim calcmode="lin" valueType="num">
                                      <p:cBhvr>
                                        <p:cTn id="23" dur="500" fill="hold"/>
                                        <p:tgtEl>
                                          <p:spTgt spid="1027"/>
                                        </p:tgtEl>
                                        <p:attrNameLst>
                                          <p:attrName>ppt_y</p:attrName>
                                        </p:attrNameLst>
                                      </p:cBhvr>
                                      <p:tavLst>
                                        <p:tav tm="0">
                                          <p:val>
                                            <p:strVal val="#ppt_y"/>
                                          </p:val>
                                        </p:tav>
                                        <p:tav tm="100000">
                                          <p:val>
                                            <p:strVal val="#ppt_y"/>
                                          </p:val>
                                        </p:tav>
                                      </p:tavLst>
                                    </p:anim>
                                    <p:anim calcmode="lin" valueType="num">
                                      <p:cBhvr>
                                        <p:cTn id="24" dur="500" fill="hold"/>
                                        <p:tgtEl>
                                          <p:spTgt spid="1027"/>
                                        </p:tgtEl>
                                        <p:attrNameLst>
                                          <p:attrName>ppt_w</p:attrName>
                                        </p:attrNameLst>
                                      </p:cBhvr>
                                      <p:tavLst>
                                        <p:tav tm="0">
                                          <p:val>
                                            <p:fltVal val="0"/>
                                          </p:val>
                                        </p:tav>
                                        <p:tav tm="100000">
                                          <p:val>
                                            <p:strVal val="#ppt_w"/>
                                          </p:val>
                                        </p:tav>
                                      </p:tavLst>
                                    </p:anim>
                                    <p:anim calcmode="lin" valueType="num">
                                      <p:cBhvr>
                                        <p:cTn id="25" dur="500" fill="hold"/>
                                        <p:tgtEl>
                                          <p:spTgt spid="1027"/>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 calcmode="lin" valueType="num">
                                      <p:cBhvr additive="base">
                                        <p:cTn id="30"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anim calcmode="lin" valueType="num">
                                      <p:cBhvr additive="base">
                                        <p:cTn id="36"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1" end="1"/>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1028"/>
                                        </p:tgtEl>
                                        <p:attrNameLst>
                                          <p:attrName>style.visibility</p:attrName>
                                        </p:attrNameLst>
                                      </p:cBhvr>
                                      <p:to>
                                        <p:strVal val="visible"/>
                                      </p:to>
                                    </p:set>
                                    <p:anim calcmode="lin" valueType="num">
                                      <p:cBhvr additive="base">
                                        <p:cTn id="40" dur="500" fill="hold"/>
                                        <p:tgtEl>
                                          <p:spTgt spid="1028"/>
                                        </p:tgtEl>
                                        <p:attrNameLst>
                                          <p:attrName>ppt_x</p:attrName>
                                        </p:attrNameLst>
                                      </p:cBhvr>
                                      <p:tavLst>
                                        <p:tav tm="0">
                                          <p:val>
                                            <p:strVal val="#ppt_x"/>
                                          </p:val>
                                        </p:tav>
                                        <p:tav tm="100000">
                                          <p:val>
                                            <p:strVal val="#ppt_x"/>
                                          </p:val>
                                        </p:tav>
                                      </p:tavLst>
                                    </p:anim>
                                    <p:anim calcmode="lin" valueType="num">
                                      <p:cBhvr additive="base">
                                        <p:cTn id="41"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5">
                                            <p:txEl>
                                              <p:pRg st="0" end="0"/>
                                            </p:txEl>
                                          </p:spTgt>
                                        </p:tgtEl>
                                        <p:attrNameLst>
                                          <p:attrName>style.visibility</p:attrName>
                                        </p:attrNameLst>
                                      </p:cBhvr>
                                      <p:to>
                                        <p:strVal val="visible"/>
                                      </p:to>
                                    </p:set>
                                    <p:anim calcmode="lin" valueType="num">
                                      <p:cBhvr additive="base">
                                        <p:cTn id="46"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47"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5">
                                            <p:txEl>
                                              <p:pRg st="1" end="1"/>
                                            </p:txEl>
                                          </p:spTgt>
                                        </p:tgtEl>
                                        <p:attrNameLst>
                                          <p:attrName>style.visibility</p:attrName>
                                        </p:attrNameLst>
                                      </p:cBhvr>
                                      <p:to>
                                        <p:strVal val="visible"/>
                                      </p:to>
                                    </p:set>
                                    <p:anim calcmode="lin" valueType="num">
                                      <p:cBhvr additive="base">
                                        <p:cTn id="52"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53" dur="500" fill="hold"/>
                                        <p:tgtEl>
                                          <p:spTgt spid="5">
                                            <p:txEl>
                                              <p:pRg st="1" end="1"/>
                                            </p:txEl>
                                          </p:spTgt>
                                        </p:tgtEl>
                                        <p:attrNameLst>
                                          <p:attrName>ppt_y</p:attrName>
                                        </p:attrNameLst>
                                      </p:cBhvr>
                                      <p:tavLst>
                                        <p:tav tm="0">
                                          <p:val>
                                            <p:strVal val="#ppt_y"/>
                                          </p:val>
                                        </p:tav>
                                        <p:tav tm="100000">
                                          <p:val>
                                            <p:strVal val="#ppt_y"/>
                                          </p:val>
                                        </p:tav>
                                      </p:tavLst>
                                    </p:anim>
                                  </p:childTnLst>
                                </p:cTn>
                              </p:par>
                              <p:par>
                                <p:cTn id="54" presetID="2" presetClass="entr" presetSubtype="8" fill="hold" nodeType="withEffect">
                                  <p:stCondLst>
                                    <p:cond delay="0"/>
                                  </p:stCondLst>
                                  <p:childTnLst>
                                    <p:set>
                                      <p:cBhvr>
                                        <p:cTn id="55" dur="1" fill="hold">
                                          <p:stCondLst>
                                            <p:cond delay="0"/>
                                          </p:stCondLst>
                                        </p:cTn>
                                        <p:tgtEl>
                                          <p:spTgt spid="1029"/>
                                        </p:tgtEl>
                                        <p:attrNameLst>
                                          <p:attrName>style.visibility</p:attrName>
                                        </p:attrNameLst>
                                      </p:cBhvr>
                                      <p:to>
                                        <p:strVal val="visible"/>
                                      </p:to>
                                    </p:set>
                                    <p:anim calcmode="lin" valueType="num">
                                      <p:cBhvr additive="base">
                                        <p:cTn id="56" dur="500" fill="hold"/>
                                        <p:tgtEl>
                                          <p:spTgt spid="1029"/>
                                        </p:tgtEl>
                                        <p:attrNameLst>
                                          <p:attrName>ppt_x</p:attrName>
                                        </p:attrNameLst>
                                      </p:cBhvr>
                                      <p:tavLst>
                                        <p:tav tm="0">
                                          <p:val>
                                            <p:strVal val="0-#ppt_w/2"/>
                                          </p:val>
                                        </p:tav>
                                        <p:tav tm="100000">
                                          <p:val>
                                            <p:strVal val="#ppt_x"/>
                                          </p:val>
                                        </p:tav>
                                      </p:tavLst>
                                    </p:anim>
                                    <p:anim calcmode="lin" valueType="num">
                                      <p:cBhvr additive="base">
                                        <p:cTn id="57" dur="500" fill="hold"/>
                                        <p:tgtEl>
                                          <p:spTgt spid="10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BEBA8EAE-BF5A-486C-A8C5-ECC9F3942E4B}">
                <a14:imgProps xmlns:a14="http://schemas.microsoft.com/office/drawing/2010/main" xmlns="">
                  <a14:imgLayer r:embed="rId4">
                    <a14:imgEffect>
                      <a14:artisticBlur/>
                    </a14:imgEffect>
                  </a14:imgLayer>
                </a14:imgProps>
              </a:ex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0" y="0"/>
            <a:ext cx="9144000" cy="769441"/>
          </a:xfrm>
          <a:prstGeom prst="rect">
            <a:avLst/>
          </a:prstGeom>
        </p:spPr>
        <p:txBody>
          <a:bodyPr wrap="square">
            <a:spAutoFit/>
          </a:bodyPr>
          <a:lstStyle/>
          <a:p>
            <a:pPr algn="ctr"/>
            <a:r>
              <a:rPr lang="ro-RO" sz="4400"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55000" endA="300" endPos="45500" dir="5400000" sy="-100000" algn="bl" rotWithShape="0"/>
                </a:effectLst>
              </a:rPr>
              <a:t>RĂSCUMPĂRĂTORUL FĂCUT </a:t>
            </a:r>
            <a:r>
              <a:rPr lang="ro-RO" sz="4400"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55000" endA="300" endPos="45500" dir="5400000" sy="-100000" algn="bl" rotWithShape="0"/>
                </a:effectLst>
              </a:rPr>
              <a:t>OM</a:t>
            </a:r>
            <a:endParaRPr lang="ro-RO" sz="4400"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55000" endA="300" endPos="45500" dir="5400000" sy="-100000" algn="bl" rotWithShape="0"/>
              </a:effectLst>
            </a:endParaRPr>
          </a:p>
        </p:txBody>
      </p:sp>
      <p:sp>
        <p:nvSpPr>
          <p:cNvPr id="3" name="2 Rectángulo"/>
          <p:cNvSpPr/>
          <p:nvPr/>
        </p:nvSpPr>
        <p:spPr>
          <a:xfrm>
            <a:off x="1115616" y="836712"/>
            <a:ext cx="7200800" cy="646331"/>
          </a:xfrm>
          <a:prstGeom prst="rect">
            <a:avLst/>
          </a:prstGeom>
        </p:spPr>
        <p:txBody>
          <a:bodyPr wrap="square">
            <a:spAutoFit/>
          </a:bodyPr>
          <a:lstStyle/>
          <a:p>
            <a:pPr algn="ctr"/>
            <a:r>
              <a:rPr lang="ro-RO" b="1" smtClean="0">
                <a:solidFill>
                  <a:srgbClr val="003258"/>
                </a:solidFill>
                <a:latin typeface="Comic Sans MS" panose="030F0702030302020204" pitchFamily="66" charset="0"/>
              </a:rPr>
              <a:t>“</a:t>
            </a:r>
            <a:r>
              <a:rPr lang="ro-RO" b="1" smtClean="0">
                <a:solidFill>
                  <a:srgbClr val="003258"/>
                </a:solidFill>
                <a:latin typeface="Comic Sans MS" panose="030F0702030302020204" pitchFamily="66" charset="0"/>
              </a:rPr>
              <a:t>Oare ai ochi de </a:t>
            </a:r>
            <a:r>
              <a:rPr lang="ro-RO" b="1" smtClean="0">
                <a:solidFill>
                  <a:srgbClr val="003258"/>
                </a:solidFill>
                <a:latin typeface="Comic Sans MS" panose="030F0702030302020204" pitchFamily="66" charset="0"/>
              </a:rPr>
              <a:t>carne</a:t>
            </a:r>
            <a:r>
              <a:rPr lang="ro-RO" b="1" smtClean="0">
                <a:solidFill>
                  <a:srgbClr val="003258"/>
                </a:solidFill>
                <a:latin typeface="Comic Sans MS" panose="030F0702030302020204" pitchFamily="66" charset="0"/>
              </a:rPr>
              <a:t>, sau vezi cum vede un </a:t>
            </a:r>
            <a:r>
              <a:rPr lang="ro-RO" b="1" smtClean="0">
                <a:solidFill>
                  <a:srgbClr val="003258"/>
                </a:solidFill>
                <a:latin typeface="Comic Sans MS" panose="030F0702030302020204" pitchFamily="66" charset="0"/>
              </a:rPr>
              <a:t>om</a:t>
            </a:r>
            <a:r>
              <a:rPr lang="ro-RO" b="1" smtClean="0">
                <a:solidFill>
                  <a:srgbClr val="003258"/>
                </a:solidFill>
                <a:latin typeface="Comic Sans MS" panose="030F0702030302020204" pitchFamily="66" charset="0"/>
              </a:rPr>
              <a:t>? Zilele Tale </a:t>
            </a:r>
            <a:r>
              <a:rPr lang="ro-RO" b="1" smtClean="0">
                <a:solidFill>
                  <a:srgbClr val="003258"/>
                </a:solidFill>
                <a:latin typeface="Comic Sans MS" panose="030F0702030302020204" pitchFamily="66" charset="0"/>
              </a:rPr>
              <a:t>su</a:t>
            </a:r>
            <a:r>
              <a:rPr lang="ro-RO" b="1" smtClean="0">
                <a:solidFill>
                  <a:srgbClr val="003258"/>
                </a:solidFill>
                <a:latin typeface="Comic Sans MS" panose="030F0702030302020204" pitchFamily="66" charset="0"/>
              </a:rPr>
              <a:t>nt ca zilele omului, şi anii Tăi ca </a:t>
            </a:r>
            <a:r>
              <a:rPr lang="ro-RO" b="1" smtClean="0">
                <a:solidFill>
                  <a:srgbClr val="003258"/>
                </a:solidFill>
                <a:latin typeface="Comic Sans MS" panose="030F0702030302020204" pitchFamily="66" charset="0"/>
              </a:rPr>
              <a:t>anii </a:t>
            </a:r>
            <a:r>
              <a:rPr lang="ro-RO" b="1" smtClean="0">
                <a:solidFill>
                  <a:srgbClr val="003258"/>
                </a:solidFill>
                <a:latin typeface="Comic Sans MS" panose="030F0702030302020204" pitchFamily="66" charset="0"/>
              </a:rPr>
              <a:t>lui</a:t>
            </a:r>
            <a:r>
              <a:rPr lang="ro-RO" b="1" smtClean="0">
                <a:solidFill>
                  <a:srgbClr val="003258"/>
                </a:solidFill>
                <a:latin typeface="Comic Sans MS" panose="030F0702030302020204" pitchFamily="66" charset="0"/>
              </a:rPr>
              <a:t>?” </a:t>
            </a:r>
            <a:r>
              <a:rPr lang="ro-RO" sz="1400" b="1" smtClean="0">
                <a:solidFill>
                  <a:srgbClr val="003258"/>
                </a:solidFill>
                <a:latin typeface="Comic Sans MS" panose="030F0702030302020204" pitchFamily="66" charset="0"/>
              </a:rPr>
              <a:t>(</a:t>
            </a:r>
            <a:r>
              <a:rPr lang="ro-RO" sz="1400" b="1" smtClean="0">
                <a:solidFill>
                  <a:srgbClr val="003258"/>
                </a:solidFill>
                <a:latin typeface="Comic Sans MS" panose="030F0702030302020204" pitchFamily="66" charset="0"/>
              </a:rPr>
              <a:t>Iov</a:t>
            </a:r>
            <a:r>
              <a:rPr lang="ro-RO" sz="1400" b="1" smtClean="0">
                <a:solidFill>
                  <a:srgbClr val="003258"/>
                </a:solidFill>
                <a:latin typeface="Comic Sans MS" panose="030F0702030302020204" pitchFamily="66" charset="0"/>
              </a:rPr>
              <a:t> 10:4-5 </a:t>
            </a:r>
            <a:r>
              <a:rPr lang="ro-RO" sz="1400" b="1" smtClean="0">
                <a:solidFill>
                  <a:srgbClr val="003258"/>
                </a:solidFill>
                <a:latin typeface="Comic Sans MS" panose="030F0702030302020204" pitchFamily="66" charset="0"/>
              </a:rPr>
              <a:t>GBV</a:t>
            </a:r>
            <a:r>
              <a:rPr lang="ro-RO" sz="1400" b="1" smtClean="0">
                <a:solidFill>
                  <a:srgbClr val="003258"/>
                </a:solidFill>
                <a:latin typeface="Comic Sans MS" panose="030F0702030302020204" pitchFamily="66" charset="0"/>
              </a:rPr>
              <a:t>)</a:t>
            </a:r>
            <a:endParaRPr lang="ro-RO" sz="1400" b="1">
              <a:solidFill>
                <a:srgbClr val="003258"/>
              </a:solidFill>
              <a:latin typeface="Comic Sans MS" panose="030F0702030302020204" pitchFamily="66" charset="0"/>
            </a:endParaRPr>
          </a:p>
        </p:txBody>
      </p:sp>
      <p:sp>
        <p:nvSpPr>
          <p:cNvPr id="4" name="3 CuadroTexto"/>
          <p:cNvSpPr txBox="1"/>
          <p:nvPr/>
        </p:nvSpPr>
        <p:spPr>
          <a:xfrm>
            <a:off x="179512" y="1772816"/>
            <a:ext cx="3816424" cy="4555093"/>
          </a:xfrm>
          <a:prstGeom prst="rect">
            <a:avLst/>
          </a:prstGeom>
          <a:noFill/>
        </p:spPr>
        <p:txBody>
          <a:bodyPr wrap="square" rtlCol="0">
            <a:spAutoFit/>
          </a:bodyPr>
          <a:lstStyle/>
          <a:p>
            <a:pPr>
              <a:spcBef>
                <a:spcPts val="600"/>
              </a:spcBef>
            </a:pPr>
            <a:r>
              <a:rPr lang="ro-RO" sz="2000" b="1" dirty="0"/>
              <a:t>Iov se încredea pe deplin în Creatorul și Răscumpărătorul său. Totuși, Dumnezeu era în cer, iar el pe pământ. Dumnezeu era ferit de suferință, iar el suferea. </a:t>
            </a:r>
          </a:p>
          <a:p>
            <a:pPr>
              <a:spcBef>
                <a:spcPts val="600"/>
              </a:spcBef>
            </a:pPr>
            <a:r>
              <a:rPr lang="ro-RO" sz="2000" b="1" dirty="0" smtClean="0"/>
              <a:t>“Dumnezeu </a:t>
            </a:r>
            <a:r>
              <a:rPr lang="ro-RO" sz="2000" b="1" dirty="0"/>
              <a:t>nu poate să mă înțeleagă pentru că nu este </a:t>
            </a:r>
            <a:r>
              <a:rPr lang="ro-RO" sz="2000" b="1" dirty="0" smtClean="0"/>
              <a:t>om!  </a:t>
            </a:r>
            <a:r>
              <a:rPr lang="ro-RO" sz="2000" b="1" dirty="0"/>
              <a:t>El nu poate suferi ca și </a:t>
            </a:r>
            <a:r>
              <a:rPr lang="ro-RO" sz="2000" b="1" dirty="0" smtClean="0"/>
              <a:t>muritorii!”.</a:t>
            </a:r>
          </a:p>
          <a:p>
            <a:pPr>
              <a:spcBef>
                <a:spcPts val="600"/>
              </a:spcBef>
            </a:pPr>
            <a:r>
              <a:rPr lang="ro-RO" sz="2000" b="1" dirty="0" smtClean="0"/>
              <a:t>La </a:t>
            </a:r>
            <a:r>
              <a:rPr lang="ro-RO" sz="2000" b="1" dirty="0"/>
              <a:t>această plângere s-a răspuns pe deplin prin </a:t>
            </a:r>
            <a:r>
              <a:rPr lang="ro-RO" sz="2000" b="1" dirty="0" smtClean="0"/>
              <a:t>Isus: “Şi Cuvântul S-a făcut carne şi a locuit printre noi ” (Ioan 1:14 GBV). Dumnezeu </a:t>
            </a:r>
            <a:r>
              <a:rPr lang="ro-RO" sz="2000" b="1" dirty="0"/>
              <a:t>s-a făcut pe deplin om ca să îi răscumpere pe </a:t>
            </a:r>
            <a:r>
              <a:rPr lang="ro-RO" sz="2000" b="1" dirty="0" smtClean="0"/>
              <a:t>oameni.</a:t>
            </a:r>
            <a:endParaRPr lang="ro-RO" sz="2000" b="1" dirty="0"/>
          </a:p>
        </p:txBody>
      </p:sp>
      <p:graphicFrame>
        <p:nvGraphicFramePr>
          <p:cNvPr id="6" name="5 Diagrama"/>
          <p:cNvGraphicFramePr/>
          <p:nvPr>
            <p:extLst>
              <p:ext uri="{D42A27DB-BD31-4B8C-83A1-F6EECF244321}">
                <p14:modId xmlns:p14="http://schemas.microsoft.com/office/powerpoint/2010/main" xmlns="" val="261205895"/>
              </p:ext>
            </p:extLst>
          </p:nvPr>
        </p:nvGraphicFramePr>
        <p:xfrm>
          <a:off x="4067944" y="1556792"/>
          <a:ext cx="4920208" cy="38884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4 Rectángulo"/>
          <p:cNvSpPr/>
          <p:nvPr/>
        </p:nvSpPr>
        <p:spPr>
          <a:xfrm>
            <a:off x="4211960" y="5818038"/>
            <a:ext cx="4752528" cy="923330"/>
          </a:xfrm>
          <a:prstGeom prst="rect">
            <a:avLst/>
          </a:prstGeom>
        </p:spPr>
        <p:txBody>
          <a:bodyPr wrap="square">
            <a:spAutoFit/>
          </a:bodyPr>
          <a:lstStyle/>
          <a:p>
            <a:pPr lvl="0" algn="ctr"/>
            <a:r>
              <a:rPr lang="ro-RO" b="1" smtClean="0">
                <a:solidFill>
                  <a:schemeClr val="accent3">
                    <a:lumMod val="60000"/>
                    <a:lumOff val="40000"/>
                  </a:schemeClr>
                </a:solidFill>
                <a:latin typeface="Comic Sans MS" panose="030F0702030302020204" pitchFamily="66" charset="0"/>
              </a:rPr>
              <a:t>“</a:t>
            </a:r>
            <a:r>
              <a:rPr lang="ro-RO" b="1" smtClean="0">
                <a:solidFill>
                  <a:schemeClr val="accent3">
                    <a:lumMod val="60000"/>
                    <a:lumOff val="40000"/>
                  </a:schemeClr>
                </a:solidFill>
                <a:latin typeface="Comic Sans MS" panose="030F0702030302020204" pitchFamily="66" charset="0"/>
              </a:rPr>
              <a:t>pentru </a:t>
            </a:r>
            <a:r>
              <a:rPr lang="ro-RO" b="1" smtClean="0">
                <a:solidFill>
                  <a:schemeClr val="accent3">
                    <a:lumMod val="60000"/>
                    <a:lumOff val="40000"/>
                  </a:schemeClr>
                </a:solidFill>
                <a:latin typeface="Comic Sans MS" panose="030F0702030302020204" pitchFamily="66" charset="0"/>
              </a:rPr>
              <a:t>că</a:t>
            </a:r>
            <a:r>
              <a:rPr lang="ro-RO" b="1" smtClean="0">
                <a:solidFill>
                  <a:schemeClr val="accent3">
                    <a:lumMod val="60000"/>
                    <a:lumOff val="40000"/>
                  </a:schemeClr>
                </a:solidFill>
                <a:latin typeface="Comic Sans MS" panose="030F0702030302020204" pitchFamily="66" charset="0"/>
              </a:rPr>
              <a:t>, în ceea ce El Însuşi a </a:t>
            </a:r>
            <a:r>
              <a:rPr lang="ro-RO" b="1" smtClean="0">
                <a:solidFill>
                  <a:schemeClr val="accent3">
                    <a:lumMod val="60000"/>
                    <a:lumOff val="40000"/>
                  </a:schemeClr>
                </a:solidFill>
                <a:latin typeface="Comic Sans MS" panose="030F0702030302020204" pitchFamily="66" charset="0"/>
              </a:rPr>
              <a:t>suferit</a:t>
            </a:r>
            <a:r>
              <a:rPr lang="ro-RO" b="1" smtClean="0">
                <a:solidFill>
                  <a:schemeClr val="accent3">
                    <a:lumMod val="60000"/>
                    <a:lumOff val="40000"/>
                  </a:schemeClr>
                </a:solidFill>
                <a:latin typeface="Comic Sans MS" panose="030F0702030302020204" pitchFamily="66" charset="0"/>
              </a:rPr>
              <a:t>, fiind </a:t>
            </a:r>
            <a:r>
              <a:rPr lang="ro-RO" b="1" smtClean="0">
                <a:solidFill>
                  <a:schemeClr val="accent3">
                    <a:lumMod val="60000"/>
                    <a:lumOff val="40000"/>
                  </a:schemeClr>
                </a:solidFill>
                <a:latin typeface="Comic Sans MS" panose="030F0702030302020204" pitchFamily="66" charset="0"/>
              </a:rPr>
              <a:t>ispitit</a:t>
            </a:r>
            <a:r>
              <a:rPr lang="ro-RO" b="1" smtClean="0">
                <a:solidFill>
                  <a:schemeClr val="accent3">
                    <a:lumMod val="60000"/>
                    <a:lumOff val="40000"/>
                  </a:schemeClr>
                </a:solidFill>
                <a:latin typeface="Comic Sans MS" panose="030F0702030302020204" pitchFamily="66" charset="0"/>
              </a:rPr>
              <a:t>, poate să-i ajute pe cei </a:t>
            </a:r>
            <a:r>
              <a:rPr lang="ro-RO" b="1" smtClean="0">
                <a:solidFill>
                  <a:schemeClr val="accent3">
                    <a:lumMod val="60000"/>
                    <a:lumOff val="40000"/>
                  </a:schemeClr>
                </a:solidFill>
                <a:latin typeface="Comic Sans MS" panose="030F0702030302020204" pitchFamily="66" charset="0"/>
              </a:rPr>
              <a:t>ispitiţi.</a:t>
            </a:r>
            <a:r>
              <a:rPr lang="ro-RO" b="1" smtClean="0">
                <a:solidFill>
                  <a:schemeClr val="accent3">
                    <a:lumMod val="60000"/>
                    <a:lumOff val="40000"/>
                  </a:schemeClr>
                </a:solidFill>
                <a:latin typeface="Comic Sans MS" panose="030F0702030302020204" pitchFamily="66" charset="0"/>
              </a:rPr>
              <a:t>﻿” </a:t>
            </a:r>
            <a:r>
              <a:rPr lang="ro-RO" sz="1400" b="1" smtClean="0">
                <a:solidFill>
                  <a:schemeClr val="accent3">
                    <a:lumMod val="60000"/>
                    <a:lumOff val="40000"/>
                  </a:schemeClr>
                </a:solidFill>
                <a:latin typeface="Comic Sans MS" panose="030F0702030302020204" pitchFamily="66" charset="0"/>
              </a:rPr>
              <a:t>(</a:t>
            </a:r>
            <a:r>
              <a:rPr lang="ro-RO" sz="1400" b="1" smtClean="0">
                <a:solidFill>
                  <a:schemeClr val="accent3">
                    <a:lumMod val="60000"/>
                    <a:lumOff val="40000"/>
                  </a:schemeClr>
                </a:solidFill>
                <a:latin typeface="Comic Sans MS" panose="030F0702030302020204" pitchFamily="66" charset="0"/>
              </a:rPr>
              <a:t>Evrei</a:t>
            </a:r>
            <a:r>
              <a:rPr lang="ro-RO" sz="1400" b="1" smtClean="0">
                <a:solidFill>
                  <a:schemeClr val="accent3">
                    <a:lumMod val="60000"/>
                    <a:lumOff val="40000"/>
                  </a:schemeClr>
                </a:solidFill>
                <a:latin typeface="Comic Sans MS" panose="030F0702030302020204" pitchFamily="66" charset="0"/>
              </a:rPr>
              <a:t> </a:t>
            </a:r>
            <a:r>
              <a:rPr lang="ro-RO" sz="1400" b="1" smtClean="0">
                <a:solidFill>
                  <a:schemeClr val="accent3">
                    <a:lumMod val="60000"/>
                    <a:lumOff val="40000"/>
                  </a:schemeClr>
                </a:solidFill>
                <a:latin typeface="Comic Sans MS" panose="030F0702030302020204" pitchFamily="66" charset="0"/>
              </a:rPr>
              <a:t>2:18)</a:t>
            </a:r>
            <a:endParaRPr lang="ro-RO" b="1">
              <a:solidFill>
                <a:schemeClr val="accent3">
                  <a:lumMod val="60000"/>
                  <a:lumOff val="40000"/>
                </a:schemeClr>
              </a:solidFill>
              <a:latin typeface="Comic Sans MS" panose="030F0702030302020204" pitchFamily="66" charset="0"/>
            </a:endParaRPr>
          </a:p>
        </p:txBody>
      </p:sp>
    </p:spTree>
    <p:extLst>
      <p:ext uri="{BB962C8B-B14F-4D97-AF65-F5344CB8AC3E}">
        <p14:creationId xmlns:p14="http://schemas.microsoft.com/office/powerpoint/2010/main" xmlns="" val="34933286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12"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wipe(left)">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wipe(left)">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6">
                                            <p:graphicEl>
                                              <a:dgm id="{2BEAA82C-CB30-4138-96C0-CE34ACF2F70D}"/>
                                            </p:graphicEl>
                                          </p:spTgt>
                                        </p:tgtEl>
                                        <p:attrNameLst>
                                          <p:attrName>style.visibility</p:attrName>
                                        </p:attrNameLst>
                                      </p:cBhvr>
                                      <p:to>
                                        <p:strVal val="visible"/>
                                      </p:to>
                                    </p:set>
                                    <p:anim calcmode="lin" valueType="num">
                                      <p:cBhvr>
                                        <p:cTn id="32" dur="500" fill="hold"/>
                                        <p:tgtEl>
                                          <p:spTgt spid="6">
                                            <p:graphicEl>
                                              <a:dgm id="{2BEAA82C-CB30-4138-96C0-CE34ACF2F70D}"/>
                                            </p:graphicEl>
                                          </p:spTgt>
                                        </p:tgtEl>
                                        <p:attrNameLst>
                                          <p:attrName>ppt_w</p:attrName>
                                        </p:attrNameLst>
                                      </p:cBhvr>
                                      <p:tavLst>
                                        <p:tav tm="0">
                                          <p:val>
                                            <p:fltVal val="0"/>
                                          </p:val>
                                        </p:tav>
                                        <p:tav tm="100000">
                                          <p:val>
                                            <p:strVal val="#ppt_w"/>
                                          </p:val>
                                        </p:tav>
                                      </p:tavLst>
                                    </p:anim>
                                    <p:anim calcmode="lin" valueType="num">
                                      <p:cBhvr>
                                        <p:cTn id="33" dur="500" fill="hold"/>
                                        <p:tgtEl>
                                          <p:spTgt spid="6">
                                            <p:graphicEl>
                                              <a:dgm id="{2BEAA82C-CB30-4138-96C0-CE34ACF2F70D}"/>
                                            </p:graphicEl>
                                          </p:spTgt>
                                        </p:tgtEl>
                                        <p:attrNameLst>
                                          <p:attrName>ppt_h</p:attrName>
                                        </p:attrNameLst>
                                      </p:cBhvr>
                                      <p:tavLst>
                                        <p:tav tm="0">
                                          <p:val>
                                            <p:fltVal val="0"/>
                                          </p:val>
                                        </p:tav>
                                        <p:tav tm="100000">
                                          <p:val>
                                            <p:strVal val="#ppt_h"/>
                                          </p:val>
                                        </p:tav>
                                      </p:tavLst>
                                    </p:anim>
                                    <p:animEffect transition="in" filter="fade">
                                      <p:cBhvr>
                                        <p:cTn id="34" dur="500"/>
                                        <p:tgtEl>
                                          <p:spTgt spid="6">
                                            <p:graphicEl>
                                              <a:dgm id="{2BEAA82C-CB30-4138-96C0-CE34ACF2F70D}"/>
                                            </p:graphicEl>
                                          </p:spTgt>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
                                            <p:graphicEl>
                                              <a:dgm id="{C84FD229-C166-45FB-95F6-C13178228913}"/>
                                            </p:graphicEl>
                                          </p:spTgt>
                                        </p:tgtEl>
                                        <p:attrNameLst>
                                          <p:attrName>style.visibility</p:attrName>
                                        </p:attrNameLst>
                                      </p:cBhvr>
                                      <p:to>
                                        <p:strVal val="visible"/>
                                      </p:to>
                                    </p:set>
                                    <p:anim calcmode="lin" valueType="num">
                                      <p:cBhvr>
                                        <p:cTn id="37" dur="500" fill="hold"/>
                                        <p:tgtEl>
                                          <p:spTgt spid="6">
                                            <p:graphicEl>
                                              <a:dgm id="{C84FD229-C166-45FB-95F6-C13178228913}"/>
                                            </p:graphicEl>
                                          </p:spTgt>
                                        </p:tgtEl>
                                        <p:attrNameLst>
                                          <p:attrName>ppt_w</p:attrName>
                                        </p:attrNameLst>
                                      </p:cBhvr>
                                      <p:tavLst>
                                        <p:tav tm="0">
                                          <p:val>
                                            <p:fltVal val="0"/>
                                          </p:val>
                                        </p:tav>
                                        <p:tav tm="100000">
                                          <p:val>
                                            <p:strVal val="#ppt_w"/>
                                          </p:val>
                                        </p:tav>
                                      </p:tavLst>
                                    </p:anim>
                                    <p:anim calcmode="lin" valueType="num">
                                      <p:cBhvr>
                                        <p:cTn id="38" dur="500" fill="hold"/>
                                        <p:tgtEl>
                                          <p:spTgt spid="6">
                                            <p:graphicEl>
                                              <a:dgm id="{C84FD229-C166-45FB-95F6-C13178228913}"/>
                                            </p:graphicEl>
                                          </p:spTgt>
                                        </p:tgtEl>
                                        <p:attrNameLst>
                                          <p:attrName>ppt_h</p:attrName>
                                        </p:attrNameLst>
                                      </p:cBhvr>
                                      <p:tavLst>
                                        <p:tav tm="0">
                                          <p:val>
                                            <p:fltVal val="0"/>
                                          </p:val>
                                        </p:tav>
                                        <p:tav tm="100000">
                                          <p:val>
                                            <p:strVal val="#ppt_h"/>
                                          </p:val>
                                        </p:tav>
                                      </p:tavLst>
                                    </p:anim>
                                    <p:animEffect transition="in" filter="fade">
                                      <p:cBhvr>
                                        <p:cTn id="39" dur="500"/>
                                        <p:tgtEl>
                                          <p:spTgt spid="6">
                                            <p:graphicEl>
                                              <a:dgm id="{C84FD229-C166-45FB-95F6-C13178228913}"/>
                                            </p:graphicEl>
                                          </p:spTgt>
                                        </p:tgtEl>
                                      </p:cBhvr>
                                    </p:animEffect>
                                  </p:childTnLst>
                                </p:cTn>
                              </p:par>
                            </p:childTnLst>
                          </p:cTn>
                        </p:par>
                        <p:par>
                          <p:cTn id="40" fill="hold">
                            <p:stCondLst>
                              <p:cond delay="500"/>
                            </p:stCondLst>
                            <p:childTnLst>
                              <p:par>
                                <p:cTn id="41" presetID="53" presetClass="entr" presetSubtype="16" fill="hold" grpId="0" nodeType="afterEffect">
                                  <p:stCondLst>
                                    <p:cond delay="0"/>
                                  </p:stCondLst>
                                  <p:childTnLst>
                                    <p:set>
                                      <p:cBhvr>
                                        <p:cTn id="42" dur="1" fill="hold">
                                          <p:stCondLst>
                                            <p:cond delay="0"/>
                                          </p:stCondLst>
                                        </p:cTn>
                                        <p:tgtEl>
                                          <p:spTgt spid="6">
                                            <p:graphicEl>
                                              <a:dgm id="{DE672AAB-3FB9-4E17-AD11-FA6A9F73D2CA}"/>
                                            </p:graphicEl>
                                          </p:spTgt>
                                        </p:tgtEl>
                                        <p:attrNameLst>
                                          <p:attrName>style.visibility</p:attrName>
                                        </p:attrNameLst>
                                      </p:cBhvr>
                                      <p:to>
                                        <p:strVal val="visible"/>
                                      </p:to>
                                    </p:set>
                                    <p:anim calcmode="lin" valueType="num">
                                      <p:cBhvr>
                                        <p:cTn id="43" dur="500" fill="hold"/>
                                        <p:tgtEl>
                                          <p:spTgt spid="6">
                                            <p:graphicEl>
                                              <a:dgm id="{DE672AAB-3FB9-4E17-AD11-FA6A9F73D2CA}"/>
                                            </p:graphicEl>
                                          </p:spTgt>
                                        </p:tgtEl>
                                        <p:attrNameLst>
                                          <p:attrName>ppt_w</p:attrName>
                                        </p:attrNameLst>
                                      </p:cBhvr>
                                      <p:tavLst>
                                        <p:tav tm="0">
                                          <p:val>
                                            <p:fltVal val="0"/>
                                          </p:val>
                                        </p:tav>
                                        <p:tav tm="100000">
                                          <p:val>
                                            <p:strVal val="#ppt_w"/>
                                          </p:val>
                                        </p:tav>
                                      </p:tavLst>
                                    </p:anim>
                                    <p:anim calcmode="lin" valueType="num">
                                      <p:cBhvr>
                                        <p:cTn id="44" dur="500" fill="hold"/>
                                        <p:tgtEl>
                                          <p:spTgt spid="6">
                                            <p:graphicEl>
                                              <a:dgm id="{DE672AAB-3FB9-4E17-AD11-FA6A9F73D2CA}"/>
                                            </p:graphicEl>
                                          </p:spTgt>
                                        </p:tgtEl>
                                        <p:attrNameLst>
                                          <p:attrName>ppt_h</p:attrName>
                                        </p:attrNameLst>
                                      </p:cBhvr>
                                      <p:tavLst>
                                        <p:tav tm="0">
                                          <p:val>
                                            <p:fltVal val="0"/>
                                          </p:val>
                                        </p:tav>
                                        <p:tav tm="100000">
                                          <p:val>
                                            <p:strVal val="#ppt_h"/>
                                          </p:val>
                                        </p:tav>
                                      </p:tavLst>
                                    </p:anim>
                                    <p:animEffect transition="in" filter="fade">
                                      <p:cBhvr>
                                        <p:cTn id="45" dur="500"/>
                                        <p:tgtEl>
                                          <p:spTgt spid="6">
                                            <p:graphicEl>
                                              <a:dgm id="{DE672AAB-3FB9-4E17-AD11-FA6A9F73D2CA}"/>
                                            </p:graphicEl>
                                          </p:spTgt>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6">
                                            <p:graphicEl>
                                              <a:dgm id="{FD77222A-DCE8-4BF8-BB57-0C2804AD538D}"/>
                                            </p:graphicEl>
                                          </p:spTgt>
                                        </p:tgtEl>
                                        <p:attrNameLst>
                                          <p:attrName>style.visibility</p:attrName>
                                        </p:attrNameLst>
                                      </p:cBhvr>
                                      <p:to>
                                        <p:strVal val="visible"/>
                                      </p:to>
                                    </p:set>
                                    <p:anim calcmode="lin" valueType="num">
                                      <p:cBhvr>
                                        <p:cTn id="48" dur="500" fill="hold"/>
                                        <p:tgtEl>
                                          <p:spTgt spid="6">
                                            <p:graphicEl>
                                              <a:dgm id="{FD77222A-DCE8-4BF8-BB57-0C2804AD538D}"/>
                                            </p:graphicEl>
                                          </p:spTgt>
                                        </p:tgtEl>
                                        <p:attrNameLst>
                                          <p:attrName>ppt_w</p:attrName>
                                        </p:attrNameLst>
                                      </p:cBhvr>
                                      <p:tavLst>
                                        <p:tav tm="0">
                                          <p:val>
                                            <p:fltVal val="0"/>
                                          </p:val>
                                        </p:tav>
                                        <p:tav tm="100000">
                                          <p:val>
                                            <p:strVal val="#ppt_w"/>
                                          </p:val>
                                        </p:tav>
                                      </p:tavLst>
                                    </p:anim>
                                    <p:anim calcmode="lin" valueType="num">
                                      <p:cBhvr>
                                        <p:cTn id="49" dur="500" fill="hold"/>
                                        <p:tgtEl>
                                          <p:spTgt spid="6">
                                            <p:graphicEl>
                                              <a:dgm id="{FD77222A-DCE8-4BF8-BB57-0C2804AD538D}"/>
                                            </p:graphicEl>
                                          </p:spTgt>
                                        </p:tgtEl>
                                        <p:attrNameLst>
                                          <p:attrName>ppt_h</p:attrName>
                                        </p:attrNameLst>
                                      </p:cBhvr>
                                      <p:tavLst>
                                        <p:tav tm="0">
                                          <p:val>
                                            <p:fltVal val="0"/>
                                          </p:val>
                                        </p:tav>
                                        <p:tav tm="100000">
                                          <p:val>
                                            <p:strVal val="#ppt_h"/>
                                          </p:val>
                                        </p:tav>
                                      </p:tavLst>
                                    </p:anim>
                                    <p:animEffect transition="in" filter="fade">
                                      <p:cBhvr>
                                        <p:cTn id="50" dur="500"/>
                                        <p:tgtEl>
                                          <p:spTgt spid="6">
                                            <p:graphicEl>
                                              <a:dgm id="{FD77222A-DCE8-4BF8-BB57-0C2804AD538D}"/>
                                            </p:graphicEl>
                                          </p:spTgt>
                                        </p:tgtEl>
                                      </p:cBhvr>
                                    </p:animEffect>
                                  </p:childTnLst>
                                </p:cTn>
                              </p:par>
                            </p:childTnLst>
                          </p:cTn>
                        </p:par>
                        <p:par>
                          <p:cTn id="51" fill="hold">
                            <p:stCondLst>
                              <p:cond delay="1000"/>
                            </p:stCondLst>
                            <p:childTnLst>
                              <p:par>
                                <p:cTn id="52" presetID="53" presetClass="entr" presetSubtype="16" fill="hold" grpId="0" nodeType="afterEffect">
                                  <p:stCondLst>
                                    <p:cond delay="0"/>
                                  </p:stCondLst>
                                  <p:childTnLst>
                                    <p:set>
                                      <p:cBhvr>
                                        <p:cTn id="53" dur="1" fill="hold">
                                          <p:stCondLst>
                                            <p:cond delay="0"/>
                                          </p:stCondLst>
                                        </p:cTn>
                                        <p:tgtEl>
                                          <p:spTgt spid="6">
                                            <p:graphicEl>
                                              <a:dgm id="{3EC7F020-8B01-426A-9298-3DA65CAC3960}"/>
                                            </p:graphicEl>
                                          </p:spTgt>
                                        </p:tgtEl>
                                        <p:attrNameLst>
                                          <p:attrName>style.visibility</p:attrName>
                                        </p:attrNameLst>
                                      </p:cBhvr>
                                      <p:to>
                                        <p:strVal val="visible"/>
                                      </p:to>
                                    </p:set>
                                    <p:anim calcmode="lin" valueType="num">
                                      <p:cBhvr>
                                        <p:cTn id="54" dur="500" fill="hold"/>
                                        <p:tgtEl>
                                          <p:spTgt spid="6">
                                            <p:graphicEl>
                                              <a:dgm id="{3EC7F020-8B01-426A-9298-3DA65CAC3960}"/>
                                            </p:graphicEl>
                                          </p:spTgt>
                                        </p:tgtEl>
                                        <p:attrNameLst>
                                          <p:attrName>ppt_w</p:attrName>
                                        </p:attrNameLst>
                                      </p:cBhvr>
                                      <p:tavLst>
                                        <p:tav tm="0">
                                          <p:val>
                                            <p:fltVal val="0"/>
                                          </p:val>
                                        </p:tav>
                                        <p:tav tm="100000">
                                          <p:val>
                                            <p:strVal val="#ppt_w"/>
                                          </p:val>
                                        </p:tav>
                                      </p:tavLst>
                                    </p:anim>
                                    <p:anim calcmode="lin" valueType="num">
                                      <p:cBhvr>
                                        <p:cTn id="55" dur="500" fill="hold"/>
                                        <p:tgtEl>
                                          <p:spTgt spid="6">
                                            <p:graphicEl>
                                              <a:dgm id="{3EC7F020-8B01-426A-9298-3DA65CAC3960}"/>
                                            </p:graphicEl>
                                          </p:spTgt>
                                        </p:tgtEl>
                                        <p:attrNameLst>
                                          <p:attrName>ppt_h</p:attrName>
                                        </p:attrNameLst>
                                      </p:cBhvr>
                                      <p:tavLst>
                                        <p:tav tm="0">
                                          <p:val>
                                            <p:fltVal val="0"/>
                                          </p:val>
                                        </p:tav>
                                        <p:tav tm="100000">
                                          <p:val>
                                            <p:strVal val="#ppt_h"/>
                                          </p:val>
                                        </p:tav>
                                      </p:tavLst>
                                    </p:anim>
                                    <p:animEffect transition="in" filter="fade">
                                      <p:cBhvr>
                                        <p:cTn id="56" dur="500"/>
                                        <p:tgtEl>
                                          <p:spTgt spid="6">
                                            <p:graphicEl>
                                              <a:dgm id="{3EC7F020-8B01-426A-9298-3DA65CAC3960}"/>
                                            </p:graphicEl>
                                          </p:spTgt>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6">
                                            <p:graphicEl>
                                              <a:dgm id="{77E016D9-4D18-49C9-B5CB-9D1E786A162D}"/>
                                            </p:graphicEl>
                                          </p:spTgt>
                                        </p:tgtEl>
                                        <p:attrNameLst>
                                          <p:attrName>style.visibility</p:attrName>
                                        </p:attrNameLst>
                                      </p:cBhvr>
                                      <p:to>
                                        <p:strVal val="visible"/>
                                      </p:to>
                                    </p:set>
                                    <p:anim calcmode="lin" valueType="num">
                                      <p:cBhvr>
                                        <p:cTn id="59" dur="500" fill="hold"/>
                                        <p:tgtEl>
                                          <p:spTgt spid="6">
                                            <p:graphicEl>
                                              <a:dgm id="{77E016D9-4D18-49C9-B5CB-9D1E786A162D}"/>
                                            </p:graphicEl>
                                          </p:spTgt>
                                        </p:tgtEl>
                                        <p:attrNameLst>
                                          <p:attrName>ppt_w</p:attrName>
                                        </p:attrNameLst>
                                      </p:cBhvr>
                                      <p:tavLst>
                                        <p:tav tm="0">
                                          <p:val>
                                            <p:fltVal val="0"/>
                                          </p:val>
                                        </p:tav>
                                        <p:tav tm="100000">
                                          <p:val>
                                            <p:strVal val="#ppt_w"/>
                                          </p:val>
                                        </p:tav>
                                      </p:tavLst>
                                    </p:anim>
                                    <p:anim calcmode="lin" valueType="num">
                                      <p:cBhvr>
                                        <p:cTn id="60" dur="500" fill="hold"/>
                                        <p:tgtEl>
                                          <p:spTgt spid="6">
                                            <p:graphicEl>
                                              <a:dgm id="{77E016D9-4D18-49C9-B5CB-9D1E786A162D}"/>
                                            </p:graphicEl>
                                          </p:spTgt>
                                        </p:tgtEl>
                                        <p:attrNameLst>
                                          <p:attrName>ppt_h</p:attrName>
                                        </p:attrNameLst>
                                      </p:cBhvr>
                                      <p:tavLst>
                                        <p:tav tm="0">
                                          <p:val>
                                            <p:fltVal val="0"/>
                                          </p:val>
                                        </p:tav>
                                        <p:tav tm="100000">
                                          <p:val>
                                            <p:strVal val="#ppt_h"/>
                                          </p:val>
                                        </p:tav>
                                      </p:tavLst>
                                    </p:anim>
                                    <p:animEffect transition="in" filter="fade">
                                      <p:cBhvr>
                                        <p:cTn id="61" dur="500"/>
                                        <p:tgtEl>
                                          <p:spTgt spid="6">
                                            <p:graphicEl>
                                              <a:dgm id="{77E016D9-4D18-49C9-B5CB-9D1E786A162D}"/>
                                            </p:graphicEl>
                                          </p:spTgt>
                                        </p:tgtEl>
                                      </p:cBhvr>
                                    </p:animEffect>
                                  </p:childTnLst>
                                </p:cTn>
                              </p:par>
                            </p:childTnLst>
                          </p:cTn>
                        </p:par>
                        <p:par>
                          <p:cTn id="62" fill="hold">
                            <p:stCondLst>
                              <p:cond delay="1500"/>
                            </p:stCondLst>
                            <p:childTnLst>
                              <p:par>
                                <p:cTn id="63" presetID="53" presetClass="entr" presetSubtype="16" fill="hold" grpId="0" nodeType="afterEffect">
                                  <p:stCondLst>
                                    <p:cond delay="0"/>
                                  </p:stCondLst>
                                  <p:childTnLst>
                                    <p:set>
                                      <p:cBhvr>
                                        <p:cTn id="64" dur="1" fill="hold">
                                          <p:stCondLst>
                                            <p:cond delay="0"/>
                                          </p:stCondLst>
                                        </p:cTn>
                                        <p:tgtEl>
                                          <p:spTgt spid="6">
                                            <p:graphicEl>
                                              <a:dgm id="{D7D78505-13D2-4DB9-8D46-7A70281663FA}"/>
                                            </p:graphicEl>
                                          </p:spTgt>
                                        </p:tgtEl>
                                        <p:attrNameLst>
                                          <p:attrName>style.visibility</p:attrName>
                                        </p:attrNameLst>
                                      </p:cBhvr>
                                      <p:to>
                                        <p:strVal val="visible"/>
                                      </p:to>
                                    </p:set>
                                    <p:anim calcmode="lin" valueType="num">
                                      <p:cBhvr>
                                        <p:cTn id="65" dur="500" fill="hold"/>
                                        <p:tgtEl>
                                          <p:spTgt spid="6">
                                            <p:graphicEl>
                                              <a:dgm id="{D7D78505-13D2-4DB9-8D46-7A70281663FA}"/>
                                            </p:graphicEl>
                                          </p:spTgt>
                                        </p:tgtEl>
                                        <p:attrNameLst>
                                          <p:attrName>ppt_w</p:attrName>
                                        </p:attrNameLst>
                                      </p:cBhvr>
                                      <p:tavLst>
                                        <p:tav tm="0">
                                          <p:val>
                                            <p:fltVal val="0"/>
                                          </p:val>
                                        </p:tav>
                                        <p:tav tm="100000">
                                          <p:val>
                                            <p:strVal val="#ppt_w"/>
                                          </p:val>
                                        </p:tav>
                                      </p:tavLst>
                                    </p:anim>
                                    <p:anim calcmode="lin" valueType="num">
                                      <p:cBhvr>
                                        <p:cTn id="66" dur="500" fill="hold"/>
                                        <p:tgtEl>
                                          <p:spTgt spid="6">
                                            <p:graphicEl>
                                              <a:dgm id="{D7D78505-13D2-4DB9-8D46-7A70281663FA}"/>
                                            </p:graphicEl>
                                          </p:spTgt>
                                        </p:tgtEl>
                                        <p:attrNameLst>
                                          <p:attrName>ppt_h</p:attrName>
                                        </p:attrNameLst>
                                      </p:cBhvr>
                                      <p:tavLst>
                                        <p:tav tm="0">
                                          <p:val>
                                            <p:fltVal val="0"/>
                                          </p:val>
                                        </p:tav>
                                        <p:tav tm="100000">
                                          <p:val>
                                            <p:strVal val="#ppt_h"/>
                                          </p:val>
                                        </p:tav>
                                      </p:tavLst>
                                    </p:anim>
                                    <p:animEffect transition="in" filter="fade">
                                      <p:cBhvr>
                                        <p:cTn id="67" dur="500"/>
                                        <p:tgtEl>
                                          <p:spTgt spid="6">
                                            <p:graphicEl>
                                              <a:dgm id="{D7D78505-13D2-4DB9-8D46-7A70281663FA}"/>
                                            </p:graphicEl>
                                          </p:spTgt>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6">
                                            <p:graphicEl>
                                              <a:dgm id="{A5ECCCF6-C99E-4BFE-ABA6-19D264205742}"/>
                                            </p:graphicEl>
                                          </p:spTgt>
                                        </p:tgtEl>
                                        <p:attrNameLst>
                                          <p:attrName>style.visibility</p:attrName>
                                        </p:attrNameLst>
                                      </p:cBhvr>
                                      <p:to>
                                        <p:strVal val="visible"/>
                                      </p:to>
                                    </p:set>
                                    <p:anim calcmode="lin" valueType="num">
                                      <p:cBhvr>
                                        <p:cTn id="70" dur="500" fill="hold"/>
                                        <p:tgtEl>
                                          <p:spTgt spid="6">
                                            <p:graphicEl>
                                              <a:dgm id="{A5ECCCF6-C99E-4BFE-ABA6-19D264205742}"/>
                                            </p:graphicEl>
                                          </p:spTgt>
                                        </p:tgtEl>
                                        <p:attrNameLst>
                                          <p:attrName>ppt_w</p:attrName>
                                        </p:attrNameLst>
                                      </p:cBhvr>
                                      <p:tavLst>
                                        <p:tav tm="0">
                                          <p:val>
                                            <p:fltVal val="0"/>
                                          </p:val>
                                        </p:tav>
                                        <p:tav tm="100000">
                                          <p:val>
                                            <p:strVal val="#ppt_w"/>
                                          </p:val>
                                        </p:tav>
                                      </p:tavLst>
                                    </p:anim>
                                    <p:anim calcmode="lin" valueType="num">
                                      <p:cBhvr>
                                        <p:cTn id="71" dur="500" fill="hold"/>
                                        <p:tgtEl>
                                          <p:spTgt spid="6">
                                            <p:graphicEl>
                                              <a:dgm id="{A5ECCCF6-C99E-4BFE-ABA6-19D264205742}"/>
                                            </p:graphicEl>
                                          </p:spTgt>
                                        </p:tgtEl>
                                        <p:attrNameLst>
                                          <p:attrName>ppt_h</p:attrName>
                                        </p:attrNameLst>
                                      </p:cBhvr>
                                      <p:tavLst>
                                        <p:tav tm="0">
                                          <p:val>
                                            <p:fltVal val="0"/>
                                          </p:val>
                                        </p:tav>
                                        <p:tav tm="100000">
                                          <p:val>
                                            <p:strVal val="#ppt_h"/>
                                          </p:val>
                                        </p:tav>
                                      </p:tavLst>
                                    </p:anim>
                                    <p:animEffect transition="in" filter="fade">
                                      <p:cBhvr>
                                        <p:cTn id="72" dur="500"/>
                                        <p:tgtEl>
                                          <p:spTgt spid="6">
                                            <p:graphicEl>
                                              <a:dgm id="{A5ECCCF6-C99E-4BFE-ABA6-19D264205742}"/>
                                            </p:graphicEl>
                                          </p:spTgt>
                                        </p:tgtEl>
                                      </p:cBhvr>
                                    </p:animEffect>
                                  </p:childTnLst>
                                </p:cTn>
                              </p:par>
                            </p:childTnLst>
                          </p:cTn>
                        </p:par>
                        <p:par>
                          <p:cTn id="73" fill="hold">
                            <p:stCondLst>
                              <p:cond delay="2000"/>
                            </p:stCondLst>
                            <p:childTnLst>
                              <p:par>
                                <p:cTn id="74" presetID="53" presetClass="entr" presetSubtype="16" fill="hold" grpId="0" nodeType="afterEffect">
                                  <p:stCondLst>
                                    <p:cond delay="0"/>
                                  </p:stCondLst>
                                  <p:childTnLst>
                                    <p:set>
                                      <p:cBhvr>
                                        <p:cTn id="75" dur="1" fill="hold">
                                          <p:stCondLst>
                                            <p:cond delay="0"/>
                                          </p:stCondLst>
                                        </p:cTn>
                                        <p:tgtEl>
                                          <p:spTgt spid="6">
                                            <p:graphicEl>
                                              <a:dgm id="{B186A42A-F6D2-4EAE-8692-6B2B1A102CC0}"/>
                                            </p:graphicEl>
                                          </p:spTgt>
                                        </p:tgtEl>
                                        <p:attrNameLst>
                                          <p:attrName>style.visibility</p:attrName>
                                        </p:attrNameLst>
                                      </p:cBhvr>
                                      <p:to>
                                        <p:strVal val="visible"/>
                                      </p:to>
                                    </p:set>
                                    <p:anim calcmode="lin" valueType="num">
                                      <p:cBhvr>
                                        <p:cTn id="76" dur="500" fill="hold"/>
                                        <p:tgtEl>
                                          <p:spTgt spid="6">
                                            <p:graphicEl>
                                              <a:dgm id="{B186A42A-F6D2-4EAE-8692-6B2B1A102CC0}"/>
                                            </p:graphicEl>
                                          </p:spTgt>
                                        </p:tgtEl>
                                        <p:attrNameLst>
                                          <p:attrName>ppt_w</p:attrName>
                                        </p:attrNameLst>
                                      </p:cBhvr>
                                      <p:tavLst>
                                        <p:tav tm="0">
                                          <p:val>
                                            <p:fltVal val="0"/>
                                          </p:val>
                                        </p:tav>
                                        <p:tav tm="100000">
                                          <p:val>
                                            <p:strVal val="#ppt_w"/>
                                          </p:val>
                                        </p:tav>
                                      </p:tavLst>
                                    </p:anim>
                                    <p:anim calcmode="lin" valueType="num">
                                      <p:cBhvr>
                                        <p:cTn id="77" dur="500" fill="hold"/>
                                        <p:tgtEl>
                                          <p:spTgt spid="6">
                                            <p:graphicEl>
                                              <a:dgm id="{B186A42A-F6D2-4EAE-8692-6B2B1A102CC0}"/>
                                            </p:graphicEl>
                                          </p:spTgt>
                                        </p:tgtEl>
                                        <p:attrNameLst>
                                          <p:attrName>ppt_h</p:attrName>
                                        </p:attrNameLst>
                                      </p:cBhvr>
                                      <p:tavLst>
                                        <p:tav tm="0">
                                          <p:val>
                                            <p:fltVal val="0"/>
                                          </p:val>
                                        </p:tav>
                                        <p:tav tm="100000">
                                          <p:val>
                                            <p:strVal val="#ppt_h"/>
                                          </p:val>
                                        </p:tav>
                                      </p:tavLst>
                                    </p:anim>
                                    <p:animEffect transition="in" filter="fade">
                                      <p:cBhvr>
                                        <p:cTn id="78" dur="500"/>
                                        <p:tgtEl>
                                          <p:spTgt spid="6">
                                            <p:graphicEl>
                                              <a:dgm id="{B186A42A-F6D2-4EAE-8692-6B2B1A102CC0}"/>
                                            </p:graphicEl>
                                          </p:spTgt>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6">
                                            <p:graphicEl>
                                              <a:dgm id="{FB3B8021-13D5-40E3-B78A-74867FFFC576}"/>
                                            </p:graphicEl>
                                          </p:spTgt>
                                        </p:tgtEl>
                                        <p:attrNameLst>
                                          <p:attrName>style.visibility</p:attrName>
                                        </p:attrNameLst>
                                      </p:cBhvr>
                                      <p:to>
                                        <p:strVal val="visible"/>
                                      </p:to>
                                    </p:set>
                                    <p:anim calcmode="lin" valueType="num">
                                      <p:cBhvr>
                                        <p:cTn id="81" dur="500" fill="hold"/>
                                        <p:tgtEl>
                                          <p:spTgt spid="6">
                                            <p:graphicEl>
                                              <a:dgm id="{FB3B8021-13D5-40E3-B78A-74867FFFC576}"/>
                                            </p:graphicEl>
                                          </p:spTgt>
                                        </p:tgtEl>
                                        <p:attrNameLst>
                                          <p:attrName>ppt_w</p:attrName>
                                        </p:attrNameLst>
                                      </p:cBhvr>
                                      <p:tavLst>
                                        <p:tav tm="0">
                                          <p:val>
                                            <p:fltVal val="0"/>
                                          </p:val>
                                        </p:tav>
                                        <p:tav tm="100000">
                                          <p:val>
                                            <p:strVal val="#ppt_w"/>
                                          </p:val>
                                        </p:tav>
                                      </p:tavLst>
                                    </p:anim>
                                    <p:anim calcmode="lin" valueType="num">
                                      <p:cBhvr>
                                        <p:cTn id="82" dur="500" fill="hold"/>
                                        <p:tgtEl>
                                          <p:spTgt spid="6">
                                            <p:graphicEl>
                                              <a:dgm id="{FB3B8021-13D5-40E3-B78A-74867FFFC576}"/>
                                            </p:graphicEl>
                                          </p:spTgt>
                                        </p:tgtEl>
                                        <p:attrNameLst>
                                          <p:attrName>ppt_h</p:attrName>
                                        </p:attrNameLst>
                                      </p:cBhvr>
                                      <p:tavLst>
                                        <p:tav tm="0">
                                          <p:val>
                                            <p:fltVal val="0"/>
                                          </p:val>
                                        </p:tav>
                                        <p:tav tm="100000">
                                          <p:val>
                                            <p:strVal val="#ppt_h"/>
                                          </p:val>
                                        </p:tav>
                                      </p:tavLst>
                                    </p:anim>
                                    <p:animEffect transition="in" filter="fade">
                                      <p:cBhvr>
                                        <p:cTn id="83" dur="500"/>
                                        <p:tgtEl>
                                          <p:spTgt spid="6">
                                            <p:graphicEl>
                                              <a:dgm id="{FB3B8021-13D5-40E3-B78A-74867FFFC576}"/>
                                            </p:graphicEl>
                                          </p:spTgt>
                                        </p:tgtEl>
                                      </p:cBhvr>
                                    </p:animEffect>
                                  </p:childTnLst>
                                </p:cTn>
                              </p:par>
                            </p:childTnLst>
                          </p:cTn>
                        </p:par>
                        <p:par>
                          <p:cTn id="84" fill="hold">
                            <p:stCondLst>
                              <p:cond delay="2500"/>
                            </p:stCondLst>
                            <p:childTnLst>
                              <p:par>
                                <p:cTn id="85" presetID="53" presetClass="entr" presetSubtype="16" fill="hold" grpId="0" nodeType="afterEffect">
                                  <p:stCondLst>
                                    <p:cond delay="0"/>
                                  </p:stCondLst>
                                  <p:childTnLst>
                                    <p:set>
                                      <p:cBhvr>
                                        <p:cTn id="86" dur="1" fill="hold">
                                          <p:stCondLst>
                                            <p:cond delay="0"/>
                                          </p:stCondLst>
                                        </p:cTn>
                                        <p:tgtEl>
                                          <p:spTgt spid="6">
                                            <p:graphicEl>
                                              <a:dgm id="{DE8CBAC2-47D4-49E1-A28D-C78DA232588B}"/>
                                            </p:graphicEl>
                                          </p:spTgt>
                                        </p:tgtEl>
                                        <p:attrNameLst>
                                          <p:attrName>style.visibility</p:attrName>
                                        </p:attrNameLst>
                                      </p:cBhvr>
                                      <p:to>
                                        <p:strVal val="visible"/>
                                      </p:to>
                                    </p:set>
                                    <p:anim calcmode="lin" valueType="num">
                                      <p:cBhvr>
                                        <p:cTn id="87" dur="500" fill="hold"/>
                                        <p:tgtEl>
                                          <p:spTgt spid="6">
                                            <p:graphicEl>
                                              <a:dgm id="{DE8CBAC2-47D4-49E1-A28D-C78DA232588B}"/>
                                            </p:graphicEl>
                                          </p:spTgt>
                                        </p:tgtEl>
                                        <p:attrNameLst>
                                          <p:attrName>ppt_w</p:attrName>
                                        </p:attrNameLst>
                                      </p:cBhvr>
                                      <p:tavLst>
                                        <p:tav tm="0">
                                          <p:val>
                                            <p:fltVal val="0"/>
                                          </p:val>
                                        </p:tav>
                                        <p:tav tm="100000">
                                          <p:val>
                                            <p:strVal val="#ppt_w"/>
                                          </p:val>
                                        </p:tav>
                                      </p:tavLst>
                                    </p:anim>
                                    <p:anim calcmode="lin" valueType="num">
                                      <p:cBhvr>
                                        <p:cTn id="88" dur="500" fill="hold"/>
                                        <p:tgtEl>
                                          <p:spTgt spid="6">
                                            <p:graphicEl>
                                              <a:dgm id="{DE8CBAC2-47D4-49E1-A28D-C78DA232588B}"/>
                                            </p:graphicEl>
                                          </p:spTgt>
                                        </p:tgtEl>
                                        <p:attrNameLst>
                                          <p:attrName>ppt_h</p:attrName>
                                        </p:attrNameLst>
                                      </p:cBhvr>
                                      <p:tavLst>
                                        <p:tav tm="0">
                                          <p:val>
                                            <p:fltVal val="0"/>
                                          </p:val>
                                        </p:tav>
                                        <p:tav tm="100000">
                                          <p:val>
                                            <p:strVal val="#ppt_h"/>
                                          </p:val>
                                        </p:tav>
                                      </p:tavLst>
                                    </p:anim>
                                    <p:animEffect transition="in" filter="fade">
                                      <p:cBhvr>
                                        <p:cTn id="89" dur="500"/>
                                        <p:tgtEl>
                                          <p:spTgt spid="6">
                                            <p:graphicEl>
                                              <a:dgm id="{DE8CBAC2-47D4-49E1-A28D-C78DA232588B}"/>
                                            </p:graphicEl>
                                          </p:spTgt>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6">
                                            <p:graphicEl>
                                              <a:dgm id="{B508926F-724E-4F4C-A768-3E8597A5501E}"/>
                                            </p:graphicEl>
                                          </p:spTgt>
                                        </p:tgtEl>
                                        <p:attrNameLst>
                                          <p:attrName>style.visibility</p:attrName>
                                        </p:attrNameLst>
                                      </p:cBhvr>
                                      <p:to>
                                        <p:strVal val="visible"/>
                                      </p:to>
                                    </p:set>
                                    <p:anim calcmode="lin" valueType="num">
                                      <p:cBhvr>
                                        <p:cTn id="92" dur="500" fill="hold"/>
                                        <p:tgtEl>
                                          <p:spTgt spid="6">
                                            <p:graphicEl>
                                              <a:dgm id="{B508926F-724E-4F4C-A768-3E8597A5501E}"/>
                                            </p:graphicEl>
                                          </p:spTgt>
                                        </p:tgtEl>
                                        <p:attrNameLst>
                                          <p:attrName>ppt_w</p:attrName>
                                        </p:attrNameLst>
                                      </p:cBhvr>
                                      <p:tavLst>
                                        <p:tav tm="0">
                                          <p:val>
                                            <p:fltVal val="0"/>
                                          </p:val>
                                        </p:tav>
                                        <p:tav tm="100000">
                                          <p:val>
                                            <p:strVal val="#ppt_w"/>
                                          </p:val>
                                        </p:tav>
                                      </p:tavLst>
                                    </p:anim>
                                    <p:anim calcmode="lin" valueType="num">
                                      <p:cBhvr>
                                        <p:cTn id="93" dur="500" fill="hold"/>
                                        <p:tgtEl>
                                          <p:spTgt spid="6">
                                            <p:graphicEl>
                                              <a:dgm id="{B508926F-724E-4F4C-A768-3E8597A5501E}"/>
                                            </p:graphicEl>
                                          </p:spTgt>
                                        </p:tgtEl>
                                        <p:attrNameLst>
                                          <p:attrName>ppt_h</p:attrName>
                                        </p:attrNameLst>
                                      </p:cBhvr>
                                      <p:tavLst>
                                        <p:tav tm="0">
                                          <p:val>
                                            <p:fltVal val="0"/>
                                          </p:val>
                                        </p:tav>
                                        <p:tav tm="100000">
                                          <p:val>
                                            <p:strVal val="#ppt_h"/>
                                          </p:val>
                                        </p:tav>
                                      </p:tavLst>
                                    </p:anim>
                                    <p:animEffect transition="in" filter="fade">
                                      <p:cBhvr>
                                        <p:cTn id="94" dur="500"/>
                                        <p:tgtEl>
                                          <p:spTgt spid="6">
                                            <p:graphicEl>
                                              <a:dgm id="{B508926F-724E-4F4C-A768-3E8597A5501E}"/>
                                            </p:graphicEl>
                                          </p:spTgt>
                                        </p:tgtEl>
                                      </p:cBhvr>
                                    </p:animEffect>
                                  </p:childTnLst>
                                </p:cTn>
                              </p:par>
                            </p:childTnLst>
                          </p:cTn>
                        </p:par>
                        <p:par>
                          <p:cTn id="95" fill="hold">
                            <p:stCondLst>
                              <p:cond delay="3000"/>
                            </p:stCondLst>
                            <p:childTnLst>
                              <p:par>
                                <p:cTn id="96" presetID="22" presetClass="entr" presetSubtype="8" fill="hold" grpId="0" nodeType="afterEffect">
                                  <p:stCondLst>
                                    <p:cond delay="0"/>
                                  </p:stCondLst>
                                  <p:childTnLst>
                                    <p:set>
                                      <p:cBhvr>
                                        <p:cTn id="97" dur="1" fill="hold">
                                          <p:stCondLst>
                                            <p:cond delay="0"/>
                                          </p:stCondLst>
                                        </p:cTn>
                                        <p:tgtEl>
                                          <p:spTgt spid="4">
                                            <p:txEl>
                                              <p:pRg st="2" end="2"/>
                                            </p:txEl>
                                          </p:spTgt>
                                        </p:tgtEl>
                                        <p:attrNameLst>
                                          <p:attrName>style.visibility</p:attrName>
                                        </p:attrNameLst>
                                      </p:cBhvr>
                                      <p:to>
                                        <p:strVal val="visible"/>
                                      </p:to>
                                    </p:set>
                                    <p:animEffect transition="in" filter="wipe(left)">
                                      <p:cBhvr>
                                        <p:cTn id="98" dur="500"/>
                                        <p:tgtEl>
                                          <p:spTgt spid="4">
                                            <p:txEl>
                                              <p:pRg st="2" end="2"/>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15" presetClass="entr" presetSubtype="0" fill="hold" grpId="0" nodeType="clickEffect">
                                  <p:stCondLst>
                                    <p:cond delay="0"/>
                                  </p:stCondLst>
                                  <p:childTnLst>
                                    <p:set>
                                      <p:cBhvr>
                                        <p:cTn id="102" dur="1" fill="hold">
                                          <p:stCondLst>
                                            <p:cond delay="0"/>
                                          </p:stCondLst>
                                        </p:cTn>
                                        <p:tgtEl>
                                          <p:spTgt spid="5"/>
                                        </p:tgtEl>
                                        <p:attrNameLst>
                                          <p:attrName>style.visibility</p:attrName>
                                        </p:attrNameLst>
                                      </p:cBhvr>
                                      <p:to>
                                        <p:strVal val="visible"/>
                                      </p:to>
                                    </p:set>
                                    <p:anim calcmode="lin" valueType="num">
                                      <p:cBhvr>
                                        <p:cTn id="103" dur="1000" fill="hold"/>
                                        <p:tgtEl>
                                          <p:spTgt spid="5"/>
                                        </p:tgtEl>
                                        <p:attrNameLst>
                                          <p:attrName>ppt_w</p:attrName>
                                        </p:attrNameLst>
                                      </p:cBhvr>
                                      <p:tavLst>
                                        <p:tav tm="0">
                                          <p:val>
                                            <p:fltVal val="0"/>
                                          </p:val>
                                        </p:tav>
                                        <p:tav tm="100000">
                                          <p:val>
                                            <p:strVal val="#ppt_w"/>
                                          </p:val>
                                        </p:tav>
                                      </p:tavLst>
                                    </p:anim>
                                    <p:anim calcmode="lin" valueType="num">
                                      <p:cBhvr>
                                        <p:cTn id="104" dur="1000" fill="hold"/>
                                        <p:tgtEl>
                                          <p:spTgt spid="5"/>
                                        </p:tgtEl>
                                        <p:attrNameLst>
                                          <p:attrName>ppt_h</p:attrName>
                                        </p:attrNameLst>
                                      </p:cBhvr>
                                      <p:tavLst>
                                        <p:tav tm="0">
                                          <p:val>
                                            <p:fltVal val="0"/>
                                          </p:val>
                                        </p:tav>
                                        <p:tav tm="100000">
                                          <p:val>
                                            <p:strVal val="#ppt_h"/>
                                          </p:val>
                                        </p:tav>
                                      </p:tavLst>
                                    </p:anim>
                                    <p:anim calcmode="lin" valueType="num">
                                      <p:cBhvr>
                                        <p:cTn id="105"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6"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Graphic spid="6" grpId="0" uiExpand="1">
        <p:bldSub>
          <a:bldDgm bld="one"/>
        </p:bldSub>
      </p:bldGraphic>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descr="\\PC-EUNICE\FondosTematicos\Jesus\Bautismo\batismo-de-jesus.jp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160765" y="764704"/>
            <a:ext cx="2458963" cy="16398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pic>
        <p:nvPicPr>
          <p:cNvPr id="2051" name="Picture 3" descr="\\PC-EUNICE\FondosTematicos\Jesus\Oración\i-have-prayed-for-thee-del-parson-09.jp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2829497" y="785794"/>
            <a:ext cx="1742503" cy="23256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pic>
        <p:nvPicPr>
          <p:cNvPr id="2052" name="Picture 4" descr="\\PC-EUNICE\FondosTematicos\Jesus\Niños\e9d80d6c47dd38d39560828fb6c7e6cb.jpg"/>
          <p:cNvPicPr>
            <a:picLocks noChangeAspect="1" noChangeArrowheads="1"/>
          </p:cNvPicPr>
          <p:nvPr/>
        </p:nvPicPr>
        <p:blipFill rotWithShape="1">
          <a:blip r:embed="rId5" cstate="screen">
            <a:extLst>
              <a:ext uri="{28A0092B-C50C-407E-A947-70E740481C1C}">
                <a14:useLocalDpi xmlns:a14="http://schemas.microsoft.com/office/drawing/2010/main" xmlns=""/>
              </a:ext>
            </a:extLst>
          </a:blip>
          <a:srcRect/>
          <a:stretch/>
        </p:blipFill>
        <p:spPr bwMode="auto">
          <a:xfrm>
            <a:off x="160765" y="2571758"/>
            <a:ext cx="2458963" cy="17871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pic>
        <p:nvPicPr>
          <p:cNvPr id="2053" name="Picture 5" descr="\\PC-EUNICE\FondosTematicos\Jesus\Sanando\hugging-jesus.jpg"/>
          <p:cNvPicPr>
            <a:picLocks noChangeAspect="1" noChangeArrowheads="1"/>
          </p:cNvPicPr>
          <p:nvPr/>
        </p:nvPicPr>
        <p:blipFill rotWithShape="1">
          <a:blip r:embed="rId6" cstate="screen">
            <a:extLst>
              <a:ext uri="{28A0092B-C50C-407E-A947-70E740481C1C}">
                <a14:useLocalDpi xmlns:a14="http://schemas.microsoft.com/office/drawing/2010/main" xmlns=""/>
              </a:ext>
            </a:extLst>
          </a:blip>
          <a:srcRect/>
          <a:stretch/>
        </p:blipFill>
        <p:spPr bwMode="auto">
          <a:xfrm>
            <a:off x="2865867" y="3260825"/>
            <a:ext cx="1687387" cy="15841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pic>
        <p:nvPicPr>
          <p:cNvPr id="2054" name="Picture 6" descr="\\PC-EUNICE\FondosTematicos\Jesus\Cruz\jesus_hombres_06.jpg"/>
          <p:cNvPicPr>
            <a:picLocks noChangeAspect="1" noChangeArrowheads="1"/>
          </p:cNvPicPr>
          <p:nvPr/>
        </p:nvPicPr>
        <p:blipFill>
          <a:blip r:embed="rId7" cstate="screen">
            <a:extLst>
              <a:ext uri="{28A0092B-C50C-407E-A947-70E740481C1C}">
                <a14:useLocalDpi xmlns:a14="http://schemas.microsoft.com/office/drawing/2010/main" xmlns=""/>
              </a:ext>
            </a:extLst>
          </a:blip>
          <a:srcRect/>
          <a:stretch>
            <a:fillRect/>
          </a:stretch>
        </p:blipFill>
        <p:spPr bwMode="auto">
          <a:xfrm>
            <a:off x="2221594" y="4941168"/>
            <a:ext cx="2331660" cy="1748745"/>
          </a:xfrm>
          <a:prstGeom prst="roundRect">
            <a:avLst>
              <a:gd name="adj" fmla="val 8594"/>
            </a:avLst>
          </a:prstGeom>
          <a:solidFill>
            <a:srgbClr val="FFFFFF">
              <a:shade val="85000"/>
            </a:srgbClr>
          </a:solidFill>
          <a:ln>
            <a:noFill/>
          </a:ln>
          <a:effectLst>
            <a:outerShdw blurRad="225425" dist="50800" dir="5220000" algn="ctr">
              <a:srgbClr val="000000">
                <a:alpha val="33000"/>
              </a:srgbClr>
            </a:outerShdw>
          </a:effectLst>
          <a:scene3d>
            <a:camera prst="perspectiveFront" fov="3300000">
              <a:rot lat="21486757" lon="19499778" rev="172355"/>
            </a:camera>
            <a:lightRig rig="harsh" dir="t">
              <a:rot lat="0" lon="0" rev="3000000"/>
            </a:lightRig>
          </a:scene3d>
          <a:sp3d extrusionH="38100" contourW="19050">
            <a:bevelT w="82550" h="44450" prst="angle"/>
            <a:bevelB w="82550" h="44450" prst="angle"/>
            <a:contourClr>
              <a:srgbClr val="FFFFFF"/>
            </a:contourClr>
          </a:sp3d>
          <a:extLst/>
        </p:spPr>
      </p:pic>
      <p:pic>
        <p:nvPicPr>
          <p:cNvPr id="2055" name="Picture 7" descr="\\PC-EUNICE\FondosTematicos\Jesus\Cruz\f41830234.jpg"/>
          <p:cNvPicPr>
            <a:picLocks noChangeAspect="1" noChangeArrowheads="1"/>
          </p:cNvPicPr>
          <p:nvPr/>
        </p:nvPicPr>
        <p:blipFill>
          <a:blip r:embed="rId8" cstate="screen">
            <a:extLst>
              <a:ext uri="{28A0092B-C50C-407E-A947-70E740481C1C}">
                <a14:useLocalDpi xmlns:a14="http://schemas.microsoft.com/office/drawing/2010/main" xmlns=""/>
              </a:ext>
            </a:extLst>
          </a:blip>
          <a:srcRect/>
          <a:stretch>
            <a:fillRect/>
          </a:stretch>
        </p:blipFill>
        <p:spPr bwMode="auto">
          <a:xfrm flipH="1">
            <a:off x="160764" y="4526105"/>
            <a:ext cx="1890955" cy="2215263"/>
          </a:xfrm>
          <a:prstGeom prst="roundRect">
            <a:avLst>
              <a:gd name="adj" fmla="val 8594"/>
            </a:avLst>
          </a:prstGeom>
          <a:solidFill>
            <a:srgbClr val="FFFFFF">
              <a:shade val="85000"/>
            </a:srgbClr>
          </a:solidFill>
          <a:ln>
            <a:noFill/>
          </a:ln>
          <a:effectLst>
            <a:outerShdw blurRad="225425" dist="50800" dir="5220000" algn="ctr">
              <a:srgbClr val="000000">
                <a:alpha val="33000"/>
              </a:srgbClr>
            </a:outerShdw>
          </a:effectLst>
          <a:scene3d>
            <a:camera prst="perspectiveFront" fov="3300000">
              <a:rot lat="21486757" lon="19499778" rev="172355"/>
            </a:camera>
            <a:lightRig rig="harsh" dir="t">
              <a:rot lat="0" lon="0" rev="3000000"/>
            </a:lightRig>
          </a:scene3d>
          <a:sp3d extrusionH="38100" contourW="19050">
            <a:bevelT w="82550" h="44450" prst="angle"/>
            <a:bevelB w="82550" h="44450" prst="angle"/>
            <a:contourClr>
              <a:srgbClr val="FFFFFF"/>
            </a:contourClr>
          </a:sp3d>
          <a:extLst/>
        </p:spPr>
      </p:pic>
      <p:sp>
        <p:nvSpPr>
          <p:cNvPr id="2" name="1 Rectángulo"/>
          <p:cNvSpPr/>
          <p:nvPr/>
        </p:nvSpPr>
        <p:spPr>
          <a:xfrm>
            <a:off x="0" y="-24"/>
            <a:ext cx="9144000" cy="830997"/>
          </a:xfrm>
          <a:prstGeom prst="rect">
            <a:avLst/>
          </a:prstGeom>
        </p:spPr>
        <p:txBody>
          <a:bodyPr wrap="square">
            <a:spAutoFit/>
            <a:scene3d>
              <a:camera prst="orthographicFront"/>
              <a:lightRig rig="freezing" dir="t"/>
            </a:scene3d>
            <a:sp3d extrusionH="57150">
              <a:bevelT w="38100" h="38100" prst="slope"/>
            </a:sp3d>
          </a:bodyPr>
          <a:lstStyle/>
          <a:p>
            <a:pPr algn="ctr"/>
            <a:r>
              <a:rPr lang="ro-RO"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38100">
                    <a:srgbClr val="4A2F12">
                      <a:alpha val="78824"/>
                    </a:srgbClr>
                  </a:glow>
                </a:effectLst>
              </a:rPr>
              <a:t>RĂSCUMPĂRĂTORUL </a:t>
            </a:r>
            <a:r>
              <a:rPr lang="ro-RO"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38100">
                    <a:srgbClr val="4A2F12">
                      <a:alpha val="78824"/>
                    </a:srgbClr>
                  </a:glow>
                </a:effectLst>
              </a:rPr>
              <a:t>EXEMPLAR</a:t>
            </a:r>
            <a:endParaRPr lang="ro-RO"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38100">
                  <a:srgbClr val="4A2F12">
                    <a:alpha val="78824"/>
                  </a:srgbClr>
                </a:glow>
              </a:effectLst>
            </a:endParaRPr>
          </a:p>
        </p:txBody>
      </p:sp>
      <p:sp>
        <p:nvSpPr>
          <p:cNvPr id="3" name="2 Rectángulo"/>
          <p:cNvSpPr/>
          <p:nvPr/>
        </p:nvSpPr>
        <p:spPr>
          <a:xfrm>
            <a:off x="4824536" y="839034"/>
            <a:ext cx="4067944" cy="923330"/>
          </a:xfrm>
          <a:prstGeom prst="rect">
            <a:avLst/>
          </a:prstGeom>
        </p:spPr>
        <p:txBody>
          <a:bodyPr wrap="square">
            <a:spAutoFit/>
          </a:bodyPr>
          <a:lstStyle/>
          <a:p>
            <a:pPr algn="ctr"/>
            <a:r>
              <a:rPr lang="ro-RO" b="1" smtClean="0">
                <a:solidFill>
                  <a:srgbClr val="38240E"/>
                </a:solidFill>
                <a:latin typeface="Comic Sans MS" panose="030F0702030302020204" pitchFamily="66" charset="0"/>
              </a:rPr>
              <a:t>“</a:t>
            </a:r>
            <a:r>
              <a:rPr lang="ro-RO" b="1" smtClean="0">
                <a:solidFill>
                  <a:srgbClr val="38240E"/>
                </a:solidFill>
                <a:latin typeface="Comic Sans MS" panose="030F0702030302020204" pitchFamily="66" charset="0"/>
              </a:rPr>
              <a:t>Cine zice că rămâne în El este dator şi el însuşi să umble aşa cum a umblat </a:t>
            </a:r>
            <a:r>
              <a:rPr lang="ro-RO" b="1" smtClean="0">
                <a:solidFill>
                  <a:srgbClr val="38240E"/>
                </a:solidFill>
                <a:latin typeface="Comic Sans MS" panose="030F0702030302020204" pitchFamily="66" charset="0"/>
              </a:rPr>
              <a:t>El.”</a:t>
            </a:r>
            <a:r>
              <a:rPr lang="ro-RO" sz="1400" b="1" smtClean="0">
                <a:solidFill>
                  <a:srgbClr val="38240E"/>
                </a:solidFill>
                <a:latin typeface="Comic Sans MS" panose="030F0702030302020204" pitchFamily="66" charset="0"/>
              </a:rPr>
              <a:t>(</a:t>
            </a:r>
            <a:r>
              <a:rPr lang="ro-RO" sz="1400" b="1" smtClean="0">
                <a:solidFill>
                  <a:srgbClr val="38240E"/>
                </a:solidFill>
                <a:latin typeface="Comic Sans MS" panose="030F0702030302020204" pitchFamily="66" charset="0"/>
              </a:rPr>
              <a:t>1 </a:t>
            </a:r>
            <a:r>
              <a:rPr lang="ro-RO" sz="1400" b="1" smtClean="0">
                <a:solidFill>
                  <a:srgbClr val="38240E"/>
                </a:solidFill>
                <a:latin typeface="Comic Sans MS" panose="030F0702030302020204" pitchFamily="66" charset="0"/>
              </a:rPr>
              <a:t>Ioan</a:t>
            </a:r>
            <a:r>
              <a:rPr lang="ro-RO" sz="1400" b="1" smtClean="0">
                <a:solidFill>
                  <a:srgbClr val="38240E"/>
                </a:solidFill>
                <a:latin typeface="Comic Sans MS" panose="030F0702030302020204" pitchFamily="66" charset="0"/>
              </a:rPr>
              <a:t> 2:6 </a:t>
            </a:r>
            <a:r>
              <a:rPr lang="ro-RO" sz="1400" b="1" smtClean="0">
                <a:solidFill>
                  <a:srgbClr val="38240E"/>
                </a:solidFill>
                <a:latin typeface="Comic Sans MS" panose="030F0702030302020204" pitchFamily="66" charset="0"/>
              </a:rPr>
              <a:t>GBV</a:t>
            </a:r>
            <a:r>
              <a:rPr lang="ro-RO" sz="1400" b="1" smtClean="0">
                <a:solidFill>
                  <a:srgbClr val="38240E"/>
                </a:solidFill>
                <a:latin typeface="Comic Sans MS" panose="030F0702030302020204" pitchFamily="66" charset="0"/>
              </a:rPr>
              <a:t>)</a:t>
            </a:r>
            <a:endParaRPr lang="ro-RO" sz="1400" b="1">
              <a:solidFill>
                <a:srgbClr val="38240E"/>
              </a:solidFill>
              <a:latin typeface="Comic Sans MS" panose="030F0702030302020204" pitchFamily="66" charset="0"/>
            </a:endParaRPr>
          </a:p>
        </p:txBody>
      </p:sp>
      <p:sp>
        <p:nvSpPr>
          <p:cNvPr id="4" name="3 CuadroTexto"/>
          <p:cNvSpPr txBox="1"/>
          <p:nvPr/>
        </p:nvSpPr>
        <p:spPr>
          <a:xfrm>
            <a:off x="4662264" y="1700808"/>
            <a:ext cx="4392488" cy="5042406"/>
          </a:xfrm>
          <a:prstGeom prst="rect">
            <a:avLst/>
          </a:prstGeom>
          <a:noFill/>
        </p:spPr>
        <p:txBody>
          <a:bodyPr wrap="square" rtlCol="0">
            <a:spAutoFit/>
          </a:bodyPr>
          <a:lstStyle/>
          <a:p>
            <a:pPr>
              <a:lnSpc>
                <a:spcPts val="2300"/>
              </a:lnSpc>
              <a:spcBef>
                <a:spcPts val="600"/>
              </a:spcBef>
            </a:pPr>
            <a:r>
              <a:rPr lang="ro-RO" sz="2000" b="1" dirty="0"/>
              <a:t>Răscumpărătorul nu numai că a suferit cum suferim și noi, ci a și trăit o viață la fel ca a noastră </a:t>
            </a:r>
            <a:r>
              <a:rPr lang="ro-RO" sz="2000" b="1" dirty="0" smtClean="0"/>
              <a:t>(dar </a:t>
            </a:r>
            <a:r>
              <a:rPr lang="ro-RO" sz="2000" b="1" dirty="0"/>
              <a:t>fără </a:t>
            </a:r>
            <a:r>
              <a:rPr lang="ro-RO" sz="2000" b="1" dirty="0" smtClean="0"/>
              <a:t>păcat).</a:t>
            </a:r>
          </a:p>
          <a:p>
            <a:pPr>
              <a:lnSpc>
                <a:spcPts val="2300"/>
              </a:lnSpc>
              <a:spcBef>
                <a:spcPts val="600"/>
              </a:spcBef>
            </a:pPr>
            <a:r>
              <a:rPr lang="ro-RO" sz="2000" b="1" dirty="0" smtClean="0"/>
              <a:t>Isus </a:t>
            </a:r>
            <a:r>
              <a:rPr lang="ro-RO" sz="2000" b="1" dirty="0"/>
              <a:t>este singurul exemplu perfect pe care Îl avem despre cum să trăim o </a:t>
            </a:r>
            <a:r>
              <a:rPr lang="ro-RO" sz="2000" b="1" dirty="0" smtClean="0"/>
              <a:t>viață </a:t>
            </a:r>
            <a:r>
              <a:rPr lang="ro-RO" sz="2000" b="1" dirty="0"/>
              <a:t>la care Dumnezeu ne-a chemat. De aceea suntem chemați să Îl imităm în fiecare aspect al vieții noastre. </a:t>
            </a:r>
          </a:p>
          <a:p>
            <a:pPr>
              <a:lnSpc>
                <a:spcPts val="2300"/>
              </a:lnSpc>
              <a:spcBef>
                <a:spcPts val="600"/>
              </a:spcBef>
            </a:pPr>
            <a:r>
              <a:rPr lang="ro-RO" sz="2000" b="1" dirty="0"/>
              <a:t>Dar nu pentru că a trăit o viață perfectă este Răscumpărătorul nostru. Pentru a ne răscumpăra a trebuit să se facă Înlocuitorul nostru. </a:t>
            </a:r>
          </a:p>
          <a:p>
            <a:pPr>
              <a:lnSpc>
                <a:spcPts val="2300"/>
              </a:lnSpc>
              <a:spcBef>
                <a:spcPts val="600"/>
              </a:spcBef>
            </a:pPr>
            <a:r>
              <a:rPr lang="ro-RO" sz="2000" b="1" dirty="0" smtClean="0">
                <a:latin typeface="Calibri" pitchFamily="34" charset="0"/>
              </a:rPr>
              <a:t>El n-a venit numai ca să ne fie exemplu, ci și ca să sufere moartea pe care noi o meritam, astfel ca viața Sa desăvârșită să fie pusă în contul nostru.</a:t>
            </a:r>
            <a:endParaRPr lang="ro-RO" sz="2000" b="1" dirty="0">
              <a:latin typeface="Calibri" pitchFamily="34" charset="0"/>
            </a:endParaRPr>
          </a:p>
        </p:txBody>
      </p:sp>
    </p:spTree>
    <p:extLst>
      <p:ext uri="{BB962C8B-B14F-4D97-AF65-F5344CB8AC3E}">
        <p14:creationId xmlns:p14="http://schemas.microsoft.com/office/powerpoint/2010/main" xmlns="" val="26147091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12"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1000"/>
                                        <p:tgtEl>
                                          <p:spTgt spid="4">
                                            <p:txEl>
                                              <p:pRg st="0" end="0"/>
                                            </p:txEl>
                                          </p:spTgt>
                                        </p:tgtEl>
                                      </p:cBhvr>
                                    </p:animEffect>
                                    <p:anim calcmode="lin" valueType="num">
                                      <p:cBhvr>
                                        <p:cTn id="2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4"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5" presetClass="entr" presetSubtype="0" fill="hold" nodeType="clickEffect">
                                  <p:stCondLst>
                                    <p:cond delay="0"/>
                                  </p:stCondLst>
                                  <p:childTnLst>
                                    <p:set>
                                      <p:cBhvr>
                                        <p:cTn id="29" dur="1" fill="hold">
                                          <p:stCondLst>
                                            <p:cond delay="0"/>
                                          </p:stCondLst>
                                        </p:cTn>
                                        <p:tgtEl>
                                          <p:spTgt spid="2050"/>
                                        </p:tgtEl>
                                        <p:attrNameLst>
                                          <p:attrName>style.visibility</p:attrName>
                                        </p:attrNameLst>
                                      </p:cBhvr>
                                      <p:to>
                                        <p:strVal val="visible"/>
                                      </p:to>
                                    </p:set>
                                    <p:anim calcmode="lin" valueType="num">
                                      <p:cBhvr>
                                        <p:cTn id="30" dur="500" decel="50000" fill="hold">
                                          <p:stCondLst>
                                            <p:cond delay="0"/>
                                          </p:stCondLst>
                                        </p:cTn>
                                        <p:tgtEl>
                                          <p:spTgt spid="2050"/>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2050"/>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2050"/>
                                        </p:tgtEl>
                                        <p:attrNameLst>
                                          <p:attrName>ppt_w</p:attrName>
                                        </p:attrNameLst>
                                      </p:cBhvr>
                                      <p:tavLst>
                                        <p:tav tm="0">
                                          <p:val>
                                            <p:strVal val="#ppt_w*.05"/>
                                          </p:val>
                                        </p:tav>
                                        <p:tav tm="100000">
                                          <p:val>
                                            <p:strVal val="#ppt_w"/>
                                          </p:val>
                                        </p:tav>
                                      </p:tavLst>
                                    </p:anim>
                                    <p:anim calcmode="lin" valueType="num">
                                      <p:cBhvr>
                                        <p:cTn id="33" dur="1000" fill="hold"/>
                                        <p:tgtEl>
                                          <p:spTgt spid="2050"/>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2050"/>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2050"/>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2050"/>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2050"/>
                                        </p:tgtEl>
                                      </p:cBhvr>
                                    </p:animEffect>
                                  </p:childTnLst>
                                </p:cTn>
                              </p:par>
                              <p:par>
                                <p:cTn id="38" presetID="25" presetClass="entr" presetSubtype="0" fill="hold" nodeType="withEffect">
                                  <p:stCondLst>
                                    <p:cond delay="0"/>
                                  </p:stCondLst>
                                  <p:childTnLst>
                                    <p:set>
                                      <p:cBhvr>
                                        <p:cTn id="39" dur="1" fill="hold">
                                          <p:stCondLst>
                                            <p:cond delay="0"/>
                                          </p:stCondLst>
                                        </p:cTn>
                                        <p:tgtEl>
                                          <p:spTgt spid="2051"/>
                                        </p:tgtEl>
                                        <p:attrNameLst>
                                          <p:attrName>style.visibility</p:attrName>
                                        </p:attrNameLst>
                                      </p:cBhvr>
                                      <p:to>
                                        <p:strVal val="visible"/>
                                      </p:to>
                                    </p:set>
                                    <p:anim calcmode="lin" valueType="num">
                                      <p:cBhvr>
                                        <p:cTn id="40" dur="500" decel="50000" fill="hold">
                                          <p:stCondLst>
                                            <p:cond delay="0"/>
                                          </p:stCondLst>
                                        </p:cTn>
                                        <p:tgtEl>
                                          <p:spTgt spid="2051"/>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2051"/>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2051"/>
                                        </p:tgtEl>
                                        <p:attrNameLst>
                                          <p:attrName>ppt_w</p:attrName>
                                        </p:attrNameLst>
                                      </p:cBhvr>
                                      <p:tavLst>
                                        <p:tav tm="0">
                                          <p:val>
                                            <p:strVal val="#ppt_w*.05"/>
                                          </p:val>
                                        </p:tav>
                                        <p:tav tm="100000">
                                          <p:val>
                                            <p:strVal val="#ppt_w"/>
                                          </p:val>
                                        </p:tav>
                                      </p:tavLst>
                                    </p:anim>
                                    <p:anim calcmode="lin" valueType="num">
                                      <p:cBhvr>
                                        <p:cTn id="43" dur="1000" fill="hold"/>
                                        <p:tgtEl>
                                          <p:spTgt spid="2051"/>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2051"/>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2051"/>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2051"/>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2051"/>
                                        </p:tgtEl>
                                      </p:cBhvr>
                                    </p:animEffect>
                                  </p:childTnLst>
                                </p:cTn>
                              </p:par>
                              <p:par>
                                <p:cTn id="48" presetID="25" presetClass="entr" presetSubtype="0" fill="hold" nodeType="withEffect">
                                  <p:stCondLst>
                                    <p:cond delay="0"/>
                                  </p:stCondLst>
                                  <p:childTnLst>
                                    <p:set>
                                      <p:cBhvr>
                                        <p:cTn id="49" dur="1" fill="hold">
                                          <p:stCondLst>
                                            <p:cond delay="0"/>
                                          </p:stCondLst>
                                        </p:cTn>
                                        <p:tgtEl>
                                          <p:spTgt spid="2052"/>
                                        </p:tgtEl>
                                        <p:attrNameLst>
                                          <p:attrName>style.visibility</p:attrName>
                                        </p:attrNameLst>
                                      </p:cBhvr>
                                      <p:to>
                                        <p:strVal val="visible"/>
                                      </p:to>
                                    </p:set>
                                    <p:anim calcmode="lin" valueType="num">
                                      <p:cBhvr>
                                        <p:cTn id="50" dur="500" decel="50000" fill="hold">
                                          <p:stCondLst>
                                            <p:cond delay="0"/>
                                          </p:stCondLst>
                                        </p:cTn>
                                        <p:tgtEl>
                                          <p:spTgt spid="2052"/>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2052"/>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2052"/>
                                        </p:tgtEl>
                                        <p:attrNameLst>
                                          <p:attrName>ppt_w</p:attrName>
                                        </p:attrNameLst>
                                      </p:cBhvr>
                                      <p:tavLst>
                                        <p:tav tm="0">
                                          <p:val>
                                            <p:strVal val="#ppt_w*.05"/>
                                          </p:val>
                                        </p:tav>
                                        <p:tav tm="100000">
                                          <p:val>
                                            <p:strVal val="#ppt_w"/>
                                          </p:val>
                                        </p:tav>
                                      </p:tavLst>
                                    </p:anim>
                                    <p:anim calcmode="lin" valueType="num">
                                      <p:cBhvr>
                                        <p:cTn id="53" dur="1000" fill="hold"/>
                                        <p:tgtEl>
                                          <p:spTgt spid="2052"/>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2052"/>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2052"/>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2052"/>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2052"/>
                                        </p:tgtEl>
                                      </p:cBhvr>
                                    </p:animEffect>
                                  </p:childTnLst>
                                </p:cTn>
                              </p:par>
                              <p:par>
                                <p:cTn id="58" presetID="25" presetClass="entr" presetSubtype="0" fill="hold" nodeType="withEffect">
                                  <p:stCondLst>
                                    <p:cond delay="0"/>
                                  </p:stCondLst>
                                  <p:childTnLst>
                                    <p:set>
                                      <p:cBhvr>
                                        <p:cTn id="59" dur="1" fill="hold">
                                          <p:stCondLst>
                                            <p:cond delay="0"/>
                                          </p:stCondLst>
                                        </p:cTn>
                                        <p:tgtEl>
                                          <p:spTgt spid="2053"/>
                                        </p:tgtEl>
                                        <p:attrNameLst>
                                          <p:attrName>style.visibility</p:attrName>
                                        </p:attrNameLst>
                                      </p:cBhvr>
                                      <p:to>
                                        <p:strVal val="visible"/>
                                      </p:to>
                                    </p:set>
                                    <p:anim calcmode="lin" valueType="num">
                                      <p:cBhvr>
                                        <p:cTn id="60" dur="500" decel="50000" fill="hold">
                                          <p:stCondLst>
                                            <p:cond delay="0"/>
                                          </p:stCondLst>
                                        </p:cTn>
                                        <p:tgtEl>
                                          <p:spTgt spid="2053"/>
                                        </p:tgtEl>
                                        <p:attrNameLst>
                                          <p:attrName>style.rotation</p:attrName>
                                        </p:attrNameLst>
                                      </p:cBhvr>
                                      <p:tavLst>
                                        <p:tav tm="0">
                                          <p:val>
                                            <p:fltVal val="-90"/>
                                          </p:val>
                                        </p:tav>
                                        <p:tav tm="100000">
                                          <p:val>
                                            <p:fltVal val="0"/>
                                          </p:val>
                                        </p:tav>
                                      </p:tavLst>
                                    </p:anim>
                                    <p:anim calcmode="lin" valueType="num">
                                      <p:cBhvr>
                                        <p:cTn id="61" dur="500" decel="50000" fill="hold">
                                          <p:stCondLst>
                                            <p:cond delay="0"/>
                                          </p:stCondLst>
                                        </p:cTn>
                                        <p:tgtEl>
                                          <p:spTgt spid="2053"/>
                                        </p:tgtEl>
                                        <p:attrNameLst>
                                          <p:attrName>ppt_w</p:attrName>
                                        </p:attrNameLst>
                                      </p:cBhvr>
                                      <p:tavLst>
                                        <p:tav tm="0">
                                          <p:val>
                                            <p:strVal val="#ppt_w"/>
                                          </p:val>
                                        </p:tav>
                                        <p:tav tm="100000">
                                          <p:val>
                                            <p:strVal val="#ppt_w*.05"/>
                                          </p:val>
                                        </p:tav>
                                      </p:tavLst>
                                    </p:anim>
                                    <p:anim calcmode="lin" valueType="num">
                                      <p:cBhvr>
                                        <p:cTn id="62" dur="500" accel="50000" fill="hold">
                                          <p:stCondLst>
                                            <p:cond delay="500"/>
                                          </p:stCondLst>
                                        </p:cTn>
                                        <p:tgtEl>
                                          <p:spTgt spid="2053"/>
                                        </p:tgtEl>
                                        <p:attrNameLst>
                                          <p:attrName>ppt_w</p:attrName>
                                        </p:attrNameLst>
                                      </p:cBhvr>
                                      <p:tavLst>
                                        <p:tav tm="0">
                                          <p:val>
                                            <p:strVal val="#ppt_w*.05"/>
                                          </p:val>
                                        </p:tav>
                                        <p:tav tm="100000">
                                          <p:val>
                                            <p:strVal val="#ppt_w"/>
                                          </p:val>
                                        </p:tav>
                                      </p:tavLst>
                                    </p:anim>
                                    <p:anim calcmode="lin" valueType="num">
                                      <p:cBhvr>
                                        <p:cTn id="63" dur="1000" fill="hold"/>
                                        <p:tgtEl>
                                          <p:spTgt spid="2053"/>
                                        </p:tgtEl>
                                        <p:attrNameLst>
                                          <p:attrName>ppt_h</p:attrName>
                                        </p:attrNameLst>
                                      </p:cBhvr>
                                      <p:tavLst>
                                        <p:tav tm="0">
                                          <p:val>
                                            <p:strVal val="#ppt_h"/>
                                          </p:val>
                                        </p:tav>
                                        <p:tav tm="100000">
                                          <p:val>
                                            <p:strVal val="#ppt_h"/>
                                          </p:val>
                                        </p:tav>
                                      </p:tavLst>
                                    </p:anim>
                                    <p:anim calcmode="lin" valueType="num">
                                      <p:cBhvr>
                                        <p:cTn id="64" dur="500" decel="50000" fill="hold">
                                          <p:stCondLst>
                                            <p:cond delay="0"/>
                                          </p:stCondLst>
                                        </p:cTn>
                                        <p:tgtEl>
                                          <p:spTgt spid="2053"/>
                                        </p:tgtEl>
                                        <p:attrNameLst>
                                          <p:attrName>ppt_x</p:attrName>
                                        </p:attrNameLst>
                                      </p:cBhvr>
                                      <p:tavLst>
                                        <p:tav tm="0">
                                          <p:val>
                                            <p:strVal val="#ppt_x+.4"/>
                                          </p:val>
                                        </p:tav>
                                        <p:tav tm="100000">
                                          <p:val>
                                            <p:strVal val="#ppt_x"/>
                                          </p:val>
                                        </p:tav>
                                      </p:tavLst>
                                    </p:anim>
                                    <p:anim calcmode="lin" valueType="num">
                                      <p:cBhvr>
                                        <p:cTn id="65" dur="500" decel="50000" fill="hold">
                                          <p:stCondLst>
                                            <p:cond delay="0"/>
                                          </p:stCondLst>
                                        </p:cTn>
                                        <p:tgtEl>
                                          <p:spTgt spid="2053"/>
                                        </p:tgtEl>
                                        <p:attrNameLst>
                                          <p:attrName>ppt_y</p:attrName>
                                        </p:attrNameLst>
                                      </p:cBhvr>
                                      <p:tavLst>
                                        <p:tav tm="0">
                                          <p:val>
                                            <p:strVal val="#ppt_y-.2"/>
                                          </p:val>
                                        </p:tav>
                                        <p:tav tm="100000">
                                          <p:val>
                                            <p:strVal val="#ppt_y+.1"/>
                                          </p:val>
                                        </p:tav>
                                      </p:tavLst>
                                    </p:anim>
                                    <p:anim calcmode="lin" valueType="num">
                                      <p:cBhvr>
                                        <p:cTn id="66" dur="500" accel="50000" fill="hold">
                                          <p:stCondLst>
                                            <p:cond delay="500"/>
                                          </p:stCondLst>
                                        </p:cTn>
                                        <p:tgtEl>
                                          <p:spTgt spid="2053"/>
                                        </p:tgtEl>
                                        <p:attrNameLst>
                                          <p:attrName>ppt_y</p:attrName>
                                        </p:attrNameLst>
                                      </p:cBhvr>
                                      <p:tavLst>
                                        <p:tav tm="0">
                                          <p:val>
                                            <p:strVal val="#ppt_y+.1"/>
                                          </p:val>
                                        </p:tav>
                                        <p:tav tm="100000">
                                          <p:val>
                                            <p:strVal val="#ppt_y"/>
                                          </p:val>
                                        </p:tav>
                                      </p:tavLst>
                                    </p:anim>
                                    <p:animEffect transition="in" filter="fade">
                                      <p:cBhvr>
                                        <p:cTn id="67" dur="1000" decel="50000">
                                          <p:stCondLst>
                                            <p:cond delay="0"/>
                                          </p:stCondLst>
                                        </p:cTn>
                                        <p:tgtEl>
                                          <p:spTgt spid="2053"/>
                                        </p:tgtEl>
                                      </p:cBhvr>
                                    </p:animEffect>
                                  </p:childTnLst>
                                </p:cTn>
                              </p:par>
                            </p:childTnLst>
                          </p:cTn>
                        </p:par>
                        <p:par>
                          <p:cTn id="68" fill="hold">
                            <p:stCondLst>
                              <p:cond delay="1000"/>
                            </p:stCondLst>
                            <p:childTnLst>
                              <p:par>
                                <p:cTn id="69" presetID="37" presetClass="entr" presetSubtype="0" fill="hold" grpId="0" nodeType="afterEffect">
                                  <p:stCondLst>
                                    <p:cond delay="0"/>
                                  </p:stCondLst>
                                  <p:childTnLst>
                                    <p:set>
                                      <p:cBhvr>
                                        <p:cTn id="70" dur="1" fill="hold">
                                          <p:stCondLst>
                                            <p:cond delay="0"/>
                                          </p:stCondLst>
                                        </p:cTn>
                                        <p:tgtEl>
                                          <p:spTgt spid="4">
                                            <p:txEl>
                                              <p:pRg st="1" end="1"/>
                                            </p:txEl>
                                          </p:spTgt>
                                        </p:tgtEl>
                                        <p:attrNameLst>
                                          <p:attrName>style.visibility</p:attrName>
                                        </p:attrNameLst>
                                      </p:cBhvr>
                                      <p:to>
                                        <p:strVal val="visible"/>
                                      </p:to>
                                    </p:set>
                                    <p:animEffect transition="in" filter="fade">
                                      <p:cBhvr>
                                        <p:cTn id="71" dur="1000"/>
                                        <p:tgtEl>
                                          <p:spTgt spid="4">
                                            <p:txEl>
                                              <p:pRg st="1" end="1"/>
                                            </p:txEl>
                                          </p:spTgt>
                                        </p:tgtEl>
                                      </p:cBhvr>
                                    </p:animEffect>
                                    <p:anim calcmode="lin" valueType="num">
                                      <p:cBhvr>
                                        <p:cTn id="7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73"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7" presetClass="entr" presetSubtype="4" fill="hold" nodeType="clickEffect">
                                  <p:stCondLst>
                                    <p:cond delay="0"/>
                                  </p:stCondLst>
                                  <p:childTnLst>
                                    <p:set>
                                      <p:cBhvr>
                                        <p:cTn id="78" dur="1" fill="hold">
                                          <p:stCondLst>
                                            <p:cond delay="0"/>
                                          </p:stCondLst>
                                        </p:cTn>
                                        <p:tgtEl>
                                          <p:spTgt spid="2054"/>
                                        </p:tgtEl>
                                        <p:attrNameLst>
                                          <p:attrName>style.visibility</p:attrName>
                                        </p:attrNameLst>
                                      </p:cBhvr>
                                      <p:to>
                                        <p:strVal val="visible"/>
                                      </p:to>
                                    </p:set>
                                    <p:anim calcmode="lin" valueType="num">
                                      <p:cBhvr>
                                        <p:cTn id="79" dur="500" fill="hold"/>
                                        <p:tgtEl>
                                          <p:spTgt spid="2054"/>
                                        </p:tgtEl>
                                        <p:attrNameLst>
                                          <p:attrName>ppt_x</p:attrName>
                                        </p:attrNameLst>
                                      </p:cBhvr>
                                      <p:tavLst>
                                        <p:tav tm="0">
                                          <p:val>
                                            <p:strVal val="#ppt_x"/>
                                          </p:val>
                                        </p:tav>
                                        <p:tav tm="100000">
                                          <p:val>
                                            <p:strVal val="#ppt_x"/>
                                          </p:val>
                                        </p:tav>
                                      </p:tavLst>
                                    </p:anim>
                                    <p:anim calcmode="lin" valueType="num">
                                      <p:cBhvr>
                                        <p:cTn id="80" dur="500" fill="hold"/>
                                        <p:tgtEl>
                                          <p:spTgt spid="2054"/>
                                        </p:tgtEl>
                                        <p:attrNameLst>
                                          <p:attrName>ppt_y</p:attrName>
                                        </p:attrNameLst>
                                      </p:cBhvr>
                                      <p:tavLst>
                                        <p:tav tm="0">
                                          <p:val>
                                            <p:strVal val="#ppt_y+#ppt_h/2"/>
                                          </p:val>
                                        </p:tav>
                                        <p:tav tm="100000">
                                          <p:val>
                                            <p:strVal val="#ppt_y"/>
                                          </p:val>
                                        </p:tav>
                                      </p:tavLst>
                                    </p:anim>
                                    <p:anim calcmode="lin" valueType="num">
                                      <p:cBhvr>
                                        <p:cTn id="81" dur="500" fill="hold"/>
                                        <p:tgtEl>
                                          <p:spTgt spid="2054"/>
                                        </p:tgtEl>
                                        <p:attrNameLst>
                                          <p:attrName>ppt_w</p:attrName>
                                        </p:attrNameLst>
                                      </p:cBhvr>
                                      <p:tavLst>
                                        <p:tav tm="0">
                                          <p:val>
                                            <p:strVal val="#ppt_w"/>
                                          </p:val>
                                        </p:tav>
                                        <p:tav tm="100000">
                                          <p:val>
                                            <p:strVal val="#ppt_w"/>
                                          </p:val>
                                        </p:tav>
                                      </p:tavLst>
                                    </p:anim>
                                    <p:anim calcmode="lin" valueType="num">
                                      <p:cBhvr>
                                        <p:cTn id="82" dur="500" fill="hold"/>
                                        <p:tgtEl>
                                          <p:spTgt spid="2054"/>
                                        </p:tgtEl>
                                        <p:attrNameLst>
                                          <p:attrName>ppt_h</p:attrName>
                                        </p:attrNameLst>
                                      </p:cBhvr>
                                      <p:tavLst>
                                        <p:tav tm="0">
                                          <p:val>
                                            <p:fltVal val="0"/>
                                          </p:val>
                                        </p:tav>
                                        <p:tav tm="100000">
                                          <p:val>
                                            <p:strVal val="#ppt_h"/>
                                          </p:val>
                                        </p:tav>
                                      </p:tavLst>
                                    </p:anim>
                                  </p:childTnLst>
                                </p:cTn>
                              </p:par>
                              <p:par>
                                <p:cTn id="83" presetID="17" presetClass="entr" presetSubtype="4" fill="hold" nodeType="withEffect">
                                  <p:stCondLst>
                                    <p:cond delay="0"/>
                                  </p:stCondLst>
                                  <p:childTnLst>
                                    <p:set>
                                      <p:cBhvr>
                                        <p:cTn id="84" dur="1" fill="hold">
                                          <p:stCondLst>
                                            <p:cond delay="0"/>
                                          </p:stCondLst>
                                        </p:cTn>
                                        <p:tgtEl>
                                          <p:spTgt spid="2055"/>
                                        </p:tgtEl>
                                        <p:attrNameLst>
                                          <p:attrName>style.visibility</p:attrName>
                                        </p:attrNameLst>
                                      </p:cBhvr>
                                      <p:to>
                                        <p:strVal val="visible"/>
                                      </p:to>
                                    </p:set>
                                    <p:anim calcmode="lin" valueType="num">
                                      <p:cBhvr>
                                        <p:cTn id="85" dur="500" fill="hold"/>
                                        <p:tgtEl>
                                          <p:spTgt spid="2055"/>
                                        </p:tgtEl>
                                        <p:attrNameLst>
                                          <p:attrName>ppt_x</p:attrName>
                                        </p:attrNameLst>
                                      </p:cBhvr>
                                      <p:tavLst>
                                        <p:tav tm="0">
                                          <p:val>
                                            <p:strVal val="#ppt_x"/>
                                          </p:val>
                                        </p:tav>
                                        <p:tav tm="100000">
                                          <p:val>
                                            <p:strVal val="#ppt_x"/>
                                          </p:val>
                                        </p:tav>
                                      </p:tavLst>
                                    </p:anim>
                                    <p:anim calcmode="lin" valueType="num">
                                      <p:cBhvr>
                                        <p:cTn id="86" dur="500" fill="hold"/>
                                        <p:tgtEl>
                                          <p:spTgt spid="2055"/>
                                        </p:tgtEl>
                                        <p:attrNameLst>
                                          <p:attrName>ppt_y</p:attrName>
                                        </p:attrNameLst>
                                      </p:cBhvr>
                                      <p:tavLst>
                                        <p:tav tm="0">
                                          <p:val>
                                            <p:strVal val="#ppt_y+#ppt_h/2"/>
                                          </p:val>
                                        </p:tav>
                                        <p:tav tm="100000">
                                          <p:val>
                                            <p:strVal val="#ppt_y"/>
                                          </p:val>
                                        </p:tav>
                                      </p:tavLst>
                                    </p:anim>
                                    <p:anim calcmode="lin" valueType="num">
                                      <p:cBhvr>
                                        <p:cTn id="87" dur="500" fill="hold"/>
                                        <p:tgtEl>
                                          <p:spTgt spid="2055"/>
                                        </p:tgtEl>
                                        <p:attrNameLst>
                                          <p:attrName>ppt_w</p:attrName>
                                        </p:attrNameLst>
                                      </p:cBhvr>
                                      <p:tavLst>
                                        <p:tav tm="0">
                                          <p:val>
                                            <p:strVal val="#ppt_w"/>
                                          </p:val>
                                        </p:tav>
                                        <p:tav tm="100000">
                                          <p:val>
                                            <p:strVal val="#ppt_w"/>
                                          </p:val>
                                        </p:tav>
                                      </p:tavLst>
                                    </p:anim>
                                    <p:anim calcmode="lin" valueType="num">
                                      <p:cBhvr>
                                        <p:cTn id="88" dur="500" fill="hold"/>
                                        <p:tgtEl>
                                          <p:spTgt spid="2055"/>
                                        </p:tgtEl>
                                        <p:attrNameLst>
                                          <p:attrName>ppt_h</p:attrName>
                                        </p:attrNameLst>
                                      </p:cBhvr>
                                      <p:tavLst>
                                        <p:tav tm="0">
                                          <p:val>
                                            <p:fltVal val="0"/>
                                          </p:val>
                                        </p:tav>
                                        <p:tav tm="100000">
                                          <p:val>
                                            <p:strVal val="#ppt_h"/>
                                          </p:val>
                                        </p:tav>
                                      </p:tavLst>
                                    </p:anim>
                                  </p:childTnLst>
                                </p:cTn>
                              </p:par>
                            </p:childTnLst>
                          </p:cTn>
                        </p:par>
                        <p:par>
                          <p:cTn id="89" fill="hold">
                            <p:stCondLst>
                              <p:cond delay="500"/>
                            </p:stCondLst>
                            <p:childTnLst>
                              <p:par>
                                <p:cTn id="90" presetID="37" presetClass="entr" presetSubtype="0" fill="hold" grpId="0" nodeType="afterEffect">
                                  <p:stCondLst>
                                    <p:cond delay="0"/>
                                  </p:stCondLst>
                                  <p:childTnLst>
                                    <p:set>
                                      <p:cBhvr>
                                        <p:cTn id="91" dur="1" fill="hold">
                                          <p:stCondLst>
                                            <p:cond delay="0"/>
                                          </p:stCondLst>
                                        </p:cTn>
                                        <p:tgtEl>
                                          <p:spTgt spid="4">
                                            <p:txEl>
                                              <p:pRg st="2" end="2"/>
                                            </p:txEl>
                                          </p:spTgt>
                                        </p:tgtEl>
                                        <p:attrNameLst>
                                          <p:attrName>style.visibility</p:attrName>
                                        </p:attrNameLst>
                                      </p:cBhvr>
                                      <p:to>
                                        <p:strVal val="visible"/>
                                      </p:to>
                                    </p:set>
                                    <p:animEffect transition="in" filter="fade">
                                      <p:cBhvr>
                                        <p:cTn id="92" dur="1000"/>
                                        <p:tgtEl>
                                          <p:spTgt spid="4">
                                            <p:txEl>
                                              <p:pRg st="2" end="2"/>
                                            </p:txEl>
                                          </p:spTgt>
                                        </p:tgtEl>
                                      </p:cBhvr>
                                    </p:animEffect>
                                    <p:anim calcmode="lin" valueType="num">
                                      <p:cBhvr>
                                        <p:cTn id="9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4"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37" presetClass="entr" presetSubtype="0" fill="hold" grpId="0" nodeType="clickEffect">
                                  <p:stCondLst>
                                    <p:cond delay="0"/>
                                  </p:stCondLst>
                                  <p:childTnLst>
                                    <p:set>
                                      <p:cBhvr>
                                        <p:cTn id="99" dur="1" fill="hold">
                                          <p:stCondLst>
                                            <p:cond delay="0"/>
                                          </p:stCondLst>
                                        </p:cTn>
                                        <p:tgtEl>
                                          <p:spTgt spid="4">
                                            <p:txEl>
                                              <p:pRg st="3" end="3"/>
                                            </p:txEl>
                                          </p:spTgt>
                                        </p:tgtEl>
                                        <p:attrNameLst>
                                          <p:attrName>style.visibility</p:attrName>
                                        </p:attrNameLst>
                                      </p:cBhvr>
                                      <p:to>
                                        <p:strVal val="visible"/>
                                      </p:to>
                                    </p:set>
                                    <p:animEffect transition="in" filter="fade">
                                      <p:cBhvr>
                                        <p:cTn id="100" dur="1000"/>
                                        <p:tgtEl>
                                          <p:spTgt spid="4">
                                            <p:txEl>
                                              <p:pRg st="3" end="3"/>
                                            </p:txEl>
                                          </p:spTgt>
                                        </p:tgtEl>
                                      </p:cBhvr>
                                    </p:animEffect>
                                    <p:anim calcmode="lin" valueType="num">
                                      <p:cBhvr>
                                        <p:cTn id="10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02"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1652228" y="0"/>
            <a:ext cx="7491772" cy="707886"/>
          </a:xfrm>
          <a:prstGeom prst="rect">
            <a:avLst/>
          </a:prstGeom>
        </p:spPr>
        <p:txBody>
          <a:bodyPr wrap="square">
            <a:spAutoFit/>
          </a:bodyPr>
          <a:lstStyle/>
          <a:p>
            <a:pPr algn="ctr"/>
            <a:r>
              <a:rPr lang="ro-RO" sz="4000" b="1" spc="10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RĂSCUMPĂRĂTORUL </a:t>
            </a:r>
            <a:r>
              <a:rPr lang="ro-RO" sz="4000" b="1" spc="10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CRUCIFICAT</a:t>
            </a:r>
            <a:endParaRPr lang="ro-RO" sz="4000" b="1" spc="10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3" name="2 Rectángulo"/>
          <p:cNvSpPr/>
          <p:nvPr/>
        </p:nvSpPr>
        <p:spPr>
          <a:xfrm>
            <a:off x="1652228" y="757734"/>
            <a:ext cx="7491772" cy="923330"/>
          </a:xfrm>
          <a:prstGeom prst="rect">
            <a:avLst/>
          </a:prstGeom>
        </p:spPr>
        <p:txBody>
          <a:bodyPr wrap="square">
            <a:spAutoFit/>
          </a:bodyPr>
          <a:lstStyle/>
          <a:p>
            <a:pPr algn="ctr"/>
            <a:r>
              <a:rPr lang="ro-RO" b="1" smtClean="0">
                <a:solidFill>
                  <a:schemeClr val="accent1">
                    <a:lumMod val="40000"/>
                    <a:lumOff val="60000"/>
                  </a:schemeClr>
                </a:solidFill>
                <a:latin typeface="Comic Sans MS" panose="030F0702030302020204" pitchFamily="66" charset="0"/>
              </a:rPr>
              <a:t>“</a:t>
            </a:r>
            <a:r>
              <a:rPr lang="ro-RO" b="1" smtClean="0">
                <a:solidFill>
                  <a:schemeClr val="accent1">
                    <a:lumMod val="40000"/>
                    <a:lumOff val="60000"/>
                  </a:schemeClr>
                </a:solidFill>
                <a:latin typeface="Comic Sans MS" panose="030F0702030302020204" pitchFamily="66" charset="0"/>
              </a:rPr>
              <a:t>Şi a început să-i înveţe că Fiul Omului </a:t>
            </a:r>
            <a:r>
              <a:rPr lang="ro-RO" b="1" u="sng" smtClean="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TREBUIE</a:t>
            </a:r>
            <a:r>
              <a:rPr lang="ro-RO" b="1" smtClean="0">
                <a:solidFill>
                  <a:schemeClr val="accent1">
                    <a:lumMod val="40000"/>
                    <a:lumOff val="60000"/>
                  </a:schemeClr>
                </a:solidFill>
                <a:latin typeface="Comic Sans MS" panose="030F0702030302020204" pitchFamily="66" charset="0"/>
              </a:rPr>
              <a:t> să sufere multe şi să fie respins de bătrâni şi de preoţii de seamă şi de cărturari şi să fie omorât şi după trei zile să </a:t>
            </a:r>
            <a:r>
              <a:rPr lang="ro-RO" b="1" smtClean="0">
                <a:solidFill>
                  <a:schemeClr val="accent1">
                    <a:lumMod val="40000"/>
                    <a:lumOff val="60000"/>
                  </a:schemeClr>
                </a:solidFill>
                <a:latin typeface="Comic Sans MS" panose="030F0702030302020204" pitchFamily="66" charset="0"/>
              </a:rPr>
              <a:t>învieze.”</a:t>
            </a:r>
            <a:r>
              <a:rPr lang="ro-RO" sz="1400" b="1" smtClean="0">
                <a:solidFill>
                  <a:schemeClr val="accent1">
                    <a:lumMod val="40000"/>
                    <a:lumOff val="60000"/>
                  </a:schemeClr>
                </a:solidFill>
                <a:latin typeface="Comic Sans MS" panose="030F0702030302020204" pitchFamily="66" charset="0"/>
              </a:rPr>
              <a:t>(Marcu</a:t>
            </a:r>
            <a:r>
              <a:rPr lang="ro-RO" sz="1400" b="1" smtClean="0">
                <a:solidFill>
                  <a:schemeClr val="accent1">
                    <a:lumMod val="40000"/>
                    <a:lumOff val="60000"/>
                  </a:schemeClr>
                </a:solidFill>
                <a:latin typeface="Comic Sans MS" panose="030F0702030302020204" pitchFamily="66" charset="0"/>
              </a:rPr>
              <a:t> </a:t>
            </a:r>
            <a:r>
              <a:rPr lang="ro-RO" sz="1400" b="1" smtClean="0">
                <a:solidFill>
                  <a:schemeClr val="accent1">
                    <a:lumMod val="40000"/>
                    <a:lumOff val="60000"/>
                  </a:schemeClr>
                </a:solidFill>
                <a:latin typeface="Comic Sans MS" panose="030F0702030302020204" pitchFamily="66" charset="0"/>
              </a:rPr>
              <a:t>8:31)</a:t>
            </a:r>
            <a:endParaRPr lang="ro-RO" sz="1400" b="1">
              <a:solidFill>
                <a:schemeClr val="accent1">
                  <a:lumMod val="40000"/>
                  <a:lumOff val="60000"/>
                </a:schemeClr>
              </a:solidFill>
              <a:latin typeface="Comic Sans MS" panose="030F0702030302020204" pitchFamily="66" charset="0"/>
            </a:endParaRPr>
          </a:p>
        </p:txBody>
      </p:sp>
      <p:sp>
        <p:nvSpPr>
          <p:cNvPr id="4" name="3 CuadroTexto"/>
          <p:cNvSpPr txBox="1"/>
          <p:nvPr/>
        </p:nvSpPr>
        <p:spPr>
          <a:xfrm>
            <a:off x="107504" y="2060848"/>
            <a:ext cx="4896544" cy="3016210"/>
          </a:xfrm>
          <a:prstGeom prst="rect">
            <a:avLst/>
          </a:prstGeom>
          <a:noFill/>
        </p:spPr>
        <p:txBody>
          <a:bodyPr wrap="square" rtlCol="0">
            <a:spAutoFit/>
          </a:bodyPr>
          <a:lstStyle/>
          <a:p>
            <a:pPr>
              <a:spcBef>
                <a:spcPts val="600"/>
              </a:spcBef>
            </a:pPr>
            <a:r>
              <a:rPr lang="ro-RO" sz="2000" b="1" smtClean="0">
                <a:solidFill>
                  <a:schemeClr val="bg1"/>
                </a:solidFill>
                <a:effectLst>
                  <a:glow rad="127000">
                    <a:srgbClr val="431B11"/>
                  </a:glow>
                </a:effectLst>
              </a:rPr>
              <a:t>De </a:t>
            </a:r>
            <a:r>
              <a:rPr lang="ro-RO" sz="2000" b="1">
                <a:solidFill>
                  <a:schemeClr val="bg1"/>
                </a:solidFill>
                <a:effectLst>
                  <a:glow rad="127000">
                    <a:srgbClr val="431B11"/>
                  </a:glow>
                </a:effectLst>
              </a:rPr>
              <a:t>la început, planul de mântuire presupunea ca viața lui Mesia să se sfârșească la cruce. Isus a murit viața veșnică pentru noi. ERA NECESAR. </a:t>
            </a:r>
          </a:p>
          <a:p>
            <a:pPr>
              <a:spcBef>
                <a:spcPts val="600"/>
              </a:spcBef>
            </a:pPr>
            <a:r>
              <a:rPr lang="ro-RO" sz="2000" b="1">
                <a:solidFill>
                  <a:schemeClr val="bg1"/>
                </a:solidFill>
                <a:effectLst>
                  <a:glow rad="127000">
                    <a:srgbClr val="431B11"/>
                  </a:glow>
                </a:effectLst>
              </a:rPr>
              <a:t>La fel cum Isaac a fost înlocuit de un miel, fiecare dintre noi am fost înlocuiți de Mielul lui Dumnezeu</a:t>
            </a:r>
            <a:r>
              <a:rPr lang="ro-RO" sz="2000" b="1">
                <a:solidFill>
                  <a:schemeClr val="bg1"/>
                </a:solidFill>
                <a:effectLst>
                  <a:glow rad="127000">
                    <a:srgbClr val="431B11"/>
                  </a:glow>
                </a:effectLst>
              </a:rPr>
              <a:t>. </a:t>
            </a:r>
            <a:endParaRPr lang="ro-RO" sz="2000" b="1" smtClean="0">
              <a:solidFill>
                <a:schemeClr val="bg1"/>
              </a:solidFill>
              <a:effectLst>
                <a:glow rad="127000">
                  <a:srgbClr val="431B11"/>
                </a:glow>
              </a:effectLst>
            </a:endParaRPr>
          </a:p>
          <a:p>
            <a:pPr>
              <a:spcBef>
                <a:spcPts val="600"/>
              </a:spcBef>
            </a:pPr>
            <a:r>
              <a:rPr lang="ro-RO" sz="2000" b="1" smtClean="0">
                <a:solidFill>
                  <a:schemeClr val="bg1"/>
                </a:solidFill>
                <a:effectLst>
                  <a:glow rad="127000">
                    <a:srgbClr val="431B11"/>
                  </a:glow>
                </a:effectLst>
              </a:rPr>
              <a:t>El </a:t>
            </a:r>
            <a:r>
              <a:rPr lang="ro-RO" sz="2000" b="1">
                <a:solidFill>
                  <a:schemeClr val="bg1"/>
                </a:solidFill>
                <a:effectLst>
                  <a:glow rad="127000">
                    <a:srgbClr val="431B11"/>
                  </a:glow>
                </a:effectLst>
              </a:rPr>
              <a:t>a venit ca </a:t>
            </a:r>
            <a:r>
              <a:rPr lang="ro-RO" sz="2000" b="1">
                <a:solidFill>
                  <a:schemeClr val="bg1"/>
                </a:solidFill>
                <a:effectLst>
                  <a:glow rad="127000">
                    <a:srgbClr val="431B11"/>
                  </a:glow>
                </a:effectLst>
              </a:rPr>
              <a:t>să </a:t>
            </a:r>
            <a:r>
              <a:rPr lang="ro-RO" sz="2000" b="1" smtClean="0">
                <a:solidFill>
                  <a:schemeClr val="bg1"/>
                </a:solidFill>
                <a:effectLst>
                  <a:glow rad="127000">
                    <a:srgbClr val="431B11"/>
                  </a:glow>
                </a:effectLst>
              </a:rPr>
              <a:t>ofere</a:t>
            </a:r>
            <a:r>
              <a:rPr lang="ro-RO" sz="2000" b="1" smtClean="0">
                <a:solidFill>
                  <a:schemeClr val="bg1"/>
                </a:solidFill>
                <a:effectLst>
                  <a:glow rad="127000">
                    <a:srgbClr val="431B11"/>
                  </a:glow>
                </a:effectLst>
              </a:rPr>
              <a:t> </a:t>
            </a:r>
            <a:r>
              <a:rPr lang="ro-RO" sz="2000" b="1" smtClean="0">
                <a:solidFill>
                  <a:schemeClr val="bg1"/>
                </a:solidFill>
                <a:effectLst>
                  <a:glow rad="127000">
                    <a:srgbClr val="431B11"/>
                  </a:glow>
                </a:effectLst>
              </a:rPr>
              <a:t>„</a:t>
            </a:r>
            <a:r>
              <a:rPr lang="ro-RO" sz="2000" b="1" smtClean="0">
                <a:solidFill>
                  <a:schemeClr val="bg1"/>
                </a:solidFill>
                <a:effectLst>
                  <a:glow rad="127000">
                    <a:srgbClr val="431B11"/>
                  </a:glow>
                </a:effectLst>
              </a:rPr>
              <a:t>o singură jertfă </a:t>
            </a:r>
            <a:r>
              <a:rPr lang="ro-RO" sz="2000" b="1" smtClean="0">
                <a:solidFill>
                  <a:schemeClr val="bg1"/>
                </a:solidFill>
                <a:effectLst>
                  <a:glow rad="127000">
                    <a:srgbClr val="431B11"/>
                  </a:glow>
                </a:effectLst>
              </a:rPr>
              <a:t>pentru </a:t>
            </a:r>
            <a:r>
              <a:rPr lang="ro-RO" sz="2000" b="1" smtClean="0">
                <a:solidFill>
                  <a:schemeClr val="bg1"/>
                </a:solidFill>
                <a:effectLst>
                  <a:glow rad="127000">
                    <a:srgbClr val="431B11"/>
                  </a:glow>
                </a:effectLst>
              </a:rPr>
              <a:t>păcate</a:t>
            </a:r>
            <a:r>
              <a:rPr lang="ro-RO" sz="2000" b="1" smtClean="0">
                <a:solidFill>
                  <a:schemeClr val="bg1"/>
                </a:solidFill>
                <a:effectLst>
                  <a:glow rad="127000">
                    <a:srgbClr val="431B11"/>
                  </a:glow>
                </a:effectLst>
              </a:rPr>
              <a:t>” (</a:t>
            </a:r>
            <a:r>
              <a:rPr lang="ro-RO" sz="2000" b="1" smtClean="0">
                <a:solidFill>
                  <a:schemeClr val="bg1"/>
                </a:solidFill>
                <a:effectLst>
                  <a:glow rad="127000">
                    <a:srgbClr val="431B11"/>
                  </a:glow>
                </a:effectLst>
              </a:rPr>
              <a:t>Evrei</a:t>
            </a:r>
            <a:r>
              <a:rPr lang="ro-RO" sz="2000" b="1" smtClean="0">
                <a:solidFill>
                  <a:schemeClr val="bg1"/>
                </a:solidFill>
                <a:effectLst>
                  <a:glow rad="127000">
                    <a:srgbClr val="431B11"/>
                  </a:glow>
                </a:effectLst>
              </a:rPr>
              <a:t> </a:t>
            </a:r>
            <a:r>
              <a:rPr lang="ro-RO" sz="2000" b="1" smtClean="0">
                <a:solidFill>
                  <a:schemeClr val="bg1"/>
                </a:solidFill>
                <a:effectLst>
                  <a:glow rad="127000">
                    <a:srgbClr val="431B11"/>
                  </a:glow>
                </a:effectLst>
              </a:rPr>
              <a:t>10:12).</a:t>
            </a:r>
            <a:endParaRPr lang="ro-RO" sz="2000" b="1">
              <a:solidFill>
                <a:schemeClr val="bg1"/>
              </a:solidFill>
              <a:effectLst>
                <a:glow rad="127000">
                  <a:srgbClr val="431B11"/>
                </a:glow>
              </a:effectLst>
            </a:endParaRPr>
          </a:p>
        </p:txBody>
      </p:sp>
      <p:pic>
        <p:nvPicPr>
          <p:cNvPr id="3074" name="Picture 2" descr="I:\Dibujos\Nicodemo\CON NICODEMO.jp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255476" y="167190"/>
            <a:ext cx="1396752" cy="18623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xmlns=""/>
              </a:ext>
            </a:extLst>
          </a:blip>
          <a:stretch>
            <a:fillRect/>
          </a:stretch>
        </p:blipFill>
        <p:spPr bwMode="auto">
          <a:xfrm>
            <a:off x="4943756" y="2057416"/>
            <a:ext cx="3975091" cy="26677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5" name="4 Rectángulo"/>
          <p:cNvSpPr/>
          <p:nvPr/>
        </p:nvSpPr>
        <p:spPr>
          <a:xfrm>
            <a:off x="4932040" y="4797440"/>
            <a:ext cx="4200244" cy="2015936"/>
          </a:xfrm>
          <a:prstGeom prst="rect">
            <a:avLst/>
          </a:prstGeom>
        </p:spPr>
        <p:txBody>
          <a:bodyPr wrap="square">
            <a:spAutoFit/>
          </a:bodyPr>
          <a:lstStyle/>
          <a:p>
            <a:pPr lvl="0">
              <a:spcBef>
                <a:spcPts val="600"/>
              </a:spcBef>
            </a:pPr>
            <a:r>
              <a:rPr lang="ro-RO" sz="2000" b="1" dirty="0">
                <a:solidFill>
                  <a:schemeClr val="bg1"/>
                </a:solidFill>
                <a:effectLst>
                  <a:glow rad="127000">
                    <a:srgbClr val="431B11"/>
                  </a:glow>
                </a:effectLst>
              </a:rPr>
              <a:t>Toți acei a căror viață </a:t>
            </a:r>
            <a:r>
              <a:rPr lang="ro-RO" sz="2000" b="1" dirty="0" smtClean="0">
                <a:solidFill>
                  <a:schemeClr val="bg1"/>
                </a:solidFill>
                <a:effectLst>
                  <a:glow rad="127000">
                    <a:srgbClr val="431B11"/>
                  </a:glow>
                </a:effectLst>
              </a:rPr>
              <a:t>“</a:t>
            </a:r>
            <a:r>
              <a:rPr lang="ro-RO" sz="2000" b="1" dirty="0" smtClean="0">
                <a:solidFill>
                  <a:schemeClr val="bg1"/>
                </a:solidFill>
                <a:effectLst>
                  <a:glow rad="127000">
                    <a:srgbClr val="431B11"/>
                  </a:glow>
                </a:effectLst>
                <a:latin typeface="Calibri" pitchFamily="34" charset="0"/>
              </a:rPr>
              <a:t>este ascunsă cu Hristos în Dumnezeu</a:t>
            </a:r>
            <a:r>
              <a:rPr lang="ro-RO" sz="2000" b="1" dirty="0" smtClean="0">
                <a:solidFill>
                  <a:schemeClr val="bg1"/>
                </a:solidFill>
                <a:effectLst>
                  <a:glow rad="127000">
                    <a:srgbClr val="431B11"/>
                  </a:glow>
                </a:effectLst>
              </a:rPr>
              <a:t>” nu </a:t>
            </a:r>
            <a:r>
              <a:rPr lang="ro-RO" sz="2000" b="1" dirty="0">
                <a:solidFill>
                  <a:schemeClr val="bg1"/>
                </a:solidFill>
                <a:effectLst>
                  <a:glow rad="127000">
                    <a:srgbClr val="431B11"/>
                  </a:glow>
                </a:effectLst>
              </a:rPr>
              <a:t>vor muri pentru veșnicie </a:t>
            </a:r>
            <a:r>
              <a:rPr lang="ro-RO" sz="2000" b="1" dirty="0" smtClean="0">
                <a:solidFill>
                  <a:schemeClr val="bg1"/>
                </a:solidFill>
                <a:effectLst>
                  <a:glow rad="127000">
                    <a:srgbClr val="431B11"/>
                  </a:glow>
                </a:effectLst>
              </a:rPr>
              <a:t>(Coloseni 3:</a:t>
            </a:r>
            <a:r>
              <a:rPr lang="ro-RO" sz="2000" b="1" dirty="0" err="1" smtClean="0">
                <a:solidFill>
                  <a:schemeClr val="bg1"/>
                </a:solidFill>
                <a:effectLst>
                  <a:glow rad="127000">
                    <a:srgbClr val="431B11"/>
                  </a:glow>
                </a:effectLst>
              </a:rPr>
              <a:t>3</a:t>
            </a:r>
            <a:r>
              <a:rPr lang="ro-RO" sz="2000" b="1" dirty="0" smtClean="0">
                <a:solidFill>
                  <a:schemeClr val="bg1"/>
                </a:solidFill>
                <a:effectLst>
                  <a:glow rad="127000">
                    <a:srgbClr val="431B11"/>
                  </a:glow>
                </a:effectLst>
              </a:rPr>
              <a:t>).</a:t>
            </a:r>
          </a:p>
          <a:p>
            <a:pPr lvl="0">
              <a:spcBef>
                <a:spcPts val="600"/>
              </a:spcBef>
            </a:pPr>
            <a:r>
              <a:rPr lang="ro-RO" sz="2000" b="1" dirty="0" smtClean="0">
                <a:solidFill>
                  <a:schemeClr val="bg1"/>
                </a:solidFill>
                <a:effectLst>
                  <a:glow rad="127000">
                    <a:srgbClr val="431B11"/>
                  </a:glow>
                </a:effectLst>
              </a:rPr>
              <a:t>Să </a:t>
            </a:r>
            <a:r>
              <a:rPr lang="ro-RO" sz="2000" b="1" dirty="0">
                <a:solidFill>
                  <a:schemeClr val="bg1"/>
                </a:solidFill>
                <a:effectLst>
                  <a:glow rad="127000">
                    <a:srgbClr val="431B11"/>
                  </a:glow>
                </a:effectLst>
              </a:rPr>
              <a:t>acceptăm azi această înlocuire, prinzându-ne cu credință de Mântuitorul crucificat. </a:t>
            </a:r>
          </a:p>
        </p:txBody>
      </p:sp>
      <p:pic>
        <p:nvPicPr>
          <p:cNvPr id="3077" name="Picture 5" descr="I:\Dibujos\Oxygen\Original Arts\08 (16).jpg"/>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2526179" y="5085184"/>
            <a:ext cx="2232248" cy="1674186"/>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relaxedInset"/>
          </a:sp3d>
          <a:extLst>
            <a:ext uri="{909E8E84-426E-40DD-AFC4-6F175D3DCCD1}">
              <a14:hiddenFill xmlns:a14="http://schemas.microsoft.com/office/drawing/2010/main" xmlns="">
                <a:solidFill>
                  <a:srgbClr val="FFFFFF"/>
                </a:solidFill>
              </a14:hiddenFill>
            </a:ext>
          </a:extLst>
        </p:spPr>
      </p:pic>
      <p:pic>
        <p:nvPicPr>
          <p:cNvPr id="3078" name="Picture 6" descr="I:\Dibujos\Oxygen\Original Arts\13 (10).jpg"/>
          <p:cNvPicPr>
            <a:picLocks noChangeAspect="1" noChangeArrowheads="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179512" y="5085184"/>
            <a:ext cx="2232248" cy="1674186"/>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relaxedInset"/>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578832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3074"/>
                                        </p:tgtEl>
                                        <p:attrNameLst>
                                          <p:attrName>style.visibility</p:attrName>
                                        </p:attrNameLst>
                                      </p:cBhvr>
                                      <p:to>
                                        <p:strVal val="visible"/>
                                      </p:to>
                                    </p:set>
                                    <p:animEffect transition="in" filter="randombar(horizontal)">
                                      <p:cBhvr>
                                        <p:cTn id="16" dur="500"/>
                                        <p:tgtEl>
                                          <p:spTgt spid="307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wipe(left)">
                                      <p:cBhvr>
                                        <p:cTn id="24" dur="5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wipe(left)">
                                      <p:cBhvr>
                                        <p:cTn id="29" dur="500"/>
                                        <p:tgtEl>
                                          <p:spTgt spid="4">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5" presetClass="entr" presetSubtype="0" fill="hold" nodeType="clickEffect">
                                  <p:stCondLst>
                                    <p:cond delay="0"/>
                                  </p:stCondLst>
                                  <p:childTnLst>
                                    <p:set>
                                      <p:cBhvr>
                                        <p:cTn id="33" dur="1" fill="hold">
                                          <p:stCondLst>
                                            <p:cond delay="0"/>
                                          </p:stCondLst>
                                        </p:cTn>
                                        <p:tgtEl>
                                          <p:spTgt spid="3076"/>
                                        </p:tgtEl>
                                        <p:attrNameLst>
                                          <p:attrName>style.visibility</p:attrName>
                                        </p:attrNameLst>
                                      </p:cBhvr>
                                      <p:to>
                                        <p:strVal val="visible"/>
                                      </p:to>
                                    </p:set>
                                    <p:animEffect transition="in" filter="fade">
                                      <p:cBhvr>
                                        <p:cTn id="34" dur="1000"/>
                                        <p:tgtEl>
                                          <p:spTgt spid="3076"/>
                                        </p:tgtEl>
                                      </p:cBhvr>
                                    </p:animEffect>
                                    <p:anim calcmode="lin" valueType="num">
                                      <p:cBhvr>
                                        <p:cTn id="35" dur="1000" fill="hold"/>
                                        <p:tgtEl>
                                          <p:spTgt spid="3076"/>
                                        </p:tgtEl>
                                        <p:attrNameLst>
                                          <p:attrName>style.rotation</p:attrName>
                                        </p:attrNameLst>
                                      </p:cBhvr>
                                      <p:tavLst>
                                        <p:tav tm="0">
                                          <p:val>
                                            <p:fltVal val="720"/>
                                          </p:val>
                                        </p:tav>
                                        <p:tav tm="100000">
                                          <p:val>
                                            <p:fltVal val="0"/>
                                          </p:val>
                                        </p:tav>
                                      </p:tavLst>
                                    </p:anim>
                                    <p:anim calcmode="lin" valueType="num">
                                      <p:cBhvr>
                                        <p:cTn id="36" dur="1000" fill="hold"/>
                                        <p:tgtEl>
                                          <p:spTgt spid="3076"/>
                                        </p:tgtEl>
                                        <p:attrNameLst>
                                          <p:attrName>ppt_h</p:attrName>
                                        </p:attrNameLst>
                                      </p:cBhvr>
                                      <p:tavLst>
                                        <p:tav tm="0">
                                          <p:val>
                                            <p:fltVal val="0"/>
                                          </p:val>
                                        </p:tav>
                                        <p:tav tm="100000">
                                          <p:val>
                                            <p:strVal val="#ppt_h"/>
                                          </p:val>
                                        </p:tav>
                                      </p:tavLst>
                                    </p:anim>
                                    <p:anim calcmode="lin" valueType="num">
                                      <p:cBhvr>
                                        <p:cTn id="37" dur="1000" fill="hold"/>
                                        <p:tgtEl>
                                          <p:spTgt spid="3076"/>
                                        </p:tgtEl>
                                        <p:attrNameLst>
                                          <p:attrName>ppt_w</p:attrName>
                                        </p:attrNameLst>
                                      </p:cBhvr>
                                      <p:tavLst>
                                        <p:tav tm="0">
                                          <p:val>
                                            <p:fltVal val="0"/>
                                          </p:val>
                                        </p:tav>
                                        <p:tav tm="100000">
                                          <p:val>
                                            <p:strVal val="#ppt_w"/>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wipe(left)">
                                      <p:cBhvr>
                                        <p:cTn id="42" dur="500"/>
                                        <p:tgtEl>
                                          <p:spTgt spid="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3078"/>
                                        </p:tgtEl>
                                        <p:attrNameLst>
                                          <p:attrName>style.visibility</p:attrName>
                                        </p:attrNameLst>
                                      </p:cBhvr>
                                      <p:to>
                                        <p:strVal val="visible"/>
                                      </p:to>
                                    </p:set>
                                    <p:animEffect transition="in" filter="randombar(horizontal)">
                                      <p:cBhvr>
                                        <p:cTn id="47" dur="500"/>
                                        <p:tgtEl>
                                          <p:spTgt spid="3078"/>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5">
                                            <p:txEl>
                                              <p:pRg st="0" end="0"/>
                                            </p:txEl>
                                          </p:spTgt>
                                        </p:tgtEl>
                                        <p:attrNameLst>
                                          <p:attrName>style.visibility</p:attrName>
                                        </p:attrNameLst>
                                      </p:cBhvr>
                                      <p:to>
                                        <p:strVal val="visible"/>
                                      </p:to>
                                    </p:set>
                                    <p:animEffect transition="in" filter="wipe(left)">
                                      <p:cBhvr>
                                        <p:cTn id="51" dur="500"/>
                                        <p:tgtEl>
                                          <p:spTgt spid="5">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nodeType="clickEffect">
                                  <p:stCondLst>
                                    <p:cond delay="0"/>
                                  </p:stCondLst>
                                  <p:childTnLst>
                                    <p:set>
                                      <p:cBhvr>
                                        <p:cTn id="55" dur="1" fill="hold">
                                          <p:stCondLst>
                                            <p:cond delay="0"/>
                                          </p:stCondLst>
                                        </p:cTn>
                                        <p:tgtEl>
                                          <p:spTgt spid="3077"/>
                                        </p:tgtEl>
                                        <p:attrNameLst>
                                          <p:attrName>style.visibility</p:attrName>
                                        </p:attrNameLst>
                                      </p:cBhvr>
                                      <p:to>
                                        <p:strVal val="visible"/>
                                      </p:to>
                                    </p:set>
                                    <p:animEffect transition="in" filter="randombar(horizontal)">
                                      <p:cBhvr>
                                        <p:cTn id="56" dur="500"/>
                                        <p:tgtEl>
                                          <p:spTgt spid="3077"/>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5">
                                            <p:txEl>
                                              <p:pRg st="1" end="1"/>
                                            </p:txEl>
                                          </p:spTgt>
                                        </p:tgtEl>
                                        <p:attrNameLst>
                                          <p:attrName>style.visibility</p:attrName>
                                        </p:attrNameLst>
                                      </p:cBhvr>
                                      <p:to>
                                        <p:strVal val="visible"/>
                                      </p:to>
                                    </p:set>
                                    <p:animEffect transition="in" filter="wipe(left)">
                                      <p:cBhvr>
                                        <p:cTn id="6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0" y="0"/>
            <a:ext cx="6084168" cy="584775"/>
          </a:xfrm>
          <a:prstGeom prst="rect">
            <a:avLst/>
          </a:prstGeom>
        </p:spPr>
        <p:txBody>
          <a:bodyPr wrap="square">
            <a:spAutoFit/>
          </a:bodyPr>
          <a:lstStyle/>
          <a:p>
            <a:pPr algn="ctr"/>
            <a:r>
              <a:rPr lang="ro-RO" sz="3200" b="1">
                <a:ln w="900" cmpd="sng">
                  <a:solidFill>
                    <a:srgbClr val="7030A0">
                      <a:alpha val="55000"/>
                    </a:srgbClr>
                  </a:solidFill>
                  <a:prstDash val="solid"/>
                </a:ln>
                <a:solidFill>
                  <a:schemeClr val="accent1">
                    <a:satMod val="200000"/>
                    <a:tint val="3000"/>
                  </a:schemeClr>
                </a:solidFill>
                <a:effectLst>
                  <a:innerShdw blurRad="101600" dist="76200" dir="5400000">
                    <a:srgbClr val="7030A0">
                      <a:alpha val="74000"/>
                    </a:srgbClr>
                  </a:innerShdw>
                </a:effectLst>
              </a:rPr>
              <a:t>RĂSCUMPĂRĂTORUL </a:t>
            </a:r>
            <a:r>
              <a:rPr lang="ro-RO" sz="3200" b="1" smtClean="0">
                <a:ln w="900" cmpd="sng">
                  <a:solidFill>
                    <a:srgbClr val="7030A0">
                      <a:alpha val="55000"/>
                    </a:srgbClr>
                  </a:solidFill>
                  <a:prstDash val="solid"/>
                </a:ln>
                <a:solidFill>
                  <a:schemeClr val="accent1">
                    <a:satMod val="200000"/>
                    <a:tint val="3000"/>
                  </a:schemeClr>
                </a:solidFill>
                <a:effectLst>
                  <a:innerShdw blurRad="101600" dist="76200" dir="5400000">
                    <a:srgbClr val="7030A0">
                      <a:alpha val="74000"/>
                    </a:srgbClr>
                  </a:innerShdw>
                </a:effectLst>
              </a:rPr>
              <a:t>SUFERIND</a:t>
            </a:r>
            <a:endParaRPr lang="ro-RO" sz="3200" b="1">
              <a:ln w="900" cmpd="sng">
                <a:solidFill>
                  <a:srgbClr val="7030A0">
                    <a:alpha val="55000"/>
                  </a:srgbClr>
                </a:solidFill>
                <a:prstDash val="solid"/>
              </a:ln>
              <a:solidFill>
                <a:schemeClr val="accent1">
                  <a:satMod val="200000"/>
                  <a:tint val="3000"/>
                </a:schemeClr>
              </a:solidFill>
              <a:effectLst>
                <a:innerShdw blurRad="101600" dist="76200" dir="5400000">
                  <a:srgbClr val="7030A0">
                    <a:alpha val="74000"/>
                  </a:srgbClr>
                </a:innerShdw>
              </a:effectLst>
            </a:endParaRPr>
          </a:p>
        </p:txBody>
      </p:sp>
      <p:sp>
        <p:nvSpPr>
          <p:cNvPr id="3" name="2 Rectángulo"/>
          <p:cNvSpPr/>
          <p:nvPr/>
        </p:nvSpPr>
        <p:spPr>
          <a:xfrm>
            <a:off x="-4959" y="748545"/>
            <a:ext cx="6294293" cy="923330"/>
          </a:xfrm>
          <a:prstGeom prst="rect">
            <a:avLst/>
          </a:prstGeom>
        </p:spPr>
        <p:txBody>
          <a:bodyPr wrap="square">
            <a:spAutoFit/>
          </a:bodyPr>
          <a:lstStyle/>
          <a:p>
            <a:r>
              <a:rPr lang="ro-RO" b="1" smtClean="0">
                <a:solidFill>
                  <a:srgbClr val="7030A0"/>
                </a:solidFill>
                <a:latin typeface="Comic Sans MS" panose="030F0702030302020204" pitchFamily="66" charset="0"/>
              </a:rPr>
              <a:t>“Totuş</a:t>
            </a:r>
            <a:r>
              <a:rPr lang="ro-RO" b="1" smtClean="0">
                <a:solidFill>
                  <a:srgbClr val="7030A0"/>
                </a:solidFill>
                <a:latin typeface="Comic Sans MS" panose="030F0702030302020204" pitchFamily="66" charset="0"/>
              </a:rPr>
              <a:t>, El suferinţele noastre le-a </a:t>
            </a:r>
            <a:r>
              <a:rPr lang="ro-RO" b="1" smtClean="0">
                <a:solidFill>
                  <a:srgbClr val="7030A0"/>
                </a:solidFill>
                <a:latin typeface="Comic Sans MS" panose="030F0702030302020204" pitchFamily="66" charset="0"/>
              </a:rPr>
              <a:t>purtat</a:t>
            </a:r>
            <a:r>
              <a:rPr lang="ro-RO" b="1" smtClean="0">
                <a:solidFill>
                  <a:srgbClr val="7030A0"/>
                </a:solidFill>
                <a:latin typeface="Comic Sans MS" panose="030F0702030302020204" pitchFamily="66" charset="0"/>
              </a:rPr>
              <a:t>, şi durerile noastre le-a luat asupra </a:t>
            </a:r>
            <a:r>
              <a:rPr lang="ro-RO" b="1" smtClean="0">
                <a:solidFill>
                  <a:srgbClr val="7030A0"/>
                </a:solidFill>
                <a:latin typeface="Comic Sans MS" panose="030F0702030302020204" pitchFamily="66" charset="0"/>
              </a:rPr>
              <a:t>Lui</a:t>
            </a:r>
            <a:r>
              <a:rPr lang="ro-RO" b="1" smtClean="0">
                <a:solidFill>
                  <a:srgbClr val="7030A0"/>
                </a:solidFill>
                <a:latin typeface="Comic Sans MS" panose="030F0702030302020204" pitchFamily="66" charset="0"/>
              </a:rPr>
              <a:t>, şi noi am crezut că este </a:t>
            </a:r>
            <a:r>
              <a:rPr lang="ro-RO" b="1" smtClean="0">
                <a:solidFill>
                  <a:srgbClr val="7030A0"/>
                </a:solidFill>
                <a:latin typeface="Comic Sans MS" panose="030F0702030302020204" pitchFamily="66" charset="0"/>
              </a:rPr>
              <a:t>pedepsit</a:t>
            </a:r>
            <a:r>
              <a:rPr lang="ro-RO" b="1" smtClean="0">
                <a:solidFill>
                  <a:srgbClr val="7030A0"/>
                </a:solidFill>
                <a:latin typeface="Comic Sans MS" panose="030F0702030302020204" pitchFamily="66" charset="0"/>
              </a:rPr>
              <a:t>, lovit de </a:t>
            </a:r>
            <a:r>
              <a:rPr lang="ro-RO" b="1" smtClean="0">
                <a:solidFill>
                  <a:srgbClr val="7030A0"/>
                </a:solidFill>
                <a:latin typeface="Comic Sans MS" panose="030F0702030302020204" pitchFamily="66" charset="0"/>
              </a:rPr>
              <a:t>Dumnezeu</a:t>
            </a:r>
            <a:r>
              <a:rPr lang="ro-RO" b="1" smtClean="0">
                <a:solidFill>
                  <a:srgbClr val="7030A0"/>
                </a:solidFill>
                <a:latin typeface="Comic Sans MS" panose="030F0702030302020204" pitchFamily="66" charset="0"/>
              </a:rPr>
              <a:t>, şi </a:t>
            </a:r>
            <a:r>
              <a:rPr lang="ro-RO" b="1" smtClean="0">
                <a:solidFill>
                  <a:srgbClr val="7030A0"/>
                </a:solidFill>
                <a:latin typeface="Comic Sans MS" panose="030F0702030302020204" pitchFamily="66" charset="0"/>
              </a:rPr>
              <a:t>smerit.</a:t>
            </a:r>
            <a:r>
              <a:rPr lang="ro-RO" b="1" smtClean="0">
                <a:solidFill>
                  <a:srgbClr val="7030A0"/>
                </a:solidFill>
                <a:latin typeface="Comic Sans MS" panose="030F0702030302020204" pitchFamily="66" charset="0"/>
              </a:rPr>
              <a:t>” </a:t>
            </a:r>
            <a:r>
              <a:rPr lang="ro-RO" sz="1400" b="1" smtClean="0">
                <a:solidFill>
                  <a:srgbClr val="7030A0"/>
                </a:solidFill>
                <a:latin typeface="Comic Sans MS" panose="030F0702030302020204" pitchFamily="66" charset="0"/>
              </a:rPr>
              <a:t>(Isaia</a:t>
            </a:r>
            <a:r>
              <a:rPr lang="ro-RO" sz="1400" b="1" smtClean="0">
                <a:solidFill>
                  <a:srgbClr val="7030A0"/>
                </a:solidFill>
                <a:latin typeface="Comic Sans MS" panose="030F0702030302020204" pitchFamily="66" charset="0"/>
              </a:rPr>
              <a:t> </a:t>
            </a:r>
            <a:r>
              <a:rPr lang="ro-RO" sz="1400" b="1" smtClean="0">
                <a:solidFill>
                  <a:srgbClr val="7030A0"/>
                </a:solidFill>
                <a:latin typeface="Comic Sans MS" panose="030F0702030302020204" pitchFamily="66" charset="0"/>
              </a:rPr>
              <a:t>53:4)</a:t>
            </a:r>
            <a:endParaRPr lang="ro-RO" sz="1400" b="1">
              <a:solidFill>
                <a:srgbClr val="7030A0"/>
              </a:solidFill>
              <a:latin typeface="Comic Sans MS" panose="030F0702030302020204" pitchFamily="66" charset="0"/>
            </a:endParaRPr>
          </a:p>
        </p:txBody>
      </p:sp>
      <p:sp>
        <p:nvSpPr>
          <p:cNvPr id="4" name="3 CuadroTexto"/>
          <p:cNvSpPr txBox="1"/>
          <p:nvPr/>
        </p:nvSpPr>
        <p:spPr>
          <a:xfrm>
            <a:off x="5521667" y="1704674"/>
            <a:ext cx="3635896" cy="1631216"/>
          </a:xfrm>
          <a:prstGeom prst="rect">
            <a:avLst/>
          </a:prstGeom>
          <a:noFill/>
        </p:spPr>
        <p:txBody>
          <a:bodyPr wrap="square" rtlCol="0">
            <a:spAutoFit/>
          </a:bodyPr>
          <a:lstStyle/>
          <a:p>
            <a:pPr>
              <a:spcBef>
                <a:spcPts val="600"/>
              </a:spcBef>
            </a:pPr>
            <a:r>
              <a:rPr lang="ro-RO" sz="2000" b="1" dirty="0"/>
              <a:t>Cartea lui Iov </a:t>
            </a:r>
            <a:r>
              <a:rPr lang="ro-RO" sz="2000" b="1" dirty="0" smtClean="0"/>
              <a:t>prezintă – fără </a:t>
            </a:r>
            <a:r>
              <a:rPr lang="ro-RO" sz="2000" b="1" dirty="0"/>
              <a:t>să </a:t>
            </a:r>
            <a:r>
              <a:rPr lang="ro-RO" sz="2000" b="1" dirty="0" smtClean="0"/>
              <a:t>rezolve – problema </a:t>
            </a:r>
            <a:r>
              <a:rPr lang="ro-RO" sz="2000" b="1" dirty="0"/>
              <a:t>suferinței </a:t>
            </a:r>
            <a:r>
              <a:rPr lang="ro-RO" sz="2000" b="1" dirty="0" smtClean="0"/>
              <a:t>umane. Doar </a:t>
            </a:r>
            <a:r>
              <a:rPr lang="ro-RO" sz="2000" b="1" dirty="0"/>
              <a:t>în Hristos </a:t>
            </a:r>
            <a:r>
              <a:rPr lang="ro-RO" sz="2000" b="1" dirty="0" smtClean="0"/>
              <a:t>(“omul durerii”), găsim </a:t>
            </a:r>
            <a:r>
              <a:rPr lang="ro-RO" sz="2000" b="1" dirty="0"/>
              <a:t>soluția acestei </a:t>
            </a:r>
            <a:r>
              <a:rPr lang="ro-RO" sz="2000" b="1" dirty="0" smtClean="0"/>
              <a:t>probleme.</a:t>
            </a:r>
            <a:endParaRPr lang="ro-RO" sz="2000" b="1" dirty="0"/>
          </a:p>
        </p:txBody>
      </p:sp>
      <p:pic>
        <p:nvPicPr>
          <p:cNvPr id="7" name="Picture 3" descr="\\PC-EUNICE\FondosTematicos\Jesus\Getsemaní\DD-80.jp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139058" y="1700724"/>
            <a:ext cx="1402944" cy="1624857"/>
          </a:xfrm>
          <a:prstGeom prst="snip2DiagRect">
            <a:avLst>
              <a:gd name="adj1" fmla="val 0"/>
              <a:gd name="adj2" fmla="val 31854"/>
            </a:avLst>
          </a:prstGeom>
          <a:solidFill>
            <a:srgbClr val="FFFFFF">
              <a:shade val="85000"/>
            </a:srgbClr>
          </a:solidFill>
          <a:ln w="28575"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8" name="Picture 4" descr="\\PC-EUNICE\FondosTematicos\Jesus\Juicio\IC-19.jp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flipH="1">
            <a:off x="1640281" y="1704674"/>
            <a:ext cx="1393280" cy="1620180"/>
          </a:xfrm>
          <a:prstGeom prst="snip2DiagRect">
            <a:avLst>
              <a:gd name="adj1" fmla="val 24850"/>
              <a:gd name="adj2" fmla="val 0"/>
            </a:avLst>
          </a:prstGeom>
          <a:solidFill>
            <a:srgbClr val="FFFFFF">
              <a:shade val="85000"/>
            </a:srgbClr>
          </a:solidFill>
          <a:ln w="28575"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9" name="Picture 8" descr="I:\Dibujos\Jesus\Crucifixion\0903124.jpg"/>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3131840" y="1704674"/>
            <a:ext cx="2160240" cy="1620180"/>
          </a:xfrm>
          <a:prstGeom prst="snip2DiagRect">
            <a:avLst>
              <a:gd name="adj1" fmla="val 0"/>
              <a:gd name="adj2" fmla="val 21599"/>
            </a:avLst>
          </a:prstGeom>
          <a:solidFill>
            <a:srgbClr val="FFFFFF">
              <a:shade val="85000"/>
            </a:srgbClr>
          </a:solidFill>
          <a:ln w="28575"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5" name="4 Rectángulo"/>
          <p:cNvSpPr/>
          <p:nvPr/>
        </p:nvSpPr>
        <p:spPr>
          <a:xfrm>
            <a:off x="-4958" y="3284984"/>
            <a:ext cx="4216918" cy="3631763"/>
          </a:xfrm>
          <a:prstGeom prst="rect">
            <a:avLst/>
          </a:prstGeom>
        </p:spPr>
        <p:txBody>
          <a:bodyPr wrap="square">
            <a:spAutoFit/>
          </a:bodyPr>
          <a:lstStyle/>
          <a:p>
            <a:pPr lvl="0">
              <a:spcBef>
                <a:spcPts val="600"/>
              </a:spcBef>
            </a:pPr>
            <a:r>
              <a:rPr lang="ro-RO" sz="2000" b="1" dirty="0">
                <a:solidFill>
                  <a:prstClr val="black"/>
                </a:solidFill>
              </a:rPr>
              <a:t>El a purtat pe cruce toată suferința întregii umanități. Suferința fiecărei ființe umane. </a:t>
            </a:r>
          </a:p>
          <a:p>
            <a:pPr lvl="0">
              <a:spcBef>
                <a:spcPts val="600"/>
              </a:spcBef>
            </a:pPr>
            <a:r>
              <a:rPr lang="ro-RO" sz="2000" b="1" dirty="0">
                <a:solidFill>
                  <a:prstClr val="black"/>
                </a:solidFill>
              </a:rPr>
              <a:t>Nimeni nu Îi poate da lui Dumnezeu lecții despre suferință pentru că, în umanitatea sa, a experimentat toată durerea trecută, prezentă și viitoare a fiecăruia dintre noi. </a:t>
            </a:r>
          </a:p>
          <a:p>
            <a:pPr lvl="0">
              <a:spcBef>
                <a:spcPts val="600"/>
              </a:spcBef>
            </a:pPr>
            <a:r>
              <a:rPr lang="ro-RO" sz="2000" b="1" dirty="0">
                <a:solidFill>
                  <a:prstClr val="black"/>
                </a:solidFill>
              </a:rPr>
              <a:t>Suferința lui Isus la cruce este singura noastră speranță în fața durerii și a </a:t>
            </a:r>
            <a:r>
              <a:rPr lang="ro-RO" sz="2000" b="1" dirty="0" smtClean="0">
                <a:solidFill>
                  <a:prstClr val="black"/>
                </a:solidFill>
              </a:rPr>
              <a:t>păcatului; certitudinea mântuirii.</a:t>
            </a:r>
            <a:endParaRPr lang="ro-RO" sz="2000" b="1" dirty="0">
              <a:solidFill>
                <a:prstClr val="black"/>
              </a:solidFill>
            </a:endParaRPr>
          </a:p>
        </p:txBody>
      </p:sp>
      <p:pic>
        <p:nvPicPr>
          <p:cNvPr id="11" name="Picture 10" descr="I:\Dibujos\Jesus\Crucifixion\crucificaramjesus.jpg"/>
          <p:cNvPicPr>
            <a:picLocks noChangeAspect="1" noChangeArrowheads="1"/>
          </p:cNvPicPr>
          <p:nvPr/>
        </p:nvPicPr>
        <p:blipFill rotWithShape="1">
          <a:blip r:embed="rId6" cstate="screen">
            <a:extLst>
              <a:ext uri="{28A0092B-C50C-407E-A947-70E740481C1C}">
                <a14:useLocalDpi xmlns:a14="http://schemas.microsoft.com/office/drawing/2010/main" xmlns=""/>
              </a:ext>
            </a:extLst>
          </a:blip>
          <a:srcRect/>
          <a:stretch/>
        </p:blipFill>
        <p:spPr bwMode="auto">
          <a:xfrm flipH="1">
            <a:off x="4211960" y="5280007"/>
            <a:ext cx="2088232" cy="1533369"/>
          </a:xfrm>
          <a:prstGeom prst="snip2DiagRect">
            <a:avLst>
              <a:gd name="adj1" fmla="val 2316"/>
              <a:gd name="adj2" fmla="val 24773"/>
            </a:avLst>
          </a:prstGeom>
          <a:solidFill>
            <a:srgbClr val="FFFFFF">
              <a:shade val="85000"/>
            </a:srgbClr>
          </a:solidFill>
          <a:ln w="28575"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12" name="Picture 11" descr="I:\Dibujos\Jesus\Crucifixion\Crucifixion (14).jpg"/>
          <p:cNvPicPr>
            <a:picLocks noChangeAspect="1" noChangeArrowheads="1"/>
          </p:cNvPicPr>
          <p:nvPr/>
        </p:nvPicPr>
        <p:blipFill>
          <a:blip r:embed="rId7" cstate="screen">
            <a:extLst>
              <a:ext uri="{28A0092B-C50C-407E-A947-70E740481C1C}">
                <a14:useLocalDpi xmlns:a14="http://schemas.microsoft.com/office/drawing/2010/main" xmlns=""/>
              </a:ext>
            </a:extLst>
          </a:blip>
          <a:srcRect/>
          <a:stretch>
            <a:fillRect/>
          </a:stretch>
        </p:blipFill>
        <p:spPr bwMode="auto">
          <a:xfrm>
            <a:off x="6354622" y="3567792"/>
            <a:ext cx="2599254" cy="1949440"/>
          </a:xfrm>
          <a:prstGeom prst="snip2DiagRect">
            <a:avLst>
              <a:gd name="adj1" fmla="val 29600"/>
              <a:gd name="adj2" fmla="val 0"/>
            </a:avLst>
          </a:prstGeom>
          <a:solidFill>
            <a:srgbClr val="FFFFFF">
              <a:shade val="85000"/>
            </a:srgbClr>
          </a:solidFill>
          <a:ln w="28575"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13" name="Picture 12" descr="\\PC-EUNICE\FondosTematicos\Jesus\Cruz\Flagelacion.jpg"/>
          <p:cNvPicPr>
            <a:picLocks noChangeAspect="1" noChangeArrowheads="1"/>
          </p:cNvPicPr>
          <p:nvPr/>
        </p:nvPicPr>
        <p:blipFill rotWithShape="1">
          <a:blip r:embed="rId8" cstate="screen">
            <a:extLst>
              <a:ext uri="{28A0092B-C50C-407E-A947-70E740481C1C}">
                <a14:useLocalDpi xmlns:a14="http://schemas.microsoft.com/office/drawing/2010/main" xmlns=""/>
              </a:ext>
            </a:extLst>
          </a:blip>
          <a:srcRect/>
          <a:stretch/>
        </p:blipFill>
        <p:spPr bwMode="auto">
          <a:xfrm>
            <a:off x="4211960" y="3551274"/>
            <a:ext cx="2077375" cy="1625988"/>
          </a:xfrm>
          <a:prstGeom prst="snip2DiagRect">
            <a:avLst>
              <a:gd name="adj1" fmla="val 15833"/>
              <a:gd name="adj2" fmla="val 1379"/>
            </a:avLst>
          </a:prstGeom>
          <a:solidFill>
            <a:srgbClr val="FFFFFF">
              <a:shade val="85000"/>
            </a:srgbClr>
          </a:solidFill>
          <a:ln w="28575"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14" name="Picture 2" descr="\\PC-EUNICE\FondosTematicos\Jesus\Getsemaní\5_jesus-arrested-sanhedrin.jpg"/>
          <p:cNvPicPr>
            <a:picLocks noChangeAspect="1" noChangeArrowheads="1"/>
          </p:cNvPicPr>
          <p:nvPr/>
        </p:nvPicPr>
        <p:blipFill rotWithShape="1">
          <a:blip r:embed="rId9" cstate="screen">
            <a:extLst>
              <a:ext uri="{28A0092B-C50C-407E-A947-70E740481C1C}">
                <a14:useLocalDpi xmlns:a14="http://schemas.microsoft.com/office/drawing/2010/main" xmlns=""/>
              </a:ext>
            </a:extLst>
          </a:blip>
          <a:srcRect/>
          <a:stretch/>
        </p:blipFill>
        <p:spPr bwMode="auto">
          <a:xfrm>
            <a:off x="6077104" y="-56761"/>
            <a:ext cx="3154289" cy="180020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4101" name="Picture 5" descr="http://www.siglo30.com/enigmas/images/stories/fotos/jesus3.jpg"/>
          <p:cNvPicPr>
            <a:picLocks noChangeAspect="1" noChangeArrowheads="1"/>
          </p:cNvPicPr>
          <p:nvPr/>
        </p:nvPicPr>
        <p:blipFill rotWithShape="1">
          <a:blip r:embed="rId10" cstate="screen">
            <a:extLst>
              <a:ext uri="{28A0092B-C50C-407E-A947-70E740481C1C}">
                <a14:useLocalDpi xmlns:a14="http://schemas.microsoft.com/office/drawing/2010/main" xmlns=""/>
              </a:ext>
            </a:extLst>
          </a:blip>
          <a:srcRect/>
          <a:stretch/>
        </p:blipFill>
        <p:spPr bwMode="auto">
          <a:xfrm>
            <a:off x="6341398" y="5661248"/>
            <a:ext cx="2767106" cy="1150409"/>
          </a:xfrm>
          <a:prstGeom prst="snip2DiagRect">
            <a:avLst>
              <a:gd name="adj1" fmla="val 50000"/>
              <a:gd name="adj2" fmla="val 461"/>
            </a:avLst>
          </a:prstGeom>
          <a:solidFill>
            <a:srgbClr val="FFFFFF">
              <a:shade val="85000"/>
            </a:srgbClr>
          </a:solidFill>
          <a:ln w="28575"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xmlns="" val="42682264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anim calcmode="lin" valueType="num">
                                      <p:cBhvr>
                                        <p:cTn id="19" dur="500" fill="hold"/>
                                        <p:tgtEl>
                                          <p:spTgt spid="3"/>
                                        </p:tgtEl>
                                        <p:attrNameLst>
                                          <p:attrName>ppt_x</p:attrName>
                                        </p:attrNameLst>
                                      </p:cBhvr>
                                      <p:tavLst>
                                        <p:tav tm="0">
                                          <p:val>
                                            <p:fltVal val="0.5"/>
                                          </p:val>
                                        </p:tav>
                                        <p:tav tm="100000">
                                          <p:val>
                                            <p:strVal val="#ppt_x"/>
                                          </p:val>
                                        </p:tav>
                                      </p:tavLst>
                                    </p:anim>
                                    <p:anim calcmode="lin" valueType="num">
                                      <p:cBhvr>
                                        <p:cTn id="20" dur="500" fill="hold"/>
                                        <p:tgtEl>
                                          <p:spTgt spid="3"/>
                                        </p:tgtEl>
                                        <p:attrNameLst>
                                          <p:attrName>ppt_y</p:attrName>
                                        </p:attrNameLst>
                                      </p:cBhvr>
                                      <p:tavLst>
                                        <p:tav tm="0">
                                          <p:val>
                                            <p:fltVal val="0.5"/>
                                          </p:val>
                                        </p:tav>
                                        <p:tav tm="100000">
                                          <p:val>
                                            <p:strVal val="#ppt_y"/>
                                          </p:val>
                                        </p:tav>
                                      </p:tavLst>
                                    </p:anim>
                                  </p:childTnLst>
                                </p:cTn>
                              </p:par>
                              <p:par>
                                <p:cTn id="21" presetID="53" presetClass="entr" presetSubtype="528"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5"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5" dur="1000" fill="hold"/>
                                        <p:tgtEl>
                                          <p:spTgt spid="4"/>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randombar(horizontal)">
                                      <p:cBhvr>
                                        <p:cTn id="44" dur="500"/>
                                        <p:tgtEl>
                                          <p:spTgt spid="7"/>
                                        </p:tgtEl>
                                      </p:cBhvr>
                                    </p:animEffect>
                                  </p:childTnLst>
                                </p:cTn>
                              </p:par>
                            </p:childTnLst>
                          </p:cTn>
                        </p:par>
                        <p:par>
                          <p:cTn id="45" fill="hold">
                            <p:stCondLst>
                              <p:cond delay="500"/>
                            </p:stCondLst>
                            <p:childTnLst>
                              <p:par>
                                <p:cTn id="46" presetID="14" presetClass="entr" presetSubtype="10" fill="hold"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randombar(horizontal)">
                                      <p:cBhvr>
                                        <p:cTn id="48" dur="500"/>
                                        <p:tgtEl>
                                          <p:spTgt spid="8"/>
                                        </p:tgtEl>
                                      </p:cBhvr>
                                    </p:animEffect>
                                  </p:childTnLst>
                                </p:cTn>
                              </p:par>
                            </p:childTnLst>
                          </p:cTn>
                        </p:par>
                        <p:par>
                          <p:cTn id="49" fill="hold">
                            <p:stCondLst>
                              <p:cond delay="1000"/>
                            </p:stCondLst>
                            <p:childTnLst>
                              <p:par>
                                <p:cTn id="50" presetID="14" presetClass="entr" presetSubtype="10" fill="hold" nodeType="after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randombar(horizontal)">
                                      <p:cBhvr>
                                        <p:cTn id="52" dur="500"/>
                                        <p:tgtEl>
                                          <p:spTgt spid="9"/>
                                        </p:tgtEl>
                                      </p:cBhvr>
                                    </p:animEffect>
                                  </p:childTnLst>
                                </p:cTn>
                              </p:par>
                            </p:childTnLst>
                          </p:cTn>
                        </p:par>
                        <p:par>
                          <p:cTn id="53" fill="hold">
                            <p:stCondLst>
                              <p:cond delay="1500"/>
                            </p:stCondLst>
                            <p:childTnLst>
                              <p:par>
                                <p:cTn id="54" presetID="14" presetClass="entr" presetSubtype="10"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randombar(horizontal)">
                                      <p:cBhvr>
                                        <p:cTn id="56" dur="500"/>
                                        <p:tgtEl>
                                          <p:spTgt spid="13"/>
                                        </p:tgtEl>
                                      </p:cBhvr>
                                    </p:animEffect>
                                  </p:childTnLst>
                                </p:cTn>
                              </p:par>
                            </p:childTnLst>
                          </p:cTn>
                        </p:par>
                        <p:par>
                          <p:cTn id="57" fill="hold">
                            <p:stCondLst>
                              <p:cond delay="2000"/>
                            </p:stCondLst>
                            <p:childTnLst>
                              <p:par>
                                <p:cTn id="58" presetID="14" presetClass="entr" presetSubtype="10" fill="hold" nodeType="after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randombar(horizontal)">
                                      <p:cBhvr>
                                        <p:cTn id="60" dur="500"/>
                                        <p:tgtEl>
                                          <p:spTgt spid="11"/>
                                        </p:tgtEl>
                                      </p:cBhvr>
                                    </p:animEffect>
                                  </p:childTnLst>
                                </p:cTn>
                              </p:par>
                            </p:childTnLst>
                          </p:cTn>
                        </p:par>
                        <p:par>
                          <p:cTn id="61" fill="hold">
                            <p:stCondLst>
                              <p:cond delay="2500"/>
                            </p:stCondLst>
                            <p:childTnLst>
                              <p:par>
                                <p:cTn id="62" presetID="14" presetClass="entr" presetSubtype="10" fill="hold" nodeType="after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randombar(horizontal)">
                                      <p:cBhvr>
                                        <p:cTn id="64" dur="500"/>
                                        <p:tgtEl>
                                          <p:spTgt spid="12"/>
                                        </p:tgtEl>
                                      </p:cBhvr>
                                    </p:animEffect>
                                  </p:childTnLst>
                                </p:cTn>
                              </p:par>
                            </p:childTnLst>
                          </p:cTn>
                        </p:par>
                        <p:par>
                          <p:cTn id="65" fill="hold">
                            <p:stCondLst>
                              <p:cond delay="3000"/>
                            </p:stCondLst>
                            <p:childTnLst>
                              <p:par>
                                <p:cTn id="66" presetID="14" presetClass="entr" presetSubtype="10" fill="hold" nodeType="afterEffect">
                                  <p:stCondLst>
                                    <p:cond delay="0"/>
                                  </p:stCondLst>
                                  <p:childTnLst>
                                    <p:set>
                                      <p:cBhvr>
                                        <p:cTn id="67" dur="1" fill="hold">
                                          <p:stCondLst>
                                            <p:cond delay="0"/>
                                          </p:stCondLst>
                                        </p:cTn>
                                        <p:tgtEl>
                                          <p:spTgt spid="4101"/>
                                        </p:tgtEl>
                                        <p:attrNameLst>
                                          <p:attrName>style.visibility</p:attrName>
                                        </p:attrNameLst>
                                      </p:cBhvr>
                                      <p:to>
                                        <p:strVal val="visible"/>
                                      </p:to>
                                    </p:set>
                                    <p:animEffect transition="in" filter="randombar(horizontal)">
                                      <p:cBhvr>
                                        <p:cTn id="68" dur="500"/>
                                        <p:tgtEl>
                                          <p:spTgt spid="4101"/>
                                        </p:tgtEl>
                                      </p:cBhvr>
                                    </p:animEffect>
                                  </p:childTnLst>
                                </p:cTn>
                              </p:par>
                            </p:childTnLst>
                          </p:cTn>
                        </p:par>
                        <p:par>
                          <p:cTn id="69" fill="hold">
                            <p:stCondLst>
                              <p:cond delay="3500"/>
                            </p:stCondLst>
                            <p:childTnLst>
                              <p:par>
                                <p:cTn id="70" presetID="37" presetClass="entr" presetSubtype="0" fill="hold" grpId="0" nodeType="afterEffect">
                                  <p:stCondLst>
                                    <p:cond delay="0"/>
                                  </p:stCondLst>
                                  <p:childTnLst>
                                    <p:set>
                                      <p:cBhvr>
                                        <p:cTn id="71" dur="1" fill="hold">
                                          <p:stCondLst>
                                            <p:cond delay="0"/>
                                          </p:stCondLst>
                                        </p:cTn>
                                        <p:tgtEl>
                                          <p:spTgt spid="5">
                                            <p:txEl>
                                              <p:pRg st="0" end="0"/>
                                            </p:txEl>
                                          </p:spTgt>
                                        </p:tgtEl>
                                        <p:attrNameLst>
                                          <p:attrName>style.visibility</p:attrName>
                                        </p:attrNameLst>
                                      </p:cBhvr>
                                      <p:to>
                                        <p:strVal val="visible"/>
                                      </p:to>
                                    </p:set>
                                    <p:animEffect transition="in" filter="fade">
                                      <p:cBhvr>
                                        <p:cTn id="72" dur="1000"/>
                                        <p:tgtEl>
                                          <p:spTgt spid="5">
                                            <p:txEl>
                                              <p:pRg st="0" end="0"/>
                                            </p:txEl>
                                          </p:spTgt>
                                        </p:tgtEl>
                                      </p:cBhvr>
                                    </p:animEffect>
                                    <p:anim calcmode="lin" valueType="num">
                                      <p:cBhvr>
                                        <p:cTn id="7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74"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37" presetClass="entr" presetSubtype="0" fill="hold" grpId="0" nodeType="clickEffect">
                                  <p:stCondLst>
                                    <p:cond delay="0"/>
                                  </p:stCondLst>
                                  <p:childTnLst>
                                    <p:set>
                                      <p:cBhvr>
                                        <p:cTn id="79" dur="1" fill="hold">
                                          <p:stCondLst>
                                            <p:cond delay="0"/>
                                          </p:stCondLst>
                                        </p:cTn>
                                        <p:tgtEl>
                                          <p:spTgt spid="5">
                                            <p:txEl>
                                              <p:pRg st="1" end="1"/>
                                            </p:txEl>
                                          </p:spTgt>
                                        </p:tgtEl>
                                        <p:attrNameLst>
                                          <p:attrName>style.visibility</p:attrName>
                                        </p:attrNameLst>
                                      </p:cBhvr>
                                      <p:to>
                                        <p:strVal val="visible"/>
                                      </p:to>
                                    </p:set>
                                    <p:animEffect transition="in" filter="fade">
                                      <p:cBhvr>
                                        <p:cTn id="80" dur="1000"/>
                                        <p:tgtEl>
                                          <p:spTgt spid="5">
                                            <p:txEl>
                                              <p:pRg st="1" end="1"/>
                                            </p:txEl>
                                          </p:spTgt>
                                        </p:tgtEl>
                                      </p:cBhvr>
                                    </p:animEffect>
                                    <p:anim calcmode="lin" valueType="num">
                                      <p:cBhvr>
                                        <p:cTn id="81"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82"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37" presetClass="entr" presetSubtype="0" fill="hold" grpId="0" nodeType="clickEffect">
                                  <p:stCondLst>
                                    <p:cond delay="0"/>
                                  </p:stCondLst>
                                  <p:childTnLst>
                                    <p:set>
                                      <p:cBhvr>
                                        <p:cTn id="87" dur="1" fill="hold">
                                          <p:stCondLst>
                                            <p:cond delay="0"/>
                                          </p:stCondLst>
                                        </p:cTn>
                                        <p:tgtEl>
                                          <p:spTgt spid="5">
                                            <p:txEl>
                                              <p:pRg st="2" end="2"/>
                                            </p:txEl>
                                          </p:spTgt>
                                        </p:tgtEl>
                                        <p:attrNameLst>
                                          <p:attrName>style.visibility</p:attrName>
                                        </p:attrNameLst>
                                      </p:cBhvr>
                                      <p:to>
                                        <p:strVal val="visible"/>
                                      </p:to>
                                    </p:set>
                                    <p:animEffect transition="in" filter="fade">
                                      <p:cBhvr>
                                        <p:cTn id="88" dur="1000"/>
                                        <p:tgtEl>
                                          <p:spTgt spid="5">
                                            <p:txEl>
                                              <p:pRg st="2" end="2"/>
                                            </p:txEl>
                                          </p:spTgt>
                                        </p:tgtEl>
                                      </p:cBhvr>
                                    </p:animEffect>
                                    <p:anim calcmode="lin" valueType="num">
                                      <p:cBhvr>
                                        <p:cTn id="8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0" dur="900" decel="100000" fill="hold"/>
                                        <p:tgtEl>
                                          <p:spTgt spid="5">
                                            <p:txEl>
                                              <p:pRg st="2" end="2"/>
                                            </p:txEl>
                                          </p:spTgt>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0" y="0"/>
            <a:ext cx="9144000" cy="76944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o-RO" sz="4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RĂSCUMPĂRĂTORUL </a:t>
            </a:r>
            <a:r>
              <a:rPr lang="ro-RO" sz="44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VICTORIOS</a:t>
            </a:r>
            <a:endParaRPr lang="ro-RO" sz="4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2 Rectángulo"/>
          <p:cNvSpPr/>
          <p:nvPr/>
        </p:nvSpPr>
        <p:spPr>
          <a:xfrm>
            <a:off x="1115616" y="620688"/>
            <a:ext cx="6768752" cy="64633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o-RO"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anose="030F0702030302020204" pitchFamily="66" charset="0"/>
              </a:rPr>
              <a:t>“Acum are loc judecata lumii acesteia, acum stăpânitorul lumii acesteia va fi aruncat afară.” </a:t>
            </a:r>
            <a:r>
              <a:rPr lang="ro-RO" sz="1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anose="030F0702030302020204" pitchFamily="66" charset="0"/>
              </a:rPr>
              <a:t>(Ioan 12:31)</a:t>
            </a:r>
            <a:endParaRPr lang="ro-RO"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anose="030F0702030302020204" pitchFamily="66" charset="0"/>
            </a:endParaRPr>
          </a:p>
        </p:txBody>
      </p:sp>
      <p:sp>
        <p:nvSpPr>
          <p:cNvPr id="4" name="3 CuadroTexto"/>
          <p:cNvSpPr txBox="1"/>
          <p:nvPr/>
        </p:nvSpPr>
        <p:spPr>
          <a:xfrm>
            <a:off x="107504" y="1268760"/>
            <a:ext cx="4896544" cy="5555367"/>
          </a:xfrm>
          <a:prstGeom prst="rect">
            <a:avLst/>
          </a:prstGeom>
          <a:noFill/>
        </p:spPr>
        <p:txBody>
          <a:bodyPr wrap="square" rtlCol="0">
            <a:spAutoFit/>
          </a:bodyPr>
          <a:lstStyle/>
          <a:p>
            <a:pPr>
              <a:spcBef>
                <a:spcPts val="600"/>
              </a:spcBef>
            </a:pPr>
            <a:r>
              <a:rPr lang="ro-RO" sz="2000" b="1" dirty="0"/>
              <a:t>Satana a pus la îndoială caracterul lui Dumnezeu. Victoria lui Iov a fost doar o mică înfrângere pentru diavol. Dar Isus a obținut victoria completă. Minciunile lui Satana au fost scoase la iveală. </a:t>
            </a:r>
          </a:p>
          <a:p>
            <a:pPr>
              <a:spcBef>
                <a:spcPts val="600"/>
              </a:spcBef>
            </a:pPr>
            <a:r>
              <a:rPr lang="ro-RO" sz="2000" b="1" dirty="0"/>
              <a:t>Dumnezeul pe care Satana Îl descrisese drept tiran și orgolios, S-a umilit până la moarte pentru a-l salva pe păcătos </a:t>
            </a:r>
            <a:r>
              <a:rPr lang="ro-RO" sz="2000" b="1" dirty="0" smtClean="0"/>
              <a:t>(Filipeni 2:5-8). Și </a:t>
            </a:r>
            <a:r>
              <a:rPr lang="ro-RO" sz="2000" b="1" dirty="0"/>
              <a:t>nu a fost </a:t>
            </a:r>
            <a:r>
              <a:rPr lang="ro-RO" sz="2000" b="1" dirty="0" smtClean="0"/>
              <a:t>singur.</a:t>
            </a:r>
          </a:p>
          <a:p>
            <a:pPr>
              <a:spcBef>
                <a:spcPts val="600"/>
              </a:spcBef>
            </a:pPr>
            <a:r>
              <a:rPr lang="ro-RO" sz="2000" b="1" dirty="0" smtClean="0"/>
              <a:t>“</a:t>
            </a:r>
            <a:r>
              <a:rPr lang="ro-RO" sz="2000" b="1" dirty="0" smtClean="0">
                <a:latin typeface="Calibri" pitchFamily="34" charset="0"/>
              </a:rPr>
              <a:t>Dumnezeu</a:t>
            </a:r>
            <a:r>
              <a:rPr lang="ro-RO" sz="2000" b="1" dirty="0" smtClean="0"/>
              <a:t> [Tatăl]</a:t>
            </a:r>
            <a:r>
              <a:rPr lang="ro-RO" sz="2000" b="1" dirty="0" smtClean="0">
                <a:latin typeface="Calibri" pitchFamily="34" charset="0"/>
              </a:rPr>
              <a:t> era în Hristos </a:t>
            </a:r>
            <a:r>
              <a:rPr lang="ro-RO" sz="2000" b="1" dirty="0" smtClean="0"/>
              <a:t>[Fiul]</a:t>
            </a:r>
            <a:r>
              <a:rPr lang="ro-RO" sz="2000" b="1" dirty="0" smtClean="0">
                <a:latin typeface="Calibri" pitchFamily="34" charset="0"/>
              </a:rPr>
              <a:t>, împăcând lumea cu Sine</a:t>
            </a:r>
            <a:r>
              <a:rPr lang="ro-RO" sz="2000" b="1" dirty="0" smtClean="0"/>
              <a:t>”, Cel </a:t>
            </a:r>
            <a:r>
              <a:rPr lang="ro-RO" sz="2000" b="1" dirty="0"/>
              <a:t>care </a:t>
            </a:r>
            <a:r>
              <a:rPr lang="ro-RO" sz="2000" b="1" dirty="0" smtClean="0"/>
              <a:t>“</a:t>
            </a:r>
            <a:r>
              <a:rPr lang="ro-RO" sz="2000" b="1" dirty="0" smtClean="0">
                <a:latin typeface="Calibri" pitchFamily="34" charset="0"/>
              </a:rPr>
              <a:t>prin Duhul </a:t>
            </a:r>
            <a:r>
              <a:rPr lang="ro-RO" sz="2000" b="1" dirty="0" smtClean="0"/>
              <a:t>[</a:t>
            </a:r>
            <a:r>
              <a:rPr lang="ro-RO" sz="2000" b="1" dirty="0" err="1" smtClean="0"/>
              <a:t>Duhul</a:t>
            </a:r>
            <a:r>
              <a:rPr lang="ro-RO" sz="2000" b="1" dirty="0" smtClean="0"/>
              <a:t> Sfânt] </a:t>
            </a:r>
            <a:r>
              <a:rPr lang="ro-RO" sz="2000" b="1" dirty="0" smtClean="0">
                <a:latin typeface="Calibri" pitchFamily="34" charset="0"/>
              </a:rPr>
              <a:t>cel veșnic, S-a adus pe Sine </a:t>
            </a:r>
            <a:r>
              <a:rPr lang="ro-RO" sz="2000" b="1" dirty="0" err="1" smtClean="0">
                <a:latin typeface="Calibri" pitchFamily="34" charset="0"/>
              </a:rPr>
              <a:t>însuş</a:t>
            </a:r>
            <a:r>
              <a:rPr lang="ro-RO" sz="2000" b="1" dirty="0" smtClean="0">
                <a:latin typeface="Calibri" pitchFamily="34" charset="0"/>
              </a:rPr>
              <a:t> jertfă</a:t>
            </a:r>
            <a:r>
              <a:rPr lang="ro-RO" sz="2000" b="1" dirty="0" smtClean="0"/>
              <a:t>” (2 Corinteni 5:19; Evrei 9:14).</a:t>
            </a:r>
          </a:p>
          <a:p>
            <a:pPr>
              <a:spcBef>
                <a:spcPts val="600"/>
              </a:spcBef>
            </a:pPr>
            <a:r>
              <a:rPr lang="ro-RO" sz="2000" b="1" dirty="0" smtClean="0"/>
              <a:t>Isus, divino/uman, a </a:t>
            </a:r>
            <a:r>
              <a:rPr lang="ro-RO" sz="2000" b="1" dirty="0"/>
              <a:t>învins pentru </a:t>
            </a:r>
            <a:r>
              <a:rPr lang="ro-RO" sz="2000" b="1" dirty="0" smtClean="0"/>
              <a:t>noi. Prin </a:t>
            </a:r>
            <a:r>
              <a:rPr lang="ro-RO" sz="2000" b="1" dirty="0"/>
              <a:t>credință, putem avea siguranța vieții veșnice în </a:t>
            </a:r>
            <a:r>
              <a:rPr lang="ro-RO" sz="2000" b="1" dirty="0" smtClean="0"/>
              <a:t>Isus.</a:t>
            </a:r>
            <a:endParaRPr lang="ro-RO" sz="2000" b="1" dirty="0"/>
          </a:p>
        </p:txBody>
      </p:sp>
      <p:pic>
        <p:nvPicPr>
          <p:cNvPr id="1027" name="Picture 3" descr="I:\Dibujos\Jesus\Crucifixion\Satanas bajo la cruz\bajoLaCruz.jp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5004048" y="1340768"/>
            <a:ext cx="4057203" cy="54006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861307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800" decel="100000"/>
                                        <p:tgtEl>
                                          <p:spTgt spid="3"/>
                                        </p:tgtEl>
                                      </p:cBhvr>
                                    </p:animEffect>
                                    <p:anim calcmode="lin" valueType="num">
                                      <p:cBhvr>
                                        <p:cTn id="16" dur="800" decel="100000" fill="hold"/>
                                        <p:tgtEl>
                                          <p:spTgt spid="3"/>
                                        </p:tgtEl>
                                        <p:attrNameLst>
                                          <p:attrName>style.rotation</p:attrName>
                                        </p:attrNameLst>
                                      </p:cBhvr>
                                      <p:tavLst>
                                        <p:tav tm="0">
                                          <p:val>
                                            <p:fltVal val="-90"/>
                                          </p:val>
                                        </p:tav>
                                        <p:tav tm="100000">
                                          <p:val>
                                            <p:fltVal val="0"/>
                                          </p:val>
                                        </p:tav>
                                      </p:tavLst>
                                    </p:anim>
                                    <p:anim calcmode="lin" valueType="num">
                                      <p:cBhvr>
                                        <p:cTn id="17" dur="800" decel="100000" fill="hold"/>
                                        <p:tgtEl>
                                          <p:spTgt spid="3"/>
                                        </p:tgtEl>
                                        <p:attrNameLst>
                                          <p:attrName>ppt_x</p:attrName>
                                        </p:attrNameLst>
                                      </p:cBhvr>
                                      <p:tavLst>
                                        <p:tav tm="0">
                                          <p:val>
                                            <p:strVal val="#ppt_x+0.4"/>
                                          </p:val>
                                        </p:tav>
                                        <p:tav tm="100000">
                                          <p:val>
                                            <p:strVal val="#ppt_x-0.05"/>
                                          </p:val>
                                        </p:tav>
                                      </p:tavLst>
                                    </p:anim>
                                    <p:anim calcmode="lin" valueType="num">
                                      <p:cBhvr>
                                        <p:cTn id="18" dur="800" decel="100000" fill="hold"/>
                                        <p:tgtEl>
                                          <p:spTgt spid="3"/>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1027"/>
                                        </p:tgtEl>
                                        <p:attrNameLst>
                                          <p:attrName>style.visibility</p:attrName>
                                        </p:attrNameLst>
                                      </p:cBhvr>
                                      <p:to>
                                        <p:strVal val="visible"/>
                                      </p:to>
                                    </p:set>
                                    <p:animEffect transition="in" filter="fade">
                                      <p:cBhvr>
                                        <p:cTn id="24" dur="500"/>
                                        <p:tgtEl>
                                          <p:spTgt spid="1027"/>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fade">
                                      <p:cBhvr>
                                        <p:cTn id="29" dur="1000"/>
                                        <p:tgtEl>
                                          <p:spTgt spid="4">
                                            <p:txEl>
                                              <p:pRg st="0" end="0"/>
                                            </p:txEl>
                                          </p:spTgt>
                                        </p:tgtEl>
                                      </p:cBhvr>
                                    </p:animEffect>
                                    <p:anim calcmode="lin" valueType="num">
                                      <p:cBhvr>
                                        <p:cTn id="3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animEffect transition="in" filter="fade">
                                      <p:cBhvr>
                                        <p:cTn id="36" dur="1000"/>
                                        <p:tgtEl>
                                          <p:spTgt spid="4">
                                            <p:txEl>
                                              <p:pRg st="1" end="1"/>
                                            </p:txEl>
                                          </p:spTgt>
                                        </p:tgtEl>
                                      </p:cBhvr>
                                    </p:animEffect>
                                    <p:anim calcmode="lin" valueType="num">
                                      <p:cBhvr>
                                        <p:cTn id="3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Effect transition="in" filter="fade">
                                      <p:cBhvr>
                                        <p:cTn id="43" dur="1000"/>
                                        <p:tgtEl>
                                          <p:spTgt spid="4">
                                            <p:txEl>
                                              <p:pRg st="2" end="2"/>
                                            </p:txEl>
                                          </p:spTgt>
                                        </p:tgtEl>
                                      </p:cBhvr>
                                    </p:animEffect>
                                    <p:anim calcmode="lin" valueType="num">
                                      <p:cBhvr>
                                        <p:cTn id="4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grpId="0" nodeType="clickEffect">
                                  <p:stCondLst>
                                    <p:cond delay="0"/>
                                  </p:stCondLst>
                                  <p:childTnLst>
                                    <p:set>
                                      <p:cBhvr>
                                        <p:cTn id="49" dur="1" fill="hold">
                                          <p:stCondLst>
                                            <p:cond delay="0"/>
                                          </p:stCondLst>
                                        </p:cTn>
                                        <p:tgtEl>
                                          <p:spTgt spid="4">
                                            <p:txEl>
                                              <p:pRg st="3" end="3"/>
                                            </p:txEl>
                                          </p:spTgt>
                                        </p:tgtEl>
                                        <p:attrNameLst>
                                          <p:attrName>style.visibility</p:attrName>
                                        </p:attrNameLst>
                                      </p:cBhvr>
                                      <p:to>
                                        <p:strVal val="visible"/>
                                      </p:to>
                                    </p:set>
                                    <p:animEffect transition="in" filter="fade">
                                      <p:cBhvr>
                                        <p:cTn id="50" dur="1000"/>
                                        <p:tgtEl>
                                          <p:spTgt spid="4">
                                            <p:txEl>
                                              <p:pRg st="3" end="3"/>
                                            </p:txEl>
                                          </p:spTgt>
                                        </p:tgtEl>
                                      </p:cBhvr>
                                    </p:animEffect>
                                    <p:anim calcmode="lin" valueType="num">
                                      <p:cBhvr>
                                        <p:cTn id="5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52"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1115616" y="287352"/>
            <a:ext cx="7992888" cy="5693866"/>
          </a:xfrm>
          <a:prstGeom prst="rect">
            <a:avLst/>
          </a:prstGeom>
        </p:spPr>
        <p:txBody>
          <a:bodyPr wrap="square">
            <a:spAutoFit/>
          </a:bodyPr>
          <a:lstStyle/>
          <a:p>
            <a:pPr indent="355600" algn="just"/>
            <a:r>
              <a:rPr lang="ro-RO" sz="2600" dirty="0" smtClean="0">
                <a:latin typeface="Cooper Black" panose="0208090404030B020404" pitchFamily="18" charset="0"/>
              </a:rPr>
              <a:t>“</a:t>
            </a:r>
            <a:r>
              <a:rPr lang="ro-RO" sz="2600" b="1" dirty="0" smtClean="0">
                <a:effectLst>
                  <a:outerShdw blurRad="38100" dist="38100" dir="2700000" algn="tl">
                    <a:srgbClr val="000000">
                      <a:alpha val="43137"/>
                    </a:srgbClr>
                  </a:outerShdw>
                </a:effectLst>
                <a:latin typeface="Arial" pitchFamily="34" charset="0"/>
                <a:cs typeface="Arial" pitchFamily="34" charset="0"/>
              </a:rPr>
              <a:t>Isus</a:t>
            </a:r>
            <a:r>
              <a:rPr lang="ro-RO" sz="2600" b="1" dirty="0">
                <a:effectLst>
                  <a:outerShdw blurRad="38100" dist="38100" dir="2700000" algn="tl">
                    <a:srgbClr val="000000">
                      <a:alpha val="43137"/>
                    </a:srgbClr>
                  </a:outerShdw>
                </a:effectLst>
                <a:latin typeface="Arial" pitchFamily="34" charset="0"/>
                <a:cs typeface="Arial" pitchFamily="34" charset="0"/>
              </a:rPr>
              <a:t>, Mântuitor prețios! Putem studia dragostea Tatălui dându-și </a:t>
            </a:r>
            <a:r>
              <a:rPr lang="ro-RO" sz="2600" b="1" dirty="0" smtClean="0">
                <a:effectLst>
                  <a:outerShdw blurRad="38100" dist="38100" dir="2700000" algn="tl">
                    <a:srgbClr val="000000">
                      <a:alpha val="43137"/>
                    </a:srgbClr>
                  </a:outerShdw>
                </a:effectLst>
                <a:latin typeface="Arial" pitchFamily="34" charset="0"/>
                <a:cs typeface="Arial" pitchFamily="34" charset="0"/>
              </a:rPr>
              <a:t>preaiubitul </a:t>
            </a:r>
            <a:r>
              <a:rPr lang="ro-RO" sz="2600" b="1" dirty="0">
                <a:effectLst>
                  <a:outerShdw blurRad="38100" dist="38100" dir="2700000" algn="tl">
                    <a:srgbClr val="000000">
                      <a:alpha val="43137"/>
                    </a:srgbClr>
                  </a:outerShdw>
                </a:effectLst>
                <a:latin typeface="Arial" pitchFamily="34" charset="0"/>
                <a:cs typeface="Arial" pitchFamily="34" charset="0"/>
              </a:rPr>
              <a:t>Fiu ca să moară pentru această lume căzută. Când studiem această dragoste inepuizabilă la lumina crucii de pe Calvar, ne umplem de admirație și uimire. Vedem mila, sensibilitatea și iertarea întrețesute armonios cu dreptatea, demnitatea și puterea. Isus invită păcătosul să privească și să trăiască. </a:t>
            </a:r>
            <a:r>
              <a:rPr lang="ro-RO" sz="2600" b="1" dirty="0" smtClean="0">
                <a:effectLst>
                  <a:outerShdw blurRad="38100" dist="38100" dir="2700000" algn="tl">
                    <a:srgbClr val="000000">
                      <a:alpha val="43137"/>
                    </a:srgbClr>
                  </a:outerShdw>
                </a:effectLst>
                <a:latin typeface="Arial" pitchFamily="34" charset="0"/>
                <a:cs typeface="Arial" pitchFamily="34" charset="0"/>
              </a:rPr>
              <a:t>“Am </a:t>
            </a:r>
            <a:r>
              <a:rPr lang="ro-RO" sz="2600" b="1" dirty="0">
                <a:effectLst>
                  <a:outerShdw blurRad="38100" dist="38100" dir="2700000" algn="tl">
                    <a:srgbClr val="000000">
                      <a:alpha val="43137"/>
                    </a:srgbClr>
                  </a:outerShdw>
                </a:effectLst>
                <a:latin typeface="Arial" pitchFamily="34" charset="0"/>
                <a:cs typeface="Arial" pitchFamily="34" charset="0"/>
              </a:rPr>
              <a:t>pregătit </a:t>
            </a:r>
            <a:r>
              <a:rPr lang="ro-RO" sz="2600" b="1" dirty="0" smtClean="0">
                <a:effectLst>
                  <a:outerShdw blurRad="38100" dist="38100" dir="2700000" algn="tl">
                    <a:srgbClr val="000000">
                      <a:alpha val="43137"/>
                    </a:srgbClr>
                  </a:outerShdw>
                </a:effectLst>
                <a:latin typeface="Arial" pitchFamily="34" charset="0"/>
                <a:cs typeface="Arial" pitchFamily="34" charset="0"/>
              </a:rPr>
              <a:t>salvarea” îi spune. Crucea </a:t>
            </a:r>
            <a:r>
              <a:rPr lang="ro-RO" sz="2600" b="1" dirty="0">
                <a:effectLst>
                  <a:outerShdw blurRad="38100" dist="38100" dir="2700000" algn="tl">
                    <a:srgbClr val="000000">
                      <a:alpha val="43137"/>
                    </a:srgbClr>
                  </a:outerShdw>
                </a:effectLst>
                <a:latin typeface="Arial" pitchFamily="34" charset="0"/>
                <a:cs typeface="Arial" pitchFamily="34" charset="0"/>
              </a:rPr>
              <a:t>de pe Calvar este puntea care se întinde peste abisul deschis de păcat. </a:t>
            </a:r>
          </a:p>
          <a:p>
            <a:pPr indent="355600" algn="just"/>
            <a:r>
              <a:rPr lang="ro-RO" sz="2600" b="1" dirty="0">
                <a:effectLst>
                  <a:outerShdw blurRad="38100" dist="38100" dir="2700000" algn="tl">
                    <a:srgbClr val="000000">
                      <a:alpha val="43137"/>
                    </a:srgbClr>
                  </a:outerShdw>
                </a:effectLst>
                <a:latin typeface="Arial" pitchFamily="34" charset="0"/>
                <a:cs typeface="Arial" pitchFamily="34" charset="0"/>
              </a:rPr>
              <a:t>Sufletele pocăite și credincioase pot vedea un Tată iertător care ne împacă cu sine prin intermediul crucii de pe Calvar</a:t>
            </a:r>
            <a:r>
              <a:rPr lang="ro-RO" sz="2600" b="1" dirty="0" smtClean="0">
                <a:effectLst>
                  <a:outerShdw blurRad="38100" dist="38100" dir="2700000" algn="tl">
                    <a:srgbClr val="000000">
                      <a:alpha val="43137"/>
                    </a:srgbClr>
                  </a:outerShdw>
                </a:effectLst>
                <a:latin typeface="Arial" pitchFamily="34" charset="0"/>
                <a:cs typeface="Arial" pitchFamily="34" charset="0"/>
              </a:rPr>
              <a:t>.</a:t>
            </a:r>
            <a:r>
              <a:rPr lang="ro-RO" sz="2600" dirty="0" smtClean="0">
                <a:latin typeface="Cooper Black" panose="0208090404030B020404" pitchFamily="18" charset="0"/>
              </a:rPr>
              <a:t>”</a:t>
            </a:r>
            <a:endParaRPr lang="ro-RO" sz="2600" dirty="0">
              <a:latin typeface="Cooper Black" panose="0208090404030B020404" pitchFamily="18" charset="0"/>
            </a:endParaRPr>
          </a:p>
        </p:txBody>
      </p:sp>
      <p:sp>
        <p:nvSpPr>
          <p:cNvPr id="3" name="2 CuadroTexto"/>
          <p:cNvSpPr txBox="1"/>
          <p:nvPr/>
        </p:nvSpPr>
        <p:spPr>
          <a:xfrm>
            <a:off x="5293292" y="6402814"/>
            <a:ext cx="3671197" cy="338554"/>
          </a:xfrm>
          <a:prstGeom prst="rect">
            <a:avLst/>
          </a:prstGeom>
          <a:noFill/>
        </p:spPr>
        <p:txBody>
          <a:bodyPr wrap="none" rtlCol="0">
            <a:spAutoFit/>
          </a:bodyPr>
          <a:lstStyle/>
          <a:p>
            <a:pPr algn="r"/>
            <a:r>
              <a:rPr lang="ro-RO" sz="1600" b="1" dirty="0" smtClean="0"/>
              <a:t>E.G.W. (Fiecare </a:t>
            </a:r>
            <a:r>
              <a:rPr lang="ro-RO" sz="1600" b="1" dirty="0"/>
              <a:t>zi cu Dumnezeu, </a:t>
            </a:r>
            <a:r>
              <a:rPr lang="ro-RO" sz="1600" b="1" dirty="0" smtClean="0"/>
              <a:t>16 iunie)</a:t>
            </a:r>
            <a:endParaRPr lang="ro-RO" sz="1600" b="1" dirty="0"/>
          </a:p>
        </p:txBody>
      </p:sp>
    </p:spTree>
    <p:extLst>
      <p:ext uri="{BB962C8B-B14F-4D97-AF65-F5344CB8AC3E}">
        <p14:creationId xmlns:p14="http://schemas.microsoft.com/office/powerpoint/2010/main" xmlns="" val="6062677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696</TotalTime>
  <Words>1050</Words>
  <Application>Microsoft Office PowerPoint</Application>
  <PresentationFormat>Expunere pe ecran (4:3)</PresentationFormat>
  <Paragraphs>59</Paragraphs>
  <Slides>9</Slides>
  <Notes>2</Notes>
  <HiddenSlides>0</HiddenSlides>
  <MMClips>0</MMClips>
  <ScaleCrop>false</ScaleCrop>
  <HeadingPairs>
    <vt:vector size="6" baseType="variant">
      <vt:variant>
        <vt:lpstr>Fonturi utilizate</vt:lpstr>
      </vt:variant>
      <vt:variant>
        <vt:i4>5</vt:i4>
      </vt:variant>
      <vt:variant>
        <vt:lpstr>Temă</vt:lpstr>
      </vt:variant>
      <vt:variant>
        <vt:i4>1</vt:i4>
      </vt:variant>
      <vt:variant>
        <vt:lpstr>Titluri diapozitive</vt:lpstr>
      </vt:variant>
      <vt:variant>
        <vt:i4>9</vt:i4>
      </vt:variant>
    </vt:vector>
  </HeadingPairs>
  <TitlesOfParts>
    <vt:vector size="15" baseType="lpstr">
      <vt:lpstr>Arial</vt:lpstr>
      <vt:lpstr>Calibri</vt:lpstr>
      <vt:lpstr>Wingdings</vt:lpstr>
      <vt:lpstr>Comic Sans MS</vt:lpstr>
      <vt:lpstr>Cooper Black</vt:lpstr>
      <vt:lpstr>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12 - Rascumparatorul lui Iov</dc:title>
  <dc:subject>Studiu Biblic, Trim. IV, 2016 – Cartea lui Iov</dc:subject>
  <dc:creator>Sergio Fustero Carreras</dc:creator>
  <cp:keywords>http://www.fustero.net/es/index_ro.php</cp:keywords>
  <cp:lastModifiedBy>Administrator</cp:lastModifiedBy>
  <cp:revision>80</cp:revision>
  <dcterms:created xsi:type="dcterms:W3CDTF">2016-11-25T17:29:03Z</dcterms:created>
  <dcterms:modified xsi:type="dcterms:W3CDTF">2016-12-13T12:30:03Z</dcterms:modified>
</cp:coreProperties>
</file>