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Default Extension="fntdata" ContentType="application/x-fontdata"/>
  <Override PartName="/ppt/diagrams/layout7.xml" ContentType="application/vnd.openxmlformats-officedocument.drawingml.diagram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diagrams/data6.xml" ContentType="application/vnd.openxmlformats-officedocument.drawingml.diagramData+xml"/>
  <Override PartName="/ppt/diagrams/data7.xml" ContentType="application/vnd.openxmlformats-officedocument.drawingml.diagramData+xml"/>
  <Default Extension="wdp" ContentType="image/vnd.ms-photo"/>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colors7.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9" r:id="rId7"/>
    <p:sldId id="268" r:id="rId8"/>
    <p:sldId id="261" r:id="rId9"/>
    <p:sldId id="270" r:id="rId10"/>
    <p:sldId id="264" r:id="rId11"/>
    <p:sldId id="262" r:id="rId12"/>
    <p:sldId id="263" r:id="rId13"/>
    <p:sldId id="265" r:id="rId14"/>
  </p:sldIdLst>
  <p:sldSz cx="9144000" cy="6858000" type="screen4x3"/>
  <p:notesSz cx="6858000" cy="9144000"/>
  <p:embeddedFontLst>
    <p:embeddedFont>
      <p:font typeface="Calibri" pitchFamily="34" charset="0"/>
      <p:regular r:id="rId15"/>
      <p:bold r:id="rId16"/>
      <p:italic r:id="rId17"/>
      <p:boldItalic r:id="rId18"/>
    </p:embeddedFont>
    <p:embeddedFont>
      <p:font typeface="Comic Sans MS" pitchFamily="66" charset="0"/>
      <p:regular r:id="rId19"/>
      <p:bold r:id="rId20"/>
    </p:embeddedFont>
    <p:embeddedFont>
      <p:font typeface="Cooper Black" pitchFamily="18" charset="0"/>
      <p:regular r:id="rId2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CC"/>
    <a:srgbClr val="1160FF"/>
    <a:srgbClr val="0049DA"/>
    <a:srgbClr val="003296"/>
    <a:srgbClr val="002774"/>
    <a:srgbClr val="0C2E17"/>
    <a:srgbClr val="ADEAC0"/>
    <a:srgbClr val="ABC7FF"/>
    <a:srgbClr val="00153E"/>
    <a:srgbClr val="FFB7B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jpeg"/><Relationship Id="rId4" Type="http://schemas.openxmlformats.org/officeDocument/2006/relationships/image" Target="../media/image11.gif"/></Relationships>
</file>

<file path=ppt/diagrams/_rels/data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png"/><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diagrams/_rels/data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diagrams/_rels/data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 Id="rId4" Type="http://schemas.openxmlformats.org/officeDocument/2006/relationships/image" Target="../media/image28.jpeg"/></Relationships>
</file>

<file path=ppt/diagrams/_rels/data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image" Target="../media/image30.jpeg"/><Relationship Id="rId4" Type="http://schemas.openxmlformats.org/officeDocument/2006/relationships/image" Target="../media/image33.jpeg"/></Relationships>
</file>

<file path=ppt/diagrams/_rels/data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 Id="rId4" Type="http://schemas.openxmlformats.org/officeDocument/2006/relationships/image" Target="../media/image38.jpeg"/></Relationships>
</file>

<file path=ppt/diagrams/_rels/data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3.png"/><Relationship Id="rId1" Type="http://schemas.openxmlformats.org/officeDocument/2006/relationships/image" Target="../media/image42.jpe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F96096-00F3-4885-A94E-30C6CE630008}" type="doc">
      <dgm:prSet loTypeId="urn:microsoft.com/office/officeart/2008/layout/PictureStrips" loCatId="picture" qsTypeId="urn:microsoft.com/office/officeart/2005/8/quickstyle/3d3" qsCatId="3D" csTypeId="urn:microsoft.com/office/officeart/2005/8/colors/accent6_1" csCatId="accent6" phldr="1"/>
      <dgm:spPr/>
      <dgm:t>
        <a:bodyPr/>
        <a:lstStyle/>
        <a:p>
          <a:endParaRPr lang="es-ES"/>
        </a:p>
      </dgm:t>
    </dgm:pt>
    <dgm:pt modelId="{8645D5D8-91A7-4770-BAAE-5AFFC3A444D7}">
      <dgm:prSet/>
      <dgm:spPr/>
      <dgm:t>
        <a:bodyPr/>
        <a:lstStyle/>
        <a:p>
          <a:pPr rtl="0"/>
          <a:r>
            <a:rPr lang="es-ES" b="1" dirty="0"/>
            <a:t>“</a:t>
          </a:r>
          <a:r>
            <a:rPr lang="ro-RO" b="1" dirty="0"/>
            <a:t>Cine ți-a spus că ești gol</a:t>
          </a:r>
          <a:r>
            <a:rPr lang="es-ES" b="1" dirty="0"/>
            <a:t>?” (G</a:t>
          </a:r>
          <a:r>
            <a:rPr lang="ro-RO" b="1" dirty="0"/>
            <a:t>eneza</a:t>
          </a:r>
          <a:r>
            <a:rPr lang="es-ES" b="1" dirty="0"/>
            <a:t> 3:11).</a:t>
          </a:r>
          <a:endParaRPr lang="es-ES" dirty="0"/>
        </a:p>
      </dgm:t>
    </dgm:pt>
    <dgm:pt modelId="{FE9C4E74-C4AE-4173-9CE9-A8A3835033F5}" type="parTrans" cxnId="{C779A09F-7C39-4636-AFCE-FDE1405B5B31}">
      <dgm:prSet/>
      <dgm:spPr/>
      <dgm:t>
        <a:bodyPr/>
        <a:lstStyle/>
        <a:p>
          <a:endParaRPr lang="es-ES"/>
        </a:p>
      </dgm:t>
    </dgm:pt>
    <dgm:pt modelId="{BECEC262-7060-412F-9CA0-0581EDBF1F3A}" type="sibTrans" cxnId="{C779A09F-7C39-4636-AFCE-FDE1405B5B31}">
      <dgm:prSet/>
      <dgm:spPr/>
      <dgm:t>
        <a:bodyPr/>
        <a:lstStyle/>
        <a:p>
          <a:endParaRPr lang="es-ES"/>
        </a:p>
      </dgm:t>
    </dgm:pt>
    <dgm:pt modelId="{871E61AA-8B7B-4044-8D8A-756031F2657F}">
      <dgm:prSet/>
      <dgm:spPr/>
      <dgm:t>
        <a:bodyPr/>
        <a:lstStyle/>
        <a:p>
          <a:pPr rtl="0"/>
          <a:r>
            <a:rPr lang="es-ES" b="1" dirty="0"/>
            <a:t>“</a:t>
          </a:r>
          <a:r>
            <a:rPr lang="ro-RO" b="1" dirty="0"/>
            <a:t>Unde este Abel, fratele tău</a:t>
          </a:r>
          <a:r>
            <a:rPr lang="es-ES" b="1" dirty="0"/>
            <a:t>?</a:t>
          </a:r>
          <a:br>
            <a:rPr lang="es-ES" b="1" dirty="0"/>
          </a:br>
          <a:r>
            <a:rPr lang="es-ES" b="1" dirty="0"/>
            <a:t>(G</a:t>
          </a:r>
          <a:r>
            <a:rPr lang="ro-RO" b="1" dirty="0"/>
            <a:t>eneza</a:t>
          </a:r>
          <a:r>
            <a:rPr lang="es-ES" b="1" dirty="0"/>
            <a:t>4:9).</a:t>
          </a:r>
          <a:endParaRPr lang="es-ES" dirty="0"/>
        </a:p>
      </dgm:t>
    </dgm:pt>
    <dgm:pt modelId="{BE70004A-6965-41E9-B606-42B326B1209B}" type="parTrans" cxnId="{4901B71D-0CC6-4AE0-840F-E63446B05B19}">
      <dgm:prSet/>
      <dgm:spPr/>
      <dgm:t>
        <a:bodyPr/>
        <a:lstStyle/>
        <a:p>
          <a:endParaRPr lang="es-ES"/>
        </a:p>
      </dgm:t>
    </dgm:pt>
    <dgm:pt modelId="{0EBEAB0F-E11B-44EB-9255-03AC7BF17440}" type="sibTrans" cxnId="{4901B71D-0CC6-4AE0-840F-E63446B05B19}">
      <dgm:prSet/>
      <dgm:spPr/>
      <dgm:t>
        <a:bodyPr/>
        <a:lstStyle/>
        <a:p>
          <a:endParaRPr lang="es-ES"/>
        </a:p>
      </dgm:t>
    </dgm:pt>
    <dgm:pt modelId="{5F8CF8E1-E805-4A69-B8F3-D42311F6D395}">
      <dgm:prSet/>
      <dgm:spPr/>
      <dgm:t>
        <a:bodyPr/>
        <a:lstStyle/>
        <a:p>
          <a:pPr rtl="0"/>
          <a:r>
            <a:rPr lang="es-ES" b="1" dirty="0"/>
            <a:t>“</a:t>
          </a:r>
          <a:r>
            <a:rPr lang="ro-RO" b="1" dirty="0"/>
            <a:t>Ce faci tu aici, Ilie</a:t>
          </a:r>
          <a:r>
            <a:rPr lang="es-ES" b="1" dirty="0"/>
            <a:t>?”</a:t>
          </a:r>
          <a:br>
            <a:rPr lang="es-ES" b="1" dirty="0"/>
          </a:br>
          <a:r>
            <a:rPr lang="es-ES" b="1" dirty="0"/>
            <a:t>(</a:t>
          </a:r>
          <a:r>
            <a:rPr lang="ro-RO" b="1" dirty="0"/>
            <a:t>1 Regi </a:t>
          </a:r>
          <a:r>
            <a:rPr lang="es-ES" b="1" dirty="0"/>
            <a:t>19:9).</a:t>
          </a:r>
          <a:endParaRPr lang="es-ES" dirty="0"/>
        </a:p>
      </dgm:t>
    </dgm:pt>
    <dgm:pt modelId="{5FD7F3BA-A2A2-4463-89C4-FB3F03359C2C}" type="parTrans" cxnId="{E214585F-40D8-4717-933F-CE7C58C48FE3}">
      <dgm:prSet/>
      <dgm:spPr/>
      <dgm:t>
        <a:bodyPr/>
        <a:lstStyle/>
        <a:p>
          <a:endParaRPr lang="es-ES"/>
        </a:p>
      </dgm:t>
    </dgm:pt>
    <dgm:pt modelId="{065018E6-E094-45FD-B77A-1398C568D66A}" type="sibTrans" cxnId="{E214585F-40D8-4717-933F-CE7C58C48FE3}">
      <dgm:prSet/>
      <dgm:spPr/>
      <dgm:t>
        <a:bodyPr/>
        <a:lstStyle/>
        <a:p>
          <a:endParaRPr lang="es-ES"/>
        </a:p>
      </dgm:t>
    </dgm:pt>
    <dgm:pt modelId="{63B89D89-C079-434F-B3FA-7EE3127EC8B3}">
      <dgm:prSet/>
      <dgm:spPr/>
      <dgm:t>
        <a:bodyPr/>
        <a:lstStyle/>
        <a:p>
          <a:pPr rtl="0"/>
          <a:r>
            <a:rPr lang="ro-RO" b="1" noProof="0" dirty="0" smtClean="0"/>
            <a:t>“Saule, </a:t>
          </a:r>
          <a:r>
            <a:rPr lang="ro-RO" b="1" noProof="0" dirty="0" err="1" smtClean="0"/>
            <a:t>Saule</a:t>
          </a:r>
          <a:r>
            <a:rPr lang="ro-RO" b="1" noProof="0" dirty="0" smtClean="0"/>
            <a:t>, pentru ce mă prigonești?” (Fapte 9:4).</a:t>
          </a:r>
          <a:endParaRPr lang="ro-RO" noProof="0" dirty="0"/>
        </a:p>
      </dgm:t>
    </dgm:pt>
    <dgm:pt modelId="{0363C38A-00B6-471D-81C6-8366E5BB3F27}" type="parTrans" cxnId="{AF4DFB3A-E8FB-4B82-9722-263F3D73E840}">
      <dgm:prSet/>
      <dgm:spPr/>
      <dgm:t>
        <a:bodyPr/>
        <a:lstStyle/>
        <a:p>
          <a:endParaRPr lang="es-ES"/>
        </a:p>
      </dgm:t>
    </dgm:pt>
    <dgm:pt modelId="{8BE4AB74-61D9-475F-8CC0-9B54B3C35685}" type="sibTrans" cxnId="{AF4DFB3A-E8FB-4B82-9722-263F3D73E840}">
      <dgm:prSet/>
      <dgm:spPr/>
      <dgm:t>
        <a:bodyPr/>
        <a:lstStyle/>
        <a:p>
          <a:endParaRPr lang="es-ES"/>
        </a:p>
      </dgm:t>
    </dgm:pt>
    <dgm:pt modelId="{CF31E9D5-9DFB-4676-BCEE-EFE78411C2C6}" type="pres">
      <dgm:prSet presAssocID="{94F96096-00F3-4885-A94E-30C6CE630008}" presName="Name0" presStyleCnt="0">
        <dgm:presLayoutVars>
          <dgm:dir/>
          <dgm:resizeHandles val="exact"/>
        </dgm:presLayoutVars>
      </dgm:prSet>
      <dgm:spPr/>
      <dgm:t>
        <a:bodyPr/>
        <a:lstStyle/>
        <a:p>
          <a:endParaRPr lang="ro-RO"/>
        </a:p>
      </dgm:t>
    </dgm:pt>
    <dgm:pt modelId="{D854089C-B1AA-446D-BEF9-49A5A6F1CBD9}" type="pres">
      <dgm:prSet presAssocID="{8645D5D8-91A7-4770-BAAE-5AFFC3A444D7}" presName="composite" presStyleCnt="0"/>
      <dgm:spPr/>
    </dgm:pt>
    <dgm:pt modelId="{BFFE1EEA-2424-470A-9574-8DFA5BB6BAD3}" type="pres">
      <dgm:prSet presAssocID="{8645D5D8-91A7-4770-BAAE-5AFFC3A444D7}" presName="rect1" presStyleLbl="trAlignAcc1" presStyleIdx="0" presStyleCnt="4">
        <dgm:presLayoutVars>
          <dgm:bulletEnabled val="1"/>
        </dgm:presLayoutVars>
      </dgm:prSet>
      <dgm:spPr/>
      <dgm:t>
        <a:bodyPr/>
        <a:lstStyle/>
        <a:p>
          <a:endParaRPr lang="ro-RO"/>
        </a:p>
      </dgm:t>
    </dgm:pt>
    <dgm:pt modelId="{4A0A97A7-0456-4476-9B92-84BD2C8CAC9E}" type="pres">
      <dgm:prSet presAssocID="{8645D5D8-91A7-4770-BAAE-5AFFC3A444D7}" presName="rect2" presStyleLbl="fgImgPlace1" presStyleIdx="0" presStyleCnt="4" custScaleX="220523" custLinFactNeighborX="-89647"/>
      <dgm:spPr>
        <a:blipFill rotWithShape="1">
          <a:blip xmlns:r="http://schemas.openxmlformats.org/officeDocument/2006/relationships" r:embed="rId1" cstate="screen">
            <a:extLst>
              <a:ext uri="{28A0092B-C50C-407E-A947-70E740481C1C}">
                <a14:useLocalDpi xmlns:a14="http://schemas.microsoft.com/office/drawing/2010/main" xmlns=""/>
              </a:ext>
            </a:extLst>
          </a:blip>
          <a:stretch>
            <a:fillRect/>
          </a:stretch>
        </a:blipFill>
      </dgm:spPr>
    </dgm:pt>
    <dgm:pt modelId="{13BFBA0B-9938-4D4F-9F42-FB1139B5EF71}" type="pres">
      <dgm:prSet presAssocID="{BECEC262-7060-412F-9CA0-0581EDBF1F3A}" presName="sibTrans" presStyleCnt="0"/>
      <dgm:spPr/>
    </dgm:pt>
    <dgm:pt modelId="{51BBCF18-902A-4D51-BFA2-5E5A919B3554}" type="pres">
      <dgm:prSet presAssocID="{871E61AA-8B7B-4044-8D8A-756031F2657F}" presName="composite" presStyleCnt="0"/>
      <dgm:spPr/>
    </dgm:pt>
    <dgm:pt modelId="{06130ADD-0107-4EB8-A3DB-383B721B7263}" type="pres">
      <dgm:prSet presAssocID="{871E61AA-8B7B-4044-8D8A-756031F2657F}" presName="rect1" presStyleLbl="trAlignAcc1" presStyleIdx="1" presStyleCnt="4">
        <dgm:presLayoutVars>
          <dgm:bulletEnabled val="1"/>
        </dgm:presLayoutVars>
      </dgm:prSet>
      <dgm:spPr/>
      <dgm:t>
        <a:bodyPr/>
        <a:lstStyle/>
        <a:p>
          <a:endParaRPr lang="ro-RO"/>
        </a:p>
      </dgm:t>
    </dgm:pt>
    <dgm:pt modelId="{72FFB886-EAD3-4E14-9135-72ACDE978485}" type="pres">
      <dgm:prSet presAssocID="{871E61AA-8B7B-4044-8D8A-756031F2657F}" presName="rect2" presStyleLbl="fgImgPlace1" presStyleIdx="1" presStyleCnt="4" custScaleX="220523" custLinFactNeighborX="-84761"/>
      <dgm:spPr>
        <a:blipFill rotWithShape="1">
          <a:blip xmlns:r="http://schemas.openxmlformats.org/officeDocument/2006/relationships" r:embed="rId2" cstate="screen">
            <a:extLst>
              <a:ext uri="{28A0092B-C50C-407E-A947-70E740481C1C}">
                <a14:useLocalDpi xmlns:a14="http://schemas.microsoft.com/office/drawing/2010/main" xmlns=""/>
              </a:ext>
            </a:extLst>
          </a:blip>
          <a:stretch>
            <a:fillRect/>
          </a:stretch>
        </a:blipFill>
      </dgm:spPr>
    </dgm:pt>
    <dgm:pt modelId="{EA6CED2F-35E7-4517-9270-DF87C3A20582}" type="pres">
      <dgm:prSet presAssocID="{0EBEAB0F-E11B-44EB-9255-03AC7BF17440}" presName="sibTrans" presStyleCnt="0"/>
      <dgm:spPr/>
    </dgm:pt>
    <dgm:pt modelId="{16EAE468-C643-4A60-A342-D0DE710CDB83}" type="pres">
      <dgm:prSet presAssocID="{5F8CF8E1-E805-4A69-B8F3-D42311F6D395}" presName="composite" presStyleCnt="0"/>
      <dgm:spPr/>
    </dgm:pt>
    <dgm:pt modelId="{D21935B2-7B97-4ABA-9490-393E47C10484}" type="pres">
      <dgm:prSet presAssocID="{5F8CF8E1-E805-4A69-B8F3-D42311F6D395}" presName="rect1" presStyleLbl="trAlignAcc1" presStyleIdx="2" presStyleCnt="4">
        <dgm:presLayoutVars>
          <dgm:bulletEnabled val="1"/>
        </dgm:presLayoutVars>
      </dgm:prSet>
      <dgm:spPr/>
      <dgm:t>
        <a:bodyPr/>
        <a:lstStyle/>
        <a:p>
          <a:endParaRPr lang="ro-RO"/>
        </a:p>
      </dgm:t>
    </dgm:pt>
    <dgm:pt modelId="{4468469F-DECC-4C8F-A403-23686B543074}" type="pres">
      <dgm:prSet presAssocID="{5F8CF8E1-E805-4A69-B8F3-D42311F6D395}" presName="rect2" presStyleLbl="fgImgPlace1" presStyleIdx="2" presStyleCnt="4" custScaleX="220523" custLinFactNeighborX="-84761"/>
      <dgm:spPr>
        <a:blipFill rotWithShape="1">
          <a:blip xmlns:r="http://schemas.openxmlformats.org/officeDocument/2006/relationships" r:embed="rId3" cstate="screen">
            <a:extLst>
              <a:ext uri="{28A0092B-C50C-407E-A947-70E740481C1C}">
                <a14:useLocalDpi xmlns:a14="http://schemas.microsoft.com/office/drawing/2010/main" xmlns=""/>
              </a:ext>
            </a:extLst>
          </a:blip>
          <a:stretch>
            <a:fillRect/>
          </a:stretch>
        </a:blipFill>
      </dgm:spPr>
    </dgm:pt>
    <dgm:pt modelId="{D7DD11BF-3096-4A8A-BA7C-324F89C2DC79}" type="pres">
      <dgm:prSet presAssocID="{065018E6-E094-45FD-B77A-1398C568D66A}" presName="sibTrans" presStyleCnt="0"/>
      <dgm:spPr/>
    </dgm:pt>
    <dgm:pt modelId="{F9D5E708-A96B-4C2A-BB80-72653A006059}" type="pres">
      <dgm:prSet presAssocID="{63B89D89-C079-434F-B3FA-7EE3127EC8B3}" presName="composite" presStyleCnt="0"/>
      <dgm:spPr/>
    </dgm:pt>
    <dgm:pt modelId="{6E079755-AA24-4594-A605-DCB4F43ABB6B}" type="pres">
      <dgm:prSet presAssocID="{63B89D89-C079-434F-B3FA-7EE3127EC8B3}" presName="rect1" presStyleLbl="trAlignAcc1" presStyleIdx="3" presStyleCnt="4">
        <dgm:presLayoutVars>
          <dgm:bulletEnabled val="1"/>
        </dgm:presLayoutVars>
      </dgm:prSet>
      <dgm:spPr/>
      <dgm:t>
        <a:bodyPr/>
        <a:lstStyle/>
        <a:p>
          <a:endParaRPr lang="ro-RO"/>
        </a:p>
      </dgm:t>
    </dgm:pt>
    <dgm:pt modelId="{8DAEDBFF-107C-4DB1-A37E-04900881D532}" type="pres">
      <dgm:prSet presAssocID="{63B89D89-C079-434F-B3FA-7EE3127EC8B3}" presName="rect2" presStyleLbl="fgImgPlace1" presStyleIdx="3" presStyleCnt="4" custScaleX="220523" custLinFactNeighborX="-84761"/>
      <dgm:spPr>
        <a:blipFill rotWithShape="1">
          <a:blip xmlns:r="http://schemas.openxmlformats.org/officeDocument/2006/relationships" r:embed="rId4" cstate="screen">
            <a:extLst>
              <a:ext uri="{28A0092B-C50C-407E-A947-70E740481C1C}">
                <a14:useLocalDpi xmlns:a14="http://schemas.microsoft.com/office/drawing/2010/main" xmlns=""/>
              </a:ext>
            </a:extLst>
          </a:blip>
          <a:stretch>
            <a:fillRect/>
          </a:stretch>
        </a:blipFill>
      </dgm:spPr>
    </dgm:pt>
  </dgm:ptLst>
  <dgm:cxnLst>
    <dgm:cxn modelId="{4901B71D-0CC6-4AE0-840F-E63446B05B19}" srcId="{94F96096-00F3-4885-A94E-30C6CE630008}" destId="{871E61AA-8B7B-4044-8D8A-756031F2657F}" srcOrd="1" destOrd="0" parTransId="{BE70004A-6965-41E9-B606-42B326B1209B}" sibTransId="{0EBEAB0F-E11B-44EB-9255-03AC7BF17440}"/>
    <dgm:cxn modelId="{10048A8A-5584-468C-8419-8790649FE139}" type="presOf" srcId="{94F96096-00F3-4885-A94E-30C6CE630008}" destId="{CF31E9D5-9DFB-4676-BCEE-EFE78411C2C6}" srcOrd="0" destOrd="0" presId="urn:microsoft.com/office/officeart/2008/layout/PictureStrips"/>
    <dgm:cxn modelId="{C4EADE57-F5D6-4D6C-A78A-CBD8017F8B22}" type="presOf" srcId="{8645D5D8-91A7-4770-BAAE-5AFFC3A444D7}" destId="{BFFE1EEA-2424-470A-9574-8DFA5BB6BAD3}" srcOrd="0" destOrd="0" presId="urn:microsoft.com/office/officeart/2008/layout/PictureStrips"/>
    <dgm:cxn modelId="{1B4AA7E6-307F-4E23-B6D3-31EB745AB408}" type="presOf" srcId="{871E61AA-8B7B-4044-8D8A-756031F2657F}" destId="{06130ADD-0107-4EB8-A3DB-383B721B7263}" srcOrd="0" destOrd="0" presId="urn:microsoft.com/office/officeart/2008/layout/PictureStrips"/>
    <dgm:cxn modelId="{C779A09F-7C39-4636-AFCE-FDE1405B5B31}" srcId="{94F96096-00F3-4885-A94E-30C6CE630008}" destId="{8645D5D8-91A7-4770-BAAE-5AFFC3A444D7}" srcOrd="0" destOrd="0" parTransId="{FE9C4E74-C4AE-4173-9CE9-A8A3835033F5}" sibTransId="{BECEC262-7060-412F-9CA0-0581EDBF1F3A}"/>
    <dgm:cxn modelId="{E214585F-40D8-4717-933F-CE7C58C48FE3}" srcId="{94F96096-00F3-4885-A94E-30C6CE630008}" destId="{5F8CF8E1-E805-4A69-B8F3-D42311F6D395}" srcOrd="2" destOrd="0" parTransId="{5FD7F3BA-A2A2-4463-89C4-FB3F03359C2C}" sibTransId="{065018E6-E094-45FD-B77A-1398C568D66A}"/>
    <dgm:cxn modelId="{AF4DFB3A-E8FB-4B82-9722-263F3D73E840}" srcId="{94F96096-00F3-4885-A94E-30C6CE630008}" destId="{63B89D89-C079-434F-B3FA-7EE3127EC8B3}" srcOrd="3" destOrd="0" parTransId="{0363C38A-00B6-471D-81C6-8366E5BB3F27}" sibTransId="{8BE4AB74-61D9-475F-8CC0-9B54B3C35685}"/>
    <dgm:cxn modelId="{A08414F9-65A0-42AA-8E00-A1AB97D5C34B}" type="presOf" srcId="{5F8CF8E1-E805-4A69-B8F3-D42311F6D395}" destId="{D21935B2-7B97-4ABA-9490-393E47C10484}" srcOrd="0" destOrd="0" presId="urn:microsoft.com/office/officeart/2008/layout/PictureStrips"/>
    <dgm:cxn modelId="{2F3F5CA4-B8EC-439B-A486-F5E5788A0E77}" type="presOf" srcId="{63B89D89-C079-434F-B3FA-7EE3127EC8B3}" destId="{6E079755-AA24-4594-A605-DCB4F43ABB6B}" srcOrd="0" destOrd="0" presId="urn:microsoft.com/office/officeart/2008/layout/PictureStrips"/>
    <dgm:cxn modelId="{4D5EC580-DB8C-41D1-A912-B5D3B1AC03BB}" type="presParOf" srcId="{CF31E9D5-9DFB-4676-BCEE-EFE78411C2C6}" destId="{D854089C-B1AA-446D-BEF9-49A5A6F1CBD9}" srcOrd="0" destOrd="0" presId="urn:microsoft.com/office/officeart/2008/layout/PictureStrips"/>
    <dgm:cxn modelId="{3EEE5F66-48FB-4553-A9F4-A29695C5A7CE}" type="presParOf" srcId="{D854089C-B1AA-446D-BEF9-49A5A6F1CBD9}" destId="{BFFE1EEA-2424-470A-9574-8DFA5BB6BAD3}" srcOrd="0" destOrd="0" presId="urn:microsoft.com/office/officeart/2008/layout/PictureStrips"/>
    <dgm:cxn modelId="{A9E21A2D-F8D2-48CE-ADFC-B34F7F2759B5}" type="presParOf" srcId="{D854089C-B1AA-446D-BEF9-49A5A6F1CBD9}" destId="{4A0A97A7-0456-4476-9B92-84BD2C8CAC9E}" srcOrd="1" destOrd="0" presId="urn:microsoft.com/office/officeart/2008/layout/PictureStrips"/>
    <dgm:cxn modelId="{CD05499E-1D68-484A-86D9-B6425769A536}" type="presParOf" srcId="{CF31E9D5-9DFB-4676-BCEE-EFE78411C2C6}" destId="{13BFBA0B-9938-4D4F-9F42-FB1139B5EF71}" srcOrd="1" destOrd="0" presId="urn:microsoft.com/office/officeart/2008/layout/PictureStrips"/>
    <dgm:cxn modelId="{7A647CC0-67EA-42D8-A782-B2B8C1A5D3D0}" type="presParOf" srcId="{CF31E9D5-9DFB-4676-BCEE-EFE78411C2C6}" destId="{51BBCF18-902A-4D51-BFA2-5E5A919B3554}" srcOrd="2" destOrd="0" presId="urn:microsoft.com/office/officeart/2008/layout/PictureStrips"/>
    <dgm:cxn modelId="{7EB91457-4EEB-43BB-9981-55B2FA8058EC}" type="presParOf" srcId="{51BBCF18-902A-4D51-BFA2-5E5A919B3554}" destId="{06130ADD-0107-4EB8-A3DB-383B721B7263}" srcOrd="0" destOrd="0" presId="urn:microsoft.com/office/officeart/2008/layout/PictureStrips"/>
    <dgm:cxn modelId="{25A00A44-C0F4-42D4-83CF-887F597381D5}" type="presParOf" srcId="{51BBCF18-902A-4D51-BFA2-5E5A919B3554}" destId="{72FFB886-EAD3-4E14-9135-72ACDE978485}" srcOrd="1" destOrd="0" presId="urn:microsoft.com/office/officeart/2008/layout/PictureStrips"/>
    <dgm:cxn modelId="{BF5F34AC-AC6F-42B1-BFED-15DA8583B086}" type="presParOf" srcId="{CF31E9D5-9DFB-4676-BCEE-EFE78411C2C6}" destId="{EA6CED2F-35E7-4517-9270-DF87C3A20582}" srcOrd="3" destOrd="0" presId="urn:microsoft.com/office/officeart/2008/layout/PictureStrips"/>
    <dgm:cxn modelId="{33638F67-2CDD-476C-963D-4F4B6772E97A}" type="presParOf" srcId="{CF31E9D5-9DFB-4676-BCEE-EFE78411C2C6}" destId="{16EAE468-C643-4A60-A342-D0DE710CDB83}" srcOrd="4" destOrd="0" presId="urn:microsoft.com/office/officeart/2008/layout/PictureStrips"/>
    <dgm:cxn modelId="{50DAC64E-0E20-4A2F-9552-C1A328C2AB22}" type="presParOf" srcId="{16EAE468-C643-4A60-A342-D0DE710CDB83}" destId="{D21935B2-7B97-4ABA-9490-393E47C10484}" srcOrd="0" destOrd="0" presId="urn:microsoft.com/office/officeart/2008/layout/PictureStrips"/>
    <dgm:cxn modelId="{2F8B2A49-C211-41BC-BC01-4C76BD9A1B3B}" type="presParOf" srcId="{16EAE468-C643-4A60-A342-D0DE710CDB83}" destId="{4468469F-DECC-4C8F-A403-23686B543074}" srcOrd="1" destOrd="0" presId="urn:microsoft.com/office/officeart/2008/layout/PictureStrips"/>
    <dgm:cxn modelId="{DD82200A-1755-4475-AF2D-BF43B7F43AED}" type="presParOf" srcId="{CF31E9D5-9DFB-4676-BCEE-EFE78411C2C6}" destId="{D7DD11BF-3096-4A8A-BA7C-324F89C2DC79}" srcOrd="5" destOrd="0" presId="urn:microsoft.com/office/officeart/2008/layout/PictureStrips"/>
    <dgm:cxn modelId="{9C05413B-0261-4DF0-962D-CCDE98D7034E}" type="presParOf" srcId="{CF31E9D5-9DFB-4676-BCEE-EFE78411C2C6}" destId="{F9D5E708-A96B-4C2A-BB80-72653A006059}" srcOrd="6" destOrd="0" presId="urn:microsoft.com/office/officeart/2008/layout/PictureStrips"/>
    <dgm:cxn modelId="{20A050AB-BCA3-4005-88F6-E6A7A88BEBD4}" type="presParOf" srcId="{F9D5E708-A96B-4C2A-BB80-72653A006059}" destId="{6E079755-AA24-4594-A605-DCB4F43ABB6B}" srcOrd="0" destOrd="0" presId="urn:microsoft.com/office/officeart/2008/layout/PictureStrips"/>
    <dgm:cxn modelId="{D5895A08-CB69-4496-B11C-85635A8DAFFB}" type="presParOf" srcId="{F9D5E708-A96B-4C2A-BB80-72653A006059}" destId="{8DAEDBFF-107C-4DB1-A37E-04900881D532}" srcOrd="1" destOrd="0" presId="urn:microsoft.com/office/officeart/2008/layout/PictureStrip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7E9241-5E9A-4C95-9873-9791A34FB1EF}" type="doc">
      <dgm:prSet loTypeId="urn:microsoft.com/office/officeart/2008/layout/PictureGrid" loCatId="picture" qsTypeId="urn:microsoft.com/office/officeart/2005/8/quickstyle/3d1" qsCatId="3D" csTypeId="urn:microsoft.com/office/officeart/2005/8/colors/accent1_2" csCatId="accent1" phldr="1"/>
      <dgm:spPr/>
      <dgm:t>
        <a:bodyPr/>
        <a:lstStyle/>
        <a:p>
          <a:endParaRPr lang="es-ES"/>
        </a:p>
      </dgm:t>
    </dgm:pt>
    <dgm:pt modelId="{1DB03CCA-B0D5-4052-8248-D3AE92354FE5}">
      <dgm:prSet phldrT="[Texto]" custT="1"/>
      <dgm:spPr/>
      <dgm:t>
        <a:bodyPr/>
        <a:lstStyle/>
        <a:p>
          <a:r>
            <a:rPr lang="ro-RO" sz="2000" b="1" dirty="0"/>
            <a:t>Iov</a:t>
          </a:r>
          <a:r>
            <a:rPr lang="es-ES" sz="2000" b="1" dirty="0"/>
            <a:t> 38:4-7</a:t>
          </a:r>
        </a:p>
      </dgm:t>
    </dgm:pt>
    <dgm:pt modelId="{52020585-2E5D-4321-8D20-47C492C07CB0}" type="parTrans" cxnId="{AD3B5CCE-ADE9-4B85-AD09-E0E10FE45631}">
      <dgm:prSet/>
      <dgm:spPr/>
      <dgm:t>
        <a:bodyPr/>
        <a:lstStyle/>
        <a:p>
          <a:endParaRPr lang="es-ES" sz="2000" b="1"/>
        </a:p>
      </dgm:t>
    </dgm:pt>
    <dgm:pt modelId="{51E783C4-E0C5-40E7-A1FA-E7F696388763}" type="sibTrans" cxnId="{AD3B5CCE-ADE9-4B85-AD09-E0E10FE45631}">
      <dgm:prSet/>
      <dgm:spPr/>
      <dgm:t>
        <a:bodyPr/>
        <a:lstStyle/>
        <a:p>
          <a:endParaRPr lang="es-ES" sz="2000" b="1"/>
        </a:p>
      </dgm:t>
    </dgm:pt>
    <dgm:pt modelId="{10D610E3-28F4-434B-AACD-867614ECEE6E}">
      <dgm:prSet phldrT="[Texto]" custT="1"/>
      <dgm:spPr/>
      <dgm:t>
        <a:bodyPr/>
        <a:lstStyle/>
        <a:p>
          <a:r>
            <a:rPr lang="ro-RO" sz="2000" b="1" dirty="0"/>
            <a:t>Iov</a:t>
          </a:r>
          <a:r>
            <a:rPr lang="es-ES" sz="2000" b="1" dirty="0"/>
            <a:t> 38:8-11</a:t>
          </a:r>
        </a:p>
      </dgm:t>
    </dgm:pt>
    <dgm:pt modelId="{E2D1DE6A-2629-4C75-B44F-A9C56148B53C}" type="parTrans" cxnId="{CF0DC907-FDD7-4188-92B8-F96248697C3F}">
      <dgm:prSet/>
      <dgm:spPr/>
      <dgm:t>
        <a:bodyPr/>
        <a:lstStyle/>
        <a:p>
          <a:endParaRPr lang="es-ES" sz="2000" b="1"/>
        </a:p>
      </dgm:t>
    </dgm:pt>
    <dgm:pt modelId="{23D72238-EFD9-4397-A328-DDD2CC5C1BFB}" type="sibTrans" cxnId="{CF0DC907-FDD7-4188-92B8-F96248697C3F}">
      <dgm:prSet/>
      <dgm:spPr/>
      <dgm:t>
        <a:bodyPr/>
        <a:lstStyle/>
        <a:p>
          <a:endParaRPr lang="es-ES" sz="2000" b="1"/>
        </a:p>
      </dgm:t>
    </dgm:pt>
    <dgm:pt modelId="{B359E8A1-C3CE-478D-982B-6A68161CD3C1}">
      <dgm:prSet phldrT="[Texto]" custT="1"/>
      <dgm:spPr/>
      <dgm:t>
        <a:bodyPr/>
        <a:lstStyle/>
        <a:p>
          <a:r>
            <a:rPr lang="ro-RO" sz="2000" b="1" dirty="0"/>
            <a:t>Iov</a:t>
          </a:r>
          <a:r>
            <a:rPr lang="es-ES" sz="2000" b="1" dirty="0"/>
            <a:t> 38:12-15</a:t>
          </a:r>
        </a:p>
      </dgm:t>
    </dgm:pt>
    <dgm:pt modelId="{EA88CC4F-63DA-4B23-A112-5814F7510142}" type="parTrans" cxnId="{9CCE4794-852B-4250-A743-C2A03EC6B2A1}">
      <dgm:prSet/>
      <dgm:spPr/>
      <dgm:t>
        <a:bodyPr/>
        <a:lstStyle/>
        <a:p>
          <a:endParaRPr lang="es-ES" sz="2000" b="1"/>
        </a:p>
      </dgm:t>
    </dgm:pt>
    <dgm:pt modelId="{B1B1F958-064A-41C4-920E-2629C7D01AF5}" type="sibTrans" cxnId="{9CCE4794-852B-4250-A743-C2A03EC6B2A1}">
      <dgm:prSet/>
      <dgm:spPr/>
      <dgm:t>
        <a:bodyPr/>
        <a:lstStyle/>
        <a:p>
          <a:endParaRPr lang="es-ES" sz="2000" b="1"/>
        </a:p>
      </dgm:t>
    </dgm:pt>
    <dgm:pt modelId="{465142E4-F757-42E1-93DD-0A197478EBB4}">
      <dgm:prSet phldrT="[Texto]" custT="1"/>
      <dgm:spPr/>
      <dgm:t>
        <a:bodyPr/>
        <a:lstStyle/>
        <a:p>
          <a:r>
            <a:rPr lang="ro-RO" sz="2000" b="1" dirty="0"/>
            <a:t>Iov</a:t>
          </a:r>
          <a:r>
            <a:rPr lang="es-ES" sz="2000" b="1" dirty="0"/>
            <a:t> 38:16-17</a:t>
          </a:r>
        </a:p>
      </dgm:t>
    </dgm:pt>
    <dgm:pt modelId="{CB4381D6-69D8-48F6-8171-F386C2F12264}" type="parTrans" cxnId="{C4E257D2-50EC-46A7-86CB-B68C12A959ED}">
      <dgm:prSet/>
      <dgm:spPr/>
      <dgm:t>
        <a:bodyPr/>
        <a:lstStyle/>
        <a:p>
          <a:endParaRPr lang="es-ES" sz="2000" b="1"/>
        </a:p>
      </dgm:t>
    </dgm:pt>
    <dgm:pt modelId="{B6B46F53-5E34-45E0-B348-2C7E953625C0}" type="sibTrans" cxnId="{C4E257D2-50EC-46A7-86CB-B68C12A959ED}">
      <dgm:prSet/>
      <dgm:spPr/>
      <dgm:t>
        <a:bodyPr/>
        <a:lstStyle/>
        <a:p>
          <a:endParaRPr lang="es-ES" sz="2000" b="1"/>
        </a:p>
      </dgm:t>
    </dgm:pt>
    <dgm:pt modelId="{E484D490-C234-4C30-B2E6-085D211263E6}">
      <dgm:prSet phldrT="[Texto]" custT="1"/>
      <dgm:spPr/>
      <dgm:t>
        <a:bodyPr/>
        <a:lstStyle/>
        <a:p>
          <a:r>
            <a:rPr lang="ro-RO" sz="2000" b="1" dirty="0"/>
            <a:t>Iov</a:t>
          </a:r>
          <a:r>
            <a:rPr lang="es-ES" sz="2000" b="1" dirty="0"/>
            <a:t> 38:18</a:t>
          </a:r>
        </a:p>
      </dgm:t>
    </dgm:pt>
    <dgm:pt modelId="{131BFFB9-219E-4467-B175-B218E3917A74}" type="parTrans" cxnId="{12DB8DEF-3333-4C1C-83F3-B9BC9FB9DEDD}">
      <dgm:prSet/>
      <dgm:spPr/>
      <dgm:t>
        <a:bodyPr/>
        <a:lstStyle/>
        <a:p>
          <a:endParaRPr lang="es-ES" sz="2000" b="1"/>
        </a:p>
      </dgm:t>
    </dgm:pt>
    <dgm:pt modelId="{25B02538-20B2-484D-8371-D67DFC858CFA}" type="sibTrans" cxnId="{12DB8DEF-3333-4C1C-83F3-B9BC9FB9DEDD}">
      <dgm:prSet/>
      <dgm:spPr/>
      <dgm:t>
        <a:bodyPr/>
        <a:lstStyle/>
        <a:p>
          <a:endParaRPr lang="es-ES" sz="2000" b="1"/>
        </a:p>
      </dgm:t>
    </dgm:pt>
    <dgm:pt modelId="{9AAF34D7-576C-4EDC-8590-9052D92EBB98}">
      <dgm:prSet phldrT="[Texto]" custT="1"/>
      <dgm:spPr/>
      <dgm:t>
        <a:bodyPr/>
        <a:lstStyle/>
        <a:p>
          <a:r>
            <a:rPr lang="ro-RO" sz="2000" b="1" dirty="0"/>
            <a:t>Iov</a:t>
          </a:r>
          <a:r>
            <a:rPr lang="es-ES" sz="2000" b="1" dirty="0"/>
            <a:t> 38:19-21</a:t>
          </a:r>
        </a:p>
      </dgm:t>
    </dgm:pt>
    <dgm:pt modelId="{F95E9A89-84A9-401E-AF44-BD6EDBEFEA69}" type="parTrans" cxnId="{66D737BE-AC61-4984-AE5A-4E65A729FFA5}">
      <dgm:prSet/>
      <dgm:spPr/>
      <dgm:t>
        <a:bodyPr/>
        <a:lstStyle/>
        <a:p>
          <a:endParaRPr lang="es-ES" sz="2000" b="1"/>
        </a:p>
      </dgm:t>
    </dgm:pt>
    <dgm:pt modelId="{C15FB11A-A55E-4812-848B-CB163E16CC88}" type="sibTrans" cxnId="{66D737BE-AC61-4984-AE5A-4E65A729FFA5}">
      <dgm:prSet/>
      <dgm:spPr/>
      <dgm:t>
        <a:bodyPr/>
        <a:lstStyle/>
        <a:p>
          <a:endParaRPr lang="es-ES" sz="2000" b="1"/>
        </a:p>
      </dgm:t>
    </dgm:pt>
    <dgm:pt modelId="{127C22F5-443E-4136-BCB4-BAB15BC5623F}" type="pres">
      <dgm:prSet presAssocID="{B97E9241-5E9A-4C95-9873-9791A34FB1EF}" presName="Name0" presStyleCnt="0">
        <dgm:presLayoutVars>
          <dgm:dir/>
        </dgm:presLayoutVars>
      </dgm:prSet>
      <dgm:spPr/>
      <dgm:t>
        <a:bodyPr/>
        <a:lstStyle/>
        <a:p>
          <a:endParaRPr lang="ro-RO"/>
        </a:p>
      </dgm:t>
    </dgm:pt>
    <dgm:pt modelId="{558F5984-CE76-43FB-8EFC-B0B94D4111AA}" type="pres">
      <dgm:prSet presAssocID="{1DB03CCA-B0D5-4052-8248-D3AE92354FE5}" presName="composite" presStyleCnt="0"/>
      <dgm:spPr/>
    </dgm:pt>
    <dgm:pt modelId="{DEEAF2B2-50AB-4FA0-9FEF-678C3E710EB4}" type="pres">
      <dgm:prSet presAssocID="{1DB03CCA-B0D5-4052-8248-D3AE92354FE5}" presName="rect2" presStyleLbl="revTx" presStyleIdx="0" presStyleCnt="6">
        <dgm:presLayoutVars>
          <dgm:bulletEnabled val="1"/>
        </dgm:presLayoutVars>
      </dgm:prSet>
      <dgm:spPr/>
      <dgm:t>
        <a:bodyPr/>
        <a:lstStyle/>
        <a:p>
          <a:endParaRPr lang="ro-RO"/>
        </a:p>
      </dgm:t>
    </dgm:pt>
    <dgm:pt modelId="{433F9668-1C10-4DE4-A4A3-C206E085DA83}" type="pres">
      <dgm:prSet presAssocID="{1DB03CCA-B0D5-4052-8248-D3AE92354FE5}" presName="rect1" presStyleLbl="alignImgPlace1" presStyleIdx="0" presStyleCnt="6"/>
      <dgm:spPr>
        <a:blipFill rotWithShape="1">
          <a:blip xmlns:r="http://schemas.openxmlformats.org/officeDocument/2006/relationships" r:embed="rId1" cstate="screen">
            <a:extLst>
              <a:ext uri="{28A0092B-C50C-407E-A947-70E740481C1C}">
                <a14:useLocalDpi xmlns:a14="http://schemas.microsoft.com/office/drawing/2010/main" xmlns=""/>
              </a:ext>
            </a:extLst>
          </a:blip>
          <a:stretch>
            <a:fillRect/>
          </a:stretch>
        </a:blipFill>
      </dgm:spPr>
    </dgm:pt>
    <dgm:pt modelId="{821C42EA-8A77-431A-A921-B29F922AA0AB}" type="pres">
      <dgm:prSet presAssocID="{51E783C4-E0C5-40E7-A1FA-E7F696388763}" presName="sibTrans" presStyleCnt="0"/>
      <dgm:spPr/>
    </dgm:pt>
    <dgm:pt modelId="{3DA72C3A-40B4-4083-B91E-F464AD640F16}" type="pres">
      <dgm:prSet presAssocID="{10D610E3-28F4-434B-AACD-867614ECEE6E}" presName="composite" presStyleCnt="0"/>
      <dgm:spPr/>
    </dgm:pt>
    <dgm:pt modelId="{49013824-D190-46A7-B4E2-5DFC0AEF336D}" type="pres">
      <dgm:prSet presAssocID="{10D610E3-28F4-434B-AACD-867614ECEE6E}" presName="rect2" presStyleLbl="revTx" presStyleIdx="1" presStyleCnt="6">
        <dgm:presLayoutVars>
          <dgm:bulletEnabled val="1"/>
        </dgm:presLayoutVars>
      </dgm:prSet>
      <dgm:spPr/>
      <dgm:t>
        <a:bodyPr/>
        <a:lstStyle/>
        <a:p>
          <a:endParaRPr lang="ro-RO"/>
        </a:p>
      </dgm:t>
    </dgm:pt>
    <dgm:pt modelId="{0842BEDB-932A-4086-B0CA-55CE547EE3EA}" type="pres">
      <dgm:prSet presAssocID="{10D610E3-28F4-434B-AACD-867614ECEE6E}" presName="rect1" presStyleLbl="alignImgPlace1" presStyleIdx="1" presStyleCnt="6"/>
      <dgm:spPr>
        <a:blipFill rotWithShape="1">
          <a:blip xmlns:r="http://schemas.openxmlformats.org/officeDocument/2006/relationships" r:embed="rId2" cstate="screen">
            <a:extLst>
              <a:ext uri="{28A0092B-C50C-407E-A947-70E740481C1C}">
                <a14:useLocalDpi xmlns:a14="http://schemas.microsoft.com/office/drawing/2010/main" xmlns=""/>
              </a:ext>
            </a:extLst>
          </a:blip>
          <a:stretch>
            <a:fillRect/>
          </a:stretch>
        </a:blipFill>
      </dgm:spPr>
    </dgm:pt>
    <dgm:pt modelId="{4553EEAB-58A1-49E1-89A6-4B29E448589B}" type="pres">
      <dgm:prSet presAssocID="{23D72238-EFD9-4397-A328-DDD2CC5C1BFB}" presName="sibTrans" presStyleCnt="0"/>
      <dgm:spPr/>
    </dgm:pt>
    <dgm:pt modelId="{F6B60C67-0953-4C71-95B3-8E616AED005C}" type="pres">
      <dgm:prSet presAssocID="{B359E8A1-C3CE-478D-982B-6A68161CD3C1}" presName="composite" presStyleCnt="0"/>
      <dgm:spPr/>
    </dgm:pt>
    <dgm:pt modelId="{96460CC0-39CD-4D17-B059-AA25629025EA}" type="pres">
      <dgm:prSet presAssocID="{B359E8A1-C3CE-478D-982B-6A68161CD3C1}" presName="rect2" presStyleLbl="revTx" presStyleIdx="2" presStyleCnt="6">
        <dgm:presLayoutVars>
          <dgm:bulletEnabled val="1"/>
        </dgm:presLayoutVars>
      </dgm:prSet>
      <dgm:spPr/>
      <dgm:t>
        <a:bodyPr/>
        <a:lstStyle/>
        <a:p>
          <a:endParaRPr lang="ro-RO"/>
        </a:p>
      </dgm:t>
    </dgm:pt>
    <dgm:pt modelId="{F5A78878-A6F0-4224-BC9F-74DD50BC4744}" type="pres">
      <dgm:prSet presAssocID="{B359E8A1-C3CE-478D-982B-6A68161CD3C1}" presName="rect1" presStyleLbl="alignImgPlace1" presStyleIdx="2" presStyleCnt="6"/>
      <dgm:spPr>
        <a:blipFill dpi="0"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dgm:spPr>
    </dgm:pt>
    <dgm:pt modelId="{F1ED4157-0BCE-4023-96EB-786320CFF065}" type="pres">
      <dgm:prSet presAssocID="{B1B1F958-064A-41C4-920E-2629C7D01AF5}" presName="sibTrans" presStyleCnt="0"/>
      <dgm:spPr/>
    </dgm:pt>
    <dgm:pt modelId="{CC95DA90-6886-4D1E-A6CC-EE9995B0CCE7}" type="pres">
      <dgm:prSet presAssocID="{465142E4-F757-42E1-93DD-0A197478EBB4}" presName="composite" presStyleCnt="0"/>
      <dgm:spPr/>
    </dgm:pt>
    <dgm:pt modelId="{279A3816-E197-4229-9557-E778C8E64553}" type="pres">
      <dgm:prSet presAssocID="{465142E4-F757-42E1-93DD-0A197478EBB4}" presName="rect2" presStyleLbl="revTx" presStyleIdx="3" presStyleCnt="6">
        <dgm:presLayoutVars>
          <dgm:bulletEnabled val="1"/>
        </dgm:presLayoutVars>
      </dgm:prSet>
      <dgm:spPr/>
      <dgm:t>
        <a:bodyPr/>
        <a:lstStyle/>
        <a:p>
          <a:endParaRPr lang="ro-RO"/>
        </a:p>
      </dgm:t>
    </dgm:pt>
    <dgm:pt modelId="{7CBB07ED-9445-455B-8CAF-39E750B57301}" type="pres">
      <dgm:prSet presAssocID="{465142E4-F757-42E1-93DD-0A197478EBB4}" presName="rect1" presStyleLbl="alignImgPlace1" presStyleIdx="3" presStyleCnt="6"/>
      <dgm:spPr>
        <a:blipFill dpi="0" rotWithShape="1">
          <a:blip xmlns:r="http://schemas.openxmlformats.org/officeDocument/2006/relationships" r:embed="rId4" cstate="screen">
            <a:extLst>
              <a:ext uri="{28A0092B-C50C-407E-A947-70E740481C1C}">
                <a14:useLocalDpi xmlns:a14="http://schemas.microsoft.com/office/drawing/2010/main" xmlns=""/>
              </a:ext>
            </a:extLst>
          </a:blip>
          <a:srcRect/>
          <a:stretch>
            <a:fillRect/>
          </a:stretch>
        </a:blipFill>
      </dgm:spPr>
    </dgm:pt>
    <dgm:pt modelId="{B2FCA26D-830A-4ECD-8F6A-3C7999A0B638}" type="pres">
      <dgm:prSet presAssocID="{B6B46F53-5E34-45E0-B348-2C7E953625C0}" presName="sibTrans" presStyleCnt="0"/>
      <dgm:spPr/>
    </dgm:pt>
    <dgm:pt modelId="{4B4E873E-0C22-4232-BA5B-60B606222250}" type="pres">
      <dgm:prSet presAssocID="{E484D490-C234-4C30-B2E6-085D211263E6}" presName="composite" presStyleCnt="0"/>
      <dgm:spPr/>
    </dgm:pt>
    <dgm:pt modelId="{987C227D-6CE3-4EE6-BE4B-DF65B00CD96B}" type="pres">
      <dgm:prSet presAssocID="{E484D490-C234-4C30-B2E6-085D211263E6}" presName="rect2" presStyleLbl="revTx" presStyleIdx="4" presStyleCnt="6">
        <dgm:presLayoutVars>
          <dgm:bulletEnabled val="1"/>
        </dgm:presLayoutVars>
      </dgm:prSet>
      <dgm:spPr/>
      <dgm:t>
        <a:bodyPr/>
        <a:lstStyle/>
        <a:p>
          <a:endParaRPr lang="ro-RO"/>
        </a:p>
      </dgm:t>
    </dgm:pt>
    <dgm:pt modelId="{EB9DABB4-B2A5-4F78-AAFB-E7E0A10E9093}" type="pres">
      <dgm:prSet presAssocID="{E484D490-C234-4C30-B2E6-085D211263E6}" presName="rect1" presStyleLbl="alignImgPlace1" presStyleIdx="4" presStyleCnt="6"/>
      <dgm:spPr>
        <a:blipFill dpi="0" rotWithShape="1">
          <a:blip xmlns:r="http://schemas.openxmlformats.org/officeDocument/2006/relationships" r:embed="rId5" cstate="screen">
            <a:extLst>
              <a:ext uri="{28A0092B-C50C-407E-A947-70E740481C1C}">
                <a14:useLocalDpi xmlns:a14="http://schemas.microsoft.com/office/drawing/2010/main" xmlns=""/>
              </a:ext>
            </a:extLst>
          </a:blip>
          <a:srcRect/>
          <a:stretch>
            <a:fillRect/>
          </a:stretch>
        </a:blipFill>
      </dgm:spPr>
    </dgm:pt>
    <dgm:pt modelId="{E8F2431E-9A05-4D04-A547-C79F6EA93A2A}" type="pres">
      <dgm:prSet presAssocID="{25B02538-20B2-484D-8371-D67DFC858CFA}" presName="sibTrans" presStyleCnt="0"/>
      <dgm:spPr/>
    </dgm:pt>
    <dgm:pt modelId="{25D5E9E3-28C4-4F08-BE97-D545979D2634}" type="pres">
      <dgm:prSet presAssocID="{9AAF34D7-576C-4EDC-8590-9052D92EBB98}" presName="composite" presStyleCnt="0"/>
      <dgm:spPr/>
    </dgm:pt>
    <dgm:pt modelId="{3F4CC1BE-93F3-42DF-880C-F1DAD604E172}" type="pres">
      <dgm:prSet presAssocID="{9AAF34D7-576C-4EDC-8590-9052D92EBB98}" presName="rect2" presStyleLbl="revTx" presStyleIdx="5" presStyleCnt="6">
        <dgm:presLayoutVars>
          <dgm:bulletEnabled val="1"/>
        </dgm:presLayoutVars>
      </dgm:prSet>
      <dgm:spPr/>
      <dgm:t>
        <a:bodyPr/>
        <a:lstStyle/>
        <a:p>
          <a:endParaRPr lang="ro-RO"/>
        </a:p>
      </dgm:t>
    </dgm:pt>
    <dgm:pt modelId="{A637F297-840D-425A-BF85-28FB03B5958A}" type="pres">
      <dgm:prSet presAssocID="{9AAF34D7-576C-4EDC-8590-9052D92EBB98}" presName="rect1" presStyleLbl="alignImgPlace1" presStyleIdx="5" presStyleCnt="6"/>
      <dgm:spPr>
        <a:blipFill rotWithShape="1">
          <a:blip xmlns:r="http://schemas.openxmlformats.org/officeDocument/2006/relationships" r:embed="rId6"/>
          <a:stretch>
            <a:fillRect/>
          </a:stretch>
        </a:blipFill>
      </dgm:spPr>
    </dgm:pt>
  </dgm:ptLst>
  <dgm:cxnLst>
    <dgm:cxn modelId="{C4E257D2-50EC-46A7-86CB-B68C12A959ED}" srcId="{B97E9241-5E9A-4C95-9873-9791A34FB1EF}" destId="{465142E4-F757-42E1-93DD-0A197478EBB4}" srcOrd="3" destOrd="0" parTransId="{CB4381D6-69D8-48F6-8171-F386C2F12264}" sibTransId="{B6B46F53-5E34-45E0-B348-2C7E953625C0}"/>
    <dgm:cxn modelId="{9D0067C5-0372-4927-B4F5-467AD092EEF5}" type="presOf" srcId="{465142E4-F757-42E1-93DD-0A197478EBB4}" destId="{279A3816-E197-4229-9557-E778C8E64553}" srcOrd="0" destOrd="0" presId="urn:microsoft.com/office/officeart/2008/layout/PictureGrid"/>
    <dgm:cxn modelId="{66D737BE-AC61-4984-AE5A-4E65A729FFA5}" srcId="{B97E9241-5E9A-4C95-9873-9791A34FB1EF}" destId="{9AAF34D7-576C-4EDC-8590-9052D92EBB98}" srcOrd="5" destOrd="0" parTransId="{F95E9A89-84A9-401E-AF44-BD6EDBEFEA69}" sibTransId="{C15FB11A-A55E-4812-848B-CB163E16CC88}"/>
    <dgm:cxn modelId="{9CCE4794-852B-4250-A743-C2A03EC6B2A1}" srcId="{B97E9241-5E9A-4C95-9873-9791A34FB1EF}" destId="{B359E8A1-C3CE-478D-982B-6A68161CD3C1}" srcOrd="2" destOrd="0" parTransId="{EA88CC4F-63DA-4B23-A112-5814F7510142}" sibTransId="{B1B1F958-064A-41C4-920E-2629C7D01AF5}"/>
    <dgm:cxn modelId="{12DB8DEF-3333-4C1C-83F3-B9BC9FB9DEDD}" srcId="{B97E9241-5E9A-4C95-9873-9791A34FB1EF}" destId="{E484D490-C234-4C30-B2E6-085D211263E6}" srcOrd="4" destOrd="0" parTransId="{131BFFB9-219E-4467-B175-B218E3917A74}" sibTransId="{25B02538-20B2-484D-8371-D67DFC858CFA}"/>
    <dgm:cxn modelId="{B2270FFE-F480-47E8-9842-2184531BB898}" type="presOf" srcId="{B97E9241-5E9A-4C95-9873-9791A34FB1EF}" destId="{127C22F5-443E-4136-BCB4-BAB15BC5623F}" srcOrd="0" destOrd="0" presId="urn:microsoft.com/office/officeart/2008/layout/PictureGrid"/>
    <dgm:cxn modelId="{1A835460-BB1B-463E-842F-036136589253}" type="presOf" srcId="{9AAF34D7-576C-4EDC-8590-9052D92EBB98}" destId="{3F4CC1BE-93F3-42DF-880C-F1DAD604E172}" srcOrd="0" destOrd="0" presId="urn:microsoft.com/office/officeart/2008/layout/PictureGrid"/>
    <dgm:cxn modelId="{CC63D543-B3D7-41F7-A922-A67B68188325}" type="presOf" srcId="{10D610E3-28F4-434B-AACD-867614ECEE6E}" destId="{49013824-D190-46A7-B4E2-5DFC0AEF336D}" srcOrd="0" destOrd="0" presId="urn:microsoft.com/office/officeart/2008/layout/PictureGrid"/>
    <dgm:cxn modelId="{CF0DC907-FDD7-4188-92B8-F96248697C3F}" srcId="{B97E9241-5E9A-4C95-9873-9791A34FB1EF}" destId="{10D610E3-28F4-434B-AACD-867614ECEE6E}" srcOrd="1" destOrd="0" parTransId="{E2D1DE6A-2629-4C75-B44F-A9C56148B53C}" sibTransId="{23D72238-EFD9-4397-A328-DDD2CC5C1BFB}"/>
    <dgm:cxn modelId="{AD3B5CCE-ADE9-4B85-AD09-E0E10FE45631}" srcId="{B97E9241-5E9A-4C95-9873-9791A34FB1EF}" destId="{1DB03CCA-B0D5-4052-8248-D3AE92354FE5}" srcOrd="0" destOrd="0" parTransId="{52020585-2E5D-4321-8D20-47C492C07CB0}" sibTransId="{51E783C4-E0C5-40E7-A1FA-E7F696388763}"/>
    <dgm:cxn modelId="{5AE387AC-245C-47E6-BE85-4DDE32A09E62}" type="presOf" srcId="{1DB03CCA-B0D5-4052-8248-D3AE92354FE5}" destId="{DEEAF2B2-50AB-4FA0-9FEF-678C3E710EB4}" srcOrd="0" destOrd="0" presId="urn:microsoft.com/office/officeart/2008/layout/PictureGrid"/>
    <dgm:cxn modelId="{FF19DB02-1922-43FD-A16D-DB1724A42F33}" type="presOf" srcId="{B359E8A1-C3CE-478D-982B-6A68161CD3C1}" destId="{96460CC0-39CD-4D17-B059-AA25629025EA}" srcOrd="0" destOrd="0" presId="urn:microsoft.com/office/officeart/2008/layout/PictureGrid"/>
    <dgm:cxn modelId="{B7318943-277D-474C-A89B-9386B6F2D324}" type="presOf" srcId="{E484D490-C234-4C30-B2E6-085D211263E6}" destId="{987C227D-6CE3-4EE6-BE4B-DF65B00CD96B}" srcOrd="0" destOrd="0" presId="urn:microsoft.com/office/officeart/2008/layout/PictureGrid"/>
    <dgm:cxn modelId="{E60780EE-B8FE-4C4B-A07B-3879DCDBA40C}" type="presParOf" srcId="{127C22F5-443E-4136-BCB4-BAB15BC5623F}" destId="{558F5984-CE76-43FB-8EFC-B0B94D4111AA}" srcOrd="0" destOrd="0" presId="urn:microsoft.com/office/officeart/2008/layout/PictureGrid"/>
    <dgm:cxn modelId="{9EDC0C36-CDC9-4FBB-810B-2AB777316320}" type="presParOf" srcId="{558F5984-CE76-43FB-8EFC-B0B94D4111AA}" destId="{DEEAF2B2-50AB-4FA0-9FEF-678C3E710EB4}" srcOrd="0" destOrd="0" presId="urn:microsoft.com/office/officeart/2008/layout/PictureGrid"/>
    <dgm:cxn modelId="{793C0185-C224-4A0B-8A9C-E09B9B988927}" type="presParOf" srcId="{558F5984-CE76-43FB-8EFC-B0B94D4111AA}" destId="{433F9668-1C10-4DE4-A4A3-C206E085DA83}" srcOrd="1" destOrd="0" presId="urn:microsoft.com/office/officeart/2008/layout/PictureGrid"/>
    <dgm:cxn modelId="{CD81AA82-BCFD-4223-B24D-730EC9AC7CFD}" type="presParOf" srcId="{127C22F5-443E-4136-BCB4-BAB15BC5623F}" destId="{821C42EA-8A77-431A-A921-B29F922AA0AB}" srcOrd="1" destOrd="0" presId="urn:microsoft.com/office/officeart/2008/layout/PictureGrid"/>
    <dgm:cxn modelId="{98E3A757-9DA2-4889-8B80-F140BAE4AD96}" type="presParOf" srcId="{127C22F5-443E-4136-BCB4-BAB15BC5623F}" destId="{3DA72C3A-40B4-4083-B91E-F464AD640F16}" srcOrd="2" destOrd="0" presId="urn:microsoft.com/office/officeart/2008/layout/PictureGrid"/>
    <dgm:cxn modelId="{28E66600-0D15-402D-B940-308A82FC2270}" type="presParOf" srcId="{3DA72C3A-40B4-4083-B91E-F464AD640F16}" destId="{49013824-D190-46A7-B4E2-5DFC0AEF336D}" srcOrd="0" destOrd="0" presId="urn:microsoft.com/office/officeart/2008/layout/PictureGrid"/>
    <dgm:cxn modelId="{C167AD7C-1626-4EA3-8CD0-69651F2E80C0}" type="presParOf" srcId="{3DA72C3A-40B4-4083-B91E-F464AD640F16}" destId="{0842BEDB-932A-4086-B0CA-55CE547EE3EA}" srcOrd="1" destOrd="0" presId="urn:microsoft.com/office/officeart/2008/layout/PictureGrid"/>
    <dgm:cxn modelId="{73CD748C-75E3-43A2-A34C-D272A5DB8147}" type="presParOf" srcId="{127C22F5-443E-4136-BCB4-BAB15BC5623F}" destId="{4553EEAB-58A1-49E1-89A6-4B29E448589B}" srcOrd="3" destOrd="0" presId="urn:microsoft.com/office/officeart/2008/layout/PictureGrid"/>
    <dgm:cxn modelId="{7C5E6C33-193C-46B6-AF8A-E3618BA7131C}" type="presParOf" srcId="{127C22F5-443E-4136-BCB4-BAB15BC5623F}" destId="{F6B60C67-0953-4C71-95B3-8E616AED005C}" srcOrd="4" destOrd="0" presId="urn:microsoft.com/office/officeart/2008/layout/PictureGrid"/>
    <dgm:cxn modelId="{EC2EF53B-05AA-4C64-87DE-F6B04658FA3E}" type="presParOf" srcId="{F6B60C67-0953-4C71-95B3-8E616AED005C}" destId="{96460CC0-39CD-4D17-B059-AA25629025EA}" srcOrd="0" destOrd="0" presId="urn:microsoft.com/office/officeart/2008/layout/PictureGrid"/>
    <dgm:cxn modelId="{B86AE51A-64A9-4712-B7AC-77E01130E66F}" type="presParOf" srcId="{F6B60C67-0953-4C71-95B3-8E616AED005C}" destId="{F5A78878-A6F0-4224-BC9F-74DD50BC4744}" srcOrd="1" destOrd="0" presId="urn:microsoft.com/office/officeart/2008/layout/PictureGrid"/>
    <dgm:cxn modelId="{CB52E344-10E5-4616-8E90-07AFDCD4C081}" type="presParOf" srcId="{127C22F5-443E-4136-BCB4-BAB15BC5623F}" destId="{F1ED4157-0BCE-4023-96EB-786320CFF065}" srcOrd="5" destOrd="0" presId="urn:microsoft.com/office/officeart/2008/layout/PictureGrid"/>
    <dgm:cxn modelId="{3A8A8D4B-A857-42A0-BA44-9D8AE7F352DE}" type="presParOf" srcId="{127C22F5-443E-4136-BCB4-BAB15BC5623F}" destId="{CC95DA90-6886-4D1E-A6CC-EE9995B0CCE7}" srcOrd="6" destOrd="0" presId="urn:microsoft.com/office/officeart/2008/layout/PictureGrid"/>
    <dgm:cxn modelId="{A0ADA1AB-B339-487A-9617-BE19BFDDF911}" type="presParOf" srcId="{CC95DA90-6886-4D1E-A6CC-EE9995B0CCE7}" destId="{279A3816-E197-4229-9557-E778C8E64553}" srcOrd="0" destOrd="0" presId="urn:microsoft.com/office/officeart/2008/layout/PictureGrid"/>
    <dgm:cxn modelId="{C34A5032-7669-45F9-AFA6-66138E73F7E6}" type="presParOf" srcId="{CC95DA90-6886-4D1E-A6CC-EE9995B0CCE7}" destId="{7CBB07ED-9445-455B-8CAF-39E750B57301}" srcOrd="1" destOrd="0" presId="urn:microsoft.com/office/officeart/2008/layout/PictureGrid"/>
    <dgm:cxn modelId="{4407C31C-8719-48C9-8BCB-9B31DE849B40}" type="presParOf" srcId="{127C22F5-443E-4136-BCB4-BAB15BC5623F}" destId="{B2FCA26D-830A-4ECD-8F6A-3C7999A0B638}" srcOrd="7" destOrd="0" presId="urn:microsoft.com/office/officeart/2008/layout/PictureGrid"/>
    <dgm:cxn modelId="{54A81C18-9C00-46CA-A547-C379EE56BA13}" type="presParOf" srcId="{127C22F5-443E-4136-BCB4-BAB15BC5623F}" destId="{4B4E873E-0C22-4232-BA5B-60B606222250}" srcOrd="8" destOrd="0" presId="urn:microsoft.com/office/officeart/2008/layout/PictureGrid"/>
    <dgm:cxn modelId="{F48849F7-BAE0-4C63-9C3C-6157B580F7C6}" type="presParOf" srcId="{4B4E873E-0C22-4232-BA5B-60B606222250}" destId="{987C227D-6CE3-4EE6-BE4B-DF65B00CD96B}" srcOrd="0" destOrd="0" presId="urn:microsoft.com/office/officeart/2008/layout/PictureGrid"/>
    <dgm:cxn modelId="{2837CE7B-585B-4407-8143-654E2A7B3058}" type="presParOf" srcId="{4B4E873E-0C22-4232-BA5B-60B606222250}" destId="{EB9DABB4-B2A5-4F78-AAFB-E7E0A10E9093}" srcOrd="1" destOrd="0" presId="urn:microsoft.com/office/officeart/2008/layout/PictureGrid"/>
    <dgm:cxn modelId="{08259722-A99C-43A3-8F97-6FB62CDEF3D0}" type="presParOf" srcId="{127C22F5-443E-4136-BCB4-BAB15BC5623F}" destId="{E8F2431E-9A05-4D04-A547-C79F6EA93A2A}" srcOrd="9" destOrd="0" presId="urn:microsoft.com/office/officeart/2008/layout/PictureGrid"/>
    <dgm:cxn modelId="{C36E2E5E-E8AB-49A5-880C-490845F026F7}" type="presParOf" srcId="{127C22F5-443E-4136-BCB4-BAB15BC5623F}" destId="{25D5E9E3-28C4-4F08-BE97-D545979D2634}" srcOrd="10" destOrd="0" presId="urn:microsoft.com/office/officeart/2008/layout/PictureGrid"/>
    <dgm:cxn modelId="{0814C322-ED9A-42AD-BE44-DB5347F44743}" type="presParOf" srcId="{25D5E9E3-28C4-4F08-BE97-D545979D2634}" destId="{3F4CC1BE-93F3-42DF-880C-F1DAD604E172}" srcOrd="0" destOrd="0" presId="urn:microsoft.com/office/officeart/2008/layout/PictureGrid"/>
    <dgm:cxn modelId="{03BD3CFE-2BA8-4FF2-8C07-595712E8560D}" type="presParOf" srcId="{25D5E9E3-28C4-4F08-BE97-D545979D2634}" destId="{A637F297-840D-425A-BF85-28FB03B5958A}" srcOrd="1" destOrd="0" presId="urn:microsoft.com/office/officeart/2008/layout/PictureGrid"/>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7E9241-5E9A-4C95-9873-9791A34FB1EF}" type="doc">
      <dgm:prSet loTypeId="urn:microsoft.com/office/officeart/2008/layout/PictureGrid" loCatId="picture" qsTypeId="urn:microsoft.com/office/officeart/2005/8/quickstyle/3d1" qsCatId="3D" csTypeId="urn:microsoft.com/office/officeart/2005/8/colors/accent1_2" csCatId="accent1" phldr="1"/>
      <dgm:spPr/>
      <dgm:t>
        <a:bodyPr/>
        <a:lstStyle/>
        <a:p>
          <a:endParaRPr lang="es-ES"/>
        </a:p>
      </dgm:t>
    </dgm:pt>
    <dgm:pt modelId="{1DB03CCA-B0D5-4052-8248-D3AE92354FE5}">
      <dgm:prSet phldrT="[Texto]" custT="1"/>
      <dgm:spPr/>
      <dgm:t>
        <a:bodyPr/>
        <a:lstStyle/>
        <a:p>
          <a:r>
            <a:rPr lang="ro-RO" sz="2000" b="1" dirty="0"/>
            <a:t>Iov</a:t>
          </a:r>
          <a:r>
            <a:rPr lang="es-ES" sz="2000" b="1" dirty="0"/>
            <a:t> 38:22-23</a:t>
          </a:r>
        </a:p>
      </dgm:t>
    </dgm:pt>
    <dgm:pt modelId="{52020585-2E5D-4321-8D20-47C492C07CB0}" type="parTrans" cxnId="{AD3B5CCE-ADE9-4B85-AD09-E0E10FE45631}">
      <dgm:prSet/>
      <dgm:spPr/>
      <dgm:t>
        <a:bodyPr/>
        <a:lstStyle/>
        <a:p>
          <a:endParaRPr lang="es-ES" sz="2000" b="1"/>
        </a:p>
      </dgm:t>
    </dgm:pt>
    <dgm:pt modelId="{51E783C4-E0C5-40E7-A1FA-E7F696388763}" type="sibTrans" cxnId="{AD3B5CCE-ADE9-4B85-AD09-E0E10FE45631}">
      <dgm:prSet/>
      <dgm:spPr/>
      <dgm:t>
        <a:bodyPr/>
        <a:lstStyle/>
        <a:p>
          <a:endParaRPr lang="es-ES" sz="2000" b="1"/>
        </a:p>
      </dgm:t>
    </dgm:pt>
    <dgm:pt modelId="{10D610E3-28F4-434B-AACD-867614ECEE6E}">
      <dgm:prSet phldrT="[Texto]" custT="1"/>
      <dgm:spPr/>
      <dgm:t>
        <a:bodyPr/>
        <a:lstStyle/>
        <a:p>
          <a:r>
            <a:rPr lang="ro-RO" sz="2000" b="1" dirty="0"/>
            <a:t>Iov</a:t>
          </a:r>
          <a:r>
            <a:rPr lang="es-ES" sz="2000" b="1" dirty="0"/>
            <a:t> 38:24</a:t>
          </a:r>
        </a:p>
      </dgm:t>
    </dgm:pt>
    <dgm:pt modelId="{E2D1DE6A-2629-4C75-B44F-A9C56148B53C}" type="parTrans" cxnId="{CF0DC907-FDD7-4188-92B8-F96248697C3F}">
      <dgm:prSet/>
      <dgm:spPr/>
      <dgm:t>
        <a:bodyPr/>
        <a:lstStyle/>
        <a:p>
          <a:endParaRPr lang="es-ES" sz="2000" b="1"/>
        </a:p>
      </dgm:t>
    </dgm:pt>
    <dgm:pt modelId="{23D72238-EFD9-4397-A328-DDD2CC5C1BFB}" type="sibTrans" cxnId="{CF0DC907-FDD7-4188-92B8-F96248697C3F}">
      <dgm:prSet/>
      <dgm:spPr/>
      <dgm:t>
        <a:bodyPr/>
        <a:lstStyle/>
        <a:p>
          <a:endParaRPr lang="es-ES" sz="2000" b="1"/>
        </a:p>
      </dgm:t>
    </dgm:pt>
    <dgm:pt modelId="{B359E8A1-C3CE-478D-982B-6A68161CD3C1}">
      <dgm:prSet phldrT="[Texto]" custT="1"/>
      <dgm:spPr/>
      <dgm:t>
        <a:bodyPr/>
        <a:lstStyle/>
        <a:p>
          <a:r>
            <a:rPr lang="ro-RO" sz="2000" b="1" dirty="0"/>
            <a:t>Iov</a:t>
          </a:r>
          <a:r>
            <a:rPr lang="es-ES" sz="2000" b="1" dirty="0"/>
            <a:t> 38:25-28</a:t>
          </a:r>
        </a:p>
      </dgm:t>
    </dgm:pt>
    <dgm:pt modelId="{EA88CC4F-63DA-4B23-A112-5814F7510142}" type="parTrans" cxnId="{9CCE4794-852B-4250-A743-C2A03EC6B2A1}">
      <dgm:prSet/>
      <dgm:spPr/>
      <dgm:t>
        <a:bodyPr/>
        <a:lstStyle/>
        <a:p>
          <a:endParaRPr lang="es-ES" sz="2000" b="1"/>
        </a:p>
      </dgm:t>
    </dgm:pt>
    <dgm:pt modelId="{B1B1F958-064A-41C4-920E-2629C7D01AF5}" type="sibTrans" cxnId="{9CCE4794-852B-4250-A743-C2A03EC6B2A1}">
      <dgm:prSet/>
      <dgm:spPr/>
      <dgm:t>
        <a:bodyPr/>
        <a:lstStyle/>
        <a:p>
          <a:endParaRPr lang="es-ES" sz="2000" b="1"/>
        </a:p>
      </dgm:t>
    </dgm:pt>
    <dgm:pt modelId="{465142E4-F757-42E1-93DD-0A197478EBB4}">
      <dgm:prSet phldrT="[Texto]" custT="1"/>
      <dgm:spPr/>
      <dgm:t>
        <a:bodyPr/>
        <a:lstStyle/>
        <a:p>
          <a:r>
            <a:rPr lang="ro-RO" sz="2000" b="1" dirty="0"/>
            <a:t>Iov</a:t>
          </a:r>
          <a:r>
            <a:rPr lang="es-ES" sz="2000" b="1" dirty="0"/>
            <a:t> 38:29-30</a:t>
          </a:r>
        </a:p>
      </dgm:t>
    </dgm:pt>
    <dgm:pt modelId="{CB4381D6-69D8-48F6-8171-F386C2F12264}" type="parTrans" cxnId="{C4E257D2-50EC-46A7-86CB-B68C12A959ED}">
      <dgm:prSet/>
      <dgm:spPr/>
      <dgm:t>
        <a:bodyPr/>
        <a:lstStyle/>
        <a:p>
          <a:endParaRPr lang="es-ES" sz="2000" b="1"/>
        </a:p>
      </dgm:t>
    </dgm:pt>
    <dgm:pt modelId="{B6B46F53-5E34-45E0-B348-2C7E953625C0}" type="sibTrans" cxnId="{C4E257D2-50EC-46A7-86CB-B68C12A959ED}">
      <dgm:prSet/>
      <dgm:spPr/>
      <dgm:t>
        <a:bodyPr/>
        <a:lstStyle/>
        <a:p>
          <a:endParaRPr lang="es-ES" sz="2000" b="1"/>
        </a:p>
      </dgm:t>
    </dgm:pt>
    <dgm:pt modelId="{E484D490-C234-4C30-B2E6-085D211263E6}">
      <dgm:prSet phldrT="[Texto]" custT="1"/>
      <dgm:spPr/>
      <dgm:t>
        <a:bodyPr/>
        <a:lstStyle/>
        <a:p>
          <a:r>
            <a:rPr lang="ro-RO" sz="2000" b="1" dirty="0"/>
            <a:t>Iov</a:t>
          </a:r>
          <a:r>
            <a:rPr lang="es-ES" sz="2000" b="1" dirty="0"/>
            <a:t> 38:31-33</a:t>
          </a:r>
        </a:p>
      </dgm:t>
    </dgm:pt>
    <dgm:pt modelId="{131BFFB9-219E-4467-B175-B218E3917A74}" type="parTrans" cxnId="{12DB8DEF-3333-4C1C-83F3-B9BC9FB9DEDD}">
      <dgm:prSet/>
      <dgm:spPr/>
      <dgm:t>
        <a:bodyPr/>
        <a:lstStyle/>
        <a:p>
          <a:endParaRPr lang="es-ES" sz="2000" b="1"/>
        </a:p>
      </dgm:t>
    </dgm:pt>
    <dgm:pt modelId="{25B02538-20B2-484D-8371-D67DFC858CFA}" type="sibTrans" cxnId="{12DB8DEF-3333-4C1C-83F3-B9BC9FB9DEDD}">
      <dgm:prSet/>
      <dgm:spPr/>
      <dgm:t>
        <a:bodyPr/>
        <a:lstStyle/>
        <a:p>
          <a:endParaRPr lang="es-ES" sz="2000" b="1"/>
        </a:p>
      </dgm:t>
    </dgm:pt>
    <dgm:pt modelId="{9AAF34D7-576C-4EDC-8590-9052D92EBB98}">
      <dgm:prSet phldrT="[Texto]" custT="1"/>
      <dgm:spPr/>
      <dgm:t>
        <a:bodyPr/>
        <a:lstStyle/>
        <a:p>
          <a:r>
            <a:rPr lang="ro-RO" sz="2000" b="1" dirty="0"/>
            <a:t>Iov</a:t>
          </a:r>
          <a:r>
            <a:rPr lang="es-ES" sz="2000" b="1" dirty="0"/>
            <a:t> 38:34-35</a:t>
          </a:r>
        </a:p>
      </dgm:t>
    </dgm:pt>
    <dgm:pt modelId="{F95E9A89-84A9-401E-AF44-BD6EDBEFEA69}" type="parTrans" cxnId="{66D737BE-AC61-4984-AE5A-4E65A729FFA5}">
      <dgm:prSet/>
      <dgm:spPr/>
      <dgm:t>
        <a:bodyPr/>
        <a:lstStyle/>
        <a:p>
          <a:endParaRPr lang="es-ES" sz="2000" b="1"/>
        </a:p>
      </dgm:t>
    </dgm:pt>
    <dgm:pt modelId="{C15FB11A-A55E-4812-848B-CB163E16CC88}" type="sibTrans" cxnId="{66D737BE-AC61-4984-AE5A-4E65A729FFA5}">
      <dgm:prSet/>
      <dgm:spPr/>
      <dgm:t>
        <a:bodyPr/>
        <a:lstStyle/>
        <a:p>
          <a:endParaRPr lang="es-ES" sz="2000" b="1"/>
        </a:p>
      </dgm:t>
    </dgm:pt>
    <dgm:pt modelId="{127C22F5-443E-4136-BCB4-BAB15BC5623F}" type="pres">
      <dgm:prSet presAssocID="{B97E9241-5E9A-4C95-9873-9791A34FB1EF}" presName="Name0" presStyleCnt="0">
        <dgm:presLayoutVars>
          <dgm:dir/>
        </dgm:presLayoutVars>
      </dgm:prSet>
      <dgm:spPr/>
      <dgm:t>
        <a:bodyPr/>
        <a:lstStyle/>
        <a:p>
          <a:endParaRPr lang="ro-RO"/>
        </a:p>
      </dgm:t>
    </dgm:pt>
    <dgm:pt modelId="{558F5984-CE76-43FB-8EFC-B0B94D4111AA}" type="pres">
      <dgm:prSet presAssocID="{1DB03CCA-B0D5-4052-8248-D3AE92354FE5}" presName="composite" presStyleCnt="0"/>
      <dgm:spPr/>
    </dgm:pt>
    <dgm:pt modelId="{DEEAF2B2-50AB-4FA0-9FEF-678C3E710EB4}" type="pres">
      <dgm:prSet presAssocID="{1DB03CCA-B0D5-4052-8248-D3AE92354FE5}" presName="rect2" presStyleLbl="revTx" presStyleIdx="0" presStyleCnt="6">
        <dgm:presLayoutVars>
          <dgm:bulletEnabled val="1"/>
        </dgm:presLayoutVars>
      </dgm:prSet>
      <dgm:spPr/>
      <dgm:t>
        <a:bodyPr/>
        <a:lstStyle/>
        <a:p>
          <a:endParaRPr lang="ro-RO"/>
        </a:p>
      </dgm:t>
    </dgm:pt>
    <dgm:pt modelId="{433F9668-1C10-4DE4-A4A3-C206E085DA83}" type="pres">
      <dgm:prSet presAssocID="{1DB03CCA-B0D5-4052-8248-D3AE92354FE5}" presName="rect1" presStyleLbl="alignImgPlace1" presStyleIdx="0" presStyleCnt="6"/>
      <dgm:spPr>
        <a:blipFill dpi="0"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dgm:spPr>
    </dgm:pt>
    <dgm:pt modelId="{821C42EA-8A77-431A-A921-B29F922AA0AB}" type="pres">
      <dgm:prSet presAssocID="{51E783C4-E0C5-40E7-A1FA-E7F696388763}" presName="sibTrans" presStyleCnt="0"/>
      <dgm:spPr/>
    </dgm:pt>
    <dgm:pt modelId="{3DA72C3A-40B4-4083-B91E-F464AD640F16}" type="pres">
      <dgm:prSet presAssocID="{10D610E3-28F4-434B-AACD-867614ECEE6E}" presName="composite" presStyleCnt="0"/>
      <dgm:spPr/>
    </dgm:pt>
    <dgm:pt modelId="{49013824-D190-46A7-B4E2-5DFC0AEF336D}" type="pres">
      <dgm:prSet presAssocID="{10D610E3-28F4-434B-AACD-867614ECEE6E}" presName="rect2" presStyleLbl="revTx" presStyleIdx="1" presStyleCnt="6">
        <dgm:presLayoutVars>
          <dgm:bulletEnabled val="1"/>
        </dgm:presLayoutVars>
      </dgm:prSet>
      <dgm:spPr/>
      <dgm:t>
        <a:bodyPr/>
        <a:lstStyle/>
        <a:p>
          <a:endParaRPr lang="ro-RO"/>
        </a:p>
      </dgm:t>
    </dgm:pt>
    <dgm:pt modelId="{0842BEDB-932A-4086-B0CA-55CE547EE3EA}" type="pres">
      <dgm:prSet presAssocID="{10D610E3-28F4-434B-AACD-867614ECEE6E}" presName="rect1" presStyleLbl="alignImgPlace1" presStyleIdx="1" presStyleCnt="6"/>
      <dgm:spPr>
        <a:blipFill dpi="0"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dgm:spPr>
    </dgm:pt>
    <dgm:pt modelId="{4553EEAB-58A1-49E1-89A6-4B29E448589B}" type="pres">
      <dgm:prSet presAssocID="{23D72238-EFD9-4397-A328-DDD2CC5C1BFB}" presName="sibTrans" presStyleCnt="0"/>
      <dgm:spPr/>
    </dgm:pt>
    <dgm:pt modelId="{F6B60C67-0953-4C71-95B3-8E616AED005C}" type="pres">
      <dgm:prSet presAssocID="{B359E8A1-C3CE-478D-982B-6A68161CD3C1}" presName="composite" presStyleCnt="0"/>
      <dgm:spPr/>
    </dgm:pt>
    <dgm:pt modelId="{96460CC0-39CD-4D17-B059-AA25629025EA}" type="pres">
      <dgm:prSet presAssocID="{B359E8A1-C3CE-478D-982B-6A68161CD3C1}" presName="rect2" presStyleLbl="revTx" presStyleIdx="2" presStyleCnt="6">
        <dgm:presLayoutVars>
          <dgm:bulletEnabled val="1"/>
        </dgm:presLayoutVars>
      </dgm:prSet>
      <dgm:spPr/>
      <dgm:t>
        <a:bodyPr/>
        <a:lstStyle/>
        <a:p>
          <a:endParaRPr lang="ro-RO"/>
        </a:p>
      </dgm:t>
    </dgm:pt>
    <dgm:pt modelId="{F5A78878-A6F0-4224-BC9F-74DD50BC4744}" type="pres">
      <dgm:prSet presAssocID="{B359E8A1-C3CE-478D-982B-6A68161CD3C1}" presName="rect1" presStyleLbl="alignImgPlace1" presStyleIdx="2" presStyleCnt="6"/>
      <dgm:spPr>
        <a:blipFill dpi="0"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dgm:spPr>
    </dgm:pt>
    <dgm:pt modelId="{F1ED4157-0BCE-4023-96EB-786320CFF065}" type="pres">
      <dgm:prSet presAssocID="{B1B1F958-064A-41C4-920E-2629C7D01AF5}" presName="sibTrans" presStyleCnt="0"/>
      <dgm:spPr/>
    </dgm:pt>
    <dgm:pt modelId="{CC95DA90-6886-4D1E-A6CC-EE9995B0CCE7}" type="pres">
      <dgm:prSet presAssocID="{465142E4-F757-42E1-93DD-0A197478EBB4}" presName="composite" presStyleCnt="0"/>
      <dgm:spPr/>
    </dgm:pt>
    <dgm:pt modelId="{279A3816-E197-4229-9557-E778C8E64553}" type="pres">
      <dgm:prSet presAssocID="{465142E4-F757-42E1-93DD-0A197478EBB4}" presName="rect2" presStyleLbl="revTx" presStyleIdx="3" presStyleCnt="6">
        <dgm:presLayoutVars>
          <dgm:bulletEnabled val="1"/>
        </dgm:presLayoutVars>
      </dgm:prSet>
      <dgm:spPr/>
      <dgm:t>
        <a:bodyPr/>
        <a:lstStyle/>
        <a:p>
          <a:endParaRPr lang="ro-RO"/>
        </a:p>
      </dgm:t>
    </dgm:pt>
    <dgm:pt modelId="{7CBB07ED-9445-455B-8CAF-39E750B57301}" type="pres">
      <dgm:prSet presAssocID="{465142E4-F757-42E1-93DD-0A197478EBB4}" presName="rect1" presStyleLbl="alignImgPlace1" presStyleIdx="3" presStyleCnt="6"/>
      <dgm:spPr>
        <a:blipFill dpi="0" rotWithShape="1">
          <a:blip xmlns:r="http://schemas.openxmlformats.org/officeDocument/2006/relationships" r:embed="rId4" cstate="screen">
            <a:extLst>
              <a:ext uri="{28A0092B-C50C-407E-A947-70E740481C1C}">
                <a14:useLocalDpi xmlns:a14="http://schemas.microsoft.com/office/drawing/2010/main" xmlns=""/>
              </a:ext>
            </a:extLst>
          </a:blip>
          <a:srcRect/>
          <a:stretch>
            <a:fillRect b="1"/>
          </a:stretch>
        </a:blipFill>
      </dgm:spPr>
    </dgm:pt>
    <dgm:pt modelId="{B2FCA26D-830A-4ECD-8F6A-3C7999A0B638}" type="pres">
      <dgm:prSet presAssocID="{B6B46F53-5E34-45E0-B348-2C7E953625C0}" presName="sibTrans" presStyleCnt="0"/>
      <dgm:spPr/>
    </dgm:pt>
    <dgm:pt modelId="{4B4E873E-0C22-4232-BA5B-60B606222250}" type="pres">
      <dgm:prSet presAssocID="{E484D490-C234-4C30-B2E6-085D211263E6}" presName="composite" presStyleCnt="0"/>
      <dgm:spPr/>
    </dgm:pt>
    <dgm:pt modelId="{987C227D-6CE3-4EE6-BE4B-DF65B00CD96B}" type="pres">
      <dgm:prSet presAssocID="{E484D490-C234-4C30-B2E6-085D211263E6}" presName="rect2" presStyleLbl="revTx" presStyleIdx="4" presStyleCnt="6">
        <dgm:presLayoutVars>
          <dgm:bulletEnabled val="1"/>
        </dgm:presLayoutVars>
      </dgm:prSet>
      <dgm:spPr/>
      <dgm:t>
        <a:bodyPr/>
        <a:lstStyle/>
        <a:p>
          <a:endParaRPr lang="ro-RO"/>
        </a:p>
      </dgm:t>
    </dgm:pt>
    <dgm:pt modelId="{EB9DABB4-B2A5-4F78-AAFB-E7E0A10E9093}" type="pres">
      <dgm:prSet presAssocID="{E484D490-C234-4C30-B2E6-085D211263E6}" presName="rect1" presStyleLbl="alignImgPlace1" presStyleIdx="4" presStyleCnt="6"/>
      <dgm:spPr>
        <a:blipFill dpi="0" rotWithShape="1">
          <a:blip xmlns:r="http://schemas.openxmlformats.org/officeDocument/2006/relationships" r:embed="rId5" cstate="screen">
            <a:extLst>
              <a:ext uri="{28A0092B-C50C-407E-A947-70E740481C1C}">
                <a14:useLocalDpi xmlns:a14="http://schemas.microsoft.com/office/drawing/2010/main" xmlns=""/>
              </a:ext>
            </a:extLst>
          </a:blip>
          <a:srcRect/>
          <a:stretch>
            <a:fillRect b="833"/>
          </a:stretch>
        </a:blipFill>
      </dgm:spPr>
    </dgm:pt>
    <dgm:pt modelId="{E8F2431E-9A05-4D04-A547-C79F6EA93A2A}" type="pres">
      <dgm:prSet presAssocID="{25B02538-20B2-484D-8371-D67DFC858CFA}" presName="sibTrans" presStyleCnt="0"/>
      <dgm:spPr/>
    </dgm:pt>
    <dgm:pt modelId="{25D5E9E3-28C4-4F08-BE97-D545979D2634}" type="pres">
      <dgm:prSet presAssocID="{9AAF34D7-576C-4EDC-8590-9052D92EBB98}" presName="composite" presStyleCnt="0"/>
      <dgm:spPr/>
    </dgm:pt>
    <dgm:pt modelId="{3F4CC1BE-93F3-42DF-880C-F1DAD604E172}" type="pres">
      <dgm:prSet presAssocID="{9AAF34D7-576C-4EDC-8590-9052D92EBB98}" presName="rect2" presStyleLbl="revTx" presStyleIdx="5" presStyleCnt="6">
        <dgm:presLayoutVars>
          <dgm:bulletEnabled val="1"/>
        </dgm:presLayoutVars>
      </dgm:prSet>
      <dgm:spPr/>
      <dgm:t>
        <a:bodyPr/>
        <a:lstStyle/>
        <a:p>
          <a:endParaRPr lang="ro-RO"/>
        </a:p>
      </dgm:t>
    </dgm:pt>
    <dgm:pt modelId="{A637F297-840D-425A-BF85-28FB03B5958A}" type="pres">
      <dgm:prSet presAssocID="{9AAF34D7-576C-4EDC-8590-9052D92EBB98}" presName="rect1" presStyleLbl="alignImgPlace1" presStyleIdx="5" presStyleCnt="6"/>
      <dgm:spPr>
        <a:blipFill rotWithShape="1">
          <a:blip xmlns:r="http://schemas.openxmlformats.org/officeDocument/2006/relationships" r:embed="rId6"/>
          <a:stretch>
            <a:fillRect/>
          </a:stretch>
        </a:blipFill>
      </dgm:spPr>
    </dgm:pt>
  </dgm:ptLst>
  <dgm:cxnLst>
    <dgm:cxn modelId="{9D3131D8-AAB9-4BCB-8E2D-7AB6BE8F114A}" type="presOf" srcId="{B359E8A1-C3CE-478D-982B-6A68161CD3C1}" destId="{96460CC0-39CD-4D17-B059-AA25629025EA}" srcOrd="0" destOrd="0" presId="urn:microsoft.com/office/officeart/2008/layout/PictureGrid"/>
    <dgm:cxn modelId="{C4E257D2-50EC-46A7-86CB-B68C12A959ED}" srcId="{B97E9241-5E9A-4C95-9873-9791A34FB1EF}" destId="{465142E4-F757-42E1-93DD-0A197478EBB4}" srcOrd="3" destOrd="0" parTransId="{CB4381D6-69D8-48F6-8171-F386C2F12264}" sibTransId="{B6B46F53-5E34-45E0-B348-2C7E953625C0}"/>
    <dgm:cxn modelId="{C3283EDD-153B-49F5-A594-A3CF9D8550D4}" type="presOf" srcId="{10D610E3-28F4-434B-AACD-867614ECEE6E}" destId="{49013824-D190-46A7-B4E2-5DFC0AEF336D}" srcOrd="0" destOrd="0" presId="urn:microsoft.com/office/officeart/2008/layout/PictureGrid"/>
    <dgm:cxn modelId="{66D737BE-AC61-4984-AE5A-4E65A729FFA5}" srcId="{B97E9241-5E9A-4C95-9873-9791A34FB1EF}" destId="{9AAF34D7-576C-4EDC-8590-9052D92EBB98}" srcOrd="5" destOrd="0" parTransId="{F95E9A89-84A9-401E-AF44-BD6EDBEFEA69}" sibTransId="{C15FB11A-A55E-4812-848B-CB163E16CC88}"/>
    <dgm:cxn modelId="{9CCE4794-852B-4250-A743-C2A03EC6B2A1}" srcId="{B97E9241-5E9A-4C95-9873-9791A34FB1EF}" destId="{B359E8A1-C3CE-478D-982B-6A68161CD3C1}" srcOrd="2" destOrd="0" parTransId="{EA88CC4F-63DA-4B23-A112-5814F7510142}" sibTransId="{B1B1F958-064A-41C4-920E-2629C7D01AF5}"/>
    <dgm:cxn modelId="{4345A474-B472-4276-AC8F-59113DB73F2F}" type="presOf" srcId="{465142E4-F757-42E1-93DD-0A197478EBB4}" destId="{279A3816-E197-4229-9557-E778C8E64553}" srcOrd="0" destOrd="0" presId="urn:microsoft.com/office/officeart/2008/layout/PictureGrid"/>
    <dgm:cxn modelId="{9AE0235E-C56C-4003-A3BB-8EEE3B595EA3}" type="presOf" srcId="{1DB03CCA-B0D5-4052-8248-D3AE92354FE5}" destId="{DEEAF2B2-50AB-4FA0-9FEF-678C3E710EB4}" srcOrd="0" destOrd="0" presId="urn:microsoft.com/office/officeart/2008/layout/PictureGrid"/>
    <dgm:cxn modelId="{349E2F07-857B-4B83-BA4B-FE8D9761182F}" type="presOf" srcId="{E484D490-C234-4C30-B2E6-085D211263E6}" destId="{987C227D-6CE3-4EE6-BE4B-DF65B00CD96B}" srcOrd="0" destOrd="0" presId="urn:microsoft.com/office/officeart/2008/layout/PictureGrid"/>
    <dgm:cxn modelId="{12DB8DEF-3333-4C1C-83F3-B9BC9FB9DEDD}" srcId="{B97E9241-5E9A-4C95-9873-9791A34FB1EF}" destId="{E484D490-C234-4C30-B2E6-085D211263E6}" srcOrd="4" destOrd="0" parTransId="{131BFFB9-219E-4467-B175-B218E3917A74}" sibTransId="{25B02538-20B2-484D-8371-D67DFC858CFA}"/>
    <dgm:cxn modelId="{DE6D49FB-2B1E-4071-8445-A0B2C2DE7182}" type="presOf" srcId="{9AAF34D7-576C-4EDC-8590-9052D92EBB98}" destId="{3F4CC1BE-93F3-42DF-880C-F1DAD604E172}" srcOrd="0" destOrd="0" presId="urn:microsoft.com/office/officeart/2008/layout/PictureGrid"/>
    <dgm:cxn modelId="{9B961246-FDA4-48EF-A931-E6D983832591}" type="presOf" srcId="{B97E9241-5E9A-4C95-9873-9791A34FB1EF}" destId="{127C22F5-443E-4136-BCB4-BAB15BC5623F}" srcOrd="0" destOrd="0" presId="urn:microsoft.com/office/officeart/2008/layout/PictureGrid"/>
    <dgm:cxn modelId="{CF0DC907-FDD7-4188-92B8-F96248697C3F}" srcId="{B97E9241-5E9A-4C95-9873-9791A34FB1EF}" destId="{10D610E3-28F4-434B-AACD-867614ECEE6E}" srcOrd="1" destOrd="0" parTransId="{E2D1DE6A-2629-4C75-B44F-A9C56148B53C}" sibTransId="{23D72238-EFD9-4397-A328-DDD2CC5C1BFB}"/>
    <dgm:cxn modelId="{AD3B5CCE-ADE9-4B85-AD09-E0E10FE45631}" srcId="{B97E9241-5E9A-4C95-9873-9791A34FB1EF}" destId="{1DB03CCA-B0D5-4052-8248-D3AE92354FE5}" srcOrd="0" destOrd="0" parTransId="{52020585-2E5D-4321-8D20-47C492C07CB0}" sibTransId="{51E783C4-E0C5-40E7-A1FA-E7F696388763}"/>
    <dgm:cxn modelId="{BCCAD6F7-C383-4AD0-9473-3F63FB6D8E1C}" type="presParOf" srcId="{127C22F5-443E-4136-BCB4-BAB15BC5623F}" destId="{558F5984-CE76-43FB-8EFC-B0B94D4111AA}" srcOrd="0" destOrd="0" presId="urn:microsoft.com/office/officeart/2008/layout/PictureGrid"/>
    <dgm:cxn modelId="{9D63D9B1-E738-4513-9A6A-753BCB7BF15D}" type="presParOf" srcId="{558F5984-CE76-43FB-8EFC-B0B94D4111AA}" destId="{DEEAF2B2-50AB-4FA0-9FEF-678C3E710EB4}" srcOrd="0" destOrd="0" presId="urn:microsoft.com/office/officeart/2008/layout/PictureGrid"/>
    <dgm:cxn modelId="{0807A8C7-0175-49B8-8BF1-134AFDA26A4E}" type="presParOf" srcId="{558F5984-CE76-43FB-8EFC-B0B94D4111AA}" destId="{433F9668-1C10-4DE4-A4A3-C206E085DA83}" srcOrd="1" destOrd="0" presId="urn:microsoft.com/office/officeart/2008/layout/PictureGrid"/>
    <dgm:cxn modelId="{7A239784-B961-4B91-94A6-403DE5A8E1B8}" type="presParOf" srcId="{127C22F5-443E-4136-BCB4-BAB15BC5623F}" destId="{821C42EA-8A77-431A-A921-B29F922AA0AB}" srcOrd="1" destOrd="0" presId="urn:microsoft.com/office/officeart/2008/layout/PictureGrid"/>
    <dgm:cxn modelId="{B0ED8949-AF2E-4A8E-B2FC-48BA92869AFA}" type="presParOf" srcId="{127C22F5-443E-4136-BCB4-BAB15BC5623F}" destId="{3DA72C3A-40B4-4083-B91E-F464AD640F16}" srcOrd="2" destOrd="0" presId="urn:microsoft.com/office/officeart/2008/layout/PictureGrid"/>
    <dgm:cxn modelId="{CA400ADC-A7B1-492B-81E2-D3C706573D1F}" type="presParOf" srcId="{3DA72C3A-40B4-4083-B91E-F464AD640F16}" destId="{49013824-D190-46A7-B4E2-5DFC0AEF336D}" srcOrd="0" destOrd="0" presId="urn:microsoft.com/office/officeart/2008/layout/PictureGrid"/>
    <dgm:cxn modelId="{7344AE1E-FE9B-4188-8315-4405F1F93D9F}" type="presParOf" srcId="{3DA72C3A-40B4-4083-B91E-F464AD640F16}" destId="{0842BEDB-932A-4086-B0CA-55CE547EE3EA}" srcOrd="1" destOrd="0" presId="urn:microsoft.com/office/officeart/2008/layout/PictureGrid"/>
    <dgm:cxn modelId="{E2313CA5-76EF-452C-83F1-5080258176C0}" type="presParOf" srcId="{127C22F5-443E-4136-BCB4-BAB15BC5623F}" destId="{4553EEAB-58A1-49E1-89A6-4B29E448589B}" srcOrd="3" destOrd="0" presId="urn:microsoft.com/office/officeart/2008/layout/PictureGrid"/>
    <dgm:cxn modelId="{E64CBC36-E62A-4E2C-B023-99E430BE20E1}" type="presParOf" srcId="{127C22F5-443E-4136-BCB4-BAB15BC5623F}" destId="{F6B60C67-0953-4C71-95B3-8E616AED005C}" srcOrd="4" destOrd="0" presId="urn:microsoft.com/office/officeart/2008/layout/PictureGrid"/>
    <dgm:cxn modelId="{BE4BD8D6-DB83-4B6A-BEFF-FE5FA9B702F4}" type="presParOf" srcId="{F6B60C67-0953-4C71-95B3-8E616AED005C}" destId="{96460CC0-39CD-4D17-B059-AA25629025EA}" srcOrd="0" destOrd="0" presId="urn:microsoft.com/office/officeart/2008/layout/PictureGrid"/>
    <dgm:cxn modelId="{A7F7D6F3-E1D6-4ABD-B614-6848A6DCE3BE}" type="presParOf" srcId="{F6B60C67-0953-4C71-95B3-8E616AED005C}" destId="{F5A78878-A6F0-4224-BC9F-74DD50BC4744}" srcOrd="1" destOrd="0" presId="urn:microsoft.com/office/officeart/2008/layout/PictureGrid"/>
    <dgm:cxn modelId="{DC94530F-381A-4B49-AB6C-34D2630BA969}" type="presParOf" srcId="{127C22F5-443E-4136-BCB4-BAB15BC5623F}" destId="{F1ED4157-0BCE-4023-96EB-786320CFF065}" srcOrd="5" destOrd="0" presId="urn:microsoft.com/office/officeart/2008/layout/PictureGrid"/>
    <dgm:cxn modelId="{F899AB9D-D9F7-405B-B18E-3105DEA3F719}" type="presParOf" srcId="{127C22F5-443E-4136-BCB4-BAB15BC5623F}" destId="{CC95DA90-6886-4D1E-A6CC-EE9995B0CCE7}" srcOrd="6" destOrd="0" presId="urn:microsoft.com/office/officeart/2008/layout/PictureGrid"/>
    <dgm:cxn modelId="{40505DB0-9EA0-4119-A096-9C8E24BC6045}" type="presParOf" srcId="{CC95DA90-6886-4D1E-A6CC-EE9995B0CCE7}" destId="{279A3816-E197-4229-9557-E778C8E64553}" srcOrd="0" destOrd="0" presId="urn:microsoft.com/office/officeart/2008/layout/PictureGrid"/>
    <dgm:cxn modelId="{E311B124-97A8-4CBE-A998-70384F844AB7}" type="presParOf" srcId="{CC95DA90-6886-4D1E-A6CC-EE9995B0CCE7}" destId="{7CBB07ED-9445-455B-8CAF-39E750B57301}" srcOrd="1" destOrd="0" presId="urn:microsoft.com/office/officeart/2008/layout/PictureGrid"/>
    <dgm:cxn modelId="{77B57B46-56AC-4DDF-B8F2-144A8CDCBE67}" type="presParOf" srcId="{127C22F5-443E-4136-BCB4-BAB15BC5623F}" destId="{B2FCA26D-830A-4ECD-8F6A-3C7999A0B638}" srcOrd="7" destOrd="0" presId="urn:microsoft.com/office/officeart/2008/layout/PictureGrid"/>
    <dgm:cxn modelId="{72846388-82BD-4D0E-B4A1-7982A461D871}" type="presParOf" srcId="{127C22F5-443E-4136-BCB4-BAB15BC5623F}" destId="{4B4E873E-0C22-4232-BA5B-60B606222250}" srcOrd="8" destOrd="0" presId="urn:microsoft.com/office/officeart/2008/layout/PictureGrid"/>
    <dgm:cxn modelId="{0DFEEF07-F9C1-4B00-9BE1-3D5A4C0D7783}" type="presParOf" srcId="{4B4E873E-0C22-4232-BA5B-60B606222250}" destId="{987C227D-6CE3-4EE6-BE4B-DF65B00CD96B}" srcOrd="0" destOrd="0" presId="urn:microsoft.com/office/officeart/2008/layout/PictureGrid"/>
    <dgm:cxn modelId="{BB6F71B6-64AA-4E9B-8AC0-7CAD2FEFBC21}" type="presParOf" srcId="{4B4E873E-0C22-4232-BA5B-60B606222250}" destId="{EB9DABB4-B2A5-4F78-AAFB-E7E0A10E9093}" srcOrd="1" destOrd="0" presId="urn:microsoft.com/office/officeart/2008/layout/PictureGrid"/>
    <dgm:cxn modelId="{C18219D9-B03D-4117-ABE8-9AD954BE3D07}" type="presParOf" srcId="{127C22F5-443E-4136-BCB4-BAB15BC5623F}" destId="{E8F2431E-9A05-4D04-A547-C79F6EA93A2A}" srcOrd="9" destOrd="0" presId="urn:microsoft.com/office/officeart/2008/layout/PictureGrid"/>
    <dgm:cxn modelId="{4BE8E30E-34AC-422A-B3A9-5E5CB786AC1B}" type="presParOf" srcId="{127C22F5-443E-4136-BCB4-BAB15BC5623F}" destId="{25D5E9E3-28C4-4F08-BE97-D545979D2634}" srcOrd="10" destOrd="0" presId="urn:microsoft.com/office/officeart/2008/layout/PictureGrid"/>
    <dgm:cxn modelId="{D24BA6C2-1B42-4289-803F-C744AB1A83F7}" type="presParOf" srcId="{25D5E9E3-28C4-4F08-BE97-D545979D2634}" destId="{3F4CC1BE-93F3-42DF-880C-F1DAD604E172}" srcOrd="0" destOrd="0" presId="urn:microsoft.com/office/officeart/2008/layout/PictureGrid"/>
    <dgm:cxn modelId="{ED8BD259-D44B-416D-89B8-B69D9DEA9B3F}" type="presParOf" srcId="{25D5E9E3-28C4-4F08-BE97-D545979D2634}" destId="{A637F297-840D-425A-BF85-28FB03B5958A}" srcOrd="1" destOrd="0" presId="urn:microsoft.com/office/officeart/2008/layout/PictureGrid"/>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7E9241-5E9A-4C95-9873-9791A34FB1EF}" type="doc">
      <dgm:prSet loTypeId="urn:microsoft.com/office/officeart/2008/layout/PictureGrid" loCatId="picture" qsTypeId="urn:microsoft.com/office/officeart/2005/8/quickstyle/3d1" qsCatId="3D" csTypeId="urn:microsoft.com/office/officeart/2005/8/colors/accent1_2" csCatId="accent1" phldr="1"/>
      <dgm:spPr/>
      <dgm:t>
        <a:bodyPr/>
        <a:lstStyle/>
        <a:p>
          <a:endParaRPr lang="es-ES"/>
        </a:p>
      </dgm:t>
    </dgm:pt>
    <dgm:pt modelId="{1DB03CCA-B0D5-4052-8248-D3AE92354FE5}">
      <dgm:prSet phldrT="[Texto]" custT="1"/>
      <dgm:spPr/>
      <dgm:t>
        <a:bodyPr/>
        <a:lstStyle/>
        <a:p>
          <a:r>
            <a:rPr lang="ro-RO" sz="2000" b="1" dirty="0"/>
            <a:t>Iov</a:t>
          </a:r>
          <a:r>
            <a:rPr lang="es-ES" sz="2000" b="1" dirty="0"/>
            <a:t> 38:36</a:t>
          </a:r>
        </a:p>
      </dgm:t>
    </dgm:pt>
    <dgm:pt modelId="{52020585-2E5D-4321-8D20-47C492C07CB0}" type="parTrans" cxnId="{AD3B5CCE-ADE9-4B85-AD09-E0E10FE45631}">
      <dgm:prSet/>
      <dgm:spPr/>
      <dgm:t>
        <a:bodyPr/>
        <a:lstStyle/>
        <a:p>
          <a:endParaRPr lang="es-ES" sz="2000" b="1"/>
        </a:p>
      </dgm:t>
    </dgm:pt>
    <dgm:pt modelId="{51E783C4-E0C5-40E7-A1FA-E7F696388763}" type="sibTrans" cxnId="{AD3B5CCE-ADE9-4B85-AD09-E0E10FE45631}">
      <dgm:prSet/>
      <dgm:spPr/>
      <dgm:t>
        <a:bodyPr/>
        <a:lstStyle/>
        <a:p>
          <a:endParaRPr lang="es-ES" sz="2000" b="1"/>
        </a:p>
      </dgm:t>
    </dgm:pt>
    <dgm:pt modelId="{10D610E3-28F4-434B-AACD-867614ECEE6E}">
      <dgm:prSet phldrT="[Texto]" custT="1"/>
      <dgm:spPr/>
      <dgm:t>
        <a:bodyPr/>
        <a:lstStyle/>
        <a:p>
          <a:r>
            <a:rPr lang="ro-RO" sz="2000" b="1" dirty="0"/>
            <a:t>Iov</a:t>
          </a:r>
          <a:r>
            <a:rPr lang="es-ES" sz="2000" b="1" dirty="0"/>
            <a:t> 38:37-38</a:t>
          </a:r>
        </a:p>
      </dgm:t>
    </dgm:pt>
    <dgm:pt modelId="{E2D1DE6A-2629-4C75-B44F-A9C56148B53C}" type="parTrans" cxnId="{CF0DC907-FDD7-4188-92B8-F96248697C3F}">
      <dgm:prSet/>
      <dgm:spPr/>
      <dgm:t>
        <a:bodyPr/>
        <a:lstStyle/>
        <a:p>
          <a:endParaRPr lang="es-ES" sz="2000" b="1"/>
        </a:p>
      </dgm:t>
    </dgm:pt>
    <dgm:pt modelId="{23D72238-EFD9-4397-A328-DDD2CC5C1BFB}" type="sibTrans" cxnId="{CF0DC907-FDD7-4188-92B8-F96248697C3F}">
      <dgm:prSet/>
      <dgm:spPr/>
      <dgm:t>
        <a:bodyPr/>
        <a:lstStyle/>
        <a:p>
          <a:endParaRPr lang="es-ES" sz="2000" b="1"/>
        </a:p>
      </dgm:t>
    </dgm:pt>
    <dgm:pt modelId="{B359E8A1-C3CE-478D-982B-6A68161CD3C1}">
      <dgm:prSet phldrT="[Texto]" custT="1"/>
      <dgm:spPr/>
      <dgm:t>
        <a:bodyPr/>
        <a:lstStyle/>
        <a:p>
          <a:r>
            <a:rPr lang="ro-RO" sz="2000" b="1" dirty="0"/>
            <a:t>Iov</a:t>
          </a:r>
          <a:r>
            <a:rPr lang="es-ES" sz="2000" b="1" dirty="0"/>
            <a:t> 38:39-40</a:t>
          </a:r>
        </a:p>
      </dgm:t>
    </dgm:pt>
    <dgm:pt modelId="{EA88CC4F-63DA-4B23-A112-5814F7510142}" type="parTrans" cxnId="{9CCE4794-852B-4250-A743-C2A03EC6B2A1}">
      <dgm:prSet/>
      <dgm:spPr/>
      <dgm:t>
        <a:bodyPr/>
        <a:lstStyle/>
        <a:p>
          <a:endParaRPr lang="es-ES" sz="2000" b="1"/>
        </a:p>
      </dgm:t>
    </dgm:pt>
    <dgm:pt modelId="{B1B1F958-064A-41C4-920E-2629C7D01AF5}" type="sibTrans" cxnId="{9CCE4794-852B-4250-A743-C2A03EC6B2A1}">
      <dgm:prSet/>
      <dgm:spPr/>
      <dgm:t>
        <a:bodyPr/>
        <a:lstStyle/>
        <a:p>
          <a:endParaRPr lang="es-ES" sz="2000" b="1"/>
        </a:p>
      </dgm:t>
    </dgm:pt>
    <dgm:pt modelId="{465142E4-F757-42E1-93DD-0A197478EBB4}">
      <dgm:prSet phldrT="[Texto]" custT="1"/>
      <dgm:spPr/>
      <dgm:t>
        <a:bodyPr/>
        <a:lstStyle/>
        <a:p>
          <a:r>
            <a:rPr lang="ro-RO" sz="2000" b="1" dirty="0"/>
            <a:t>Iov</a:t>
          </a:r>
          <a:r>
            <a:rPr lang="es-ES" sz="2000" b="1" dirty="0"/>
            <a:t> 38:41</a:t>
          </a:r>
        </a:p>
      </dgm:t>
    </dgm:pt>
    <dgm:pt modelId="{CB4381D6-69D8-48F6-8171-F386C2F12264}" type="parTrans" cxnId="{C4E257D2-50EC-46A7-86CB-B68C12A959ED}">
      <dgm:prSet/>
      <dgm:spPr/>
      <dgm:t>
        <a:bodyPr/>
        <a:lstStyle/>
        <a:p>
          <a:endParaRPr lang="es-ES" sz="2000" b="1"/>
        </a:p>
      </dgm:t>
    </dgm:pt>
    <dgm:pt modelId="{B6B46F53-5E34-45E0-B348-2C7E953625C0}" type="sibTrans" cxnId="{C4E257D2-50EC-46A7-86CB-B68C12A959ED}">
      <dgm:prSet/>
      <dgm:spPr/>
      <dgm:t>
        <a:bodyPr/>
        <a:lstStyle/>
        <a:p>
          <a:endParaRPr lang="es-ES" sz="2000" b="1"/>
        </a:p>
      </dgm:t>
    </dgm:pt>
    <dgm:pt modelId="{127C22F5-443E-4136-BCB4-BAB15BC5623F}" type="pres">
      <dgm:prSet presAssocID="{B97E9241-5E9A-4C95-9873-9791A34FB1EF}" presName="Name0" presStyleCnt="0">
        <dgm:presLayoutVars>
          <dgm:dir/>
        </dgm:presLayoutVars>
      </dgm:prSet>
      <dgm:spPr/>
      <dgm:t>
        <a:bodyPr/>
        <a:lstStyle/>
        <a:p>
          <a:endParaRPr lang="ro-RO"/>
        </a:p>
      </dgm:t>
    </dgm:pt>
    <dgm:pt modelId="{558F5984-CE76-43FB-8EFC-B0B94D4111AA}" type="pres">
      <dgm:prSet presAssocID="{1DB03CCA-B0D5-4052-8248-D3AE92354FE5}" presName="composite" presStyleCnt="0"/>
      <dgm:spPr/>
    </dgm:pt>
    <dgm:pt modelId="{DEEAF2B2-50AB-4FA0-9FEF-678C3E710EB4}" type="pres">
      <dgm:prSet presAssocID="{1DB03CCA-B0D5-4052-8248-D3AE92354FE5}" presName="rect2" presStyleLbl="revTx" presStyleIdx="0" presStyleCnt="4">
        <dgm:presLayoutVars>
          <dgm:bulletEnabled val="1"/>
        </dgm:presLayoutVars>
      </dgm:prSet>
      <dgm:spPr/>
      <dgm:t>
        <a:bodyPr/>
        <a:lstStyle/>
        <a:p>
          <a:endParaRPr lang="ro-RO"/>
        </a:p>
      </dgm:t>
    </dgm:pt>
    <dgm:pt modelId="{433F9668-1C10-4DE4-A4A3-C206E085DA83}" type="pres">
      <dgm:prSet presAssocID="{1DB03CCA-B0D5-4052-8248-D3AE92354FE5}" presName="rect1" presStyleLbl="alignImgPlace1" presStyleIdx="0" presStyleCnt="4"/>
      <dgm:spPr>
        <a:blipFill dpi="0"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dgm:spPr>
    </dgm:pt>
    <dgm:pt modelId="{821C42EA-8A77-431A-A921-B29F922AA0AB}" type="pres">
      <dgm:prSet presAssocID="{51E783C4-E0C5-40E7-A1FA-E7F696388763}" presName="sibTrans" presStyleCnt="0"/>
      <dgm:spPr/>
    </dgm:pt>
    <dgm:pt modelId="{3DA72C3A-40B4-4083-B91E-F464AD640F16}" type="pres">
      <dgm:prSet presAssocID="{10D610E3-28F4-434B-AACD-867614ECEE6E}" presName="composite" presStyleCnt="0"/>
      <dgm:spPr/>
    </dgm:pt>
    <dgm:pt modelId="{49013824-D190-46A7-B4E2-5DFC0AEF336D}" type="pres">
      <dgm:prSet presAssocID="{10D610E3-28F4-434B-AACD-867614ECEE6E}" presName="rect2" presStyleLbl="revTx" presStyleIdx="1" presStyleCnt="4">
        <dgm:presLayoutVars>
          <dgm:bulletEnabled val="1"/>
        </dgm:presLayoutVars>
      </dgm:prSet>
      <dgm:spPr/>
      <dgm:t>
        <a:bodyPr/>
        <a:lstStyle/>
        <a:p>
          <a:endParaRPr lang="ro-RO"/>
        </a:p>
      </dgm:t>
    </dgm:pt>
    <dgm:pt modelId="{0842BEDB-932A-4086-B0CA-55CE547EE3EA}" type="pres">
      <dgm:prSet presAssocID="{10D610E3-28F4-434B-AACD-867614ECEE6E}" presName="rect1" presStyleLbl="alignImgPlace1" presStyleIdx="1" presStyleCnt="4"/>
      <dgm:spPr>
        <a:blipFill dpi="0"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t="422" r="909"/>
          </a:stretch>
        </a:blipFill>
      </dgm:spPr>
    </dgm:pt>
    <dgm:pt modelId="{4553EEAB-58A1-49E1-89A6-4B29E448589B}" type="pres">
      <dgm:prSet presAssocID="{23D72238-EFD9-4397-A328-DDD2CC5C1BFB}" presName="sibTrans" presStyleCnt="0"/>
      <dgm:spPr/>
    </dgm:pt>
    <dgm:pt modelId="{F6B60C67-0953-4C71-95B3-8E616AED005C}" type="pres">
      <dgm:prSet presAssocID="{B359E8A1-C3CE-478D-982B-6A68161CD3C1}" presName="composite" presStyleCnt="0"/>
      <dgm:spPr/>
    </dgm:pt>
    <dgm:pt modelId="{96460CC0-39CD-4D17-B059-AA25629025EA}" type="pres">
      <dgm:prSet presAssocID="{B359E8A1-C3CE-478D-982B-6A68161CD3C1}" presName="rect2" presStyleLbl="revTx" presStyleIdx="2" presStyleCnt="4">
        <dgm:presLayoutVars>
          <dgm:bulletEnabled val="1"/>
        </dgm:presLayoutVars>
      </dgm:prSet>
      <dgm:spPr/>
      <dgm:t>
        <a:bodyPr/>
        <a:lstStyle/>
        <a:p>
          <a:endParaRPr lang="ro-RO"/>
        </a:p>
      </dgm:t>
    </dgm:pt>
    <dgm:pt modelId="{F5A78878-A6F0-4224-BC9F-74DD50BC4744}" type="pres">
      <dgm:prSet presAssocID="{B359E8A1-C3CE-478D-982B-6A68161CD3C1}" presName="rect1" presStyleLbl="alignImgPlace1" presStyleIdx="2" presStyleCnt="4"/>
      <dgm:spPr>
        <a:blipFill dpi="0"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dgm:spPr>
    </dgm:pt>
    <dgm:pt modelId="{F1ED4157-0BCE-4023-96EB-786320CFF065}" type="pres">
      <dgm:prSet presAssocID="{B1B1F958-064A-41C4-920E-2629C7D01AF5}" presName="sibTrans" presStyleCnt="0"/>
      <dgm:spPr/>
    </dgm:pt>
    <dgm:pt modelId="{CC95DA90-6886-4D1E-A6CC-EE9995B0CCE7}" type="pres">
      <dgm:prSet presAssocID="{465142E4-F757-42E1-93DD-0A197478EBB4}" presName="composite" presStyleCnt="0"/>
      <dgm:spPr/>
    </dgm:pt>
    <dgm:pt modelId="{279A3816-E197-4229-9557-E778C8E64553}" type="pres">
      <dgm:prSet presAssocID="{465142E4-F757-42E1-93DD-0A197478EBB4}" presName="rect2" presStyleLbl="revTx" presStyleIdx="3" presStyleCnt="4">
        <dgm:presLayoutVars>
          <dgm:bulletEnabled val="1"/>
        </dgm:presLayoutVars>
      </dgm:prSet>
      <dgm:spPr/>
      <dgm:t>
        <a:bodyPr/>
        <a:lstStyle/>
        <a:p>
          <a:endParaRPr lang="ro-RO"/>
        </a:p>
      </dgm:t>
    </dgm:pt>
    <dgm:pt modelId="{7CBB07ED-9445-455B-8CAF-39E750B57301}" type="pres">
      <dgm:prSet presAssocID="{465142E4-F757-42E1-93DD-0A197478EBB4}" presName="rect1" presStyleLbl="alignImgPlace1" presStyleIdx="3" presStyleCnt="4"/>
      <dgm:spPr>
        <a:blipFill dpi="0" rotWithShape="1">
          <a:blip xmlns:r="http://schemas.openxmlformats.org/officeDocument/2006/relationships" r:embed="rId4" cstate="screen">
            <a:extLst>
              <a:ext uri="{28A0092B-C50C-407E-A947-70E740481C1C}">
                <a14:useLocalDpi xmlns:a14="http://schemas.microsoft.com/office/drawing/2010/main" xmlns=""/>
              </a:ext>
            </a:extLst>
          </a:blip>
          <a:srcRect/>
          <a:stretch>
            <a:fillRect/>
          </a:stretch>
        </a:blipFill>
      </dgm:spPr>
    </dgm:pt>
  </dgm:ptLst>
  <dgm:cxnLst>
    <dgm:cxn modelId="{C4E257D2-50EC-46A7-86CB-B68C12A959ED}" srcId="{B97E9241-5E9A-4C95-9873-9791A34FB1EF}" destId="{465142E4-F757-42E1-93DD-0A197478EBB4}" srcOrd="3" destOrd="0" parTransId="{CB4381D6-69D8-48F6-8171-F386C2F12264}" sibTransId="{B6B46F53-5E34-45E0-B348-2C7E953625C0}"/>
    <dgm:cxn modelId="{AD3B5CCE-ADE9-4B85-AD09-E0E10FE45631}" srcId="{B97E9241-5E9A-4C95-9873-9791A34FB1EF}" destId="{1DB03CCA-B0D5-4052-8248-D3AE92354FE5}" srcOrd="0" destOrd="0" parTransId="{52020585-2E5D-4321-8D20-47C492C07CB0}" sibTransId="{51E783C4-E0C5-40E7-A1FA-E7F696388763}"/>
    <dgm:cxn modelId="{C4D276F3-45FE-4860-85F8-B756E8CC93E8}" type="presOf" srcId="{10D610E3-28F4-434B-AACD-867614ECEE6E}" destId="{49013824-D190-46A7-B4E2-5DFC0AEF336D}" srcOrd="0" destOrd="0" presId="urn:microsoft.com/office/officeart/2008/layout/PictureGrid"/>
    <dgm:cxn modelId="{D02C1B35-2DB0-4901-B5A0-C6F9EBACE6C3}" type="presOf" srcId="{B97E9241-5E9A-4C95-9873-9791A34FB1EF}" destId="{127C22F5-443E-4136-BCB4-BAB15BC5623F}" srcOrd="0" destOrd="0" presId="urn:microsoft.com/office/officeart/2008/layout/PictureGrid"/>
    <dgm:cxn modelId="{70E349DD-4C65-44B4-AB0D-F0E0C8FCFC40}" type="presOf" srcId="{465142E4-F757-42E1-93DD-0A197478EBB4}" destId="{279A3816-E197-4229-9557-E778C8E64553}" srcOrd="0" destOrd="0" presId="urn:microsoft.com/office/officeart/2008/layout/PictureGrid"/>
    <dgm:cxn modelId="{9CCE4794-852B-4250-A743-C2A03EC6B2A1}" srcId="{B97E9241-5E9A-4C95-9873-9791A34FB1EF}" destId="{B359E8A1-C3CE-478D-982B-6A68161CD3C1}" srcOrd="2" destOrd="0" parTransId="{EA88CC4F-63DA-4B23-A112-5814F7510142}" sibTransId="{B1B1F958-064A-41C4-920E-2629C7D01AF5}"/>
    <dgm:cxn modelId="{CF0DC907-FDD7-4188-92B8-F96248697C3F}" srcId="{B97E9241-5E9A-4C95-9873-9791A34FB1EF}" destId="{10D610E3-28F4-434B-AACD-867614ECEE6E}" srcOrd="1" destOrd="0" parTransId="{E2D1DE6A-2629-4C75-B44F-A9C56148B53C}" sibTransId="{23D72238-EFD9-4397-A328-DDD2CC5C1BFB}"/>
    <dgm:cxn modelId="{A6E7EBCC-8D8F-49BB-9A9E-B00BC7970558}" type="presOf" srcId="{B359E8A1-C3CE-478D-982B-6A68161CD3C1}" destId="{96460CC0-39CD-4D17-B059-AA25629025EA}" srcOrd="0" destOrd="0" presId="urn:microsoft.com/office/officeart/2008/layout/PictureGrid"/>
    <dgm:cxn modelId="{00113606-8FE8-4A6F-9320-168BF4E238A8}" type="presOf" srcId="{1DB03CCA-B0D5-4052-8248-D3AE92354FE5}" destId="{DEEAF2B2-50AB-4FA0-9FEF-678C3E710EB4}" srcOrd="0" destOrd="0" presId="urn:microsoft.com/office/officeart/2008/layout/PictureGrid"/>
    <dgm:cxn modelId="{DEF638AA-B0D3-4FB8-9B5A-65C8A22DBD9E}" type="presParOf" srcId="{127C22F5-443E-4136-BCB4-BAB15BC5623F}" destId="{558F5984-CE76-43FB-8EFC-B0B94D4111AA}" srcOrd="0" destOrd="0" presId="urn:microsoft.com/office/officeart/2008/layout/PictureGrid"/>
    <dgm:cxn modelId="{EB9E0049-AE84-4BD1-BD72-01D26D28C269}" type="presParOf" srcId="{558F5984-CE76-43FB-8EFC-B0B94D4111AA}" destId="{DEEAF2B2-50AB-4FA0-9FEF-678C3E710EB4}" srcOrd="0" destOrd="0" presId="urn:microsoft.com/office/officeart/2008/layout/PictureGrid"/>
    <dgm:cxn modelId="{18965B5E-5F8E-437E-A445-E2565D0648CB}" type="presParOf" srcId="{558F5984-CE76-43FB-8EFC-B0B94D4111AA}" destId="{433F9668-1C10-4DE4-A4A3-C206E085DA83}" srcOrd="1" destOrd="0" presId="urn:microsoft.com/office/officeart/2008/layout/PictureGrid"/>
    <dgm:cxn modelId="{62A4658D-8370-496C-A87D-53E3072EA51F}" type="presParOf" srcId="{127C22F5-443E-4136-BCB4-BAB15BC5623F}" destId="{821C42EA-8A77-431A-A921-B29F922AA0AB}" srcOrd="1" destOrd="0" presId="urn:microsoft.com/office/officeart/2008/layout/PictureGrid"/>
    <dgm:cxn modelId="{A4D0F873-E24E-489A-8BBB-26638C9B504D}" type="presParOf" srcId="{127C22F5-443E-4136-BCB4-BAB15BC5623F}" destId="{3DA72C3A-40B4-4083-B91E-F464AD640F16}" srcOrd="2" destOrd="0" presId="urn:microsoft.com/office/officeart/2008/layout/PictureGrid"/>
    <dgm:cxn modelId="{C16200E8-470F-459F-B430-B5E573FBF9AB}" type="presParOf" srcId="{3DA72C3A-40B4-4083-B91E-F464AD640F16}" destId="{49013824-D190-46A7-B4E2-5DFC0AEF336D}" srcOrd="0" destOrd="0" presId="urn:microsoft.com/office/officeart/2008/layout/PictureGrid"/>
    <dgm:cxn modelId="{4F3177E1-4765-4A0A-BD5F-A33FEA1E223C}" type="presParOf" srcId="{3DA72C3A-40B4-4083-B91E-F464AD640F16}" destId="{0842BEDB-932A-4086-B0CA-55CE547EE3EA}" srcOrd="1" destOrd="0" presId="urn:microsoft.com/office/officeart/2008/layout/PictureGrid"/>
    <dgm:cxn modelId="{88B07B12-F267-4443-89E8-4EEEAD9C1067}" type="presParOf" srcId="{127C22F5-443E-4136-BCB4-BAB15BC5623F}" destId="{4553EEAB-58A1-49E1-89A6-4B29E448589B}" srcOrd="3" destOrd="0" presId="urn:microsoft.com/office/officeart/2008/layout/PictureGrid"/>
    <dgm:cxn modelId="{12BC6632-B4F5-4848-958E-00A9C9DC3A2B}" type="presParOf" srcId="{127C22F5-443E-4136-BCB4-BAB15BC5623F}" destId="{F6B60C67-0953-4C71-95B3-8E616AED005C}" srcOrd="4" destOrd="0" presId="urn:microsoft.com/office/officeart/2008/layout/PictureGrid"/>
    <dgm:cxn modelId="{6288CDC1-A27C-4C8C-8BA1-4DF76F5E147D}" type="presParOf" srcId="{F6B60C67-0953-4C71-95B3-8E616AED005C}" destId="{96460CC0-39CD-4D17-B059-AA25629025EA}" srcOrd="0" destOrd="0" presId="urn:microsoft.com/office/officeart/2008/layout/PictureGrid"/>
    <dgm:cxn modelId="{39C4B19E-A356-4618-9B0B-A1A366809665}" type="presParOf" srcId="{F6B60C67-0953-4C71-95B3-8E616AED005C}" destId="{F5A78878-A6F0-4224-BC9F-74DD50BC4744}" srcOrd="1" destOrd="0" presId="urn:microsoft.com/office/officeart/2008/layout/PictureGrid"/>
    <dgm:cxn modelId="{999CE030-849F-4EC8-988D-66F767910C8F}" type="presParOf" srcId="{127C22F5-443E-4136-BCB4-BAB15BC5623F}" destId="{F1ED4157-0BCE-4023-96EB-786320CFF065}" srcOrd="5" destOrd="0" presId="urn:microsoft.com/office/officeart/2008/layout/PictureGrid"/>
    <dgm:cxn modelId="{7642A44F-6325-4F13-95E5-2860B345D645}" type="presParOf" srcId="{127C22F5-443E-4136-BCB4-BAB15BC5623F}" destId="{CC95DA90-6886-4D1E-A6CC-EE9995B0CCE7}" srcOrd="6" destOrd="0" presId="urn:microsoft.com/office/officeart/2008/layout/PictureGrid"/>
    <dgm:cxn modelId="{C7C2B0AB-8A0C-464C-9FA9-76349B8DF48E}" type="presParOf" srcId="{CC95DA90-6886-4D1E-A6CC-EE9995B0CCE7}" destId="{279A3816-E197-4229-9557-E778C8E64553}" srcOrd="0" destOrd="0" presId="urn:microsoft.com/office/officeart/2008/layout/PictureGrid"/>
    <dgm:cxn modelId="{DF1783E6-29BC-44E6-8A43-57215C7EDD81}" type="presParOf" srcId="{CC95DA90-6886-4D1E-A6CC-EE9995B0CCE7}" destId="{7CBB07ED-9445-455B-8CAF-39E750B57301}" srcOrd="1" destOrd="0" presId="urn:microsoft.com/office/officeart/2008/layout/PictureGrid"/>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7E9241-5E9A-4C95-9873-9791A34FB1EF}" type="doc">
      <dgm:prSet loTypeId="urn:microsoft.com/office/officeart/2008/layout/PictureGrid" loCatId="picture" qsTypeId="urn:microsoft.com/office/officeart/2005/8/quickstyle/3d3" qsCatId="3D" csTypeId="urn:microsoft.com/office/officeart/2005/8/colors/accent1_2" csCatId="accent1" phldr="1"/>
      <dgm:spPr/>
      <dgm:t>
        <a:bodyPr/>
        <a:lstStyle/>
        <a:p>
          <a:endParaRPr lang="es-ES"/>
        </a:p>
      </dgm:t>
    </dgm:pt>
    <dgm:pt modelId="{1DB03CCA-B0D5-4052-8248-D3AE92354FE5}">
      <dgm:prSet phldrT="[Texto]" custT="1"/>
      <dgm:spPr/>
      <dgm:t>
        <a:bodyPr/>
        <a:lstStyle/>
        <a:p>
          <a:r>
            <a:rPr lang="ro-RO" sz="2000" b="1" dirty="0"/>
            <a:t>Iov</a:t>
          </a:r>
          <a:r>
            <a:rPr lang="es-ES" sz="2000" b="1" dirty="0"/>
            <a:t> 39:1-4</a:t>
          </a:r>
        </a:p>
      </dgm:t>
    </dgm:pt>
    <dgm:pt modelId="{52020585-2E5D-4321-8D20-47C492C07CB0}" type="parTrans" cxnId="{AD3B5CCE-ADE9-4B85-AD09-E0E10FE45631}">
      <dgm:prSet/>
      <dgm:spPr/>
      <dgm:t>
        <a:bodyPr/>
        <a:lstStyle/>
        <a:p>
          <a:endParaRPr lang="es-ES" sz="2000" b="1"/>
        </a:p>
      </dgm:t>
    </dgm:pt>
    <dgm:pt modelId="{51E783C4-E0C5-40E7-A1FA-E7F696388763}" type="sibTrans" cxnId="{AD3B5CCE-ADE9-4B85-AD09-E0E10FE45631}">
      <dgm:prSet/>
      <dgm:spPr/>
      <dgm:t>
        <a:bodyPr/>
        <a:lstStyle/>
        <a:p>
          <a:endParaRPr lang="es-ES" sz="2000" b="1"/>
        </a:p>
      </dgm:t>
    </dgm:pt>
    <dgm:pt modelId="{10D610E3-28F4-434B-AACD-867614ECEE6E}">
      <dgm:prSet phldrT="[Texto]" custT="1"/>
      <dgm:spPr/>
      <dgm:t>
        <a:bodyPr/>
        <a:lstStyle/>
        <a:p>
          <a:r>
            <a:rPr lang="ro-RO" sz="2000" b="1" dirty="0"/>
            <a:t>Iov</a:t>
          </a:r>
          <a:r>
            <a:rPr lang="es-ES" sz="2000" b="1" dirty="0"/>
            <a:t> 39:5-8</a:t>
          </a:r>
        </a:p>
      </dgm:t>
    </dgm:pt>
    <dgm:pt modelId="{E2D1DE6A-2629-4C75-B44F-A9C56148B53C}" type="parTrans" cxnId="{CF0DC907-FDD7-4188-92B8-F96248697C3F}">
      <dgm:prSet/>
      <dgm:spPr/>
      <dgm:t>
        <a:bodyPr/>
        <a:lstStyle/>
        <a:p>
          <a:endParaRPr lang="es-ES" sz="2000" b="1"/>
        </a:p>
      </dgm:t>
    </dgm:pt>
    <dgm:pt modelId="{23D72238-EFD9-4397-A328-DDD2CC5C1BFB}" type="sibTrans" cxnId="{CF0DC907-FDD7-4188-92B8-F96248697C3F}">
      <dgm:prSet/>
      <dgm:spPr/>
      <dgm:t>
        <a:bodyPr/>
        <a:lstStyle/>
        <a:p>
          <a:endParaRPr lang="es-ES" sz="2000" b="1"/>
        </a:p>
      </dgm:t>
    </dgm:pt>
    <dgm:pt modelId="{B359E8A1-C3CE-478D-982B-6A68161CD3C1}">
      <dgm:prSet phldrT="[Texto]" custT="1"/>
      <dgm:spPr/>
      <dgm:t>
        <a:bodyPr/>
        <a:lstStyle/>
        <a:p>
          <a:r>
            <a:rPr lang="ro-RO" sz="2000" b="1" dirty="0"/>
            <a:t>Iov</a:t>
          </a:r>
          <a:r>
            <a:rPr lang="es-ES" sz="2000" b="1" dirty="0"/>
            <a:t> 39:9-12</a:t>
          </a:r>
        </a:p>
      </dgm:t>
    </dgm:pt>
    <dgm:pt modelId="{EA88CC4F-63DA-4B23-A112-5814F7510142}" type="parTrans" cxnId="{9CCE4794-852B-4250-A743-C2A03EC6B2A1}">
      <dgm:prSet/>
      <dgm:spPr/>
      <dgm:t>
        <a:bodyPr/>
        <a:lstStyle/>
        <a:p>
          <a:endParaRPr lang="es-ES" sz="2000" b="1"/>
        </a:p>
      </dgm:t>
    </dgm:pt>
    <dgm:pt modelId="{B1B1F958-064A-41C4-920E-2629C7D01AF5}" type="sibTrans" cxnId="{9CCE4794-852B-4250-A743-C2A03EC6B2A1}">
      <dgm:prSet/>
      <dgm:spPr/>
      <dgm:t>
        <a:bodyPr/>
        <a:lstStyle/>
        <a:p>
          <a:endParaRPr lang="es-ES" sz="2000" b="1"/>
        </a:p>
      </dgm:t>
    </dgm:pt>
    <dgm:pt modelId="{465142E4-F757-42E1-93DD-0A197478EBB4}">
      <dgm:prSet phldrT="[Texto]" custT="1"/>
      <dgm:spPr/>
      <dgm:t>
        <a:bodyPr/>
        <a:lstStyle/>
        <a:p>
          <a:r>
            <a:rPr lang="ro-RO" sz="2000" b="1" dirty="0"/>
            <a:t>Iov</a:t>
          </a:r>
          <a:r>
            <a:rPr lang="es-ES" sz="2000" b="1" dirty="0"/>
            <a:t> 39:13</a:t>
          </a:r>
        </a:p>
      </dgm:t>
    </dgm:pt>
    <dgm:pt modelId="{CB4381D6-69D8-48F6-8171-F386C2F12264}" type="parTrans" cxnId="{C4E257D2-50EC-46A7-86CB-B68C12A959ED}">
      <dgm:prSet/>
      <dgm:spPr/>
      <dgm:t>
        <a:bodyPr/>
        <a:lstStyle/>
        <a:p>
          <a:endParaRPr lang="es-ES" sz="2000" b="1"/>
        </a:p>
      </dgm:t>
    </dgm:pt>
    <dgm:pt modelId="{B6B46F53-5E34-45E0-B348-2C7E953625C0}" type="sibTrans" cxnId="{C4E257D2-50EC-46A7-86CB-B68C12A959ED}">
      <dgm:prSet/>
      <dgm:spPr/>
      <dgm:t>
        <a:bodyPr/>
        <a:lstStyle/>
        <a:p>
          <a:endParaRPr lang="es-ES" sz="2000" b="1"/>
        </a:p>
      </dgm:t>
    </dgm:pt>
    <dgm:pt modelId="{127C22F5-443E-4136-BCB4-BAB15BC5623F}" type="pres">
      <dgm:prSet presAssocID="{B97E9241-5E9A-4C95-9873-9791A34FB1EF}" presName="Name0" presStyleCnt="0">
        <dgm:presLayoutVars>
          <dgm:dir/>
        </dgm:presLayoutVars>
      </dgm:prSet>
      <dgm:spPr/>
      <dgm:t>
        <a:bodyPr/>
        <a:lstStyle/>
        <a:p>
          <a:endParaRPr lang="ro-RO"/>
        </a:p>
      </dgm:t>
    </dgm:pt>
    <dgm:pt modelId="{558F5984-CE76-43FB-8EFC-B0B94D4111AA}" type="pres">
      <dgm:prSet presAssocID="{1DB03CCA-B0D5-4052-8248-D3AE92354FE5}" presName="composite" presStyleCnt="0"/>
      <dgm:spPr/>
    </dgm:pt>
    <dgm:pt modelId="{DEEAF2B2-50AB-4FA0-9FEF-678C3E710EB4}" type="pres">
      <dgm:prSet presAssocID="{1DB03CCA-B0D5-4052-8248-D3AE92354FE5}" presName="rect2" presStyleLbl="revTx" presStyleIdx="0" presStyleCnt="4">
        <dgm:presLayoutVars>
          <dgm:bulletEnabled val="1"/>
        </dgm:presLayoutVars>
      </dgm:prSet>
      <dgm:spPr/>
      <dgm:t>
        <a:bodyPr/>
        <a:lstStyle/>
        <a:p>
          <a:endParaRPr lang="ro-RO"/>
        </a:p>
      </dgm:t>
    </dgm:pt>
    <dgm:pt modelId="{433F9668-1C10-4DE4-A4A3-C206E085DA83}" type="pres">
      <dgm:prSet presAssocID="{1DB03CCA-B0D5-4052-8248-D3AE92354FE5}" presName="rect1" presStyleLbl="alignImgPlace1" presStyleIdx="0" presStyleCnt="4"/>
      <dgm:spPr>
        <a:blipFill dpi="0"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dgm:spPr>
    </dgm:pt>
    <dgm:pt modelId="{821C42EA-8A77-431A-A921-B29F922AA0AB}" type="pres">
      <dgm:prSet presAssocID="{51E783C4-E0C5-40E7-A1FA-E7F696388763}" presName="sibTrans" presStyleCnt="0"/>
      <dgm:spPr/>
    </dgm:pt>
    <dgm:pt modelId="{3DA72C3A-40B4-4083-B91E-F464AD640F16}" type="pres">
      <dgm:prSet presAssocID="{10D610E3-28F4-434B-AACD-867614ECEE6E}" presName="composite" presStyleCnt="0"/>
      <dgm:spPr/>
    </dgm:pt>
    <dgm:pt modelId="{49013824-D190-46A7-B4E2-5DFC0AEF336D}" type="pres">
      <dgm:prSet presAssocID="{10D610E3-28F4-434B-AACD-867614ECEE6E}" presName="rect2" presStyleLbl="revTx" presStyleIdx="1" presStyleCnt="4">
        <dgm:presLayoutVars>
          <dgm:bulletEnabled val="1"/>
        </dgm:presLayoutVars>
      </dgm:prSet>
      <dgm:spPr/>
      <dgm:t>
        <a:bodyPr/>
        <a:lstStyle/>
        <a:p>
          <a:endParaRPr lang="ro-RO"/>
        </a:p>
      </dgm:t>
    </dgm:pt>
    <dgm:pt modelId="{0842BEDB-932A-4086-B0CA-55CE547EE3EA}" type="pres">
      <dgm:prSet presAssocID="{10D610E3-28F4-434B-AACD-867614ECEE6E}" presName="rect1" presStyleLbl="alignImgPlace1" presStyleIdx="1" presStyleCnt="4"/>
      <dgm:spPr>
        <a:blipFill rotWithShape="1">
          <a:blip xmlns:r="http://schemas.openxmlformats.org/officeDocument/2006/relationships" r:embed="rId2"/>
          <a:stretch>
            <a:fillRect/>
          </a:stretch>
        </a:blipFill>
      </dgm:spPr>
    </dgm:pt>
    <dgm:pt modelId="{4553EEAB-58A1-49E1-89A6-4B29E448589B}" type="pres">
      <dgm:prSet presAssocID="{23D72238-EFD9-4397-A328-DDD2CC5C1BFB}" presName="sibTrans" presStyleCnt="0"/>
      <dgm:spPr/>
    </dgm:pt>
    <dgm:pt modelId="{F6B60C67-0953-4C71-95B3-8E616AED005C}" type="pres">
      <dgm:prSet presAssocID="{B359E8A1-C3CE-478D-982B-6A68161CD3C1}" presName="composite" presStyleCnt="0"/>
      <dgm:spPr/>
    </dgm:pt>
    <dgm:pt modelId="{96460CC0-39CD-4D17-B059-AA25629025EA}" type="pres">
      <dgm:prSet presAssocID="{B359E8A1-C3CE-478D-982B-6A68161CD3C1}" presName="rect2" presStyleLbl="revTx" presStyleIdx="2" presStyleCnt="4">
        <dgm:presLayoutVars>
          <dgm:bulletEnabled val="1"/>
        </dgm:presLayoutVars>
      </dgm:prSet>
      <dgm:spPr/>
      <dgm:t>
        <a:bodyPr/>
        <a:lstStyle/>
        <a:p>
          <a:endParaRPr lang="ro-RO"/>
        </a:p>
      </dgm:t>
    </dgm:pt>
    <dgm:pt modelId="{F5A78878-A6F0-4224-BC9F-74DD50BC4744}" type="pres">
      <dgm:prSet presAssocID="{B359E8A1-C3CE-478D-982B-6A68161CD3C1}" presName="rect1" presStyleLbl="alignImgPlace1" presStyleIdx="2" presStyleCnt="4"/>
      <dgm:spPr>
        <a:blipFill dpi="0"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t="727"/>
          </a:stretch>
        </a:blipFill>
      </dgm:spPr>
    </dgm:pt>
    <dgm:pt modelId="{F1ED4157-0BCE-4023-96EB-786320CFF065}" type="pres">
      <dgm:prSet presAssocID="{B1B1F958-064A-41C4-920E-2629C7D01AF5}" presName="sibTrans" presStyleCnt="0"/>
      <dgm:spPr/>
    </dgm:pt>
    <dgm:pt modelId="{CC95DA90-6886-4D1E-A6CC-EE9995B0CCE7}" type="pres">
      <dgm:prSet presAssocID="{465142E4-F757-42E1-93DD-0A197478EBB4}" presName="composite" presStyleCnt="0"/>
      <dgm:spPr/>
    </dgm:pt>
    <dgm:pt modelId="{279A3816-E197-4229-9557-E778C8E64553}" type="pres">
      <dgm:prSet presAssocID="{465142E4-F757-42E1-93DD-0A197478EBB4}" presName="rect2" presStyleLbl="revTx" presStyleIdx="3" presStyleCnt="4">
        <dgm:presLayoutVars>
          <dgm:bulletEnabled val="1"/>
        </dgm:presLayoutVars>
      </dgm:prSet>
      <dgm:spPr/>
      <dgm:t>
        <a:bodyPr/>
        <a:lstStyle/>
        <a:p>
          <a:endParaRPr lang="ro-RO"/>
        </a:p>
      </dgm:t>
    </dgm:pt>
    <dgm:pt modelId="{7CBB07ED-9445-455B-8CAF-39E750B57301}" type="pres">
      <dgm:prSet presAssocID="{465142E4-F757-42E1-93DD-0A197478EBB4}" presName="rect1" presStyleLbl="alignImgPlace1" presStyleIdx="3" presStyleCnt="4"/>
      <dgm:spPr>
        <a:blipFill dpi="0" rotWithShape="1">
          <a:blip xmlns:r="http://schemas.openxmlformats.org/officeDocument/2006/relationships" r:embed="rId4" cstate="screen">
            <a:extLst>
              <a:ext uri="{28A0092B-C50C-407E-A947-70E740481C1C}">
                <a14:useLocalDpi xmlns:a14="http://schemas.microsoft.com/office/drawing/2010/main" xmlns=""/>
              </a:ext>
            </a:extLst>
          </a:blip>
          <a:srcRect/>
          <a:stretch>
            <a:fillRect/>
          </a:stretch>
        </a:blipFill>
      </dgm:spPr>
    </dgm:pt>
  </dgm:ptLst>
  <dgm:cxnLst>
    <dgm:cxn modelId="{C4E257D2-50EC-46A7-86CB-B68C12A959ED}" srcId="{B97E9241-5E9A-4C95-9873-9791A34FB1EF}" destId="{465142E4-F757-42E1-93DD-0A197478EBB4}" srcOrd="3" destOrd="0" parTransId="{CB4381D6-69D8-48F6-8171-F386C2F12264}" sibTransId="{B6B46F53-5E34-45E0-B348-2C7E953625C0}"/>
    <dgm:cxn modelId="{AD3B5CCE-ADE9-4B85-AD09-E0E10FE45631}" srcId="{B97E9241-5E9A-4C95-9873-9791A34FB1EF}" destId="{1DB03CCA-B0D5-4052-8248-D3AE92354FE5}" srcOrd="0" destOrd="0" parTransId="{52020585-2E5D-4321-8D20-47C492C07CB0}" sibTransId="{51E783C4-E0C5-40E7-A1FA-E7F696388763}"/>
    <dgm:cxn modelId="{AC7930CA-DA5F-4CD1-94F9-7F7171B23BF7}" type="presOf" srcId="{B359E8A1-C3CE-478D-982B-6A68161CD3C1}" destId="{96460CC0-39CD-4D17-B059-AA25629025EA}" srcOrd="0" destOrd="0" presId="urn:microsoft.com/office/officeart/2008/layout/PictureGrid"/>
    <dgm:cxn modelId="{34FF2AB9-EB9C-41BE-8F4D-E5C45ABB1B26}" type="presOf" srcId="{465142E4-F757-42E1-93DD-0A197478EBB4}" destId="{279A3816-E197-4229-9557-E778C8E64553}" srcOrd="0" destOrd="0" presId="urn:microsoft.com/office/officeart/2008/layout/PictureGrid"/>
    <dgm:cxn modelId="{F1328F34-06DA-4702-88C5-B69C3409819C}" type="presOf" srcId="{10D610E3-28F4-434B-AACD-867614ECEE6E}" destId="{49013824-D190-46A7-B4E2-5DFC0AEF336D}" srcOrd="0" destOrd="0" presId="urn:microsoft.com/office/officeart/2008/layout/PictureGrid"/>
    <dgm:cxn modelId="{9CCE4794-852B-4250-A743-C2A03EC6B2A1}" srcId="{B97E9241-5E9A-4C95-9873-9791A34FB1EF}" destId="{B359E8A1-C3CE-478D-982B-6A68161CD3C1}" srcOrd="2" destOrd="0" parTransId="{EA88CC4F-63DA-4B23-A112-5814F7510142}" sibTransId="{B1B1F958-064A-41C4-920E-2629C7D01AF5}"/>
    <dgm:cxn modelId="{CF0DC907-FDD7-4188-92B8-F96248697C3F}" srcId="{B97E9241-5E9A-4C95-9873-9791A34FB1EF}" destId="{10D610E3-28F4-434B-AACD-867614ECEE6E}" srcOrd="1" destOrd="0" parTransId="{E2D1DE6A-2629-4C75-B44F-A9C56148B53C}" sibTransId="{23D72238-EFD9-4397-A328-DDD2CC5C1BFB}"/>
    <dgm:cxn modelId="{D8804501-8917-4E7A-8B63-BDA7E05A7B02}" type="presOf" srcId="{B97E9241-5E9A-4C95-9873-9791A34FB1EF}" destId="{127C22F5-443E-4136-BCB4-BAB15BC5623F}" srcOrd="0" destOrd="0" presId="urn:microsoft.com/office/officeart/2008/layout/PictureGrid"/>
    <dgm:cxn modelId="{C98BFE39-A412-4ED3-A605-7C83434DD5F9}" type="presOf" srcId="{1DB03CCA-B0D5-4052-8248-D3AE92354FE5}" destId="{DEEAF2B2-50AB-4FA0-9FEF-678C3E710EB4}" srcOrd="0" destOrd="0" presId="urn:microsoft.com/office/officeart/2008/layout/PictureGrid"/>
    <dgm:cxn modelId="{D68A5AD5-FD83-44D0-93F7-4D1E55B2ABA7}" type="presParOf" srcId="{127C22F5-443E-4136-BCB4-BAB15BC5623F}" destId="{558F5984-CE76-43FB-8EFC-B0B94D4111AA}" srcOrd="0" destOrd="0" presId="urn:microsoft.com/office/officeart/2008/layout/PictureGrid"/>
    <dgm:cxn modelId="{E90D78FB-0EBD-49C5-A81B-E9D7DE089351}" type="presParOf" srcId="{558F5984-CE76-43FB-8EFC-B0B94D4111AA}" destId="{DEEAF2B2-50AB-4FA0-9FEF-678C3E710EB4}" srcOrd="0" destOrd="0" presId="urn:microsoft.com/office/officeart/2008/layout/PictureGrid"/>
    <dgm:cxn modelId="{CF4FED4F-635B-4D23-A702-A6991656EF49}" type="presParOf" srcId="{558F5984-CE76-43FB-8EFC-B0B94D4111AA}" destId="{433F9668-1C10-4DE4-A4A3-C206E085DA83}" srcOrd="1" destOrd="0" presId="urn:microsoft.com/office/officeart/2008/layout/PictureGrid"/>
    <dgm:cxn modelId="{AC92802F-43B3-48A3-8A12-2A78B8137954}" type="presParOf" srcId="{127C22F5-443E-4136-BCB4-BAB15BC5623F}" destId="{821C42EA-8A77-431A-A921-B29F922AA0AB}" srcOrd="1" destOrd="0" presId="urn:microsoft.com/office/officeart/2008/layout/PictureGrid"/>
    <dgm:cxn modelId="{54167898-1F74-4E45-8952-E07DE377B0D9}" type="presParOf" srcId="{127C22F5-443E-4136-BCB4-BAB15BC5623F}" destId="{3DA72C3A-40B4-4083-B91E-F464AD640F16}" srcOrd="2" destOrd="0" presId="urn:microsoft.com/office/officeart/2008/layout/PictureGrid"/>
    <dgm:cxn modelId="{5E138BE1-FDA8-4D78-B2A2-54AC903DB5EC}" type="presParOf" srcId="{3DA72C3A-40B4-4083-B91E-F464AD640F16}" destId="{49013824-D190-46A7-B4E2-5DFC0AEF336D}" srcOrd="0" destOrd="0" presId="urn:microsoft.com/office/officeart/2008/layout/PictureGrid"/>
    <dgm:cxn modelId="{419A1C87-AA4E-4F5D-9661-B709A6AB4D28}" type="presParOf" srcId="{3DA72C3A-40B4-4083-B91E-F464AD640F16}" destId="{0842BEDB-932A-4086-B0CA-55CE547EE3EA}" srcOrd="1" destOrd="0" presId="urn:microsoft.com/office/officeart/2008/layout/PictureGrid"/>
    <dgm:cxn modelId="{4DC330FA-7964-4D5B-9D98-A3E44243550E}" type="presParOf" srcId="{127C22F5-443E-4136-BCB4-BAB15BC5623F}" destId="{4553EEAB-58A1-49E1-89A6-4B29E448589B}" srcOrd="3" destOrd="0" presId="urn:microsoft.com/office/officeart/2008/layout/PictureGrid"/>
    <dgm:cxn modelId="{B2F7C655-C5FB-4560-A6DF-0FEE64BA30E5}" type="presParOf" srcId="{127C22F5-443E-4136-BCB4-BAB15BC5623F}" destId="{F6B60C67-0953-4C71-95B3-8E616AED005C}" srcOrd="4" destOrd="0" presId="urn:microsoft.com/office/officeart/2008/layout/PictureGrid"/>
    <dgm:cxn modelId="{CB04079C-964D-45A8-8F89-3F4A715C4011}" type="presParOf" srcId="{F6B60C67-0953-4C71-95B3-8E616AED005C}" destId="{96460CC0-39CD-4D17-B059-AA25629025EA}" srcOrd="0" destOrd="0" presId="urn:microsoft.com/office/officeart/2008/layout/PictureGrid"/>
    <dgm:cxn modelId="{F706B0BD-F4F9-4C9E-AB30-2936C3FC1095}" type="presParOf" srcId="{F6B60C67-0953-4C71-95B3-8E616AED005C}" destId="{F5A78878-A6F0-4224-BC9F-74DD50BC4744}" srcOrd="1" destOrd="0" presId="urn:microsoft.com/office/officeart/2008/layout/PictureGrid"/>
    <dgm:cxn modelId="{5668E980-C034-4615-9375-A6A6F65CB09D}" type="presParOf" srcId="{127C22F5-443E-4136-BCB4-BAB15BC5623F}" destId="{F1ED4157-0BCE-4023-96EB-786320CFF065}" srcOrd="5" destOrd="0" presId="urn:microsoft.com/office/officeart/2008/layout/PictureGrid"/>
    <dgm:cxn modelId="{2C92D996-D430-49E2-BF18-24F0B5A96743}" type="presParOf" srcId="{127C22F5-443E-4136-BCB4-BAB15BC5623F}" destId="{CC95DA90-6886-4D1E-A6CC-EE9995B0CCE7}" srcOrd="6" destOrd="0" presId="urn:microsoft.com/office/officeart/2008/layout/PictureGrid"/>
    <dgm:cxn modelId="{938A8B8C-DE28-4AF9-9BFF-6CA7CB084494}" type="presParOf" srcId="{CC95DA90-6886-4D1E-A6CC-EE9995B0CCE7}" destId="{279A3816-E197-4229-9557-E778C8E64553}" srcOrd="0" destOrd="0" presId="urn:microsoft.com/office/officeart/2008/layout/PictureGrid"/>
    <dgm:cxn modelId="{F4FC87CE-89A8-45F5-9A58-672A72680028}" type="presParOf" srcId="{CC95DA90-6886-4D1E-A6CC-EE9995B0CCE7}" destId="{7CBB07ED-9445-455B-8CAF-39E750B57301}" srcOrd="1" destOrd="0" presId="urn:microsoft.com/office/officeart/2008/layout/PictureGrid"/>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7E9241-5E9A-4C95-9873-9791A34FB1EF}" type="doc">
      <dgm:prSet loTypeId="urn:microsoft.com/office/officeart/2008/layout/PictureGrid" loCatId="picture" qsTypeId="urn:microsoft.com/office/officeart/2005/8/quickstyle/3d3" qsCatId="3D" csTypeId="urn:microsoft.com/office/officeart/2005/8/colors/accent1_2" csCatId="accent1" phldr="1"/>
      <dgm:spPr/>
      <dgm:t>
        <a:bodyPr/>
        <a:lstStyle/>
        <a:p>
          <a:endParaRPr lang="es-ES"/>
        </a:p>
      </dgm:t>
    </dgm:pt>
    <dgm:pt modelId="{1DB03CCA-B0D5-4052-8248-D3AE92354FE5}">
      <dgm:prSet phldrT="[Texto]" custT="1"/>
      <dgm:spPr/>
      <dgm:t>
        <a:bodyPr/>
        <a:lstStyle/>
        <a:p>
          <a:r>
            <a:rPr lang="ro-RO" sz="2000" b="1" dirty="0"/>
            <a:t>Iov</a:t>
          </a:r>
          <a:r>
            <a:rPr lang="es-ES" sz="2000" b="1" dirty="0"/>
            <a:t> 39:14-18</a:t>
          </a:r>
        </a:p>
      </dgm:t>
    </dgm:pt>
    <dgm:pt modelId="{52020585-2E5D-4321-8D20-47C492C07CB0}" type="parTrans" cxnId="{AD3B5CCE-ADE9-4B85-AD09-E0E10FE45631}">
      <dgm:prSet/>
      <dgm:spPr/>
      <dgm:t>
        <a:bodyPr/>
        <a:lstStyle/>
        <a:p>
          <a:endParaRPr lang="es-ES" sz="2000" b="1"/>
        </a:p>
      </dgm:t>
    </dgm:pt>
    <dgm:pt modelId="{51E783C4-E0C5-40E7-A1FA-E7F696388763}" type="sibTrans" cxnId="{AD3B5CCE-ADE9-4B85-AD09-E0E10FE45631}">
      <dgm:prSet/>
      <dgm:spPr/>
      <dgm:t>
        <a:bodyPr/>
        <a:lstStyle/>
        <a:p>
          <a:endParaRPr lang="es-ES" sz="2000" b="1"/>
        </a:p>
      </dgm:t>
    </dgm:pt>
    <dgm:pt modelId="{10D610E3-28F4-434B-AACD-867614ECEE6E}">
      <dgm:prSet phldrT="[Texto]" custT="1"/>
      <dgm:spPr/>
      <dgm:t>
        <a:bodyPr/>
        <a:lstStyle/>
        <a:p>
          <a:r>
            <a:rPr lang="ro-RO" sz="2000" b="1" dirty="0"/>
            <a:t>Iov</a:t>
          </a:r>
          <a:r>
            <a:rPr lang="es-ES" sz="2000" b="1" dirty="0"/>
            <a:t> 39:19-25</a:t>
          </a:r>
        </a:p>
      </dgm:t>
    </dgm:pt>
    <dgm:pt modelId="{E2D1DE6A-2629-4C75-B44F-A9C56148B53C}" type="parTrans" cxnId="{CF0DC907-FDD7-4188-92B8-F96248697C3F}">
      <dgm:prSet/>
      <dgm:spPr/>
      <dgm:t>
        <a:bodyPr/>
        <a:lstStyle/>
        <a:p>
          <a:endParaRPr lang="es-ES" sz="2000" b="1"/>
        </a:p>
      </dgm:t>
    </dgm:pt>
    <dgm:pt modelId="{23D72238-EFD9-4397-A328-DDD2CC5C1BFB}" type="sibTrans" cxnId="{CF0DC907-FDD7-4188-92B8-F96248697C3F}">
      <dgm:prSet/>
      <dgm:spPr/>
      <dgm:t>
        <a:bodyPr/>
        <a:lstStyle/>
        <a:p>
          <a:endParaRPr lang="es-ES" sz="2000" b="1"/>
        </a:p>
      </dgm:t>
    </dgm:pt>
    <dgm:pt modelId="{B359E8A1-C3CE-478D-982B-6A68161CD3C1}">
      <dgm:prSet phldrT="[Texto]" custT="1"/>
      <dgm:spPr/>
      <dgm:t>
        <a:bodyPr/>
        <a:lstStyle/>
        <a:p>
          <a:r>
            <a:rPr lang="ro-RO" sz="2000" b="1" dirty="0"/>
            <a:t>Iov</a:t>
          </a:r>
          <a:r>
            <a:rPr lang="es-ES" sz="2000" b="1" dirty="0"/>
            <a:t> 39:26</a:t>
          </a:r>
        </a:p>
      </dgm:t>
    </dgm:pt>
    <dgm:pt modelId="{EA88CC4F-63DA-4B23-A112-5814F7510142}" type="parTrans" cxnId="{9CCE4794-852B-4250-A743-C2A03EC6B2A1}">
      <dgm:prSet/>
      <dgm:spPr/>
      <dgm:t>
        <a:bodyPr/>
        <a:lstStyle/>
        <a:p>
          <a:endParaRPr lang="es-ES" sz="2000" b="1"/>
        </a:p>
      </dgm:t>
    </dgm:pt>
    <dgm:pt modelId="{B1B1F958-064A-41C4-920E-2629C7D01AF5}" type="sibTrans" cxnId="{9CCE4794-852B-4250-A743-C2A03EC6B2A1}">
      <dgm:prSet/>
      <dgm:spPr/>
      <dgm:t>
        <a:bodyPr/>
        <a:lstStyle/>
        <a:p>
          <a:endParaRPr lang="es-ES" sz="2000" b="1"/>
        </a:p>
      </dgm:t>
    </dgm:pt>
    <dgm:pt modelId="{465142E4-F757-42E1-93DD-0A197478EBB4}">
      <dgm:prSet phldrT="[Texto]" custT="1"/>
      <dgm:spPr/>
      <dgm:t>
        <a:bodyPr/>
        <a:lstStyle/>
        <a:p>
          <a:r>
            <a:rPr lang="ro-RO" sz="2000" b="1" dirty="0"/>
            <a:t>Iov</a:t>
          </a:r>
          <a:r>
            <a:rPr lang="es-ES" sz="2000" b="1" dirty="0"/>
            <a:t> 39:27-30</a:t>
          </a:r>
        </a:p>
      </dgm:t>
    </dgm:pt>
    <dgm:pt modelId="{CB4381D6-69D8-48F6-8171-F386C2F12264}" type="parTrans" cxnId="{C4E257D2-50EC-46A7-86CB-B68C12A959ED}">
      <dgm:prSet/>
      <dgm:spPr/>
      <dgm:t>
        <a:bodyPr/>
        <a:lstStyle/>
        <a:p>
          <a:endParaRPr lang="es-ES" sz="2000" b="1"/>
        </a:p>
      </dgm:t>
    </dgm:pt>
    <dgm:pt modelId="{B6B46F53-5E34-45E0-B348-2C7E953625C0}" type="sibTrans" cxnId="{C4E257D2-50EC-46A7-86CB-B68C12A959ED}">
      <dgm:prSet/>
      <dgm:spPr/>
      <dgm:t>
        <a:bodyPr/>
        <a:lstStyle/>
        <a:p>
          <a:endParaRPr lang="es-ES" sz="2000" b="1"/>
        </a:p>
      </dgm:t>
    </dgm:pt>
    <dgm:pt modelId="{127C22F5-443E-4136-BCB4-BAB15BC5623F}" type="pres">
      <dgm:prSet presAssocID="{B97E9241-5E9A-4C95-9873-9791A34FB1EF}" presName="Name0" presStyleCnt="0">
        <dgm:presLayoutVars>
          <dgm:dir/>
        </dgm:presLayoutVars>
      </dgm:prSet>
      <dgm:spPr/>
      <dgm:t>
        <a:bodyPr/>
        <a:lstStyle/>
        <a:p>
          <a:endParaRPr lang="ro-RO"/>
        </a:p>
      </dgm:t>
    </dgm:pt>
    <dgm:pt modelId="{558F5984-CE76-43FB-8EFC-B0B94D4111AA}" type="pres">
      <dgm:prSet presAssocID="{1DB03CCA-B0D5-4052-8248-D3AE92354FE5}" presName="composite" presStyleCnt="0"/>
      <dgm:spPr/>
    </dgm:pt>
    <dgm:pt modelId="{DEEAF2B2-50AB-4FA0-9FEF-678C3E710EB4}" type="pres">
      <dgm:prSet presAssocID="{1DB03CCA-B0D5-4052-8248-D3AE92354FE5}" presName="rect2" presStyleLbl="revTx" presStyleIdx="0" presStyleCnt="4">
        <dgm:presLayoutVars>
          <dgm:bulletEnabled val="1"/>
        </dgm:presLayoutVars>
      </dgm:prSet>
      <dgm:spPr/>
      <dgm:t>
        <a:bodyPr/>
        <a:lstStyle/>
        <a:p>
          <a:endParaRPr lang="ro-RO"/>
        </a:p>
      </dgm:t>
    </dgm:pt>
    <dgm:pt modelId="{433F9668-1C10-4DE4-A4A3-C206E085DA83}" type="pres">
      <dgm:prSet presAssocID="{1DB03CCA-B0D5-4052-8248-D3AE92354FE5}" presName="rect1" presStyleLbl="alignImgPlace1" presStyleIdx="0" presStyleCnt="4"/>
      <dgm:spPr>
        <a:blipFill dpi="0"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b="363"/>
          </a:stretch>
        </a:blipFill>
      </dgm:spPr>
    </dgm:pt>
    <dgm:pt modelId="{821C42EA-8A77-431A-A921-B29F922AA0AB}" type="pres">
      <dgm:prSet presAssocID="{51E783C4-E0C5-40E7-A1FA-E7F696388763}" presName="sibTrans" presStyleCnt="0"/>
      <dgm:spPr/>
    </dgm:pt>
    <dgm:pt modelId="{3DA72C3A-40B4-4083-B91E-F464AD640F16}" type="pres">
      <dgm:prSet presAssocID="{10D610E3-28F4-434B-AACD-867614ECEE6E}" presName="composite" presStyleCnt="0"/>
      <dgm:spPr/>
    </dgm:pt>
    <dgm:pt modelId="{49013824-D190-46A7-B4E2-5DFC0AEF336D}" type="pres">
      <dgm:prSet presAssocID="{10D610E3-28F4-434B-AACD-867614ECEE6E}" presName="rect2" presStyleLbl="revTx" presStyleIdx="1" presStyleCnt="4">
        <dgm:presLayoutVars>
          <dgm:bulletEnabled val="1"/>
        </dgm:presLayoutVars>
      </dgm:prSet>
      <dgm:spPr/>
      <dgm:t>
        <a:bodyPr/>
        <a:lstStyle/>
        <a:p>
          <a:endParaRPr lang="ro-RO"/>
        </a:p>
      </dgm:t>
    </dgm:pt>
    <dgm:pt modelId="{0842BEDB-932A-4086-B0CA-55CE547EE3EA}" type="pres">
      <dgm:prSet presAssocID="{10D610E3-28F4-434B-AACD-867614ECEE6E}" presName="rect1" presStyleLbl="alignImgPlace1" presStyleIdx="1" presStyleCnt="4"/>
      <dgm:spPr>
        <a:blipFill dpi="0"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b="727"/>
          </a:stretch>
        </a:blipFill>
      </dgm:spPr>
    </dgm:pt>
    <dgm:pt modelId="{4553EEAB-58A1-49E1-89A6-4B29E448589B}" type="pres">
      <dgm:prSet presAssocID="{23D72238-EFD9-4397-A328-DDD2CC5C1BFB}" presName="sibTrans" presStyleCnt="0"/>
      <dgm:spPr/>
    </dgm:pt>
    <dgm:pt modelId="{F6B60C67-0953-4C71-95B3-8E616AED005C}" type="pres">
      <dgm:prSet presAssocID="{B359E8A1-C3CE-478D-982B-6A68161CD3C1}" presName="composite" presStyleCnt="0"/>
      <dgm:spPr/>
    </dgm:pt>
    <dgm:pt modelId="{96460CC0-39CD-4D17-B059-AA25629025EA}" type="pres">
      <dgm:prSet presAssocID="{B359E8A1-C3CE-478D-982B-6A68161CD3C1}" presName="rect2" presStyleLbl="revTx" presStyleIdx="2" presStyleCnt="4">
        <dgm:presLayoutVars>
          <dgm:bulletEnabled val="1"/>
        </dgm:presLayoutVars>
      </dgm:prSet>
      <dgm:spPr/>
      <dgm:t>
        <a:bodyPr/>
        <a:lstStyle/>
        <a:p>
          <a:endParaRPr lang="ro-RO"/>
        </a:p>
      </dgm:t>
    </dgm:pt>
    <dgm:pt modelId="{F5A78878-A6F0-4224-BC9F-74DD50BC4744}" type="pres">
      <dgm:prSet presAssocID="{B359E8A1-C3CE-478D-982B-6A68161CD3C1}" presName="rect1" presStyleLbl="alignImgPlace1" presStyleIdx="2" presStyleCnt="4"/>
      <dgm:spPr>
        <a:blipFill dpi="0"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dgm:spPr>
    </dgm:pt>
    <dgm:pt modelId="{F1ED4157-0BCE-4023-96EB-786320CFF065}" type="pres">
      <dgm:prSet presAssocID="{B1B1F958-064A-41C4-920E-2629C7D01AF5}" presName="sibTrans" presStyleCnt="0"/>
      <dgm:spPr/>
    </dgm:pt>
    <dgm:pt modelId="{CC95DA90-6886-4D1E-A6CC-EE9995B0CCE7}" type="pres">
      <dgm:prSet presAssocID="{465142E4-F757-42E1-93DD-0A197478EBB4}" presName="composite" presStyleCnt="0"/>
      <dgm:spPr/>
    </dgm:pt>
    <dgm:pt modelId="{279A3816-E197-4229-9557-E778C8E64553}" type="pres">
      <dgm:prSet presAssocID="{465142E4-F757-42E1-93DD-0A197478EBB4}" presName="rect2" presStyleLbl="revTx" presStyleIdx="3" presStyleCnt="4">
        <dgm:presLayoutVars>
          <dgm:bulletEnabled val="1"/>
        </dgm:presLayoutVars>
      </dgm:prSet>
      <dgm:spPr/>
      <dgm:t>
        <a:bodyPr/>
        <a:lstStyle/>
        <a:p>
          <a:endParaRPr lang="ro-RO"/>
        </a:p>
      </dgm:t>
    </dgm:pt>
    <dgm:pt modelId="{7CBB07ED-9445-455B-8CAF-39E750B57301}" type="pres">
      <dgm:prSet presAssocID="{465142E4-F757-42E1-93DD-0A197478EBB4}" presName="rect1" presStyleLbl="alignImgPlace1" presStyleIdx="3" presStyleCnt="4"/>
      <dgm:spPr>
        <a:blipFill dpi="0" rotWithShape="1">
          <a:blip xmlns:r="http://schemas.openxmlformats.org/officeDocument/2006/relationships" r:embed="rId4" cstate="screen">
            <a:extLst>
              <a:ext uri="{28A0092B-C50C-407E-A947-70E740481C1C}">
                <a14:useLocalDpi xmlns:a14="http://schemas.microsoft.com/office/drawing/2010/main" xmlns=""/>
              </a:ext>
            </a:extLst>
          </a:blip>
          <a:srcRect/>
          <a:stretch>
            <a:fillRect/>
          </a:stretch>
        </a:blipFill>
      </dgm:spPr>
    </dgm:pt>
  </dgm:ptLst>
  <dgm:cxnLst>
    <dgm:cxn modelId="{C4E257D2-50EC-46A7-86CB-B68C12A959ED}" srcId="{B97E9241-5E9A-4C95-9873-9791A34FB1EF}" destId="{465142E4-F757-42E1-93DD-0A197478EBB4}" srcOrd="3" destOrd="0" parTransId="{CB4381D6-69D8-48F6-8171-F386C2F12264}" sibTransId="{B6B46F53-5E34-45E0-B348-2C7E953625C0}"/>
    <dgm:cxn modelId="{D9D44ADE-927D-4ECC-92EE-9528EB8E54D7}" type="presOf" srcId="{B97E9241-5E9A-4C95-9873-9791A34FB1EF}" destId="{127C22F5-443E-4136-BCB4-BAB15BC5623F}" srcOrd="0" destOrd="0" presId="urn:microsoft.com/office/officeart/2008/layout/PictureGrid"/>
    <dgm:cxn modelId="{9CCE4794-852B-4250-A743-C2A03EC6B2A1}" srcId="{B97E9241-5E9A-4C95-9873-9791A34FB1EF}" destId="{B359E8A1-C3CE-478D-982B-6A68161CD3C1}" srcOrd="2" destOrd="0" parTransId="{EA88CC4F-63DA-4B23-A112-5814F7510142}" sibTransId="{B1B1F958-064A-41C4-920E-2629C7D01AF5}"/>
    <dgm:cxn modelId="{7D8B3DC0-EB9A-4423-9680-0B043015D4F1}" type="presOf" srcId="{1DB03CCA-B0D5-4052-8248-D3AE92354FE5}" destId="{DEEAF2B2-50AB-4FA0-9FEF-678C3E710EB4}" srcOrd="0" destOrd="0" presId="urn:microsoft.com/office/officeart/2008/layout/PictureGrid"/>
    <dgm:cxn modelId="{C31782B9-0EAA-47D4-A593-ACC8BA93E46E}" type="presOf" srcId="{10D610E3-28F4-434B-AACD-867614ECEE6E}" destId="{49013824-D190-46A7-B4E2-5DFC0AEF336D}" srcOrd="0" destOrd="0" presId="urn:microsoft.com/office/officeart/2008/layout/PictureGrid"/>
    <dgm:cxn modelId="{B258E25F-E007-456B-8650-1FBD94DD8CCD}" type="presOf" srcId="{465142E4-F757-42E1-93DD-0A197478EBB4}" destId="{279A3816-E197-4229-9557-E778C8E64553}" srcOrd="0" destOrd="0" presId="urn:microsoft.com/office/officeart/2008/layout/PictureGrid"/>
    <dgm:cxn modelId="{CF0DC907-FDD7-4188-92B8-F96248697C3F}" srcId="{B97E9241-5E9A-4C95-9873-9791A34FB1EF}" destId="{10D610E3-28F4-434B-AACD-867614ECEE6E}" srcOrd="1" destOrd="0" parTransId="{E2D1DE6A-2629-4C75-B44F-A9C56148B53C}" sibTransId="{23D72238-EFD9-4397-A328-DDD2CC5C1BFB}"/>
    <dgm:cxn modelId="{AD3B5CCE-ADE9-4B85-AD09-E0E10FE45631}" srcId="{B97E9241-5E9A-4C95-9873-9791A34FB1EF}" destId="{1DB03CCA-B0D5-4052-8248-D3AE92354FE5}" srcOrd="0" destOrd="0" parTransId="{52020585-2E5D-4321-8D20-47C492C07CB0}" sibTransId="{51E783C4-E0C5-40E7-A1FA-E7F696388763}"/>
    <dgm:cxn modelId="{1C97ABCD-9D53-4CCC-9011-C3933DA84A35}" type="presOf" srcId="{B359E8A1-C3CE-478D-982B-6A68161CD3C1}" destId="{96460CC0-39CD-4D17-B059-AA25629025EA}" srcOrd="0" destOrd="0" presId="urn:microsoft.com/office/officeart/2008/layout/PictureGrid"/>
    <dgm:cxn modelId="{A6C7AD9D-C892-472A-9084-06A7341298B4}" type="presParOf" srcId="{127C22F5-443E-4136-BCB4-BAB15BC5623F}" destId="{558F5984-CE76-43FB-8EFC-B0B94D4111AA}" srcOrd="0" destOrd="0" presId="urn:microsoft.com/office/officeart/2008/layout/PictureGrid"/>
    <dgm:cxn modelId="{7106C6D3-E971-4BC5-998C-FE9DDF77B554}" type="presParOf" srcId="{558F5984-CE76-43FB-8EFC-B0B94D4111AA}" destId="{DEEAF2B2-50AB-4FA0-9FEF-678C3E710EB4}" srcOrd="0" destOrd="0" presId="urn:microsoft.com/office/officeart/2008/layout/PictureGrid"/>
    <dgm:cxn modelId="{FA235013-C229-4FF3-AC48-6D45CEC75761}" type="presParOf" srcId="{558F5984-CE76-43FB-8EFC-B0B94D4111AA}" destId="{433F9668-1C10-4DE4-A4A3-C206E085DA83}" srcOrd="1" destOrd="0" presId="urn:microsoft.com/office/officeart/2008/layout/PictureGrid"/>
    <dgm:cxn modelId="{E474F95A-8BDA-4117-85D9-58E4C6D776C0}" type="presParOf" srcId="{127C22F5-443E-4136-BCB4-BAB15BC5623F}" destId="{821C42EA-8A77-431A-A921-B29F922AA0AB}" srcOrd="1" destOrd="0" presId="urn:microsoft.com/office/officeart/2008/layout/PictureGrid"/>
    <dgm:cxn modelId="{A5CF11D8-3293-407C-8B37-E51E8ACAEA9E}" type="presParOf" srcId="{127C22F5-443E-4136-BCB4-BAB15BC5623F}" destId="{3DA72C3A-40B4-4083-B91E-F464AD640F16}" srcOrd="2" destOrd="0" presId="urn:microsoft.com/office/officeart/2008/layout/PictureGrid"/>
    <dgm:cxn modelId="{DD27F5A0-0E83-4B51-9016-E0C67448FC4B}" type="presParOf" srcId="{3DA72C3A-40B4-4083-B91E-F464AD640F16}" destId="{49013824-D190-46A7-B4E2-5DFC0AEF336D}" srcOrd="0" destOrd="0" presId="urn:microsoft.com/office/officeart/2008/layout/PictureGrid"/>
    <dgm:cxn modelId="{0B98D1DE-8404-49B6-9337-B9170AAEFBF9}" type="presParOf" srcId="{3DA72C3A-40B4-4083-B91E-F464AD640F16}" destId="{0842BEDB-932A-4086-B0CA-55CE547EE3EA}" srcOrd="1" destOrd="0" presId="urn:microsoft.com/office/officeart/2008/layout/PictureGrid"/>
    <dgm:cxn modelId="{6BAEC254-97CC-4D69-B69B-8FD0298789BE}" type="presParOf" srcId="{127C22F5-443E-4136-BCB4-BAB15BC5623F}" destId="{4553EEAB-58A1-49E1-89A6-4B29E448589B}" srcOrd="3" destOrd="0" presId="urn:microsoft.com/office/officeart/2008/layout/PictureGrid"/>
    <dgm:cxn modelId="{608A6DEE-A8E7-4ADB-9686-5B92231F4394}" type="presParOf" srcId="{127C22F5-443E-4136-BCB4-BAB15BC5623F}" destId="{F6B60C67-0953-4C71-95B3-8E616AED005C}" srcOrd="4" destOrd="0" presId="urn:microsoft.com/office/officeart/2008/layout/PictureGrid"/>
    <dgm:cxn modelId="{793565F6-2690-426F-822E-D5A12C5D93D6}" type="presParOf" srcId="{F6B60C67-0953-4C71-95B3-8E616AED005C}" destId="{96460CC0-39CD-4D17-B059-AA25629025EA}" srcOrd="0" destOrd="0" presId="urn:microsoft.com/office/officeart/2008/layout/PictureGrid"/>
    <dgm:cxn modelId="{69C52AF1-D67C-47A5-9A3E-713F9AD595AF}" type="presParOf" srcId="{F6B60C67-0953-4C71-95B3-8E616AED005C}" destId="{F5A78878-A6F0-4224-BC9F-74DD50BC4744}" srcOrd="1" destOrd="0" presId="urn:microsoft.com/office/officeart/2008/layout/PictureGrid"/>
    <dgm:cxn modelId="{5501C99F-D54C-48A1-9FEF-9839849D010E}" type="presParOf" srcId="{127C22F5-443E-4136-BCB4-BAB15BC5623F}" destId="{F1ED4157-0BCE-4023-96EB-786320CFF065}" srcOrd="5" destOrd="0" presId="urn:microsoft.com/office/officeart/2008/layout/PictureGrid"/>
    <dgm:cxn modelId="{6F33AE0B-91DE-4D16-BA76-CC4E7DFD7A95}" type="presParOf" srcId="{127C22F5-443E-4136-BCB4-BAB15BC5623F}" destId="{CC95DA90-6886-4D1E-A6CC-EE9995B0CCE7}" srcOrd="6" destOrd="0" presId="urn:microsoft.com/office/officeart/2008/layout/PictureGrid"/>
    <dgm:cxn modelId="{B69999A0-47BD-49C1-BFF1-FB3A1F261463}" type="presParOf" srcId="{CC95DA90-6886-4D1E-A6CC-EE9995B0CCE7}" destId="{279A3816-E197-4229-9557-E778C8E64553}" srcOrd="0" destOrd="0" presId="urn:microsoft.com/office/officeart/2008/layout/PictureGrid"/>
    <dgm:cxn modelId="{B818D626-51B3-4F61-A185-14E8DD89E970}" type="presParOf" srcId="{CC95DA90-6886-4D1E-A6CC-EE9995B0CCE7}" destId="{7CBB07ED-9445-455B-8CAF-39E750B57301}" srcOrd="1" destOrd="0" presId="urn:microsoft.com/office/officeart/2008/layout/PictureGrid"/>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AF2985-2486-49A4-B449-051BC839401E}" type="doc">
      <dgm:prSet loTypeId="urn:microsoft.com/office/officeart/2008/layout/AlternatingPictureBlocks" loCatId="picture" qsTypeId="urn:microsoft.com/office/officeart/2005/8/quickstyle/simple5" qsCatId="simple" csTypeId="urn:microsoft.com/office/officeart/2005/8/colors/colorful5" csCatId="colorful" phldr="1"/>
      <dgm:spPr/>
      <dgm:t>
        <a:bodyPr/>
        <a:lstStyle/>
        <a:p>
          <a:endParaRPr lang="es-ES"/>
        </a:p>
      </dgm:t>
    </dgm:pt>
    <dgm:pt modelId="{47A54C21-8345-4089-84F1-11DD9DF1EDD9}">
      <dgm:prSet phldrT="[Texto]" custT="1"/>
      <dgm:spPr/>
      <dgm:t>
        <a:bodyPr/>
        <a:lstStyle/>
        <a:p>
          <a:r>
            <a:rPr lang="ro-RO" sz="2000" b="1" noProof="0" smtClean="0"/>
            <a:t>Isaia 6:5</a:t>
          </a:r>
          <a:endParaRPr lang="ro-RO" sz="2000" b="1" noProof="0"/>
        </a:p>
      </dgm:t>
    </dgm:pt>
    <dgm:pt modelId="{5CA1DF5E-311E-43B8-BF0E-6E11F6BB7F27}" type="parTrans" cxnId="{88BB7C57-9592-4ED6-B4AE-79C70AE12A03}">
      <dgm:prSet/>
      <dgm:spPr/>
      <dgm:t>
        <a:bodyPr/>
        <a:lstStyle/>
        <a:p>
          <a:endParaRPr lang="es-ES" sz="2000" b="1"/>
        </a:p>
      </dgm:t>
    </dgm:pt>
    <dgm:pt modelId="{4C2588EA-238F-43F7-8969-128C3B4820CB}" type="sibTrans" cxnId="{88BB7C57-9592-4ED6-B4AE-79C70AE12A03}">
      <dgm:prSet/>
      <dgm:spPr/>
      <dgm:t>
        <a:bodyPr/>
        <a:lstStyle/>
        <a:p>
          <a:endParaRPr lang="es-ES" sz="2000" b="1"/>
        </a:p>
      </dgm:t>
    </dgm:pt>
    <dgm:pt modelId="{D7B3E646-70D7-48BA-A1FF-80ED94C3A9D4}">
      <dgm:prSet phldrT="[Texto]" custT="1"/>
      <dgm:spPr/>
      <dgm:t>
        <a:bodyPr/>
        <a:lstStyle/>
        <a:p>
          <a:r>
            <a:rPr lang="ro-RO" sz="2000" b="1" noProof="0" dirty="0" smtClean="0"/>
            <a:t>“</a:t>
          </a:r>
          <a:r>
            <a:rPr lang="ro-RO" sz="2000" b="1" i="0" noProof="0" dirty="0" smtClean="0">
              <a:latin typeface="Calibri" pitchFamily="34" charset="0"/>
            </a:rPr>
            <a:t>Atunci am zis: «Vai de mine! pentru că sunt pierdut; pentru că sunt un om cu buze necurate şi locuiesc în mijlocul unui popor cu buze necurate; pentru că ochii mei L-au văzut pe Împăratul, Domnul oştirilor!»</a:t>
          </a:r>
          <a:r>
            <a:rPr lang="ro-RO" sz="2000" b="1" noProof="0" dirty="0" smtClean="0"/>
            <a:t>”</a:t>
          </a:r>
          <a:endParaRPr lang="ro-RO" sz="2000" b="1" noProof="0" dirty="0"/>
        </a:p>
      </dgm:t>
    </dgm:pt>
    <dgm:pt modelId="{18279F6B-111E-45BA-BB5E-00EE716D12DC}" type="parTrans" cxnId="{7ED390DB-55F6-4FCA-8270-9975D771528B}">
      <dgm:prSet/>
      <dgm:spPr/>
      <dgm:t>
        <a:bodyPr/>
        <a:lstStyle/>
        <a:p>
          <a:endParaRPr lang="es-ES" sz="2000" b="1"/>
        </a:p>
      </dgm:t>
    </dgm:pt>
    <dgm:pt modelId="{21BDBCBE-5C8C-4CC4-BF70-ADAB5D8F767C}" type="sibTrans" cxnId="{7ED390DB-55F6-4FCA-8270-9975D771528B}">
      <dgm:prSet/>
      <dgm:spPr/>
      <dgm:t>
        <a:bodyPr/>
        <a:lstStyle/>
        <a:p>
          <a:endParaRPr lang="es-ES" sz="2000" b="1"/>
        </a:p>
      </dgm:t>
    </dgm:pt>
    <dgm:pt modelId="{68451EDD-120C-4BA2-B2FE-986D78856B9F}">
      <dgm:prSet phldrT="[Texto]" custT="1"/>
      <dgm:spPr/>
      <dgm:t>
        <a:bodyPr/>
        <a:lstStyle/>
        <a:p>
          <a:r>
            <a:rPr lang="es-ES" sz="2000" b="1" dirty="0">
              <a:solidFill>
                <a:schemeClr val="tx1"/>
              </a:solidFill>
            </a:rPr>
            <a:t>“</a:t>
          </a:r>
          <a:r>
            <a:rPr lang="vi-VN" sz="2000" b="1" i="0" dirty="0">
              <a:solidFill>
                <a:schemeClr val="tx1"/>
              </a:solidFill>
              <a:latin typeface="Calibri" pitchFamily="34" charset="0"/>
            </a:rPr>
            <a:t>Iar Simon Petru, văzând aceasta, a căzut la genunchii lui Isus, spunând: </a:t>
          </a:r>
          <a:r>
            <a:rPr lang="vi-VN" sz="2000" b="1" i="0" dirty="0" smtClean="0">
              <a:solidFill>
                <a:schemeClr val="tx1"/>
              </a:solidFill>
              <a:latin typeface="Calibri" pitchFamily="34" charset="0"/>
            </a:rPr>
            <a:t>«Doamne</a:t>
          </a:r>
          <a:r>
            <a:rPr lang="vi-VN" sz="2000" b="1" i="0" dirty="0">
              <a:solidFill>
                <a:schemeClr val="tx1"/>
              </a:solidFill>
              <a:latin typeface="Calibri" pitchFamily="34" charset="0"/>
            </a:rPr>
            <a:t>, pleacă de la mine, pentru că sunt om </a:t>
          </a:r>
          <a:r>
            <a:rPr lang="vi-VN" sz="2000" b="1" i="0" dirty="0" smtClean="0">
              <a:solidFill>
                <a:schemeClr val="tx1"/>
              </a:solidFill>
              <a:latin typeface="Calibri" pitchFamily="34" charset="0"/>
            </a:rPr>
            <a:t>păcătos».</a:t>
          </a:r>
          <a:r>
            <a:rPr lang="es-ES" sz="2000" b="1" dirty="0">
              <a:solidFill>
                <a:schemeClr val="tx1"/>
              </a:solidFill>
            </a:rPr>
            <a:t>”</a:t>
          </a:r>
        </a:p>
      </dgm:t>
    </dgm:pt>
    <dgm:pt modelId="{BBE5E441-B309-4356-810E-E7376A925B66}" type="parTrans" cxnId="{41A2DB24-9825-4B28-98DC-128DEA5355EB}">
      <dgm:prSet/>
      <dgm:spPr/>
      <dgm:t>
        <a:bodyPr/>
        <a:lstStyle/>
        <a:p>
          <a:endParaRPr lang="es-ES" sz="2000" b="1"/>
        </a:p>
      </dgm:t>
    </dgm:pt>
    <dgm:pt modelId="{294EA0F2-03BA-4E33-9A5E-2C51E0F9F89B}" type="sibTrans" cxnId="{41A2DB24-9825-4B28-98DC-128DEA5355EB}">
      <dgm:prSet/>
      <dgm:spPr/>
      <dgm:t>
        <a:bodyPr/>
        <a:lstStyle/>
        <a:p>
          <a:endParaRPr lang="es-ES" sz="2000" b="1"/>
        </a:p>
      </dgm:t>
    </dgm:pt>
    <dgm:pt modelId="{F98F3DCF-3DAB-4F65-938D-DE7916D369BF}">
      <dgm:prSet phldrT="[Texto]" custT="1"/>
      <dgm:spPr/>
      <dgm:t>
        <a:bodyPr/>
        <a:lstStyle/>
        <a:p>
          <a:r>
            <a:rPr lang="es-ES" sz="2000" b="1" dirty="0">
              <a:solidFill>
                <a:schemeClr val="tx1"/>
              </a:solidFill>
            </a:rPr>
            <a:t>Luca 5:8</a:t>
          </a:r>
        </a:p>
      </dgm:t>
    </dgm:pt>
    <dgm:pt modelId="{9DBB9DCE-124B-4029-A676-26310D85F883}" type="parTrans" cxnId="{680565C4-1413-42D9-8856-9A3136D5288B}">
      <dgm:prSet/>
      <dgm:spPr/>
      <dgm:t>
        <a:bodyPr/>
        <a:lstStyle/>
        <a:p>
          <a:endParaRPr lang="es-ES" sz="2000" b="1"/>
        </a:p>
      </dgm:t>
    </dgm:pt>
    <dgm:pt modelId="{7A7B7A95-D5D8-40CB-A40D-F73187EF4A09}" type="sibTrans" cxnId="{680565C4-1413-42D9-8856-9A3136D5288B}">
      <dgm:prSet/>
      <dgm:spPr/>
      <dgm:t>
        <a:bodyPr/>
        <a:lstStyle/>
        <a:p>
          <a:endParaRPr lang="es-ES" sz="2000" b="1"/>
        </a:p>
      </dgm:t>
    </dgm:pt>
    <dgm:pt modelId="{11A6E3BB-C505-4945-9C6E-551B6572BE06}" type="pres">
      <dgm:prSet presAssocID="{ABAF2985-2486-49A4-B449-051BC839401E}" presName="linearFlow" presStyleCnt="0">
        <dgm:presLayoutVars>
          <dgm:dir/>
          <dgm:resizeHandles val="exact"/>
        </dgm:presLayoutVars>
      </dgm:prSet>
      <dgm:spPr/>
      <dgm:t>
        <a:bodyPr/>
        <a:lstStyle/>
        <a:p>
          <a:endParaRPr lang="ro-RO"/>
        </a:p>
      </dgm:t>
    </dgm:pt>
    <dgm:pt modelId="{86BE6479-BD2C-4C3A-890F-5CB35E1FE9BA}" type="pres">
      <dgm:prSet presAssocID="{47A54C21-8345-4089-84F1-11DD9DF1EDD9}" presName="comp" presStyleCnt="0"/>
      <dgm:spPr/>
    </dgm:pt>
    <dgm:pt modelId="{97075F20-6494-4434-BE8A-EC673A03A82C}" type="pres">
      <dgm:prSet presAssocID="{47A54C21-8345-4089-84F1-11DD9DF1EDD9}" presName="rect2" presStyleLbl="node1" presStyleIdx="0" presStyleCnt="2" custScaleX="130054" custScaleY="83200" custLinFactNeighborX="12515" custLinFactNeighborY="-683">
        <dgm:presLayoutVars>
          <dgm:bulletEnabled val="1"/>
        </dgm:presLayoutVars>
      </dgm:prSet>
      <dgm:spPr/>
      <dgm:t>
        <a:bodyPr/>
        <a:lstStyle/>
        <a:p>
          <a:endParaRPr lang="ro-RO"/>
        </a:p>
      </dgm:t>
    </dgm:pt>
    <dgm:pt modelId="{E2FEDE01-42FB-4C3E-9ECE-62F5508B4034}" type="pres">
      <dgm:prSet presAssocID="{47A54C21-8345-4089-84F1-11DD9DF1EDD9}" presName="rect1" presStyleLbl="lnNode1" presStyleIdx="0" presStyleCnt="2" custScaleX="77029" custScaleY="74216" custLinFactNeighborX="-20973" custLinFactNeighborY="-1575"/>
      <dgm:spPr>
        <a:blipFill dpi="0"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dgm:spPr>
    </dgm:pt>
    <dgm:pt modelId="{86A83399-7F32-44A3-BAFA-CE457F688F84}" type="pres">
      <dgm:prSet presAssocID="{4C2588EA-238F-43F7-8969-128C3B4820CB}" presName="sibTrans" presStyleCnt="0"/>
      <dgm:spPr/>
    </dgm:pt>
    <dgm:pt modelId="{28B25490-7AD2-463B-B7F4-B23FA711B9E1}" type="pres">
      <dgm:prSet presAssocID="{F98F3DCF-3DAB-4F65-938D-DE7916D369BF}" presName="comp" presStyleCnt="0"/>
      <dgm:spPr/>
    </dgm:pt>
    <dgm:pt modelId="{344F2454-4601-41AE-AFA8-16AA3775AA2D}" type="pres">
      <dgm:prSet presAssocID="{F98F3DCF-3DAB-4F65-938D-DE7916D369BF}" presName="rect2" presStyleLbl="node1" presStyleIdx="1" presStyleCnt="2" custScaleX="107595" custScaleY="70232" custLinFactNeighborX="-4701" custLinFactNeighborY="-17427">
        <dgm:presLayoutVars>
          <dgm:bulletEnabled val="1"/>
        </dgm:presLayoutVars>
      </dgm:prSet>
      <dgm:spPr/>
      <dgm:t>
        <a:bodyPr/>
        <a:lstStyle/>
        <a:p>
          <a:endParaRPr lang="ro-RO"/>
        </a:p>
      </dgm:t>
    </dgm:pt>
    <dgm:pt modelId="{7385B91A-C220-45C3-81DB-879B8C34631B}" type="pres">
      <dgm:prSet presAssocID="{F98F3DCF-3DAB-4F65-938D-DE7916D369BF}" presName="rect1" presStyleLbl="lnNode1" presStyleIdx="1" presStyleCnt="2" custScaleX="123130" custScaleY="74950" custLinFactNeighborX="25886" custLinFactNeighborY="-16066"/>
      <dgm:spPr>
        <a:blipFill rotWithShape="1">
          <a:blip xmlns:r="http://schemas.openxmlformats.org/officeDocument/2006/relationships" r:embed="rId2">
            <a:extLst>
              <a:ext uri="{BEBA8EAE-BF5A-486C-A8C5-ECC9F3942E4B}">
                <a14:imgProps xmlns:a14="http://schemas.microsoft.com/office/drawing/2010/main" xmlns="">
                  <a14:imgLayer r:embed="rId3">
                    <a14:imgEffect>
                      <a14:brightnessContrast bright="20000" contrast="40000"/>
                    </a14:imgEffect>
                  </a14:imgLayer>
                </a14:imgProps>
              </a:ext>
            </a:extLst>
          </a:blip>
          <a:stretch>
            <a:fillRect/>
          </a:stretch>
        </a:blipFill>
      </dgm:spPr>
    </dgm:pt>
  </dgm:ptLst>
  <dgm:cxnLst>
    <dgm:cxn modelId="{1530801C-778A-4BB3-AD68-7CA3CBD0F5B5}" type="presOf" srcId="{D7B3E646-70D7-48BA-A1FF-80ED94C3A9D4}" destId="{97075F20-6494-4434-BE8A-EC673A03A82C}" srcOrd="0" destOrd="1" presId="urn:microsoft.com/office/officeart/2008/layout/AlternatingPictureBlocks"/>
    <dgm:cxn modelId="{74864A49-95BB-4ADB-ACC8-E5416007D860}" type="presOf" srcId="{47A54C21-8345-4089-84F1-11DD9DF1EDD9}" destId="{97075F20-6494-4434-BE8A-EC673A03A82C}" srcOrd="0" destOrd="0" presId="urn:microsoft.com/office/officeart/2008/layout/AlternatingPictureBlocks"/>
    <dgm:cxn modelId="{51E1A963-863A-4389-93D7-6C06EB493E57}" type="presOf" srcId="{68451EDD-120C-4BA2-B2FE-986D78856B9F}" destId="{344F2454-4601-41AE-AFA8-16AA3775AA2D}" srcOrd="0" destOrd="1" presId="urn:microsoft.com/office/officeart/2008/layout/AlternatingPictureBlocks"/>
    <dgm:cxn modelId="{6B078996-465B-4700-9251-49698D4D168D}" type="presOf" srcId="{F98F3DCF-3DAB-4F65-938D-DE7916D369BF}" destId="{344F2454-4601-41AE-AFA8-16AA3775AA2D}" srcOrd="0" destOrd="0" presId="urn:microsoft.com/office/officeart/2008/layout/AlternatingPictureBlocks"/>
    <dgm:cxn modelId="{680565C4-1413-42D9-8856-9A3136D5288B}" srcId="{ABAF2985-2486-49A4-B449-051BC839401E}" destId="{F98F3DCF-3DAB-4F65-938D-DE7916D369BF}" srcOrd="1" destOrd="0" parTransId="{9DBB9DCE-124B-4029-A676-26310D85F883}" sibTransId="{7A7B7A95-D5D8-40CB-A40D-F73187EF4A09}"/>
    <dgm:cxn modelId="{88BB7C57-9592-4ED6-B4AE-79C70AE12A03}" srcId="{ABAF2985-2486-49A4-B449-051BC839401E}" destId="{47A54C21-8345-4089-84F1-11DD9DF1EDD9}" srcOrd="0" destOrd="0" parTransId="{5CA1DF5E-311E-43B8-BF0E-6E11F6BB7F27}" sibTransId="{4C2588EA-238F-43F7-8969-128C3B4820CB}"/>
    <dgm:cxn modelId="{7ED390DB-55F6-4FCA-8270-9975D771528B}" srcId="{47A54C21-8345-4089-84F1-11DD9DF1EDD9}" destId="{D7B3E646-70D7-48BA-A1FF-80ED94C3A9D4}" srcOrd="0" destOrd="0" parTransId="{18279F6B-111E-45BA-BB5E-00EE716D12DC}" sibTransId="{21BDBCBE-5C8C-4CC4-BF70-ADAB5D8F767C}"/>
    <dgm:cxn modelId="{41A2DB24-9825-4B28-98DC-128DEA5355EB}" srcId="{F98F3DCF-3DAB-4F65-938D-DE7916D369BF}" destId="{68451EDD-120C-4BA2-B2FE-986D78856B9F}" srcOrd="0" destOrd="0" parTransId="{BBE5E441-B309-4356-810E-E7376A925B66}" sibTransId="{294EA0F2-03BA-4E33-9A5E-2C51E0F9F89B}"/>
    <dgm:cxn modelId="{0BAFF918-94DD-4200-B129-1BEDA782AC7C}" type="presOf" srcId="{ABAF2985-2486-49A4-B449-051BC839401E}" destId="{11A6E3BB-C505-4945-9C6E-551B6572BE06}" srcOrd="0" destOrd="0" presId="urn:microsoft.com/office/officeart/2008/layout/AlternatingPictureBlocks"/>
    <dgm:cxn modelId="{C4334D64-7C95-49F9-853B-15274E4967F8}" type="presParOf" srcId="{11A6E3BB-C505-4945-9C6E-551B6572BE06}" destId="{86BE6479-BD2C-4C3A-890F-5CB35E1FE9BA}" srcOrd="0" destOrd="0" presId="urn:microsoft.com/office/officeart/2008/layout/AlternatingPictureBlocks"/>
    <dgm:cxn modelId="{DB2ABF3E-4DD9-4CFB-86A4-33360A0F200E}" type="presParOf" srcId="{86BE6479-BD2C-4C3A-890F-5CB35E1FE9BA}" destId="{97075F20-6494-4434-BE8A-EC673A03A82C}" srcOrd="0" destOrd="0" presId="urn:microsoft.com/office/officeart/2008/layout/AlternatingPictureBlocks"/>
    <dgm:cxn modelId="{B12CF75A-D0F7-431F-BE8E-554BCAABE9D8}" type="presParOf" srcId="{86BE6479-BD2C-4C3A-890F-5CB35E1FE9BA}" destId="{E2FEDE01-42FB-4C3E-9ECE-62F5508B4034}" srcOrd="1" destOrd="0" presId="urn:microsoft.com/office/officeart/2008/layout/AlternatingPictureBlocks"/>
    <dgm:cxn modelId="{A85DFA9E-6E9D-426F-A19C-067C76766C85}" type="presParOf" srcId="{11A6E3BB-C505-4945-9C6E-551B6572BE06}" destId="{86A83399-7F32-44A3-BAFA-CE457F688F84}" srcOrd="1" destOrd="0" presId="urn:microsoft.com/office/officeart/2008/layout/AlternatingPictureBlocks"/>
    <dgm:cxn modelId="{A035A3D2-955E-4166-9A7D-B95FDBF31E3C}" type="presParOf" srcId="{11A6E3BB-C505-4945-9C6E-551B6572BE06}" destId="{28B25490-7AD2-463B-B7F4-B23FA711B9E1}" srcOrd="2" destOrd="0" presId="urn:microsoft.com/office/officeart/2008/layout/AlternatingPictureBlocks"/>
    <dgm:cxn modelId="{481D5D6B-0446-43B4-ADCC-65BFBE384212}" type="presParOf" srcId="{28B25490-7AD2-463B-B7F4-B23FA711B9E1}" destId="{344F2454-4601-41AE-AFA8-16AA3775AA2D}" srcOrd="0" destOrd="0" presId="urn:microsoft.com/office/officeart/2008/layout/AlternatingPictureBlocks"/>
    <dgm:cxn modelId="{A1ACE077-AAB7-4235-877D-37271E7D4696}" type="presParOf" srcId="{28B25490-7AD2-463B-B7F4-B23FA711B9E1}" destId="{7385B91A-C220-45C3-81DB-879B8C34631B}" srcOrd="1" destOrd="0" presId="urn:microsoft.com/office/officeart/2008/layout/AlternatingPictureBlock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08E2BEB9-90D3-4EC5-A301-368A9D4D66BC}" type="datetimeFigureOut">
              <a:rPr lang="es-ES" smtClean="0"/>
              <a:pPr/>
              <a:t>05/12/2016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7E27526-FA94-4A93-9EFD-33A9995BE3AA}" type="slidenum">
              <a:rPr lang="es-ES" smtClean="0"/>
              <a:pPr/>
              <a:t>‹#›</a:t>
            </a:fld>
            <a:endParaRPr lang="es-ES"/>
          </a:p>
        </p:txBody>
      </p:sp>
    </p:spTree>
    <p:extLst>
      <p:ext uri="{BB962C8B-B14F-4D97-AF65-F5344CB8AC3E}">
        <p14:creationId xmlns:p14="http://schemas.microsoft.com/office/powerpoint/2010/main" xmlns="" val="9320171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8E2BEB9-90D3-4EC5-A301-368A9D4D66BC}" type="datetimeFigureOut">
              <a:rPr lang="es-ES" smtClean="0"/>
              <a:pPr/>
              <a:t>05/12/2016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7E27526-FA94-4A93-9EFD-33A9995BE3AA}" type="slidenum">
              <a:rPr lang="es-ES" smtClean="0"/>
              <a:pPr/>
              <a:t>‹#›</a:t>
            </a:fld>
            <a:endParaRPr lang="es-ES"/>
          </a:p>
        </p:txBody>
      </p:sp>
    </p:spTree>
    <p:extLst>
      <p:ext uri="{BB962C8B-B14F-4D97-AF65-F5344CB8AC3E}">
        <p14:creationId xmlns:p14="http://schemas.microsoft.com/office/powerpoint/2010/main" xmlns="" val="36577862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8E2BEB9-90D3-4EC5-A301-368A9D4D66BC}" type="datetimeFigureOut">
              <a:rPr lang="es-ES" smtClean="0"/>
              <a:pPr/>
              <a:t>05/12/2016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7E27526-FA94-4A93-9EFD-33A9995BE3AA}" type="slidenum">
              <a:rPr lang="es-ES" smtClean="0"/>
              <a:pPr/>
              <a:t>‹#›</a:t>
            </a:fld>
            <a:endParaRPr lang="es-ES"/>
          </a:p>
        </p:txBody>
      </p:sp>
    </p:spTree>
    <p:extLst>
      <p:ext uri="{BB962C8B-B14F-4D97-AF65-F5344CB8AC3E}">
        <p14:creationId xmlns:p14="http://schemas.microsoft.com/office/powerpoint/2010/main" xmlns="" val="2230139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8E2BEB9-90D3-4EC5-A301-368A9D4D66BC}" type="datetimeFigureOut">
              <a:rPr lang="es-ES" smtClean="0"/>
              <a:pPr/>
              <a:t>05/12/2016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7E27526-FA94-4A93-9EFD-33A9995BE3AA}" type="slidenum">
              <a:rPr lang="es-ES" smtClean="0"/>
              <a:pPr/>
              <a:t>‹#›</a:t>
            </a:fld>
            <a:endParaRPr lang="es-ES"/>
          </a:p>
        </p:txBody>
      </p:sp>
    </p:spTree>
    <p:extLst>
      <p:ext uri="{BB962C8B-B14F-4D97-AF65-F5344CB8AC3E}">
        <p14:creationId xmlns:p14="http://schemas.microsoft.com/office/powerpoint/2010/main" xmlns="" val="27806577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8E2BEB9-90D3-4EC5-A301-368A9D4D66BC}" type="datetimeFigureOut">
              <a:rPr lang="es-ES" smtClean="0"/>
              <a:pPr/>
              <a:t>05/12/2016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7E27526-FA94-4A93-9EFD-33A9995BE3AA}" type="slidenum">
              <a:rPr lang="es-ES" smtClean="0"/>
              <a:pPr/>
              <a:t>‹#›</a:t>
            </a:fld>
            <a:endParaRPr lang="es-ES"/>
          </a:p>
        </p:txBody>
      </p:sp>
    </p:spTree>
    <p:extLst>
      <p:ext uri="{BB962C8B-B14F-4D97-AF65-F5344CB8AC3E}">
        <p14:creationId xmlns:p14="http://schemas.microsoft.com/office/powerpoint/2010/main" xmlns="" val="23460415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08E2BEB9-90D3-4EC5-A301-368A9D4D66BC}" type="datetimeFigureOut">
              <a:rPr lang="es-ES" smtClean="0"/>
              <a:pPr/>
              <a:t>05/12/2016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7E27526-FA94-4A93-9EFD-33A9995BE3AA}" type="slidenum">
              <a:rPr lang="es-ES" smtClean="0"/>
              <a:pPr/>
              <a:t>‹#›</a:t>
            </a:fld>
            <a:endParaRPr lang="es-ES"/>
          </a:p>
        </p:txBody>
      </p:sp>
    </p:spTree>
    <p:extLst>
      <p:ext uri="{BB962C8B-B14F-4D97-AF65-F5344CB8AC3E}">
        <p14:creationId xmlns:p14="http://schemas.microsoft.com/office/powerpoint/2010/main" xmlns="" val="40292896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08E2BEB9-90D3-4EC5-A301-368A9D4D66BC}" type="datetimeFigureOut">
              <a:rPr lang="es-ES" smtClean="0"/>
              <a:pPr/>
              <a:t>05/12/2016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7E27526-FA94-4A93-9EFD-33A9995BE3AA}" type="slidenum">
              <a:rPr lang="es-ES" smtClean="0"/>
              <a:pPr/>
              <a:t>‹#›</a:t>
            </a:fld>
            <a:endParaRPr lang="es-ES"/>
          </a:p>
        </p:txBody>
      </p:sp>
    </p:spTree>
    <p:extLst>
      <p:ext uri="{BB962C8B-B14F-4D97-AF65-F5344CB8AC3E}">
        <p14:creationId xmlns:p14="http://schemas.microsoft.com/office/powerpoint/2010/main" xmlns="" val="36002492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08E2BEB9-90D3-4EC5-A301-368A9D4D66BC}" type="datetimeFigureOut">
              <a:rPr lang="es-ES" smtClean="0"/>
              <a:pPr/>
              <a:t>05/12/2016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7E27526-FA94-4A93-9EFD-33A9995BE3AA}" type="slidenum">
              <a:rPr lang="es-ES" smtClean="0"/>
              <a:pPr/>
              <a:t>‹#›</a:t>
            </a:fld>
            <a:endParaRPr lang="es-ES"/>
          </a:p>
        </p:txBody>
      </p:sp>
    </p:spTree>
    <p:extLst>
      <p:ext uri="{BB962C8B-B14F-4D97-AF65-F5344CB8AC3E}">
        <p14:creationId xmlns:p14="http://schemas.microsoft.com/office/powerpoint/2010/main" xmlns="" val="31354361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8E2BEB9-90D3-4EC5-A301-368A9D4D66BC}" type="datetimeFigureOut">
              <a:rPr lang="es-ES" smtClean="0"/>
              <a:pPr/>
              <a:t>05/12/2016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7E27526-FA94-4A93-9EFD-33A9995BE3AA}" type="slidenum">
              <a:rPr lang="es-ES" smtClean="0"/>
              <a:pPr/>
              <a:t>‹#›</a:t>
            </a:fld>
            <a:endParaRPr lang="es-ES"/>
          </a:p>
        </p:txBody>
      </p:sp>
    </p:spTree>
    <p:extLst>
      <p:ext uri="{BB962C8B-B14F-4D97-AF65-F5344CB8AC3E}">
        <p14:creationId xmlns:p14="http://schemas.microsoft.com/office/powerpoint/2010/main" xmlns="" val="23172195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8E2BEB9-90D3-4EC5-A301-368A9D4D66BC}" type="datetimeFigureOut">
              <a:rPr lang="es-ES" smtClean="0"/>
              <a:pPr/>
              <a:t>05/12/2016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7E27526-FA94-4A93-9EFD-33A9995BE3AA}" type="slidenum">
              <a:rPr lang="es-ES" smtClean="0"/>
              <a:pPr/>
              <a:t>‹#›</a:t>
            </a:fld>
            <a:endParaRPr lang="es-ES"/>
          </a:p>
        </p:txBody>
      </p:sp>
    </p:spTree>
    <p:extLst>
      <p:ext uri="{BB962C8B-B14F-4D97-AF65-F5344CB8AC3E}">
        <p14:creationId xmlns:p14="http://schemas.microsoft.com/office/powerpoint/2010/main" xmlns="" val="23753319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8E2BEB9-90D3-4EC5-A301-368A9D4D66BC}" type="datetimeFigureOut">
              <a:rPr lang="es-ES" smtClean="0"/>
              <a:pPr/>
              <a:t>05/12/2016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7E27526-FA94-4A93-9EFD-33A9995BE3AA}" type="slidenum">
              <a:rPr lang="es-ES" smtClean="0"/>
              <a:pPr/>
              <a:t>‹#›</a:t>
            </a:fld>
            <a:endParaRPr lang="es-ES"/>
          </a:p>
        </p:txBody>
      </p:sp>
    </p:spTree>
    <p:extLst>
      <p:ext uri="{BB962C8B-B14F-4D97-AF65-F5344CB8AC3E}">
        <p14:creationId xmlns:p14="http://schemas.microsoft.com/office/powerpoint/2010/main" xmlns="" val="1591291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2BEB9-90D3-4EC5-A301-368A9D4D66BC}" type="datetimeFigureOut">
              <a:rPr lang="es-ES" smtClean="0"/>
              <a:pPr/>
              <a:t>05/12/2016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27526-FA94-4A93-9EFD-33A9995BE3AA}" type="slidenum">
              <a:rPr lang="es-ES" smtClean="0"/>
              <a:pPr/>
              <a:t>‹#›</a:t>
            </a:fld>
            <a:endParaRPr lang="es-ES"/>
          </a:p>
        </p:txBody>
      </p:sp>
    </p:spTree>
    <p:extLst>
      <p:ext uri="{BB962C8B-B14F-4D97-AF65-F5344CB8AC3E}">
        <p14:creationId xmlns:p14="http://schemas.microsoft.com/office/powerpoint/2010/main" xmlns="" val="394423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4376376" y="3573016"/>
            <a:ext cx="4788024" cy="3139321"/>
          </a:xfrm>
          <a:prstGeom prst="rect">
            <a:avLst/>
          </a:prstGeom>
          <a:noFill/>
        </p:spPr>
        <p:txBody>
          <a:bodyPr wrap="square" rtlCol="0">
            <a:spAutoFit/>
          </a:bodyPr>
          <a:lstStyle/>
          <a:p>
            <a:pPr algn="ctr"/>
            <a:r>
              <a:rPr lang="ro-RO" sz="6600" b="1" spc="50">
                <a:ln w="12700" cmpd="sng">
                  <a:solidFill>
                    <a:srgbClr val="7030A0"/>
                  </a:solidFill>
                  <a:prstDash val="solid"/>
                </a:ln>
                <a:solidFill>
                  <a:schemeClr val="accent6">
                    <a:tint val="1000"/>
                  </a:schemeClr>
                </a:solidFill>
                <a:effectLst>
                  <a:glow rad="63500">
                    <a:srgbClr val="7030A0">
                      <a:alpha val="54000"/>
                    </a:srgbClr>
                  </a:glow>
                </a:effectLst>
              </a:rPr>
              <a:t>DIN </a:t>
            </a:r>
            <a:r>
              <a:rPr lang="ro-RO" sz="6600" b="1" spc="50">
                <a:ln w="12700" cmpd="sng">
                  <a:solidFill>
                    <a:srgbClr val="7030A0"/>
                  </a:solidFill>
                  <a:prstDash val="solid"/>
                </a:ln>
                <a:solidFill>
                  <a:schemeClr val="accent6">
                    <a:tint val="1000"/>
                  </a:schemeClr>
                </a:solidFill>
                <a:effectLst>
                  <a:glow rad="63500">
                    <a:srgbClr val="7030A0">
                      <a:alpha val="54000"/>
                    </a:srgbClr>
                  </a:glow>
                </a:effectLst>
              </a:rPr>
              <a:t>MIJLOCUL </a:t>
            </a:r>
            <a:r>
              <a:rPr lang="ro-RO" sz="6600" b="1" spc="50" smtClean="0">
                <a:ln w="12700" cmpd="sng">
                  <a:solidFill>
                    <a:srgbClr val="7030A0"/>
                  </a:solidFill>
                  <a:prstDash val="solid"/>
                </a:ln>
                <a:solidFill>
                  <a:schemeClr val="accent6">
                    <a:tint val="1000"/>
                  </a:schemeClr>
                </a:solidFill>
                <a:effectLst>
                  <a:glow rad="63500">
                    <a:srgbClr val="7030A0">
                      <a:alpha val="54000"/>
                    </a:srgbClr>
                  </a:glow>
                </a:effectLst>
              </a:rPr>
              <a:t>FURTUNII</a:t>
            </a:r>
            <a:endParaRPr lang="ro-RO" sz="6600" b="1" spc="50">
              <a:ln w="12700" cmpd="sng">
                <a:solidFill>
                  <a:srgbClr val="7030A0"/>
                </a:solidFill>
                <a:prstDash val="solid"/>
              </a:ln>
              <a:solidFill>
                <a:schemeClr val="accent6">
                  <a:tint val="1000"/>
                </a:schemeClr>
              </a:solidFill>
              <a:effectLst>
                <a:glow rad="63500">
                  <a:srgbClr val="7030A0">
                    <a:alpha val="54000"/>
                  </a:srgbClr>
                </a:glow>
              </a:effectLst>
            </a:endParaRPr>
          </a:p>
        </p:txBody>
      </p:sp>
      <p:sp>
        <p:nvSpPr>
          <p:cNvPr id="5" name="4 CuadroTexto"/>
          <p:cNvSpPr txBox="1"/>
          <p:nvPr/>
        </p:nvSpPr>
        <p:spPr>
          <a:xfrm>
            <a:off x="556527" y="44624"/>
            <a:ext cx="3717171" cy="369332"/>
          </a:xfrm>
          <a:prstGeom prst="rect">
            <a:avLst/>
          </a:prstGeom>
          <a:noFill/>
        </p:spPr>
        <p:txBody>
          <a:bodyPr wrap="none" rtlCol="0">
            <a:spAutoFit/>
          </a:bodyPr>
          <a:lstStyle/>
          <a:p>
            <a:pPr algn="r"/>
            <a:r>
              <a:rPr lang="ro-RO" b="1" smtClean="0">
                <a:solidFill>
                  <a:srgbClr val="DFC9EF"/>
                </a:solidFill>
              </a:rPr>
              <a:t>Studiul</a:t>
            </a:r>
            <a:r>
              <a:rPr lang="ro-RO" b="1" smtClean="0">
                <a:solidFill>
                  <a:srgbClr val="DFC9EF"/>
                </a:solidFill>
              </a:rPr>
              <a:t> 11 </a:t>
            </a:r>
            <a:r>
              <a:rPr lang="ro-RO" b="1" smtClean="0">
                <a:solidFill>
                  <a:srgbClr val="DFC9EF"/>
                </a:solidFill>
              </a:rPr>
              <a:t>pentru </a:t>
            </a:r>
            <a:r>
              <a:rPr lang="ro-RO" b="1" smtClean="0">
                <a:solidFill>
                  <a:srgbClr val="DFC9EF"/>
                </a:solidFill>
              </a:rPr>
              <a:t>10 </a:t>
            </a:r>
            <a:r>
              <a:rPr lang="ro-RO" b="1" smtClean="0">
                <a:solidFill>
                  <a:srgbClr val="DFC9EF"/>
                </a:solidFill>
              </a:rPr>
              <a:t>decembrie </a:t>
            </a:r>
            <a:r>
              <a:rPr lang="ro-RO" b="1" smtClean="0">
                <a:solidFill>
                  <a:srgbClr val="DFC9EF"/>
                </a:solidFill>
              </a:rPr>
              <a:t>2016</a:t>
            </a:r>
            <a:endParaRPr lang="ro-RO" b="1">
              <a:solidFill>
                <a:srgbClr val="DFC9EF"/>
              </a:solidFill>
            </a:endParaRPr>
          </a:p>
        </p:txBody>
      </p:sp>
    </p:spTree>
    <p:extLst>
      <p:ext uri="{BB962C8B-B14F-4D97-AF65-F5344CB8AC3E}">
        <p14:creationId xmlns:p14="http://schemas.microsoft.com/office/powerpoint/2010/main" xmlns="" val="9097246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755576" y="332656"/>
            <a:ext cx="7560840" cy="5909310"/>
          </a:xfrm>
          <a:prstGeom prst="rect">
            <a:avLst/>
          </a:prstGeom>
        </p:spPr>
        <p:txBody>
          <a:bodyPr wrap="square">
            <a:spAutoFit/>
          </a:bodyPr>
          <a:lstStyle/>
          <a:p>
            <a:pPr indent="355600" algn="just">
              <a:spcBef>
                <a:spcPts val="600"/>
              </a:spcBef>
            </a:pPr>
            <a:r>
              <a:rPr lang="ro-RO" sz="2100" b="1" dirty="0" smtClean="0">
                <a:effectLst>
                  <a:outerShdw blurRad="38100" dist="38100" dir="2700000" algn="tl">
                    <a:srgbClr val="000000">
                      <a:alpha val="43137"/>
                    </a:srgbClr>
                  </a:outerShdw>
                </a:effectLst>
                <a:latin typeface="Arial (Corp)"/>
              </a:rPr>
              <a:t>“De ce oare a înveşmântat El pământul şi pomii în verde viu şi nu în sumbrul şi întunecatul cenuşiu? Nu pentru a fi mai plăcuți ochilor Lui? Iar inimile noastre, să nu fie ele pline de mulțumire când citim dovezile înțelepciunii şi iubirii Sale în minunile propriei creațiuni? </a:t>
            </a:r>
            <a:endParaRPr lang="ro-RO" sz="2100" b="1" dirty="0">
              <a:effectLst>
                <a:outerShdw blurRad="38100" dist="38100" dir="2700000" algn="tl">
                  <a:srgbClr val="000000">
                    <a:alpha val="43137"/>
                  </a:srgbClr>
                </a:outerShdw>
              </a:effectLst>
              <a:latin typeface="Arial (Corp)"/>
            </a:endParaRPr>
          </a:p>
          <a:p>
            <a:pPr indent="355600" algn="just"/>
            <a:r>
              <a:rPr lang="ro-RO" sz="2100" b="1" dirty="0" smtClean="0">
                <a:effectLst>
                  <a:outerShdw blurRad="38100" dist="38100" dir="2700000" algn="tl">
                    <a:srgbClr val="000000">
                      <a:alpha val="43137"/>
                    </a:srgbClr>
                  </a:outerShdw>
                </a:effectLst>
                <a:latin typeface="Arial (Corp)"/>
              </a:rPr>
              <a:t> Aceeaşi energie creativă, care a dus lumea la existență, este încă în exercițiu în susținerea universului şi continuarea activității în natură. Mâna lui Dumnezeu conduce planetele şi mersul lor ordonat prin univers. Nu prin putere proprie îşi continuă, an de an, pământul mişcarea în jurul soarelui şi-şi procură ceea ce ne dăruie. Cuvântul lui Dumnezeu controlează elementele naturii. El acoperă cerul cu nori şi pregăteşte ploaie pentru pământ. El face văile roditoare şi „să răsară iarba pe munți” (Psalmii 147:8). Prin puterea Lui, vegetația înfloreşte, frunzele înverzesc şi florile îmbobocesc.</a:t>
            </a:r>
            <a:endParaRPr lang="ro-RO" sz="2100" b="1" dirty="0">
              <a:effectLst>
                <a:outerShdw blurRad="38100" dist="38100" dir="2700000" algn="tl">
                  <a:srgbClr val="000000">
                    <a:alpha val="43137"/>
                  </a:srgbClr>
                </a:outerShdw>
              </a:effectLst>
              <a:latin typeface="Arial (Corp)"/>
            </a:endParaRPr>
          </a:p>
          <a:p>
            <a:pPr indent="355600" algn="just"/>
            <a:r>
              <a:rPr lang="ro-RO" sz="2100" b="1" dirty="0" smtClean="0">
                <a:effectLst>
                  <a:outerShdw blurRad="38100" dist="38100" dir="2700000" algn="tl">
                    <a:srgbClr val="000000">
                      <a:alpha val="43137"/>
                    </a:srgbClr>
                  </a:outerShdw>
                </a:effectLst>
                <a:latin typeface="Arial (Corp)"/>
              </a:rPr>
              <a:t> Întreaga natură este destinată să fie un interpret al lucrurilor lui Dumnezeu. ”</a:t>
            </a:r>
            <a:endParaRPr lang="ro-RO" sz="2100" b="1" dirty="0">
              <a:effectLst>
                <a:outerShdw blurRad="38100" dist="38100" dir="2700000" algn="tl">
                  <a:srgbClr val="000000">
                    <a:alpha val="43137"/>
                  </a:srgbClr>
                </a:outerShdw>
              </a:effectLst>
              <a:latin typeface="Arial (Corp)"/>
            </a:endParaRPr>
          </a:p>
        </p:txBody>
      </p:sp>
      <p:sp>
        <p:nvSpPr>
          <p:cNvPr id="3" name="2 CuadroTexto"/>
          <p:cNvSpPr txBox="1"/>
          <p:nvPr/>
        </p:nvSpPr>
        <p:spPr>
          <a:xfrm>
            <a:off x="3251760" y="6266921"/>
            <a:ext cx="5064656" cy="338554"/>
          </a:xfrm>
          <a:prstGeom prst="rect">
            <a:avLst/>
          </a:prstGeom>
          <a:noFill/>
        </p:spPr>
        <p:txBody>
          <a:bodyPr wrap="none" rtlCol="0">
            <a:spAutoFit/>
          </a:bodyPr>
          <a:lstStyle/>
          <a:p>
            <a:pPr algn="ctr"/>
            <a:r>
              <a:rPr lang="ro-RO" sz="1600" b="1" smtClean="0"/>
              <a:t>E.G.W. (Sfaturi </a:t>
            </a:r>
            <a:r>
              <a:rPr lang="ro-RO" sz="1600" b="1"/>
              <a:t>pentru părinți, educatori </a:t>
            </a:r>
            <a:r>
              <a:rPr lang="ro-RO" sz="1600" b="1"/>
              <a:t>și </a:t>
            </a:r>
            <a:r>
              <a:rPr lang="ro-RO" sz="1600" b="1" smtClean="0"/>
              <a:t>elevi</a:t>
            </a:r>
            <a:r>
              <a:rPr lang="ro-RO" sz="1600" b="1" smtClean="0"/>
              <a:t>, </a:t>
            </a:r>
            <a:r>
              <a:rPr lang="ro-RO" sz="1600" b="1" smtClean="0"/>
              <a:t>pa</a:t>
            </a:r>
            <a:r>
              <a:rPr lang="ro-RO" sz="1600" b="1" smtClean="0"/>
              <a:t>g</a:t>
            </a:r>
            <a:r>
              <a:rPr lang="ro-RO" sz="1600" b="1" smtClean="0"/>
              <a:t>. </a:t>
            </a:r>
            <a:r>
              <a:rPr lang="ro-RO" sz="1600" b="1" smtClean="0"/>
              <a:t>186</a:t>
            </a:r>
            <a:r>
              <a:rPr lang="ro-RO" sz="1600" b="1" smtClean="0"/>
              <a:t>)</a:t>
            </a:r>
            <a:endParaRPr lang="ro-RO" sz="1600" b="1"/>
          </a:p>
        </p:txBody>
      </p:sp>
    </p:spTree>
    <p:extLst>
      <p:ext uri="{BB962C8B-B14F-4D97-AF65-F5344CB8AC3E}">
        <p14:creationId xmlns:p14="http://schemas.microsoft.com/office/powerpoint/2010/main" xmlns="" val="31949260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24"/>
            <a:ext cx="9144000" cy="830997"/>
          </a:xfrm>
          <a:prstGeom prst="rect">
            <a:avLst/>
          </a:prstGeom>
        </p:spPr>
        <p:txBody>
          <a:bodyPr wrap="square">
            <a:spAutoFit/>
          </a:bodyPr>
          <a:lstStyle/>
          <a:p>
            <a:pPr algn="ctr"/>
            <a:r>
              <a:rPr lang="ro-RO" sz="4800" b="1" spc="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88000"/>
                    </a:srgbClr>
                  </a:outerShdw>
                </a:effectLst>
              </a:rPr>
              <a:t>RĂSPUNSUL LUI </a:t>
            </a:r>
            <a:r>
              <a:rPr lang="ro-RO" sz="4800" b="1" spc="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88000"/>
                    </a:srgbClr>
                  </a:outerShdw>
                </a:effectLst>
              </a:rPr>
              <a:t>IOV</a:t>
            </a:r>
            <a:endParaRPr lang="ro-RO" sz="4800" b="1" spc="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88000"/>
                  </a:srgbClr>
                </a:outerShdw>
              </a:effectLst>
            </a:endParaRPr>
          </a:p>
        </p:txBody>
      </p:sp>
      <p:sp>
        <p:nvSpPr>
          <p:cNvPr id="3" name="2 Rectángulo"/>
          <p:cNvSpPr/>
          <p:nvPr/>
        </p:nvSpPr>
        <p:spPr>
          <a:xfrm>
            <a:off x="575556" y="1916832"/>
            <a:ext cx="7992888" cy="3785652"/>
          </a:xfrm>
          <a:prstGeom prst="rect">
            <a:avLst/>
          </a:prstGeom>
          <a:solidFill>
            <a:srgbClr val="FFFFCC">
              <a:alpha val="65000"/>
            </a:srgbClr>
          </a:solidFill>
          <a:effectLst>
            <a:softEdge rad="50800"/>
          </a:effectLst>
        </p:spPr>
        <p:txBody>
          <a:bodyPr wrap="square">
            <a:spAutoFit/>
          </a:bodyPr>
          <a:lstStyle/>
          <a:p>
            <a:pPr algn="ctr"/>
            <a:r>
              <a:rPr lang="ro-RO" sz="2400" b="1" dirty="0" smtClean="0">
                <a:latin typeface="Comic Sans MS" panose="030F0702030302020204" pitchFamily="66" charset="0"/>
              </a:rPr>
              <a:t>“Şi Iov a răspuns Domnului şi a zis: „Ştiu că Tu poţi face orice şi că nici o hotărâre a Ta nu poate fi împiedicată. «Cine este acela care, fără cunoştinţă, Îmi întunecă sfatul?» De aceea am rostit ce nu am înţeles, lucruri prea minunate pentru mine, pe care nu le cunoşteam.«Ascultă, te rog, şi voi vorbi. Te voi întreba, şi tu Mă vei învăţa!» Auzisem de Tine, cu auzul urechii, dar acum ochiul meu Te vede. De aceea mi-e scârbă de mine şi mă pocăiesc în ţărână şi cenuşă“” </a:t>
            </a:r>
            <a:r>
              <a:rPr lang="ro-RO" b="1" dirty="0" smtClean="0">
                <a:latin typeface="Comic Sans MS" panose="030F0702030302020204" pitchFamily="66" charset="0"/>
              </a:rPr>
              <a:t>(Iov 42:1-6 GBV)</a:t>
            </a:r>
            <a:endParaRPr lang="ro-RO" b="1" dirty="0">
              <a:latin typeface="Comic Sans MS" panose="030F0702030302020204" pitchFamily="66" charset="0"/>
            </a:endParaRPr>
          </a:p>
        </p:txBody>
      </p:sp>
    </p:spTree>
    <p:extLst>
      <p:ext uri="{BB962C8B-B14F-4D97-AF65-F5344CB8AC3E}">
        <p14:creationId xmlns:p14="http://schemas.microsoft.com/office/powerpoint/2010/main" xmlns="" val="40767614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3">
                <a:shade val="45000"/>
                <a:satMod val="135000"/>
              </a:schemeClr>
              <a:prstClr val="white"/>
            </a:duotone>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xmlns="" val="2627460485"/>
              </p:ext>
            </p:extLst>
          </p:nvPr>
        </p:nvGraphicFramePr>
        <p:xfrm>
          <a:off x="251520" y="742249"/>
          <a:ext cx="8640960"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a:off x="-31090" y="4509120"/>
            <a:ext cx="9175090" cy="2323713"/>
          </a:xfrm>
          <a:prstGeom prst="rect">
            <a:avLst/>
          </a:prstGeom>
          <a:noFill/>
        </p:spPr>
        <p:txBody>
          <a:bodyPr wrap="square" rtlCol="0">
            <a:spAutoFit/>
          </a:bodyPr>
          <a:lstStyle/>
          <a:p>
            <a:pPr>
              <a:spcBef>
                <a:spcPts val="600"/>
              </a:spcBef>
            </a:pPr>
            <a:r>
              <a:rPr lang="ro-RO" sz="2000" b="1" dirty="0" smtClean="0"/>
              <a:t>Când </a:t>
            </a:r>
            <a:r>
              <a:rPr lang="ro-RO" sz="2000" b="1" dirty="0"/>
              <a:t>Iov a avut o viziune mai bună despre Dumnezeu, el a fost mai conștient de slăbiciunea și păcătoșenia lui. La fel ca Isaia și Petru, cu cât Îl cunoaștem mai mult pe Dumnezeu cu atât suntem mai conștienți de necurăția </a:t>
            </a:r>
            <a:r>
              <a:rPr lang="ro-RO" sz="2000" b="1" dirty="0" smtClean="0"/>
              <a:t>noastră. “Cu ce voi veni înaintea Domnului?” (Mica 6:</a:t>
            </a:r>
            <a:r>
              <a:rPr lang="ro-RO" sz="2000" b="1" dirty="0" err="1" smtClean="0"/>
              <a:t>6</a:t>
            </a:r>
            <a:r>
              <a:rPr lang="ro-RO" sz="2000" b="1" dirty="0" smtClean="0"/>
              <a:t>). “</a:t>
            </a:r>
            <a:r>
              <a:rPr lang="ro-RO" sz="2000" b="1" dirty="0" smtClean="0">
                <a:latin typeface="Calibri" pitchFamily="34" charset="0"/>
              </a:rPr>
              <a:t>Deci unde este lauda? A fost înlăturată</a:t>
            </a:r>
            <a:r>
              <a:rPr lang="ro-RO" sz="2000" b="1" dirty="0" smtClean="0"/>
              <a:t>” (Rom 3:27).</a:t>
            </a:r>
          </a:p>
          <a:p>
            <a:pPr>
              <a:spcBef>
                <a:spcPts val="600"/>
              </a:spcBef>
            </a:pPr>
            <a:r>
              <a:rPr lang="ro-RO" sz="2000" b="1" dirty="0" smtClean="0"/>
              <a:t>Chiar </a:t>
            </a:r>
            <a:r>
              <a:rPr lang="ro-RO" sz="2000" b="1" dirty="0"/>
              <a:t>și neprihăniții și drepții care se tem de Dumnezeu și se feresc de rău au nevoie de un Mântuitor. Înaintea lui Dumnezeu, singura reacție înțeleaptă este să ne pocăim în sac și cenușă. </a:t>
            </a:r>
          </a:p>
        </p:txBody>
      </p:sp>
      <p:sp>
        <p:nvSpPr>
          <p:cNvPr id="5" name="4 Rectángulo"/>
          <p:cNvSpPr/>
          <p:nvPr/>
        </p:nvSpPr>
        <p:spPr>
          <a:xfrm>
            <a:off x="0" y="-24"/>
            <a:ext cx="9144000" cy="830997"/>
          </a:xfrm>
          <a:prstGeom prst="rect">
            <a:avLst/>
          </a:prstGeom>
        </p:spPr>
        <p:txBody>
          <a:bodyPr wrap="square">
            <a:spAutoFit/>
          </a:bodyPr>
          <a:lstStyle/>
          <a:p>
            <a:pPr algn="ctr"/>
            <a:r>
              <a:rPr lang="ro-RO" sz="4800" b="1" spc="600">
                <a:ln w="12700">
                  <a:solidFill>
                    <a:schemeClr val="tx2">
                      <a:satMod val="155000"/>
                    </a:schemeClr>
                  </a:solidFill>
                  <a:prstDash val="solid"/>
                </a:ln>
                <a:solidFill>
                  <a:srgbClr val="FFC497"/>
                </a:solidFill>
                <a:effectLst>
                  <a:outerShdw blurRad="41275" dist="20320" dir="1800000" algn="tl" rotWithShape="0">
                    <a:srgbClr val="000000">
                      <a:alpha val="88000"/>
                    </a:srgbClr>
                  </a:outerShdw>
                </a:effectLst>
              </a:rPr>
              <a:t>RĂSPUNSUL </a:t>
            </a:r>
            <a:r>
              <a:rPr lang="ro-RO" sz="4800" b="1" spc="600">
                <a:ln w="12700">
                  <a:solidFill>
                    <a:schemeClr val="tx2">
                      <a:satMod val="155000"/>
                    </a:schemeClr>
                  </a:solidFill>
                  <a:prstDash val="solid"/>
                </a:ln>
                <a:solidFill>
                  <a:srgbClr val="FFC497"/>
                </a:solidFill>
                <a:effectLst>
                  <a:outerShdw blurRad="41275" dist="20320" dir="1800000" algn="tl" rotWithShape="0">
                    <a:srgbClr val="000000">
                      <a:alpha val="88000"/>
                    </a:srgbClr>
                  </a:outerShdw>
                </a:effectLst>
              </a:rPr>
              <a:t>LUI </a:t>
            </a:r>
            <a:r>
              <a:rPr lang="ro-RO" sz="4800" b="1" spc="600" smtClean="0">
                <a:ln w="12700">
                  <a:solidFill>
                    <a:schemeClr val="tx2">
                      <a:satMod val="155000"/>
                    </a:schemeClr>
                  </a:solidFill>
                  <a:prstDash val="solid"/>
                </a:ln>
                <a:solidFill>
                  <a:srgbClr val="FFC497"/>
                </a:solidFill>
                <a:effectLst>
                  <a:outerShdw blurRad="41275" dist="20320" dir="1800000" algn="tl" rotWithShape="0">
                    <a:srgbClr val="000000">
                      <a:alpha val="88000"/>
                    </a:srgbClr>
                  </a:outerShdw>
                </a:effectLst>
              </a:rPr>
              <a:t>IOV</a:t>
            </a:r>
            <a:endParaRPr lang="ro-RO" sz="4800" b="1" spc="600">
              <a:ln w="12700">
                <a:solidFill>
                  <a:schemeClr val="tx2">
                    <a:satMod val="155000"/>
                  </a:schemeClr>
                </a:solidFill>
                <a:prstDash val="solid"/>
              </a:ln>
              <a:solidFill>
                <a:srgbClr val="FFC497"/>
              </a:solidFill>
              <a:effectLst>
                <a:outerShdw blurRad="41275" dist="20320" dir="1800000" algn="tl" rotWithShape="0">
                  <a:srgbClr val="000000">
                    <a:alpha val="88000"/>
                  </a:srgbClr>
                </a:outerShdw>
              </a:effectLst>
            </a:endParaRPr>
          </a:p>
        </p:txBody>
      </p:sp>
    </p:spTree>
    <p:extLst>
      <p:ext uri="{BB962C8B-B14F-4D97-AF65-F5344CB8AC3E}">
        <p14:creationId xmlns:p14="http://schemas.microsoft.com/office/powerpoint/2010/main" xmlns="" val="5754186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
                                            <p:graphicEl>
                                              <a:dgm id="{E2FEDE01-42FB-4C3E-9ECE-62F5508B4034}"/>
                                            </p:graphicEl>
                                          </p:spTgt>
                                        </p:tgtEl>
                                        <p:attrNameLst>
                                          <p:attrName>style.visibility</p:attrName>
                                        </p:attrNameLst>
                                      </p:cBhvr>
                                      <p:to>
                                        <p:strVal val="visible"/>
                                      </p:to>
                                    </p:set>
                                    <p:anim calcmode="lin" valueType="num">
                                      <p:cBhvr>
                                        <p:cTn id="7" dur="500" fill="hold"/>
                                        <p:tgtEl>
                                          <p:spTgt spid="3">
                                            <p:graphicEl>
                                              <a:dgm id="{E2FEDE01-42FB-4C3E-9ECE-62F5508B4034}"/>
                                            </p:graphicEl>
                                          </p:spTgt>
                                        </p:tgtEl>
                                        <p:attrNameLst>
                                          <p:attrName>ppt_x</p:attrName>
                                        </p:attrNameLst>
                                      </p:cBhvr>
                                      <p:tavLst>
                                        <p:tav tm="0">
                                          <p:val>
                                            <p:strVal val="#ppt_x-#ppt_w/2"/>
                                          </p:val>
                                        </p:tav>
                                        <p:tav tm="100000">
                                          <p:val>
                                            <p:strVal val="#ppt_x"/>
                                          </p:val>
                                        </p:tav>
                                      </p:tavLst>
                                    </p:anim>
                                    <p:anim calcmode="lin" valueType="num">
                                      <p:cBhvr>
                                        <p:cTn id="8" dur="500" fill="hold"/>
                                        <p:tgtEl>
                                          <p:spTgt spid="3">
                                            <p:graphicEl>
                                              <a:dgm id="{E2FEDE01-42FB-4C3E-9ECE-62F5508B4034}"/>
                                            </p:graphicEl>
                                          </p:spTgt>
                                        </p:tgtEl>
                                        <p:attrNameLst>
                                          <p:attrName>ppt_y</p:attrName>
                                        </p:attrNameLst>
                                      </p:cBhvr>
                                      <p:tavLst>
                                        <p:tav tm="0">
                                          <p:val>
                                            <p:strVal val="#ppt_y"/>
                                          </p:val>
                                        </p:tav>
                                        <p:tav tm="100000">
                                          <p:val>
                                            <p:strVal val="#ppt_y"/>
                                          </p:val>
                                        </p:tav>
                                      </p:tavLst>
                                    </p:anim>
                                    <p:anim calcmode="lin" valueType="num">
                                      <p:cBhvr>
                                        <p:cTn id="9" dur="500" fill="hold"/>
                                        <p:tgtEl>
                                          <p:spTgt spid="3">
                                            <p:graphicEl>
                                              <a:dgm id="{E2FEDE01-42FB-4C3E-9ECE-62F5508B4034}"/>
                                            </p:graphicEl>
                                          </p:spTgt>
                                        </p:tgtEl>
                                        <p:attrNameLst>
                                          <p:attrName>ppt_w</p:attrName>
                                        </p:attrNameLst>
                                      </p:cBhvr>
                                      <p:tavLst>
                                        <p:tav tm="0">
                                          <p:val>
                                            <p:fltVal val="0"/>
                                          </p:val>
                                        </p:tav>
                                        <p:tav tm="100000">
                                          <p:val>
                                            <p:strVal val="#ppt_w"/>
                                          </p:val>
                                        </p:tav>
                                      </p:tavLst>
                                    </p:anim>
                                    <p:anim calcmode="lin" valueType="num">
                                      <p:cBhvr>
                                        <p:cTn id="10" dur="500" fill="hold"/>
                                        <p:tgtEl>
                                          <p:spTgt spid="3">
                                            <p:graphicEl>
                                              <a:dgm id="{E2FEDE01-42FB-4C3E-9ECE-62F5508B4034}"/>
                                            </p:graphicEl>
                                          </p:spTgt>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3">
                                            <p:graphicEl>
                                              <a:dgm id="{97075F20-6494-4434-BE8A-EC673A03A82C}"/>
                                            </p:graphicEl>
                                          </p:spTgt>
                                        </p:tgtEl>
                                        <p:attrNameLst>
                                          <p:attrName>style.visibility</p:attrName>
                                        </p:attrNameLst>
                                      </p:cBhvr>
                                      <p:to>
                                        <p:strVal val="visible"/>
                                      </p:to>
                                    </p:set>
                                    <p:anim calcmode="lin" valueType="num">
                                      <p:cBhvr>
                                        <p:cTn id="13" dur="500" fill="hold"/>
                                        <p:tgtEl>
                                          <p:spTgt spid="3">
                                            <p:graphicEl>
                                              <a:dgm id="{97075F20-6494-4434-BE8A-EC673A03A82C}"/>
                                            </p:graphicEl>
                                          </p:spTgt>
                                        </p:tgtEl>
                                        <p:attrNameLst>
                                          <p:attrName>ppt_x</p:attrName>
                                        </p:attrNameLst>
                                      </p:cBhvr>
                                      <p:tavLst>
                                        <p:tav tm="0">
                                          <p:val>
                                            <p:strVal val="#ppt_x-#ppt_w/2"/>
                                          </p:val>
                                        </p:tav>
                                        <p:tav tm="100000">
                                          <p:val>
                                            <p:strVal val="#ppt_x"/>
                                          </p:val>
                                        </p:tav>
                                      </p:tavLst>
                                    </p:anim>
                                    <p:anim calcmode="lin" valueType="num">
                                      <p:cBhvr>
                                        <p:cTn id="14" dur="500" fill="hold"/>
                                        <p:tgtEl>
                                          <p:spTgt spid="3">
                                            <p:graphicEl>
                                              <a:dgm id="{97075F20-6494-4434-BE8A-EC673A03A82C}"/>
                                            </p:graphicEl>
                                          </p:spTgt>
                                        </p:tgtEl>
                                        <p:attrNameLst>
                                          <p:attrName>ppt_y</p:attrName>
                                        </p:attrNameLst>
                                      </p:cBhvr>
                                      <p:tavLst>
                                        <p:tav tm="0">
                                          <p:val>
                                            <p:strVal val="#ppt_y"/>
                                          </p:val>
                                        </p:tav>
                                        <p:tav tm="100000">
                                          <p:val>
                                            <p:strVal val="#ppt_y"/>
                                          </p:val>
                                        </p:tav>
                                      </p:tavLst>
                                    </p:anim>
                                    <p:anim calcmode="lin" valueType="num">
                                      <p:cBhvr>
                                        <p:cTn id="15" dur="500" fill="hold"/>
                                        <p:tgtEl>
                                          <p:spTgt spid="3">
                                            <p:graphicEl>
                                              <a:dgm id="{97075F20-6494-4434-BE8A-EC673A03A82C}"/>
                                            </p:graphicEl>
                                          </p:spTgt>
                                        </p:tgtEl>
                                        <p:attrNameLst>
                                          <p:attrName>ppt_w</p:attrName>
                                        </p:attrNameLst>
                                      </p:cBhvr>
                                      <p:tavLst>
                                        <p:tav tm="0">
                                          <p:val>
                                            <p:fltVal val="0"/>
                                          </p:val>
                                        </p:tav>
                                        <p:tav tm="100000">
                                          <p:val>
                                            <p:strVal val="#ppt_w"/>
                                          </p:val>
                                        </p:tav>
                                      </p:tavLst>
                                    </p:anim>
                                    <p:anim calcmode="lin" valueType="num">
                                      <p:cBhvr>
                                        <p:cTn id="16" dur="500" fill="hold"/>
                                        <p:tgtEl>
                                          <p:spTgt spid="3">
                                            <p:graphicEl>
                                              <a:dgm id="{97075F20-6494-4434-BE8A-EC673A03A82C}"/>
                                            </p:graphicEl>
                                          </p:spTgt>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17" presetClass="entr" presetSubtype="2" fill="hold" grpId="0" nodeType="afterEffect">
                                  <p:stCondLst>
                                    <p:cond delay="0"/>
                                  </p:stCondLst>
                                  <p:childTnLst>
                                    <p:set>
                                      <p:cBhvr>
                                        <p:cTn id="19" dur="1" fill="hold">
                                          <p:stCondLst>
                                            <p:cond delay="0"/>
                                          </p:stCondLst>
                                        </p:cTn>
                                        <p:tgtEl>
                                          <p:spTgt spid="3">
                                            <p:graphicEl>
                                              <a:dgm id="{7385B91A-C220-45C3-81DB-879B8C34631B}"/>
                                            </p:graphicEl>
                                          </p:spTgt>
                                        </p:tgtEl>
                                        <p:attrNameLst>
                                          <p:attrName>style.visibility</p:attrName>
                                        </p:attrNameLst>
                                      </p:cBhvr>
                                      <p:to>
                                        <p:strVal val="visible"/>
                                      </p:to>
                                    </p:set>
                                    <p:anim calcmode="lin" valueType="num">
                                      <p:cBhvr>
                                        <p:cTn id="20" dur="500" fill="hold"/>
                                        <p:tgtEl>
                                          <p:spTgt spid="3">
                                            <p:graphicEl>
                                              <a:dgm id="{7385B91A-C220-45C3-81DB-879B8C34631B}"/>
                                            </p:graphicEl>
                                          </p:spTgt>
                                        </p:tgtEl>
                                        <p:attrNameLst>
                                          <p:attrName>ppt_x</p:attrName>
                                        </p:attrNameLst>
                                      </p:cBhvr>
                                      <p:tavLst>
                                        <p:tav tm="0">
                                          <p:val>
                                            <p:strVal val="#ppt_x+#ppt_w/2"/>
                                          </p:val>
                                        </p:tav>
                                        <p:tav tm="100000">
                                          <p:val>
                                            <p:strVal val="#ppt_x"/>
                                          </p:val>
                                        </p:tav>
                                      </p:tavLst>
                                    </p:anim>
                                    <p:anim calcmode="lin" valueType="num">
                                      <p:cBhvr>
                                        <p:cTn id="21" dur="500" fill="hold"/>
                                        <p:tgtEl>
                                          <p:spTgt spid="3">
                                            <p:graphicEl>
                                              <a:dgm id="{7385B91A-C220-45C3-81DB-879B8C34631B}"/>
                                            </p:graphicEl>
                                          </p:spTgt>
                                        </p:tgtEl>
                                        <p:attrNameLst>
                                          <p:attrName>ppt_y</p:attrName>
                                        </p:attrNameLst>
                                      </p:cBhvr>
                                      <p:tavLst>
                                        <p:tav tm="0">
                                          <p:val>
                                            <p:strVal val="#ppt_y"/>
                                          </p:val>
                                        </p:tav>
                                        <p:tav tm="100000">
                                          <p:val>
                                            <p:strVal val="#ppt_y"/>
                                          </p:val>
                                        </p:tav>
                                      </p:tavLst>
                                    </p:anim>
                                    <p:anim calcmode="lin" valueType="num">
                                      <p:cBhvr>
                                        <p:cTn id="22" dur="500" fill="hold"/>
                                        <p:tgtEl>
                                          <p:spTgt spid="3">
                                            <p:graphicEl>
                                              <a:dgm id="{7385B91A-C220-45C3-81DB-879B8C34631B}"/>
                                            </p:graphicEl>
                                          </p:spTgt>
                                        </p:tgtEl>
                                        <p:attrNameLst>
                                          <p:attrName>ppt_w</p:attrName>
                                        </p:attrNameLst>
                                      </p:cBhvr>
                                      <p:tavLst>
                                        <p:tav tm="0">
                                          <p:val>
                                            <p:fltVal val="0"/>
                                          </p:val>
                                        </p:tav>
                                        <p:tav tm="100000">
                                          <p:val>
                                            <p:strVal val="#ppt_w"/>
                                          </p:val>
                                        </p:tav>
                                      </p:tavLst>
                                    </p:anim>
                                    <p:anim calcmode="lin" valueType="num">
                                      <p:cBhvr>
                                        <p:cTn id="23" dur="500" fill="hold"/>
                                        <p:tgtEl>
                                          <p:spTgt spid="3">
                                            <p:graphicEl>
                                              <a:dgm id="{7385B91A-C220-45C3-81DB-879B8C34631B}"/>
                                            </p:graphicEl>
                                          </p:spTgt>
                                        </p:tgtEl>
                                        <p:attrNameLst>
                                          <p:attrName>ppt_h</p:attrName>
                                        </p:attrNameLst>
                                      </p:cBhvr>
                                      <p:tavLst>
                                        <p:tav tm="0">
                                          <p:val>
                                            <p:strVal val="#ppt_h"/>
                                          </p:val>
                                        </p:tav>
                                        <p:tav tm="100000">
                                          <p:val>
                                            <p:strVal val="#ppt_h"/>
                                          </p:val>
                                        </p:tav>
                                      </p:tavLst>
                                    </p:anim>
                                  </p:childTnLst>
                                </p:cTn>
                              </p:par>
                              <p:par>
                                <p:cTn id="24" presetID="17" presetClass="entr" presetSubtype="2" fill="hold" grpId="0" nodeType="withEffect">
                                  <p:stCondLst>
                                    <p:cond delay="0"/>
                                  </p:stCondLst>
                                  <p:childTnLst>
                                    <p:set>
                                      <p:cBhvr>
                                        <p:cTn id="25" dur="1" fill="hold">
                                          <p:stCondLst>
                                            <p:cond delay="0"/>
                                          </p:stCondLst>
                                        </p:cTn>
                                        <p:tgtEl>
                                          <p:spTgt spid="3">
                                            <p:graphicEl>
                                              <a:dgm id="{344F2454-4601-41AE-AFA8-16AA3775AA2D}"/>
                                            </p:graphicEl>
                                          </p:spTgt>
                                        </p:tgtEl>
                                        <p:attrNameLst>
                                          <p:attrName>style.visibility</p:attrName>
                                        </p:attrNameLst>
                                      </p:cBhvr>
                                      <p:to>
                                        <p:strVal val="visible"/>
                                      </p:to>
                                    </p:set>
                                    <p:anim calcmode="lin" valueType="num">
                                      <p:cBhvr>
                                        <p:cTn id="26" dur="500" fill="hold"/>
                                        <p:tgtEl>
                                          <p:spTgt spid="3">
                                            <p:graphicEl>
                                              <a:dgm id="{344F2454-4601-41AE-AFA8-16AA3775AA2D}"/>
                                            </p:graphicEl>
                                          </p:spTgt>
                                        </p:tgtEl>
                                        <p:attrNameLst>
                                          <p:attrName>ppt_x</p:attrName>
                                        </p:attrNameLst>
                                      </p:cBhvr>
                                      <p:tavLst>
                                        <p:tav tm="0">
                                          <p:val>
                                            <p:strVal val="#ppt_x+#ppt_w/2"/>
                                          </p:val>
                                        </p:tav>
                                        <p:tav tm="100000">
                                          <p:val>
                                            <p:strVal val="#ppt_x"/>
                                          </p:val>
                                        </p:tav>
                                      </p:tavLst>
                                    </p:anim>
                                    <p:anim calcmode="lin" valueType="num">
                                      <p:cBhvr>
                                        <p:cTn id="27" dur="500" fill="hold"/>
                                        <p:tgtEl>
                                          <p:spTgt spid="3">
                                            <p:graphicEl>
                                              <a:dgm id="{344F2454-4601-41AE-AFA8-16AA3775AA2D}"/>
                                            </p:graphicEl>
                                          </p:spTgt>
                                        </p:tgtEl>
                                        <p:attrNameLst>
                                          <p:attrName>ppt_y</p:attrName>
                                        </p:attrNameLst>
                                      </p:cBhvr>
                                      <p:tavLst>
                                        <p:tav tm="0">
                                          <p:val>
                                            <p:strVal val="#ppt_y"/>
                                          </p:val>
                                        </p:tav>
                                        <p:tav tm="100000">
                                          <p:val>
                                            <p:strVal val="#ppt_y"/>
                                          </p:val>
                                        </p:tav>
                                      </p:tavLst>
                                    </p:anim>
                                    <p:anim calcmode="lin" valueType="num">
                                      <p:cBhvr>
                                        <p:cTn id="28" dur="500" fill="hold"/>
                                        <p:tgtEl>
                                          <p:spTgt spid="3">
                                            <p:graphicEl>
                                              <a:dgm id="{344F2454-4601-41AE-AFA8-16AA3775AA2D}"/>
                                            </p:graphicEl>
                                          </p:spTgt>
                                        </p:tgtEl>
                                        <p:attrNameLst>
                                          <p:attrName>ppt_w</p:attrName>
                                        </p:attrNameLst>
                                      </p:cBhvr>
                                      <p:tavLst>
                                        <p:tav tm="0">
                                          <p:val>
                                            <p:fltVal val="0"/>
                                          </p:val>
                                        </p:tav>
                                        <p:tav tm="100000">
                                          <p:val>
                                            <p:strVal val="#ppt_w"/>
                                          </p:val>
                                        </p:tav>
                                      </p:tavLst>
                                    </p:anim>
                                    <p:anim calcmode="lin" valueType="num">
                                      <p:cBhvr>
                                        <p:cTn id="29" dur="500" fill="hold"/>
                                        <p:tgtEl>
                                          <p:spTgt spid="3">
                                            <p:graphicEl>
                                              <a:dgm id="{344F2454-4601-41AE-AFA8-16AA3775AA2D}"/>
                                            </p:graphic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wipe(left)">
                                      <p:cBhvr>
                                        <p:cTn id="34" dur="5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wipe(left)">
                                      <p:cBhvr>
                                        <p:cTn id="3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829996" y="1274280"/>
            <a:ext cx="6313904" cy="4154984"/>
          </a:xfrm>
          <a:prstGeom prst="rect">
            <a:avLst/>
          </a:prstGeom>
        </p:spPr>
        <p:txBody>
          <a:bodyPr wrap="square">
            <a:spAutoFit/>
          </a:bodyPr>
          <a:lstStyle/>
          <a:p>
            <a:pPr indent="355600" algn="just"/>
            <a:r>
              <a:rPr lang="ro-RO" sz="2400" dirty="0" smtClean="0">
                <a:latin typeface="Cooper Black" panose="0208090404030B020404" pitchFamily="18" charset="0"/>
              </a:rPr>
              <a:t>“</a:t>
            </a:r>
            <a:r>
              <a:rPr lang="ro-RO" sz="2400" b="1" dirty="0" smtClean="0">
                <a:effectLst>
                  <a:outerShdw blurRad="38100" dist="38100" dir="2700000" algn="tl">
                    <a:srgbClr val="000000">
                      <a:alpha val="43137"/>
                    </a:srgbClr>
                  </a:outerShdw>
                </a:effectLst>
                <a:latin typeface="Arial" pitchFamily="34" charset="0"/>
                <a:cs typeface="Arial" pitchFamily="34" charset="0"/>
              </a:rPr>
              <a:t>Nu poate exista înălțare de sine sau pretenție înfumurată de libertate față de păcat la aceia care merg în umbra crucii Calvarului. Ei simt că păcatul lor a fost acela care a provocat agonia ce a frânt inima Fiului lui Dumnezeu, iar acest gând îi va duce la umilire de sine. Aceia care trăiesc mai aproape de Isus își dau seama mai clar de slăbiciunea și de păcătoșenia omenească și singura lor nădejde este în meritele unui Mântuitor răstignit și înviat.</a:t>
            </a:r>
            <a:r>
              <a:rPr lang="ro-RO" sz="2400" dirty="0" smtClean="0">
                <a:latin typeface="Cooper Black" panose="0208090404030B020404" pitchFamily="18" charset="0"/>
              </a:rPr>
              <a:t>”</a:t>
            </a:r>
            <a:endParaRPr lang="ro-RO" sz="2400" dirty="0">
              <a:latin typeface="Cooper Black" panose="0208090404030B020404" pitchFamily="18" charset="0"/>
            </a:endParaRPr>
          </a:p>
        </p:txBody>
      </p:sp>
      <p:sp>
        <p:nvSpPr>
          <p:cNvPr id="3" name="2 CuadroTexto"/>
          <p:cNvSpPr txBox="1"/>
          <p:nvPr/>
        </p:nvSpPr>
        <p:spPr>
          <a:xfrm>
            <a:off x="4572000" y="6093296"/>
            <a:ext cx="3744416" cy="338554"/>
          </a:xfrm>
          <a:prstGeom prst="rect">
            <a:avLst/>
          </a:prstGeom>
          <a:noFill/>
        </p:spPr>
        <p:txBody>
          <a:bodyPr wrap="square" rtlCol="0">
            <a:spAutoFit/>
          </a:bodyPr>
          <a:lstStyle/>
          <a:p>
            <a:pPr algn="r"/>
            <a:r>
              <a:rPr lang="ro-RO" sz="1600" b="1" smtClean="0"/>
              <a:t>E.G.W. (</a:t>
            </a:r>
            <a:r>
              <a:rPr lang="ro-RO" sz="1600" b="1" smtClean="0"/>
              <a:t>Tragedia </a:t>
            </a:r>
            <a:r>
              <a:rPr lang="ro-RO" sz="1600" b="1" smtClean="0"/>
              <a:t>veacurilor</a:t>
            </a:r>
            <a:r>
              <a:rPr lang="ro-RO" sz="1600" b="1" smtClean="0"/>
              <a:t>, </a:t>
            </a:r>
            <a:r>
              <a:rPr lang="ro-RO" sz="1600" b="1" smtClean="0"/>
              <a:t>pa</a:t>
            </a:r>
            <a:r>
              <a:rPr lang="ro-RO" sz="1600" b="1" smtClean="0"/>
              <a:t>g</a:t>
            </a:r>
            <a:r>
              <a:rPr lang="ro-RO" sz="1600" b="1" smtClean="0"/>
              <a:t>. </a:t>
            </a:r>
            <a:r>
              <a:rPr lang="ro-RO" sz="1600" b="1" smtClean="0"/>
              <a:t>471</a:t>
            </a:r>
            <a:r>
              <a:rPr lang="ro-RO" sz="1600" b="1" smtClean="0"/>
              <a:t>)</a:t>
            </a:r>
            <a:endParaRPr lang="ro-RO" sz="1600" b="1"/>
          </a:p>
        </p:txBody>
      </p:sp>
    </p:spTree>
    <p:extLst>
      <p:ext uri="{BB962C8B-B14F-4D97-AF65-F5344CB8AC3E}">
        <p14:creationId xmlns:p14="http://schemas.microsoft.com/office/powerpoint/2010/main" xmlns="" val="15471592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5496" y="1268760"/>
            <a:ext cx="4680520" cy="2677656"/>
          </a:xfrm>
          <a:prstGeom prst="rect">
            <a:avLst/>
          </a:prstGeom>
          <a:noFill/>
        </p:spPr>
        <p:txBody>
          <a:bodyPr wrap="square" rtlCol="0">
            <a:spAutoFit/>
            <a:scene3d>
              <a:camera prst="orthographicFront"/>
              <a:lightRig rig="threePt" dir="t"/>
            </a:scene3d>
            <a:sp3d extrusionH="57150">
              <a:bevelT w="38100" h="38100"/>
            </a:sp3d>
          </a:bodyPr>
          <a:lstStyle/>
          <a:p>
            <a:pPr marL="355600" indent="-355600">
              <a:buClr>
                <a:srgbClr val="2074D0"/>
              </a:buClr>
              <a:buFont typeface="Wingdings" panose="05000000000000000000" pitchFamily="2" charset="2"/>
              <a:buChar char="®"/>
            </a:pPr>
            <a:r>
              <a:rPr lang="ro-RO" sz="2400" b="1">
                <a:effectLst>
                  <a:glow rad="127000">
                    <a:schemeClr val="bg1"/>
                  </a:glow>
                </a:effectLst>
              </a:rPr>
              <a:t>Dumnezeu </a:t>
            </a:r>
            <a:r>
              <a:rPr lang="ro-RO" sz="2400" b="1">
                <a:effectLst>
                  <a:glow rad="127000">
                    <a:schemeClr val="bg1"/>
                  </a:glow>
                </a:effectLst>
              </a:rPr>
              <a:t>răspunde </a:t>
            </a:r>
            <a:r>
              <a:rPr lang="ro-RO" sz="2400" b="1" smtClean="0">
                <a:effectLst>
                  <a:glow rad="127000">
                    <a:schemeClr val="bg1"/>
                  </a:glow>
                </a:effectLst>
              </a:rPr>
              <a:t>(</a:t>
            </a:r>
            <a:r>
              <a:rPr lang="ro-RO" sz="2400" b="1" smtClean="0">
                <a:effectLst>
                  <a:glow rad="127000">
                    <a:schemeClr val="bg1"/>
                  </a:glow>
                </a:effectLst>
              </a:rPr>
              <a:t>Iov</a:t>
            </a:r>
            <a:r>
              <a:rPr lang="ro-RO" sz="2400" b="1" smtClean="0">
                <a:effectLst>
                  <a:glow rad="127000">
                    <a:schemeClr val="bg1"/>
                  </a:glow>
                </a:effectLst>
              </a:rPr>
              <a:t> </a:t>
            </a:r>
            <a:r>
              <a:rPr lang="ro-RO" sz="2400" b="1" smtClean="0">
                <a:effectLst>
                  <a:glow rad="127000">
                    <a:schemeClr val="bg1"/>
                  </a:glow>
                </a:effectLst>
              </a:rPr>
              <a:t>38:1).</a:t>
            </a:r>
            <a:endParaRPr lang="ro-RO" sz="2400" b="1" smtClean="0">
              <a:effectLst>
                <a:glow rad="127000">
                  <a:schemeClr val="bg1"/>
                </a:glow>
              </a:effectLst>
            </a:endParaRPr>
          </a:p>
          <a:p>
            <a:pPr marL="355600" indent="-355600">
              <a:buClr>
                <a:srgbClr val="2074D0"/>
              </a:buClr>
              <a:buFont typeface="Wingdings" panose="05000000000000000000" pitchFamily="2" charset="2"/>
              <a:buChar char="®"/>
            </a:pPr>
            <a:r>
              <a:rPr lang="ro-RO" sz="2400" b="1" smtClean="0">
                <a:effectLst>
                  <a:glow rad="127000">
                    <a:schemeClr val="bg1"/>
                  </a:glow>
                </a:effectLst>
              </a:rPr>
              <a:t>Dumnezeu </a:t>
            </a:r>
            <a:r>
              <a:rPr lang="ro-RO" sz="2400" b="1">
                <a:effectLst>
                  <a:glow rad="127000">
                    <a:schemeClr val="bg1"/>
                  </a:glow>
                </a:effectLst>
              </a:rPr>
              <a:t>întreabă </a:t>
            </a:r>
            <a:r>
              <a:rPr lang="ro-RO" sz="2400" b="1" smtClean="0">
                <a:effectLst>
                  <a:glow rad="127000">
                    <a:schemeClr val="bg1"/>
                  </a:glow>
                </a:effectLst>
              </a:rPr>
              <a:t>(</a:t>
            </a:r>
            <a:r>
              <a:rPr lang="ro-RO" sz="2400" b="1" smtClean="0">
                <a:effectLst>
                  <a:glow rad="127000">
                    <a:schemeClr val="bg1"/>
                  </a:glow>
                </a:effectLst>
              </a:rPr>
              <a:t>Iov</a:t>
            </a:r>
            <a:r>
              <a:rPr lang="ro-RO" sz="2400" b="1" smtClean="0">
                <a:effectLst>
                  <a:glow rad="127000">
                    <a:schemeClr val="bg1"/>
                  </a:glow>
                </a:effectLst>
              </a:rPr>
              <a:t> </a:t>
            </a:r>
            <a:r>
              <a:rPr lang="ro-RO" sz="2400" b="1" smtClean="0">
                <a:effectLst>
                  <a:glow rad="127000">
                    <a:schemeClr val="bg1"/>
                  </a:glow>
                </a:effectLst>
              </a:rPr>
              <a:t>38:2-3).</a:t>
            </a:r>
            <a:endParaRPr lang="ro-RO" sz="2400" b="1" smtClean="0">
              <a:effectLst>
                <a:glow rad="127000">
                  <a:schemeClr val="bg1"/>
                </a:glow>
              </a:effectLst>
            </a:endParaRPr>
          </a:p>
          <a:p>
            <a:pPr marL="355600" indent="-355600">
              <a:buClr>
                <a:srgbClr val="2074D0"/>
              </a:buClr>
              <a:buFont typeface="Wingdings" panose="05000000000000000000" pitchFamily="2" charset="2"/>
              <a:buChar char="®"/>
            </a:pPr>
            <a:r>
              <a:rPr lang="ro-RO" sz="2400" b="1" smtClean="0">
                <a:effectLst>
                  <a:glow rad="127000">
                    <a:schemeClr val="bg1"/>
                  </a:glow>
                </a:effectLst>
              </a:rPr>
              <a:t>Dumnezeu </a:t>
            </a:r>
            <a:r>
              <a:rPr lang="ro-RO" sz="2400" b="1">
                <a:effectLst>
                  <a:glow rad="127000">
                    <a:schemeClr val="bg1"/>
                  </a:glow>
                </a:effectLst>
              </a:rPr>
              <a:t>se arată ca și </a:t>
            </a:r>
            <a:r>
              <a:rPr lang="ro-RO" sz="2400" b="1">
                <a:effectLst>
                  <a:glow rad="127000">
                    <a:schemeClr val="bg1"/>
                  </a:glow>
                </a:effectLst>
              </a:rPr>
              <a:t>creator </a:t>
            </a:r>
            <a:r>
              <a:rPr lang="ro-RO" sz="2400" b="1" smtClean="0">
                <a:effectLst>
                  <a:glow rad="127000">
                    <a:schemeClr val="bg1"/>
                  </a:glow>
                </a:effectLst>
              </a:rPr>
              <a:t>(</a:t>
            </a:r>
            <a:r>
              <a:rPr lang="ro-RO" sz="2400" b="1" smtClean="0">
                <a:effectLst>
                  <a:glow rad="127000">
                    <a:schemeClr val="bg1"/>
                  </a:glow>
                </a:effectLst>
              </a:rPr>
              <a:t>Iov</a:t>
            </a:r>
            <a:r>
              <a:rPr lang="ro-RO" sz="2400" b="1" smtClean="0">
                <a:effectLst>
                  <a:glow rad="127000">
                    <a:schemeClr val="bg1"/>
                  </a:glow>
                </a:effectLst>
              </a:rPr>
              <a:t> </a:t>
            </a:r>
            <a:r>
              <a:rPr lang="ro-RO" sz="2400" b="1" smtClean="0">
                <a:effectLst>
                  <a:glow rad="127000">
                    <a:schemeClr val="bg1"/>
                  </a:glow>
                </a:effectLst>
              </a:rPr>
              <a:t>38:4-41).</a:t>
            </a:r>
            <a:endParaRPr lang="ro-RO" sz="2400" b="1" smtClean="0">
              <a:effectLst>
                <a:glow rad="127000">
                  <a:schemeClr val="bg1"/>
                </a:glow>
              </a:effectLst>
            </a:endParaRPr>
          </a:p>
          <a:p>
            <a:pPr marL="355600" indent="-355600">
              <a:buClr>
                <a:srgbClr val="2074D0"/>
              </a:buClr>
              <a:buFont typeface="Wingdings" panose="05000000000000000000" pitchFamily="2" charset="2"/>
              <a:buChar char="®"/>
            </a:pPr>
            <a:r>
              <a:rPr lang="ro-RO" sz="2400" b="1" smtClean="0">
                <a:effectLst>
                  <a:glow rad="127000">
                    <a:schemeClr val="bg1"/>
                  </a:glow>
                </a:effectLst>
              </a:rPr>
              <a:t>Dumnezeu </a:t>
            </a:r>
            <a:r>
              <a:rPr lang="ro-RO" sz="2400" b="1">
                <a:effectLst>
                  <a:glow rad="127000">
                    <a:schemeClr val="bg1"/>
                  </a:glow>
                </a:effectLst>
              </a:rPr>
              <a:t>apelează la înțelepciunea lui </a:t>
            </a:r>
            <a:r>
              <a:rPr lang="ro-RO" sz="2400" b="1">
                <a:effectLst>
                  <a:glow rad="127000">
                    <a:schemeClr val="bg1"/>
                  </a:glow>
                </a:effectLst>
              </a:rPr>
              <a:t>Iov </a:t>
            </a:r>
            <a:r>
              <a:rPr lang="ro-RO" sz="2400" b="1" smtClean="0">
                <a:effectLst>
                  <a:glow rad="127000">
                    <a:schemeClr val="bg1"/>
                  </a:glow>
                </a:effectLst>
              </a:rPr>
              <a:t>(</a:t>
            </a:r>
            <a:r>
              <a:rPr lang="ro-RO" sz="2400" b="1" smtClean="0">
                <a:effectLst>
                  <a:glow rad="127000">
                    <a:schemeClr val="bg1"/>
                  </a:glow>
                </a:effectLst>
              </a:rPr>
              <a:t>Iov</a:t>
            </a:r>
            <a:r>
              <a:rPr lang="ro-RO" sz="2400" b="1" smtClean="0">
                <a:effectLst>
                  <a:glow rad="127000">
                    <a:schemeClr val="bg1"/>
                  </a:glow>
                </a:effectLst>
              </a:rPr>
              <a:t> </a:t>
            </a:r>
            <a:r>
              <a:rPr lang="ro-RO" sz="2400" b="1" smtClean="0">
                <a:effectLst>
                  <a:glow rad="127000">
                    <a:schemeClr val="bg1"/>
                  </a:glow>
                </a:effectLst>
              </a:rPr>
              <a:t>39).</a:t>
            </a:r>
            <a:endParaRPr lang="ro-RO" sz="2400" b="1" smtClean="0">
              <a:effectLst>
                <a:glow rad="127000">
                  <a:schemeClr val="bg1"/>
                </a:glow>
              </a:effectLst>
            </a:endParaRPr>
          </a:p>
          <a:p>
            <a:pPr marL="355600" indent="-355600">
              <a:buClr>
                <a:srgbClr val="2074D0"/>
              </a:buClr>
              <a:buFont typeface="Wingdings" panose="05000000000000000000" pitchFamily="2" charset="2"/>
              <a:buChar char="®"/>
            </a:pPr>
            <a:r>
              <a:rPr lang="ro-RO" sz="2400" b="1" smtClean="0">
                <a:effectLst>
                  <a:glow rad="127000">
                    <a:schemeClr val="bg1"/>
                  </a:glow>
                </a:effectLst>
              </a:rPr>
              <a:t>Răspunsul </a:t>
            </a:r>
            <a:r>
              <a:rPr lang="ro-RO" sz="2400" b="1">
                <a:effectLst>
                  <a:glow rad="127000">
                    <a:schemeClr val="bg1"/>
                  </a:glow>
                </a:effectLst>
              </a:rPr>
              <a:t>lui </a:t>
            </a:r>
            <a:r>
              <a:rPr lang="ro-RO" sz="2400" b="1">
                <a:effectLst>
                  <a:glow rad="127000">
                    <a:schemeClr val="bg1"/>
                  </a:glow>
                </a:effectLst>
              </a:rPr>
              <a:t>Iov </a:t>
            </a:r>
            <a:r>
              <a:rPr lang="ro-RO" sz="2400" b="1" smtClean="0">
                <a:effectLst>
                  <a:glow rad="127000">
                    <a:schemeClr val="bg1"/>
                  </a:glow>
                </a:effectLst>
              </a:rPr>
              <a:t>(</a:t>
            </a:r>
            <a:r>
              <a:rPr lang="ro-RO" sz="2400" b="1" smtClean="0">
                <a:effectLst>
                  <a:glow rad="127000">
                    <a:schemeClr val="bg1"/>
                  </a:glow>
                </a:effectLst>
              </a:rPr>
              <a:t>Iov</a:t>
            </a:r>
            <a:r>
              <a:rPr lang="ro-RO" sz="2400" b="1" smtClean="0">
                <a:effectLst>
                  <a:glow rad="127000">
                    <a:schemeClr val="bg1"/>
                  </a:glow>
                </a:effectLst>
              </a:rPr>
              <a:t> </a:t>
            </a:r>
            <a:r>
              <a:rPr lang="ro-RO" sz="2400" b="1" smtClean="0">
                <a:effectLst>
                  <a:glow rad="127000">
                    <a:schemeClr val="bg1"/>
                  </a:glow>
                </a:effectLst>
              </a:rPr>
              <a:t>42:1-6).</a:t>
            </a:r>
            <a:endParaRPr lang="ro-RO" sz="2400" b="1">
              <a:effectLst>
                <a:glow rad="127000">
                  <a:schemeClr val="bg1"/>
                </a:glow>
              </a:effectLst>
            </a:endParaRPr>
          </a:p>
        </p:txBody>
      </p:sp>
      <p:sp>
        <p:nvSpPr>
          <p:cNvPr id="3" name="2 Rectángulo"/>
          <p:cNvSpPr/>
          <p:nvPr/>
        </p:nvSpPr>
        <p:spPr>
          <a:xfrm>
            <a:off x="35496" y="68431"/>
            <a:ext cx="4572000" cy="1200329"/>
          </a:xfrm>
          <a:prstGeom prst="rect">
            <a:avLst/>
          </a:prstGeom>
        </p:spPr>
        <p:txBody>
          <a:bodyPr>
            <a:spAutoFit/>
          </a:bodyPr>
          <a:lstStyle/>
          <a:p>
            <a:pPr algn="ctr"/>
            <a:r>
              <a:rPr lang="ro-RO" sz="2400" b="1" smtClean="0">
                <a:solidFill>
                  <a:srgbClr val="002060"/>
                </a:solidFill>
                <a:effectLst>
                  <a:glow rad="127000">
                    <a:schemeClr val="bg1"/>
                  </a:glow>
                </a:effectLst>
                <a:latin typeface="Comic Sans MS" panose="030F0702030302020204" pitchFamily="66" charset="0"/>
              </a:rPr>
              <a:t>“</a:t>
            </a:r>
            <a:r>
              <a:rPr lang="ro-RO" sz="2400" b="1" smtClean="0">
                <a:solidFill>
                  <a:srgbClr val="002060"/>
                </a:solidFill>
                <a:effectLst>
                  <a:glow rad="127000">
                    <a:schemeClr val="bg1"/>
                  </a:glow>
                </a:effectLst>
                <a:latin typeface="Comic Sans MS" panose="030F0702030302020204" pitchFamily="66" charset="0"/>
              </a:rPr>
              <a:t>Încinge-ţi mijlocul ca un </a:t>
            </a:r>
            <a:r>
              <a:rPr lang="ro-RO" sz="2400" b="1" smtClean="0">
                <a:solidFill>
                  <a:srgbClr val="002060"/>
                </a:solidFill>
                <a:effectLst>
                  <a:glow rad="127000">
                    <a:schemeClr val="bg1"/>
                  </a:glow>
                </a:effectLst>
                <a:latin typeface="Comic Sans MS" panose="030F0702030302020204" pitchFamily="66" charset="0"/>
              </a:rPr>
              <a:t>viteaz</a:t>
            </a:r>
            <a:r>
              <a:rPr lang="ro-RO" sz="2400" b="1" smtClean="0">
                <a:solidFill>
                  <a:srgbClr val="002060"/>
                </a:solidFill>
                <a:effectLst>
                  <a:glow rad="127000">
                    <a:schemeClr val="bg1"/>
                  </a:glow>
                </a:effectLst>
                <a:latin typeface="Comic Sans MS" panose="030F0702030302020204" pitchFamily="66" charset="0"/>
              </a:rPr>
              <a:t>, ca Eu să te </a:t>
            </a:r>
            <a:r>
              <a:rPr lang="ro-RO" sz="2400" b="1" smtClean="0">
                <a:solidFill>
                  <a:srgbClr val="002060"/>
                </a:solidFill>
                <a:effectLst>
                  <a:glow rad="127000">
                    <a:schemeClr val="bg1"/>
                  </a:glow>
                </a:effectLst>
                <a:latin typeface="Comic Sans MS" panose="030F0702030302020204" pitchFamily="66" charset="0"/>
              </a:rPr>
              <a:t>întreb</a:t>
            </a:r>
            <a:r>
              <a:rPr lang="ro-RO" sz="2400" b="1" smtClean="0">
                <a:solidFill>
                  <a:srgbClr val="002060"/>
                </a:solidFill>
                <a:effectLst>
                  <a:glow rad="127000">
                    <a:schemeClr val="bg1"/>
                  </a:glow>
                </a:effectLst>
                <a:latin typeface="Comic Sans MS" panose="030F0702030302020204" pitchFamily="66" charset="0"/>
              </a:rPr>
              <a:t>, şi tu să Mă </a:t>
            </a:r>
            <a:r>
              <a:rPr lang="ro-RO" sz="2400" b="1" smtClean="0">
                <a:solidFill>
                  <a:srgbClr val="002060"/>
                </a:solidFill>
                <a:effectLst>
                  <a:glow rad="127000">
                    <a:schemeClr val="bg1"/>
                  </a:glow>
                </a:effectLst>
                <a:latin typeface="Comic Sans MS" panose="030F0702030302020204" pitchFamily="66" charset="0"/>
              </a:rPr>
              <a:t>înveţi.</a:t>
            </a:r>
            <a:r>
              <a:rPr lang="ro-RO" sz="2400" b="1" smtClean="0">
                <a:solidFill>
                  <a:srgbClr val="002060"/>
                </a:solidFill>
                <a:effectLst>
                  <a:glow rad="127000">
                    <a:schemeClr val="bg1"/>
                  </a:glow>
                </a:effectLst>
                <a:latin typeface="Comic Sans MS" panose="030F0702030302020204" pitchFamily="66" charset="0"/>
              </a:rPr>
              <a:t>” </a:t>
            </a:r>
            <a:r>
              <a:rPr lang="ro-RO" b="1" smtClean="0">
                <a:solidFill>
                  <a:srgbClr val="002060"/>
                </a:solidFill>
                <a:effectLst>
                  <a:glow rad="127000">
                    <a:schemeClr val="bg1"/>
                  </a:glow>
                </a:effectLst>
                <a:latin typeface="Comic Sans MS" panose="030F0702030302020204" pitchFamily="66" charset="0"/>
              </a:rPr>
              <a:t>(</a:t>
            </a:r>
            <a:r>
              <a:rPr lang="ro-RO" b="1" smtClean="0">
                <a:solidFill>
                  <a:srgbClr val="002060"/>
                </a:solidFill>
                <a:effectLst>
                  <a:glow rad="127000">
                    <a:schemeClr val="bg1"/>
                  </a:glow>
                </a:effectLst>
                <a:latin typeface="Comic Sans MS" panose="030F0702030302020204" pitchFamily="66" charset="0"/>
              </a:rPr>
              <a:t>Iov</a:t>
            </a:r>
            <a:r>
              <a:rPr lang="ro-RO" b="1" smtClean="0">
                <a:solidFill>
                  <a:srgbClr val="002060"/>
                </a:solidFill>
                <a:effectLst>
                  <a:glow rad="127000">
                    <a:schemeClr val="bg1"/>
                  </a:glow>
                </a:effectLst>
                <a:latin typeface="Comic Sans MS" panose="030F0702030302020204" pitchFamily="66" charset="0"/>
              </a:rPr>
              <a:t> </a:t>
            </a:r>
            <a:r>
              <a:rPr lang="ro-RO" b="1" smtClean="0">
                <a:solidFill>
                  <a:srgbClr val="002060"/>
                </a:solidFill>
                <a:effectLst>
                  <a:glow rad="127000">
                    <a:schemeClr val="bg1"/>
                  </a:glow>
                </a:effectLst>
                <a:latin typeface="Comic Sans MS" panose="030F0702030302020204" pitchFamily="66" charset="0"/>
              </a:rPr>
              <a:t>38:3)</a:t>
            </a:r>
            <a:endParaRPr lang="ro-RO" sz="2400" b="1">
              <a:solidFill>
                <a:srgbClr val="002060"/>
              </a:solidFill>
              <a:effectLst>
                <a:glow rad="127000">
                  <a:schemeClr val="bg1"/>
                </a:glow>
              </a:effectLst>
              <a:latin typeface="Comic Sans MS" panose="030F0702030302020204" pitchFamily="66" charset="0"/>
            </a:endParaRPr>
          </a:p>
        </p:txBody>
      </p:sp>
    </p:spTree>
    <p:extLst>
      <p:ext uri="{BB962C8B-B14F-4D97-AF65-F5344CB8AC3E}">
        <p14:creationId xmlns:p14="http://schemas.microsoft.com/office/powerpoint/2010/main" xmlns="" val="31148896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500"/>
                                        <p:tgtEl>
                                          <p:spTgt spid="2">
                                            <p:txEl>
                                              <p:pRg st="0" end="0"/>
                                            </p:txEl>
                                          </p:spTgt>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left)">
                                      <p:cBhvr>
                                        <p:cTn id="19" dur="500"/>
                                        <p:tgtEl>
                                          <p:spTgt spid="2">
                                            <p:txEl>
                                              <p:pRg st="1" end="1"/>
                                            </p:tx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left)">
                                      <p:cBhvr>
                                        <p:cTn id="23" dur="500"/>
                                        <p:tgtEl>
                                          <p:spTgt spid="2">
                                            <p:txEl>
                                              <p:pRg st="2" end="2"/>
                                            </p:txEl>
                                          </p:spTgt>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wipe(left)">
                                      <p:cBhvr>
                                        <p:cTn id="3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026" name="Picture 2" descr="\\PC-EUNICE\FondosTematicos\Job\LA-26.jpg"/>
          <p:cNvPicPr>
            <a:picLocks noChangeAspect="1" noChangeArrowheads="1"/>
          </p:cNvPicPr>
          <p:nvPr/>
        </p:nvPicPr>
        <p:blipFill>
          <a:blip r:embed="rId3" cstate="screen">
            <a:duotone>
              <a:prstClr val="black"/>
              <a:srgbClr val="0070C0">
                <a:tint val="45000"/>
                <a:satMod val="400000"/>
              </a:srgbClr>
            </a:duotone>
            <a:extLst>
              <a:ext uri="{28A0092B-C50C-407E-A947-70E740481C1C}">
                <a14:useLocalDpi xmlns:a14="http://schemas.microsoft.com/office/drawing/2010/main" xmlns=""/>
              </a:ext>
            </a:extLst>
          </a:blip>
          <a:srcRect/>
          <a:stretch>
            <a:fillRect/>
          </a:stretch>
        </p:blipFill>
        <p:spPr bwMode="auto">
          <a:xfrm>
            <a:off x="5194590" y="116633"/>
            <a:ext cx="3794661" cy="511256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0" y="6470"/>
            <a:ext cx="5194590" cy="707886"/>
          </a:xfrm>
          <a:prstGeom prst="rect">
            <a:avLst/>
          </a:prstGeom>
        </p:spPr>
        <p:txBody>
          <a:bodyPr wrap="square">
            <a:spAutoFit/>
            <a:scene3d>
              <a:camera prst="orthographicFront"/>
              <a:lightRig rig="brightRoom" dir="t"/>
            </a:scene3d>
            <a:sp3d contourW="6350" prstMaterial="plastic">
              <a:bevelT w="20320" h="20320" prst="angle"/>
              <a:contourClr>
                <a:srgbClr val="ABC7FF"/>
              </a:contourClr>
            </a:sp3d>
          </a:bodyPr>
          <a:lstStyle/>
          <a:p>
            <a:pPr algn="ctr"/>
            <a:r>
              <a:rPr lang="ro-RO" sz="4000" b="1" cap="all" dirty="0">
                <a:ln/>
                <a:solidFill>
                  <a:srgbClr val="002060"/>
                </a:solidFill>
                <a:effectLst>
                  <a:outerShdw blurRad="19685" dist="12700" dir="5400000" algn="tl" rotWithShape="0">
                    <a:srgbClr val="002060">
                      <a:alpha val="60000"/>
                    </a:srgbClr>
                  </a:outerShdw>
                  <a:reflection blurRad="10000" stA="55000" endPos="48000" dist="500" dir="5400000" sy="-100000" algn="bl" rotWithShape="0"/>
                </a:effectLst>
              </a:rPr>
              <a:t>DUMNEZEU </a:t>
            </a:r>
            <a:r>
              <a:rPr lang="ro-RO" sz="4000" b="1" cap="all" dirty="0" smtClean="0">
                <a:ln/>
                <a:solidFill>
                  <a:srgbClr val="002060"/>
                </a:solidFill>
                <a:effectLst>
                  <a:outerShdw blurRad="19685" dist="12700" dir="5400000" algn="tl" rotWithShape="0">
                    <a:srgbClr val="002060">
                      <a:alpha val="60000"/>
                    </a:srgbClr>
                  </a:outerShdw>
                  <a:reflection blurRad="10000" stA="55000" endPos="48000" dist="500" dir="5400000" sy="-100000" algn="bl" rotWithShape="0"/>
                </a:effectLst>
              </a:rPr>
              <a:t>RĂSPUNDE</a:t>
            </a:r>
            <a:endParaRPr lang="ro-RO" sz="4000" b="1" cap="all" dirty="0">
              <a:ln/>
              <a:solidFill>
                <a:srgbClr val="002060"/>
              </a:solidFill>
              <a:effectLst>
                <a:outerShdw blurRad="19685" dist="12700" dir="5400000" algn="tl" rotWithShape="0">
                  <a:srgbClr val="002060">
                    <a:alpha val="60000"/>
                  </a:srgbClr>
                </a:outerShdw>
                <a:reflection blurRad="10000" stA="55000" endPos="48000" dist="500" dir="5400000" sy="-100000" algn="bl" rotWithShape="0"/>
              </a:effectLst>
            </a:endParaRPr>
          </a:p>
        </p:txBody>
      </p:sp>
      <p:sp>
        <p:nvSpPr>
          <p:cNvPr id="3" name="2 Rectángulo"/>
          <p:cNvSpPr/>
          <p:nvPr/>
        </p:nvSpPr>
        <p:spPr>
          <a:xfrm>
            <a:off x="7308304" y="3429000"/>
            <a:ext cx="1680947" cy="1692771"/>
          </a:xfrm>
          <a:prstGeom prst="rect">
            <a:avLst/>
          </a:prstGeom>
        </p:spPr>
        <p:txBody>
          <a:bodyPr wrap="square">
            <a:spAutoFit/>
          </a:bodyPr>
          <a:lstStyle/>
          <a:p>
            <a:pPr algn="ctr"/>
            <a:r>
              <a:rPr lang="ro-RO" b="1" smtClean="0">
                <a:solidFill>
                  <a:schemeClr val="bg1"/>
                </a:solidFill>
                <a:effectLst>
                  <a:glow rad="127000">
                    <a:srgbClr val="00153E"/>
                  </a:glow>
                </a:effectLst>
                <a:latin typeface="Comic Sans MS" panose="030F0702030302020204" pitchFamily="66" charset="0"/>
              </a:rPr>
              <a:t>“</a:t>
            </a:r>
            <a:r>
              <a:rPr lang="ro-RO" b="1" smtClean="0">
                <a:solidFill>
                  <a:schemeClr val="bg1"/>
                </a:solidFill>
                <a:effectLst>
                  <a:glow rad="127000">
                    <a:srgbClr val="00153E"/>
                  </a:glow>
                </a:effectLst>
                <a:latin typeface="Comic Sans MS" panose="030F0702030302020204" pitchFamily="66" charset="0"/>
              </a:rPr>
              <a:t>Domnul a răspuns lui Iov din mijlocul </a:t>
            </a:r>
            <a:r>
              <a:rPr lang="ro-RO" b="1" smtClean="0">
                <a:solidFill>
                  <a:schemeClr val="bg1"/>
                </a:solidFill>
                <a:effectLst>
                  <a:glow rad="127000">
                    <a:srgbClr val="00153E"/>
                  </a:glow>
                </a:effectLst>
                <a:latin typeface="Comic Sans MS" panose="030F0702030302020204" pitchFamily="66" charset="0"/>
              </a:rPr>
              <a:t>furtunii”</a:t>
            </a:r>
            <a:r>
              <a:rPr lang="ro-RO" b="1" smtClean="0">
                <a:solidFill>
                  <a:schemeClr val="bg1"/>
                </a:solidFill>
                <a:effectLst>
                  <a:glow rad="127000">
                    <a:srgbClr val="00153E"/>
                  </a:glow>
                </a:effectLst>
                <a:latin typeface="Comic Sans MS" panose="030F0702030302020204" pitchFamily="66" charset="0"/>
              </a:rPr>
              <a:t/>
            </a:r>
            <a:br>
              <a:rPr lang="ro-RO" b="1" smtClean="0">
                <a:solidFill>
                  <a:schemeClr val="bg1"/>
                </a:solidFill>
                <a:effectLst>
                  <a:glow rad="127000">
                    <a:srgbClr val="00153E"/>
                  </a:glow>
                </a:effectLst>
                <a:latin typeface="Comic Sans MS" panose="030F0702030302020204" pitchFamily="66" charset="0"/>
              </a:rPr>
            </a:br>
            <a:r>
              <a:rPr lang="ro-RO" sz="1400" b="1" smtClean="0">
                <a:solidFill>
                  <a:schemeClr val="bg1"/>
                </a:solidFill>
                <a:effectLst>
                  <a:glow rad="127000">
                    <a:srgbClr val="00153E"/>
                  </a:glow>
                </a:effectLst>
                <a:latin typeface="Comic Sans MS" panose="030F0702030302020204" pitchFamily="66" charset="0"/>
              </a:rPr>
              <a:t>(</a:t>
            </a:r>
            <a:r>
              <a:rPr lang="ro-RO" sz="1400" b="1" smtClean="0">
                <a:solidFill>
                  <a:schemeClr val="bg1"/>
                </a:solidFill>
                <a:effectLst>
                  <a:glow rad="127000">
                    <a:srgbClr val="00153E"/>
                  </a:glow>
                </a:effectLst>
                <a:latin typeface="Comic Sans MS" panose="030F0702030302020204" pitchFamily="66" charset="0"/>
              </a:rPr>
              <a:t>Iov</a:t>
            </a:r>
            <a:r>
              <a:rPr lang="ro-RO" sz="1400" b="1" smtClean="0">
                <a:solidFill>
                  <a:schemeClr val="bg1"/>
                </a:solidFill>
                <a:effectLst>
                  <a:glow rad="127000">
                    <a:srgbClr val="00153E"/>
                  </a:glow>
                </a:effectLst>
                <a:latin typeface="Comic Sans MS" panose="030F0702030302020204" pitchFamily="66" charset="0"/>
              </a:rPr>
              <a:t> </a:t>
            </a:r>
            <a:r>
              <a:rPr lang="ro-RO" sz="1400" b="1" smtClean="0">
                <a:solidFill>
                  <a:schemeClr val="bg1"/>
                </a:solidFill>
                <a:effectLst>
                  <a:glow rad="127000">
                    <a:srgbClr val="00153E"/>
                  </a:glow>
                </a:effectLst>
                <a:latin typeface="Comic Sans MS" panose="030F0702030302020204" pitchFamily="66" charset="0"/>
              </a:rPr>
              <a:t>38:1)</a:t>
            </a:r>
            <a:endParaRPr lang="ro-RO" sz="1400" b="1">
              <a:solidFill>
                <a:schemeClr val="bg1"/>
              </a:solidFill>
              <a:effectLst>
                <a:glow rad="127000">
                  <a:srgbClr val="00153E"/>
                </a:glow>
              </a:effectLst>
              <a:latin typeface="Comic Sans MS" panose="030F0702030302020204" pitchFamily="66" charset="0"/>
            </a:endParaRPr>
          </a:p>
        </p:txBody>
      </p:sp>
      <p:sp>
        <p:nvSpPr>
          <p:cNvPr id="4" name="3 CuadroTexto"/>
          <p:cNvSpPr txBox="1"/>
          <p:nvPr/>
        </p:nvSpPr>
        <p:spPr>
          <a:xfrm>
            <a:off x="107504" y="835598"/>
            <a:ext cx="5087086" cy="2593402"/>
          </a:xfrm>
          <a:prstGeom prst="rect">
            <a:avLst/>
          </a:prstGeom>
          <a:noFill/>
        </p:spPr>
        <p:txBody>
          <a:bodyPr wrap="square" rtlCol="0">
            <a:spAutoFit/>
          </a:bodyPr>
          <a:lstStyle/>
          <a:p>
            <a:pPr>
              <a:lnSpc>
                <a:spcPts val="2100"/>
              </a:lnSpc>
              <a:spcBef>
                <a:spcPts val="600"/>
              </a:spcBef>
            </a:pPr>
            <a:r>
              <a:rPr lang="ro-RO" sz="2000" b="1" dirty="0"/>
              <a:t>Încheindu-se discursul lui </a:t>
            </a:r>
            <a:r>
              <a:rPr lang="ro-RO" sz="2000" b="1" dirty="0" err="1"/>
              <a:t>Elihu</a:t>
            </a:r>
            <a:r>
              <a:rPr lang="ro-RO" sz="2000" b="1" dirty="0"/>
              <a:t>, Dumnezeu își face apariția pe neașteptate și spectaculos. Ascuns în spatele furtunii, s-a manifestat înaintea lui Iov personal, la fel cum a făcut-o cu Avraam, Isaac și Iacov </a:t>
            </a:r>
            <a:r>
              <a:rPr lang="ro-RO" sz="2000" b="1" dirty="0" smtClean="0"/>
              <a:t>(Geneza 15:1-6; 26:4; 32:24-32).</a:t>
            </a:r>
          </a:p>
          <a:p>
            <a:pPr>
              <a:lnSpc>
                <a:spcPts val="2100"/>
              </a:lnSpc>
              <a:spcBef>
                <a:spcPts val="600"/>
              </a:spcBef>
            </a:pPr>
            <a:r>
              <a:rPr lang="ro-RO" sz="2000" b="1" dirty="0" smtClean="0"/>
              <a:t>Dumnezeu </a:t>
            </a:r>
            <a:r>
              <a:rPr lang="ro-RO" sz="2000" b="1" dirty="0"/>
              <a:t>cunoaște încercările copiilor Săi și dorește </a:t>
            </a:r>
            <a:r>
              <a:rPr lang="ro-RO" sz="2000" b="1" dirty="0" smtClean="0"/>
              <a:t>să ni </a:t>
            </a:r>
            <a:r>
              <a:rPr lang="ro-RO" sz="2000" b="1" dirty="0"/>
              <a:t>se manifeste personal pentru a ne alina suferințele. </a:t>
            </a:r>
          </a:p>
        </p:txBody>
      </p:sp>
      <p:sp>
        <p:nvSpPr>
          <p:cNvPr id="5" name="4 Rectángulo"/>
          <p:cNvSpPr/>
          <p:nvPr/>
        </p:nvSpPr>
        <p:spPr>
          <a:xfrm>
            <a:off x="4860032" y="5229200"/>
            <a:ext cx="4252218" cy="1631216"/>
          </a:xfrm>
          <a:prstGeom prst="rect">
            <a:avLst/>
          </a:prstGeom>
        </p:spPr>
        <p:txBody>
          <a:bodyPr wrap="square">
            <a:spAutoFit/>
          </a:bodyPr>
          <a:lstStyle/>
          <a:p>
            <a:pPr lvl="0">
              <a:spcBef>
                <a:spcPts val="600"/>
              </a:spcBef>
            </a:pPr>
            <a:r>
              <a:rPr lang="ro-RO" sz="2000" b="1">
                <a:solidFill>
                  <a:schemeClr val="bg1"/>
                </a:solidFill>
                <a:effectLst>
                  <a:glow rad="127000">
                    <a:srgbClr val="002060"/>
                  </a:glow>
                </a:effectLst>
              </a:rPr>
              <a:t>Nu contează care sunt tristețile noastre, încercările noastre sau cu ce o să ne confruntăm în viață. Putem avea certitudinea că Dumnezeu este aproape și că ne putem încrede </a:t>
            </a:r>
            <a:r>
              <a:rPr lang="ro-RO" sz="2000" b="1">
                <a:solidFill>
                  <a:schemeClr val="bg1"/>
                </a:solidFill>
                <a:effectLst>
                  <a:glow rad="127000">
                    <a:srgbClr val="002060"/>
                  </a:glow>
                </a:effectLst>
              </a:rPr>
              <a:t>în </a:t>
            </a:r>
            <a:r>
              <a:rPr lang="ro-RO" sz="2000" b="1" smtClean="0">
                <a:solidFill>
                  <a:schemeClr val="bg1"/>
                </a:solidFill>
                <a:effectLst>
                  <a:glow rad="127000">
                    <a:srgbClr val="002060"/>
                  </a:glow>
                </a:effectLst>
              </a:rPr>
              <a:t>El</a:t>
            </a:r>
            <a:r>
              <a:rPr lang="ro-RO" sz="2000" b="1" smtClean="0">
                <a:solidFill>
                  <a:schemeClr val="bg1"/>
                </a:solidFill>
                <a:effectLst>
                  <a:glow rad="127000">
                    <a:srgbClr val="002060"/>
                  </a:glow>
                </a:effectLst>
              </a:rPr>
              <a:t>.</a:t>
            </a:r>
            <a:endParaRPr lang="ro-RO" sz="2000" b="1">
              <a:solidFill>
                <a:schemeClr val="bg1"/>
              </a:solidFill>
              <a:effectLst>
                <a:glow rad="127000">
                  <a:srgbClr val="002060"/>
                </a:glow>
              </a:effectLst>
            </a:endParaRPr>
          </a:p>
        </p:txBody>
      </p:sp>
      <p:pic>
        <p:nvPicPr>
          <p:cNvPr id="1029" name="Picture 5" descr="I:\Dibujos\varios\cruzcamino.bmp"/>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168215" y="4944950"/>
            <a:ext cx="2387561" cy="1820430"/>
          </a:xfrm>
          <a:prstGeom prst="snip2DiagRect">
            <a:avLst/>
          </a:prstGeom>
          <a:solidFill>
            <a:srgbClr val="FFFFFF">
              <a:shade val="85000"/>
            </a:srgbClr>
          </a:solidFill>
          <a:ln w="5715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pic>
        <p:nvPicPr>
          <p:cNvPr id="1030" name="Picture 6" descr="I:\Dibujos\Jesus\Varios\JesusLlevaNuestrasCargas (2).jpg"/>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2699792" y="4944949"/>
            <a:ext cx="2140504" cy="1820431"/>
          </a:xfrm>
          <a:prstGeom prst="snip2DiagRect">
            <a:avLst/>
          </a:prstGeom>
          <a:solidFill>
            <a:srgbClr val="FFFFFF">
              <a:shade val="85000"/>
            </a:srgbClr>
          </a:solidFill>
          <a:ln w="5715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sp>
        <p:nvSpPr>
          <p:cNvPr id="6" name="5 Rectángulo"/>
          <p:cNvSpPr/>
          <p:nvPr/>
        </p:nvSpPr>
        <p:spPr>
          <a:xfrm>
            <a:off x="52388" y="3617729"/>
            <a:ext cx="5023668" cy="1015663"/>
          </a:xfrm>
          <a:prstGeom prst="rect">
            <a:avLst/>
          </a:prstGeom>
        </p:spPr>
        <p:txBody>
          <a:bodyPr wrap="square">
            <a:spAutoFit/>
          </a:bodyPr>
          <a:lstStyle/>
          <a:p>
            <a:pPr lvl="0">
              <a:spcBef>
                <a:spcPts val="600"/>
              </a:spcBef>
            </a:pPr>
            <a:r>
              <a:rPr lang="ro-RO" sz="2000" b="1">
                <a:solidFill>
                  <a:schemeClr val="bg1"/>
                </a:solidFill>
                <a:effectLst>
                  <a:glow rad="127000">
                    <a:srgbClr val="002060"/>
                  </a:glow>
                </a:effectLst>
              </a:rPr>
              <a:t>Din acest motiv a mers ca și om printre noi, a suferit ca și noi, și a deschis o </a:t>
            </a:r>
            <a:r>
              <a:rPr lang="ro-RO" sz="2000" b="1">
                <a:solidFill>
                  <a:schemeClr val="bg1"/>
                </a:solidFill>
                <a:effectLst>
                  <a:glow rad="127000">
                    <a:srgbClr val="002060"/>
                  </a:glow>
                </a:effectLst>
              </a:rPr>
              <a:t>cale </a:t>
            </a:r>
            <a:r>
              <a:rPr lang="ro-RO" sz="2000" b="1" smtClean="0">
                <a:solidFill>
                  <a:schemeClr val="bg1"/>
                </a:solidFill>
                <a:effectLst>
                  <a:glow rad="127000">
                    <a:srgbClr val="002060"/>
                  </a:glow>
                </a:effectLst>
              </a:rPr>
              <a:t>“nouă </a:t>
            </a:r>
            <a:r>
              <a:rPr lang="ro-RO" sz="2000" b="1">
                <a:solidFill>
                  <a:schemeClr val="bg1"/>
                </a:solidFill>
                <a:effectLst>
                  <a:glow rad="127000">
                    <a:srgbClr val="002060"/>
                  </a:glow>
                </a:effectLst>
              </a:rPr>
              <a:t>și </a:t>
            </a:r>
            <a:r>
              <a:rPr lang="ro-RO" sz="2000" b="1" smtClean="0">
                <a:solidFill>
                  <a:schemeClr val="bg1"/>
                </a:solidFill>
                <a:effectLst>
                  <a:glow rad="127000">
                    <a:srgbClr val="002060"/>
                  </a:glow>
                </a:effectLst>
              </a:rPr>
              <a:t>vie</a:t>
            </a:r>
            <a:r>
              <a:rPr lang="ro-RO" sz="2000" b="1" smtClean="0">
                <a:solidFill>
                  <a:schemeClr val="bg1"/>
                </a:solidFill>
                <a:effectLst>
                  <a:glow rad="127000">
                    <a:srgbClr val="002060"/>
                  </a:glow>
                </a:effectLst>
              </a:rPr>
              <a:t>” ca </a:t>
            </a:r>
            <a:r>
              <a:rPr lang="ro-RO" sz="2000" b="1">
                <a:solidFill>
                  <a:schemeClr val="bg1"/>
                </a:solidFill>
                <a:effectLst>
                  <a:glow rad="127000">
                    <a:srgbClr val="002060"/>
                  </a:glow>
                </a:effectLst>
              </a:rPr>
              <a:t>să putem ajunge la </a:t>
            </a:r>
            <a:r>
              <a:rPr lang="ro-RO" sz="2000" b="1">
                <a:solidFill>
                  <a:schemeClr val="bg1"/>
                </a:solidFill>
                <a:effectLst>
                  <a:glow rad="127000">
                    <a:srgbClr val="002060"/>
                  </a:glow>
                </a:effectLst>
              </a:rPr>
              <a:t>el </a:t>
            </a:r>
            <a:r>
              <a:rPr lang="ro-RO" sz="2000" b="1" smtClean="0">
                <a:solidFill>
                  <a:schemeClr val="bg1"/>
                </a:solidFill>
                <a:effectLst>
                  <a:glow rad="127000">
                    <a:srgbClr val="002060"/>
                  </a:glow>
                </a:effectLst>
              </a:rPr>
              <a:t>(</a:t>
            </a:r>
            <a:r>
              <a:rPr lang="ro-RO" sz="2000" b="1" smtClean="0">
                <a:solidFill>
                  <a:schemeClr val="bg1"/>
                </a:solidFill>
                <a:effectLst>
                  <a:glow rad="127000">
                    <a:srgbClr val="002060"/>
                  </a:glow>
                </a:effectLst>
              </a:rPr>
              <a:t>Evrei </a:t>
            </a:r>
            <a:r>
              <a:rPr lang="ro-RO" sz="2000" b="1" smtClean="0">
                <a:solidFill>
                  <a:schemeClr val="bg1"/>
                </a:solidFill>
                <a:effectLst>
                  <a:glow rad="127000">
                    <a:srgbClr val="002060"/>
                  </a:glow>
                </a:effectLst>
              </a:rPr>
              <a:t>10:20).</a:t>
            </a:r>
            <a:endParaRPr lang="ro-RO" sz="2000" b="1">
              <a:solidFill>
                <a:schemeClr val="bg1"/>
              </a:solidFill>
              <a:effectLst>
                <a:glow rad="127000">
                  <a:srgbClr val="002060"/>
                </a:glow>
              </a:effectLst>
            </a:endParaRPr>
          </a:p>
        </p:txBody>
      </p:sp>
    </p:spTree>
    <p:extLst>
      <p:ext uri="{BB962C8B-B14F-4D97-AF65-F5344CB8AC3E}">
        <p14:creationId xmlns:p14="http://schemas.microsoft.com/office/powerpoint/2010/main" xmlns="" val="27603670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500" fill="hold"/>
                                        <p:tgtEl>
                                          <p:spTgt spid="1026"/>
                                        </p:tgtEl>
                                        <p:attrNameLst>
                                          <p:attrName>ppt_x</p:attrName>
                                        </p:attrNameLst>
                                      </p:cBhvr>
                                      <p:tavLst>
                                        <p:tav tm="0">
                                          <p:val>
                                            <p:strVal val="0-#ppt_w/2"/>
                                          </p:val>
                                        </p:tav>
                                        <p:tav tm="100000">
                                          <p:val>
                                            <p:strVal val="#ppt_x"/>
                                          </p:val>
                                        </p:tav>
                                      </p:tavLst>
                                    </p:anim>
                                    <p:anim calcmode="lin" valueType="num">
                                      <p:cBhvr additive="base">
                                        <p:cTn id="17" dur="500" fill="hold"/>
                                        <p:tgtEl>
                                          <p:spTgt spid="102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5"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4" dur="1000" fill="hold"/>
                                        <p:tgtEl>
                                          <p:spTgt spid="3"/>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1000"/>
                                        <p:tgtEl>
                                          <p:spTgt spid="4">
                                            <p:txEl>
                                              <p:pRg st="0" end="0"/>
                                            </p:txEl>
                                          </p:spTgt>
                                        </p:tgtEl>
                                      </p:cBhvr>
                                    </p:animEffect>
                                    <p:anim calcmode="lin" valueType="num">
                                      <p:cBhvr>
                                        <p:cTn id="3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1000"/>
                                        <p:tgtEl>
                                          <p:spTgt spid="4">
                                            <p:txEl>
                                              <p:pRg st="1" end="1"/>
                                            </p:txEl>
                                          </p:spTgt>
                                        </p:tgtEl>
                                      </p:cBhvr>
                                    </p:animEffect>
                                    <p:anim calcmode="lin" valueType="num">
                                      <p:cBhvr>
                                        <p:cTn id="4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29"/>
                                        </p:tgtEl>
                                        <p:attrNameLst>
                                          <p:attrName>style.visibility</p:attrName>
                                        </p:attrNameLst>
                                      </p:cBhvr>
                                      <p:to>
                                        <p:strVal val="visible"/>
                                      </p:to>
                                    </p:set>
                                    <p:animEffect transition="in" filter="fade">
                                      <p:cBhvr>
                                        <p:cTn id="52" dur="1000"/>
                                        <p:tgtEl>
                                          <p:spTgt spid="1029"/>
                                        </p:tgtEl>
                                      </p:cBhvr>
                                    </p:animEffect>
                                    <p:anim calcmode="lin" valueType="num">
                                      <p:cBhvr>
                                        <p:cTn id="53" dur="1000" fill="hold"/>
                                        <p:tgtEl>
                                          <p:spTgt spid="1029"/>
                                        </p:tgtEl>
                                        <p:attrNameLst>
                                          <p:attrName>ppt_x</p:attrName>
                                        </p:attrNameLst>
                                      </p:cBhvr>
                                      <p:tavLst>
                                        <p:tav tm="0">
                                          <p:val>
                                            <p:strVal val="#ppt_x"/>
                                          </p:val>
                                        </p:tav>
                                        <p:tav tm="100000">
                                          <p:val>
                                            <p:strVal val="#ppt_x"/>
                                          </p:val>
                                        </p:tav>
                                      </p:tavLst>
                                    </p:anim>
                                    <p:anim calcmode="lin" valueType="num">
                                      <p:cBhvr>
                                        <p:cTn id="54"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1030"/>
                                        </p:tgtEl>
                                        <p:attrNameLst>
                                          <p:attrName>style.visibility</p:attrName>
                                        </p:attrNameLst>
                                      </p:cBhvr>
                                      <p:to>
                                        <p:strVal val="visible"/>
                                      </p:to>
                                    </p:set>
                                    <p:animEffect transition="in" filter="wipe(right)">
                                      <p:cBhvr>
                                        <p:cTn id="59" dur="500"/>
                                        <p:tgtEl>
                                          <p:spTgt spid="1030"/>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left)">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5340"/>
            <a:ext cx="9144000" cy="923330"/>
          </a:xfrm>
          <a:prstGeom prst="rect">
            <a:avLst/>
          </a:prstGeom>
        </p:spPr>
        <p:txBody>
          <a:bodyPr wrap="square">
            <a:spAutoFit/>
          </a:bodyPr>
          <a:lstStyle/>
          <a:p>
            <a:pPr algn="ctr"/>
            <a:r>
              <a:rPr lang="ro-RO" sz="5400" b="1" spc="600">
                <a:ln w="1905">
                  <a:solidFill>
                    <a:srgbClr val="0C2E17"/>
                  </a:solidFill>
                </a:ln>
                <a:gradFill>
                  <a:gsLst>
                    <a:gs pos="0">
                      <a:schemeClr val="accent6">
                        <a:shade val="20000"/>
                        <a:satMod val="200000"/>
                      </a:schemeClr>
                    </a:gs>
                    <a:gs pos="78000">
                      <a:srgbClr val="ADEAC0"/>
                    </a:gs>
                    <a:gs pos="100000">
                      <a:schemeClr val="accent6">
                        <a:tint val="12000"/>
                        <a:satMod val="255000"/>
                      </a:schemeClr>
                    </a:gs>
                  </a:gsLst>
                  <a:lin ang="5400000"/>
                </a:gradFill>
                <a:effectLst>
                  <a:innerShdw blurRad="69850" dist="43180" dir="5400000">
                    <a:srgbClr val="000000"/>
                  </a:innerShdw>
                </a:effectLst>
              </a:rPr>
              <a:t>DUMNEZEU </a:t>
            </a:r>
            <a:r>
              <a:rPr lang="ro-RO" sz="5400" b="1" spc="600" smtClean="0">
                <a:ln w="1905">
                  <a:solidFill>
                    <a:srgbClr val="0C2E17"/>
                  </a:solidFill>
                </a:ln>
                <a:gradFill>
                  <a:gsLst>
                    <a:gs pos="0">
                      <a:schemeClr val="accent6">
                        <a:shade val="20000"/>
                        <a:satMod val="200000"/>
                      </a:schemeClr>
                    </a:gs>
                    <a:gs pos="78000">
                      <a:srgbClr val="ADEAC0"/>
                    </a:gs>
                    <a:gs pos="100000">
                      <a:schemeClr val="accent6">
                        <a:tint val="12000"/>
                        <a:satMod val="255000"/>
                      </a:schemeClr>
                    </a:gs>
                  </a:gsLst>
                  <a:lin ang="5400000"/>
                </a:gradFill>
                <a:effectLst>
                  <a:innerShdw blurRad="69850" dist="43180" dir="5400000">
                    <a:srgbClr val="000000"/>
                  </a:innerShdw>
                </a:effectLst>
              </a:rPr>
              <a:t>ÎNTREABĂ</a:t>
            </a:r>
            <a:endParaRPr lang="ro-RO" sz="5400" b="1" spc="600">
              <a:ln w="1905">
                <a:solidFill>
                  <a:srgbClr val="0C2E17"/>
                </a:solidFill>
              </a:ln>
              <a:gradFill>
                <a:gsLst>
                  <a:gs pos="0">
                    <a:schemeClr val="accent6">
                      <a:shade val="20000"/>
                      <a:satMod val="200000"/>
                    </a:schemeClr>
                  </a:gs>
                  <a:gs pos="78000">
                    <a:srgbClr val="ADEAC0"/>
                  </a:gs>
                  <a:gs pos="100000">
                    <a:schemeClr val="accent6">
                      <a:tint val="12000"/>
                      <a:satMod val="255000"/>
                    </a:schemeClr>
                  </a:gs>
                </a:gsLst>
                <a:lin ang="5400000"/>
              </a:gradFill>
              <a:effectLst>
                <a:innerShdw blurRad="69850" dist="43180" dir="5400000">
                  <a:srgbClr val="000000"/>
                </a:innerShdw>
              </a:effectLst>
            </a:endParaRPr>
          </a:p>
        </p:txBody>
      </p:sp>
      <p:sp>
        <p:nvSpPr>
          <p:cNvPr id="3" name="2 Rectángulo"/>
          <p:cNvSpPr/>
          <p:nvPr/>
        </p:nvSpPr>
        <p:spPr>
          <a:xfrm>
            <a:off x="0" y="777652"/>
            <a:ext cx="9144000" cy="605294"/>
          </a:xfrm>
          <a:prstGeom prst="rect">
            <a:avLst/>
          </a:prstGeom>
        </p:spPr>
        <p:txBody>
          <a:bodyPr wrap="square">
            <a:spAutoFit/>
          </a:bodyPr>
          <a:lstStyle/>
          <a:p>
            <a:pPr algn="ctr">
              <a:lnSpc>
                <a:spcPts val="2000"/>
              </a:lnSpc>
            </a:pPr>
            <a:r>
              <a:rPr lang="ro-RO" b="1" dirty="0" smtClean="0">
                <a:solidFill>
                  <a:srgbClr val="0C2E17"/>
                </a:solidFill>
                <a:latin typeface="Comic Sans MS" panose="030F0702030302020204" pitchFamily="66" charset="0"/>
              </a:rPr>
              <a:t>“Cine este cel ce Îmi întunecă planurile, prin cuvântări fără pricepere? Încinge-ţi mijlocul ca un viteaz, ca Eu să te întreb, şi tu să Mă înveţi.” </a:t>
            </a:r>
            <a:r>
              <a:rPr lang="ro-RO" sz="1400" b="1" dirty="0" smtClean="0">
                <a:solidFill>
                  <a:srgbClr val="0C2E17"/>
                </a:solidFill>
                <a:latin typeface="Comic Sans MS" panose="030F0702030302020204" pitchFamily="66" charset="0"/>
              </a:rPr>
              <a:t>(Iov 38:2-3)</a:t>
            </a:r>
            <a:endParaRPr lang="ro-RO" sz="1400" b="1" dirty="0">
              <a:solidFill>
                <a:srgbClr val="0C2E17"/>
              </a:solidFill>
              <a:latin typeface="Comic Sans MS" panose="030F0702030302020204" pitchFamily="66" charset="0"/>
            </a:endParaRPr>
          </a:p>
        </p:txBody>
      </p:sp>
      <p:sp>
        <p:nvSpPr>
          <p:cNvPr id="4" name="3 CuadroTexto"/>
          <p:cNvSpPr txBox="1"/>
          <p:nvPr/>
        </p:nvSpPr>
        <p:spPr>
          <a:xfrm>
            <a:off x="107504" y="1340768"/>
            <a:ext cx="3960440" cy="5324535"/>
          </a:xfrm>
          <a:prstGeom prst="rect">
            <a:avLst/>
          </a:prstGeom>
          <a:noFill/>
        </p:spPr>
        <p:txBody>
          <a:bodyPr wrap="square" rtlCol="0">
            <a:spAutoFit/>
          </a:bodyPr>
          <a:lstStyle/>
          <a:p>
            <a:pPr>
              <a:spcBef>
                <a:spcPts val="600"/>
              </a:spcBef>
            </a:pPr>
            <a:r>
              <a:rPr lang="ro-RO" sz="2200" b="1"/>
              <a:t>Primele cuvinte ale lui Dumnezeu pentru Iov nu par foarte </a:t>
            </a:r>
            <a:r>
              <a:rPr lang="ro-RO" sz="2200" b="1" smtClean="0"/>
              <a:t>consolatoare: “De </a:t>
            </a:r>
            <a:r>
              <a:rPr lang="ro-RO" sz="2200" b="1"/>
              <a:t>ce vorbești despre ce nu </a:t>
            </a:r>
            <a:r>
              <a:rPr lang="ro-RO" sz="2200" b="1" smtClean="0"/>
              <a:t>știi?”.</a:t>
            </a:r>
          </a:p>
          <a:p>
            <a:pPr>
              <a:spcBef>
                <a:spcPts val="600"/>
              </a:spcBef>
            </a:pPr>
            <a:r>
              <a:rPr lang="ro-RO" sz="2200" b="1" smtClean="0"/>
              <a:t>Îl </a:t>
            </a:r>
            <a:r>
              <a:rPr lang="ro-RO" sz="2200" b="1"/>
              <a:t>provoacă pe Iov să răspundă la întrebările Sale. Întrebări la care El știe că Iov nu poate să răspundă. Atunci, de ce pune astfel de întrebări? </a:t>
            </a:r>
          </a:p>
          <a:p>
            <a:pPr>
              <a:spcBef>
                <a:spcPts val="600"/>
              </a:spcBef>
            </a:pPr>
            <a:r>
              <a:rPr lang="ro-RO" sz="2200" b="1"/>
              <a:t>Dumnezeu nu pune întrebări pentru a obține informații. Întrebările divine sunt puse pentru a-l determina pe om să gândească și să ajungă la concluziile corecte. </a:t>
            </a:r>
          </a:p>
        </p:txBody>
      </p:sp>
      <p:graphicFrame>
        <p:nvGraphicFramePr>
          <p:cNvPr id="6" name="5 Diagrama"/>
          <p:cNvGraphicFramePr/>
          <p:nvPr>
            <p:extLst>
              <p:ext uri="{D42A27DB-BD31-4B8C-83A1-F6EECF244321}">
                <p14:modId xmlns:p14="http://schemas.microsoft.com/office/powerpoint/2010/main" xmlns="" val="2450074355"/>
              </p:ext>
            </p:extLst>
          </p:nvPr>
        </p:nvGraphicFramePr>
        <p:xfrm>
          <a:off x="4032448" y="980728"/>
          <a:ext cx="5580112" cy="60486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42540408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1000"/>
                                        <p:tgtEl>
                                          <p:spTgt spid="4">
                                            <p:txEl>
                                              <p:pRg st="1" end="1"/>
                                            </p:txEl>
                                          </p:spTgt>
                                        </p:tgtEl>
                                      </p:cBhvr>
                                    </p:animEffect>
                                    <p:anim calcmode="lin" valueType="num">
                                      <p:cBhvr>
                                        <p:cTn id="3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fade">
                                      <p:cBhvr>
                                        <p:cTn id="41" dur="1000"/>
                                        <p:tgtEl>
                                          <p:spTgt spid="4">
                                            <p:txEl>
                                              <p:pRg st="2" end="2"/>
                                            </p:txEl>
                                          </p:spTgt>
                                        </p:tgtEl>
                                      </p:cBhvr>
                                    </p:animEffect>
                                    <p:anim calcmode="lin" valueType="num">
                                      <p:cBhvr>
                                        <p:cTn id="4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
                                            <p:graphicEl>
                                              <a:dgm id="{4A0A97A7-0456-4476-9B92-84BD2C8CAC9E}"/>
                                            </p:graphicEl>
                                          </p:spTgt>
                                        </p:tgtEl>
                                        <p:attrNameLst>
                                          <p:attrName>style.visibility</p:attrName>
                                        </p:attrNameLst>
                                      </p:cBhvr>
                                      <p:to>
                                        <p:strVal val="visible"/>
                                      </p:to>
                                    </p:set>
                                    <p:animEffect transition="in" filter="wipe(left)">
                                      <p:cBhvr>
                                        <p:cTn id="49" dur="500"/>
                                        <p:tgtEl>
                                          <p:spTgt spid="6">
                                            <p:graphicEl>
                                              <a:dgm id="{4A0A97A7-0456-4476-9B92-84BD2C8CAC9E}"/>
                                            </p:graphic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6">
                                            <p:graphicEl>
                                              <a:dgm id="{BFFE1EEA-2424-470A-9574-8DFA5BB6BAD3}"/>
                                            </p:graphicEl>
                                          </p:spTgt>
                                        </p:tgtEl>
                                        <p:attrNameLst>
                                          <p:attrName>style.visibility</p:attrName>
                                        </p:attrNameLst>
                                      </p:cBhvr>
                                      <p:to>
                                        <p:strVal val="visible"/>
                                      </p:to>
                                    </p:set>
                                    <p:animEffect transition="in" filter="wipe(left)">
                                      <p:cBhvr>
                                        <p:cTn id="52" dur="500"/>
                                        <p:tgtEl>
                                          <p:spTgt spid="6">
                                            <p:graphicEl>
                                              <a:dgm id="{BFFE1EEA-2424-470A-9574-8DFA5BB6BAD3}"/>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graphicEl>
                                              <a:dgm id="{72FFB886-EAD3-4E14-9135-72ACDE978485}"/>
                                            </p:graphicEl>
                                          </p:spTgt>
                                        </p:tgtEl>
                                        <p:attrNameLst>
                                          <p:attrName>style.visibility</p:attrName>
                                        </p:attrNameLst>
                                      </p:cBhvr>
                                      <p:to>
                                        <p:strVal val="visible"/>
                                      </p:to>
                                    </p:set>
                                    <p:animEffect transition="in" filter="wipe(left)">
                                      <p:cBhvr>
                                        <p:cTn id="57" dur="500"/>
                                        <p:tgtEl>
                                          <p:spTgt spid="6">
                                            <p:graphicEl>
                                              <a:dgm id="{72FFB886-EAD3-4E14-9135-72ACDE978485}"/>
                                            </p:graphicEl>
                                          </p:spTgt>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6">
                                            <p:graphicEl>
                                              <a:dgm id="{06130ADD-0107-4EB8-A3DB-383B721B7263}"/>
                                            </p:graphicEl>
                                          </p:spTgt>
                                        </p:tgtEl>
                                        <p:attrNameLst>
                                          <p:attrName>style.visibility</p:attrName>
                                        </p:attrNameLst>
                                      </p:cBhvr>
                                      <p:to>
                                        <p:strVal val="visible"/>
                                      </p:to>
                                    </p:set>
                                    <p:animEffect transition="in" filter="wipe(left)">
                                      <p:cBhvr>
                                        <p:cTn id="60" dur="500"/>
                                        <p:tgtEl>
                                          <p:spTgt spid="6">
                                            <p:graphicEl>
                                              <a:dgm id="{06130ADD-0107-4EB8-A3DB-383B721B7263}"/>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graphicEl>
                                              <a:dgm id="{4468469F-DECC-4C8F-A403-23686B543074}"/>
                                            </p:graphicEl>
                                          </p:spTgt>
                                        </p:tgtEl>
                                        <p:attrNameLst>
                                          <p:attrName>style.visibility</p:attrName>
                                        </p:attrNameLst>
                                      </p:cBhvr>
                                      <p:to>
                                        <p:strVal val="visible"/>
                                      </p:to>
                                    </p:set>
                                    <p:animEffect transition="in" filter="wipe(left)">
                                      <p:cBhvr>
                                        <p:cTn id="65" dur="500"/>
                                        <p:tgtEl>
                                          <p:spTgt spid="6">
                                            <p:graphicEl>
                                              <a:dgm id="{4468469F-DECC-4C8F-A403-23686B543074}"/>
                                            </p:graphicEl>
                                          </p:spTgt>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6">
                                            <p:graphicEl>
                                              <a:dgm id="{D21935B2-7B97-4ABA-9490-393E47C10484}"/>
                                            </p:graphicEl>
                                          </p:spTgt>
                                        </p:tgtEl>
                                        <p:attrNameLst>
                                          <p:attrName>style.visibility</p:attrName>
                                        </p:attrNameLst>
                                      </p:cBhvr>
                                      <p:to>
                                        <p:strVal val="visible"/>
                                      </p:to>
                                    </p:set>
                                    <p:animEffect transition="in" filter="wipe(left)">
                                      <p:cBhvr>
                                        <p:cTn id="68" dur="500"/>
                                        <p:tgtEl>
                                          <p:spTgt spid="6">
                                            <p:graphicEl>
                                              <a:dgm id="{D21935B2-7B97-4ABA-9490-393E47C10484}"/>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6">
                                            <p:graphicEl>
                                              <a:dgm id="{8DAEDBFF-107C-4DB1-A37E-04900881D532}"/>
                                            </p:graphicEl>
                                          </p:spTgt>
                                        </p:tgtEl>
                                        <p:attrNameLst>
                                          <p:attrName>style.visibility</p:attrName>
                                        </p:attrNameLst>
                                      </p:cBhvr>
                                      <p:to>
                                        <p:strVal val="visible"/>
                                      </p:to>
                                    </p:set>
                                    <p:animEffect transition="in" filter="wipe(left)">
                                      <p:cBhvr>
                                        <p:cTn id="73" dur="500"/>
                                        <p:tgtEl>
                                          <p:spTgt spid="6">
                                            <p:graphicEl>
                                              <a:dgm id="{8DAEDBFF-107C-4DB1-A37E-04900881D532}"/>
                                            </p:graphicEl>
                                          </p:spTgt>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6">
                                            <p:graphicEl>
                                              <a:dgm id="{6E079755-AA24-4594-A605-DCB4F43ABB6B}"/>
                                            </p:graphicEl>
                                          </p:spTgt>
                                        </p:tgtEl>
                                        <p:attrNameLst>
                                          <p:attrName>style.visibility</p:attrName>
                                        </p:attrNameLst>
                                      </p:cBhvr>
                                      <p:to>
                                        <p:strVal val="visible"/>
                                      </p:to>
                                    </p:set>
                                    <p:animEffect transition="in" filter="wipe(left)">
                                      <p:cBhvr>
                                        <p:cTn id="76" dur="500"/>
                                        <p:tgtEl>
                                          <p:spTgt spid="6">
                                            <p:graphicEl>
                                              <a:dgm id="{6E079755-AA24-4594-A605-DCB4F43ABB6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Graphic spid="6"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3984"/>
            <a:ext cx="9144000" cy="769441"/>
          </a:xfrm>
          <a:prstGeom prst="rect">
            <a:avLst/>
          </a:prstGeom>
        </p:spPr>
        <p:txBody>
          <a:bodyPr wrap="square">
            <a:spAutoFit/>
          </a:bodyPr>
          <a:lstStyle/>
          <a:p>
            <a:pPr algn="ctr"/>
            <a:r>
              <a:rPr lang="ro-RO" sz="4400" b="1">
                <a:ln w="18000">
                  <a:solidFill>
                    <a:schemeClr val="accent2">
                      <a:satMod val="140000"/>
                    </a:schemeClr>
                  </a:solidFill>
                  <a:prstDash val="solid"/>
                  <a:miter lim="800000"/>
                </a:ln>
                <a:noFill/>
                <a:effectLst>
                  <a:outerShdw blurRad="25500" dist="23000" dir="7020000" algn="tl">
                    <a:srgbClr val="000000">
                      <a:alpha val="50000"/>
                    </a:srgbClr>
                  </a:outerShdw>
                </a:effectLst>
              </a:rPr>
              <a:t>DUMNEZEU SE ARATĂ CA </a:t>
            </a:r>
            <a:r>
              <a:rPr lang="ro-RO" sz="4400" b="1">
                <a:ln w="18000">
                  <a:solidFill>
                    <a:schemeClr val="accent2">
                      <a:satMod val="140000"/>
                    </a:schemeClr>
                  </a:solidFill>
                  <a:prstDash val="solid"/>
                  <a:miter lim="800000"/>
                </a:ln>
                <a:noFill/>
                <a:effectLst>
                  <a:outerShdw blurRad="25500" dist="23000" dir="7020000" algn="tl">
                    <a:srgbClr val="000000">
                      <a:alpha val="50000"/>
                    </a:srgbClr>
                  </a:outerShdw>
                </a:effectLst>
              </a:rPr>
              <a:t>ȘI </a:t>
            </a:r>
            <a:r>
              <a:rPr lang="ro-RO" sz="4400"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CREATOR</a:t>
            </a:r>
            <a:endParaRPr lang="ro-RO" sz="44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2 CuadroTexto"/>
          <p:cNvSpPr txBox="1"/>
          <p:nvPr/>
        </p:nvSpPr>
        <p:spPr>
          <a:xfrm>
            <a:off x="179512" y="773425"/>
            <a:ext cx="8640960" cy="369332"/>
          </a:xfrm>
          <a:prstGeom prst="rect">
            <a:avLst/>
          </a:prstGeom>
          <a:noFill/>
        </p:spPr>
        <p:txBody>
          <a:bodyPr wrap="square" rtlCol="0">
            <a:spAutoFit/>
          </a:bodyPr>
          <a:lstStyle/>
          <a:p>
            <a:endParaRPr lang="ro-RO"/>
          </a:p>
        </p:txBody>
      </p:sp>
      <p:sp>
        <p:nvSpPr>
          <p:cNvPr id="4" name="3 Rectángulo"/>
          <p:cNvSpPr/>
          <p:nvPr/>
        </p:nvSpPr>
        <p:spPr>
          <a:xfrm>
            <a:off x="647564" y="694437"/>
            <a:ext cx="7848872" cy="646331"/>
          </a:xfrm>
          <a:prstGeom prst="rect">
            <a:avLst/>
          </a:prstGeom>
        </p:spPr>
        <p:txBody>
          <a:bodyPr wrap="square">
            <a:spAutoFit/>
          </a:bodyPr>
          <a:lstStyle/>
          <a:p>
            <a:pPr algn="ctr"/>
            <a:r>
              <a:rPr lang="ro-RO" b="1" dirty="0" smtClean="0">
                <a:latin typeface="Comic Sans MS" panose="030F0702030302020204" pitchFamily="66" charset="0"/>
              </a:rPr>
              <a:t>“Unde erai tu când am întemeiat pământul? […] Ştii, căci atunci erai născut, şi numărul zilelor tale este mare!” </a:t>
            </a:r>
            <a:r>
              <a:rPr lang="ro-RO" sz="1400" b="1" dirty="0" smtClean="0">
                <a:latin typeface="Comic Sans MS" panose="030F0702030302020204" pitchFamily="66" charset="0"/>
              </a:rPr>
              <a:t>(Iov 38:4,21)</a:t>
            </a:r>
            <a:endParaRPr lang="ro-RO" b="1" dirty="0">
              <a:latin typeface="Comic Sans MS" panose="030F0702030302020204" pitchFamily="66" charset="0"/>
            </a:endParaRPr>
          </a:p>
        </p:txBody>
      </p:sp>
      <p:graphicFrame>
        <p:nvGraphicFramePr>
          <p:cNvPr id="6" name="5 Diagrama"/>
          <p:cNvGraphicFramePr/>
          <p:nvPr>
            <p:extLst>
              <p:ext uri="{D42A27DB-BD31-4B8C-83A1-F6EECF244321}">
                <p14:modId xmlns:p14="http://schemas.microsoft.com/office/powerpoint/2010/main" xmlns="" val="1607365532"/>
              </p:ext>
            </p:extLst>
          </p:nvPr>
        </p:nvGraphicFramePr>
        <p:xfrm>
          <a:off x="179512" y="1397000"/>
          <a:ext cx="8784976" cy="5344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8604617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grpId="0" nodeType="clickEffect">
                                  <p:stCondLst>
                                    <p:cond delay="0"/>
                                  </p:stCondLst>
                                  <p:childTnLst>
                                    <p:set>
                                      <p:cBhvr>
                                        <p:cTn id="20" dur="1" fill="hold">
                                          <p:stCondLst>
                                            <p:cond delay="0"/>
                                          </p:stCondLst>
                                        </p:cTn>
                                        <p:tgtEl>
                                          <p:spTgt spid="6">
                                            <p:graphicEl>
                                              <a:dgm id="{433F9668-1C10-4DE4-A4A3-C206E085DA83}"/>
                                            </p:graphicEl>
                                          </p:spTgt>
                                        </p:tgtEl>
                                        <p:attrNameLst>
                                          <p:attrName>style.visibility</p:attrName>
                                        </p:attrNameLst>
                                      </p:cBhvr>
                                      <p:to>
                                        <p:strVal val="visible"/>
                                      </p:to>
                                    </p:set>
                                    <p:anim calcmode="lin" valueType="num">
                                      <p:cBhvr>
                                        <p:cTn id="21" dur="500" fill="hold"/>
                                        <p:tgtEl>
                                          <p:spTgt spid="6">
                                            <p:graphicEl>
                                              <a:dgm id="{433F9668-1C10-4DE4-A4A3-C206E085DA83}"/>
                                            </p:graphicEl>
                                          </p:spTgt>
                                        </p:tgtEl>
                                        <p:attrNameLst>
                                          <p:attrName>ppt_w</p:attrName>
                                        </p:attrNameLst>
                                      </p:cBhvr>
                                      <p:tavLst>
                                        <p:tav tm="0">
                                          <p:val>
                                            <p:fltVal val="0"/>
                                          </p:val>
                                        </p:tav>
                                        <p:tav tm="100000">
                                          <p:val>
                                            <p:strVal val="#ppt_w"/>
                                          </p:val>
                                        </p:tav>
                                      </p:tavLst>
                                    </p:anim>
                                    <p:anim calcmode="lin" valueType="num">
                                      <p:cBhvr>
                                        <p:cTn id="22" dur="500" fill="hold"/>
                                        <p:tgtEl>
                                          <p:spTgt spid="6">
                                            <p:graphicEl>
                                              <a:dgm id="{433F9668-1C10-4DE4-A4A3-C206E085DA83}"/>
                                            </p:graphicEl>
                                          </p:spTgt>
                                        </p:tgtEl>
                                        <p:attrNameLst>
                                          <p:attrName>ppt_h</p:attrName>
                                        </p:attrNameLst>
                                      </p:cBhvr>
                                      <p:tavLst>
                                        <p:tav tm="0">
                                          <p:val>
                                            <p:fltVal val="0"/>
                                          </p:val>
                                        </p:tav>
                                        <p:tav tm="100000">
                                          <p:val>
                                            <p:strVal val="#ppt_h"/>
                                          </p:val>
                                        </p:tav>
                                      </p:tavLst>
                                    </p:anim>
                                    <p:animEffect transition="in" filter="fade">
                                      <p:cBhvr>
                                        <p:cTn id="23" dur="500"/>
                                        <p:tgtEl>
                                          <p:spTgt spid="6">
                                            <p:graphicEl>
                                              <a:dgm id="{433F9668-1C10-4DE4-A4A3-C206E085DA83}"/>
                                            </p:graphicEl>
                                          </p:spTgt>
                                        </p:tgtEl>
                                      </p:cBhvr>
                                    </p:animEffect>
                                    <p:anim calcmode="lin" valueType="num">
                                      <p:cBhvr>
                                        <p:cTn id="24" dur="500" fill="hold"/>
                                        <p:tgtEl>
                                          <p:spTgt spid="6">
                                            <p:graphicEl>
                                              <a:dgm id="{433F9668-1C10-4DE4-A4A3-C206E085DA83}"/>
                                            </p:graphicEl>
                                          </p:spTgt>
                                        </p:tgtEl>
                                        <p:attrNameLst>
                                          <p:attrName>ppt_x</p:attrName>
                                        </p:attrNameLst>
                                      </p:cBhvr>
                                      <p:tavLst>
                                        <p:tav tm="0">
                                          <p:val>
                                            <p:fltVal val="0.5"/>
                                          </p:val>
                                        </p:tav>
                                        <p:tav tm="100000">
                                          <p:val>
                                            <p:strVal val="#ppt_x"/>
                                          </p:val>
                                        </p:tav>
                                      </p:tavLst>
                                    </p:anim>
                                    <p:anim calcmode="lin" valueType="num">
                                      <p:cBhvr>
                                        <p:cTn id="25" dur="500" fill="hold"/>
                                        <p:tgtEl>
                                          <p:spTgt spid="6">
                                            <p:graphicEl>
                                              <a:dgm id="{433F9668-1C10-4DE4-A4A3-C206E085DA83}"/>
                                            </p:graphicEl>
                                          </p:spTgt>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6">
                                            <p:graphicEl>
                                              <a:dgm id="{DEEAF2B2-50AB-4FA0-9FEF-678C3E710EB4}"/>
                                            </p:graphicEl>
                                          </p:spTgt>
                                        </p:tgtEl>
                                        <p:attrNameLst>
                                          <p:attrName>style.visibility</p:attrName>
                                        </p:attrNameLst>
                                      </p:cBhvr>
                                      <p:to>
                                        <p:strVal val="visible"/>
                                      </p:to>
                                    </p:set>
                                    <p:anim calcmode="lin" valueType="num">
                                      <p:cBhvr>
                                        <p:cTn id="28" dur="500" fill="hold"/>
                                        <p:tgtEl>
                                          <p:spTgt spid="6">
                                            <p:graphicEl>
                                              <a:dgm id="{DEEAF2B2-50AB-4FA0-9FEF-678C3E710EB4}"/>
                                            </p:graphicEl>
                                          </p:spTgt>
                                        </p:tgtEl>
                                        <p:attrNameLst>
                                          <p:attrName>ppt_w</p:attrName>
                                        </p:attrNameLst>
                                      </p:cBhvr>
                                      <p:tavLst>
                                        <p:tav tm="0">
                                          <p:val>
                                            <p:fltVal val="0"/>
                                          </p:val>
                                        </p:tav>
                                        <p:tav tm="100000">
                                          <p:val>
                                            <p:strVal val="#ppt_w"/>
                                          </p:val>
                                        </p:tav>
                                      </p:tavLst>
                                    </p:anim>
                                    <p:anim calcmode="lin" valueType="num">
                                      <p:cBhvr>
                                        <p:cTn id="29" dur="500" fill="hold"/>
                                        <p:tgtEl>
                                          <p:spTgt spid="6">
                                            <p:graphicEl>
                                              <a:dgm id="{DEEAF2B2-50AB-4FA0-9FEF-678C3E710EB4}"/>
                                            </p:graphicEl>
                                          </p:spTgt>
                                        </p:tgtEl>
                                        <p:attrNameLst>
                                          <p:attrName>ppt_h</p:attrName>
                                        </p:attrNameLst>
                                      </p:cBhvr>
                                      <p:tavLst>
                                        <p:tav tm="0">
                                          <p:val>
                                            <p:fltVal val="0"/>
                                          </p:val>
                                        </p:tav>
                                        <p:tav tm="100000">
                                          <p:val>
                                            <p:strVal val="#ppt_h"/>
                                          </p:val>
                                        </p:tav>
                                      </p:tavLst>
                                    </p:anim>
                                    <p:animEffect transition="in" filter="fade">
                                      <p:cBhvr>
                                        <p:cTn id="30" dur="500"/>
                                        <p:tgtEl>
                                          <p:spTgt spid="6">
                                            <p:graphicEl>
                                              <a:dgm id="{DEEAF2B2-50AB-4FA0-9FEF-678C3E710EB4}"/>
                                            </p:graphicEl>
                                          </p:spTgt>
                                        </p:tgtEl>
                                      </p:cBhvr>
                                    </p:animEffect>
                                    <p:anim calcmode="lin" valueType="num">
                                      <p:cBhvr>
                                        <p:cTn id="31" dur="500" fill="hold"/>
                                        <p:tgtEl>
                                          <p:spTgt spid="6">
                                            <p:graphicEl>
                                              <a:dgm id="{DEEAF2B2-50AB-4FA0-9FEF-678C3E710EB4}"/>
                                            </p:graphicEl>
                                          </p:spTgt>
                                        </p:tgtEl>
                                        <p:attrNameLst>
                                          <p:attrName>ppt_x</p:attrName>
                                        </p:attrNameLst>
                                      </p:cBhvr>
                                      <p:tavLst>
                                        <p:tav tm="0">
                                          <p:val>
                                            <p:fltVal val="0.5"/>
                                          </p:val>
                                        </p:tav>
                                        <p:tav tm="100000">
                                          <p:val>
                                            <p:strVal val="#ppt_x"/>
                                          </p:val>
                                        </p:tav>
                                      </p:tavLst>
                                    </p:anim>
                                    <p:anim calcmode="lin" valueType="num">
                                      <p:cBhvr>
                                        <p:cTn id="32" dur="500" fill="hold"/>
                                        <p:tgtEl>
                                          <p:spTgt spid="6">
                                            <p:graphicEl>
                                              <a:dgm id="{DEEAF2B2-50AB-4FA0-9FEF-678C3E710EB4}"/>
                                            </p:graphicEl>
                                          </p:spTgt>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528" fill="hold" grpId="0" nodeType="clickEffect">
                                  <p:stCondLst>
                                    <p:cond delay="0"/>
                                  </p:stCondLst>
                                  <p:childTnLst>
                                    <p:set>
                                      <p:cBhvr>
                                        <p:cTn id="36" dur="1" fill="hold">
                                          <p:stCondLst>
                                            <p:cond delay="0"/>
                                          </p:stCondLst>
                                        </p:cTn>
                                        <p:tgtEl>
                                          <p:spTgt spid="6">
                                            <p:graphicEl>
                                              <a:dgm id="{0842BEDB-932A-4086-B0CA-55CE547EE3EA}"/>
                                            </p:graphicEl>
                                          </p:spTgt>
                                        </p:tgtEl>
                                        <p:attrNameLst>
                                          <p:attrName>style.visibility</p:attrName>
                                        </p:attrNameLst>
                                      </p:cBhvr>
                                      <p:to>
                                        <p:strVal val="visible"/>
                                      </p:to>
                                    </p:set>
                                    <p:anim calcmode="lin" valueType="num">
                                      <p:cBhvr>
                                        <p:cTn id="37" dur="500" fill="hold"/>
                                        <p:tgtEl>
                                          <p:spTgt spid="6">
                                            <p:graphicEl>
                                              <a:dgm id="{0842BEDB-932A-4086-B0CA-55CE547EE3EA}"/>
                                            </p:graphicEl>
                                          </p:spTgt>
                                        </p:tgtEl>
                                        <p:attrNameLst>
                                          <p:attrName>ppt_w</p:attrName>
                                        </p:attrNameLst>
                                      </p:cBhvr>
                                      <p:tavLst>
                                        <p:tav tm="0">
                                          <p:val>
                                            <p:fltVal val="0"/>
                                          </p:val>
                                        </p:tav>
                                        <p:tav tm="100000">
                                          <p:val>
                                            <p:strVal val="#ppt_w"/>
                                          </p:val>
                                        </p:tav>
                                      </p:tavLst>
                                    </p:anim>
                                    <p:anim calcmode="lin" valueType="num">
                                      <p:cBhvr>
                                        <p:cTn id="38" dur="500" fill="hold"/>
                                        <p:tgtEl>
                                          <p:spTgt spid="6">
                                            <p:graphicEl>
                                              <a:dgm id="{0842BEDB-932A-4086-B0CA-55CE547EE3EA}"/>
                                            </p:graphicEl>
                                          </p:spTgt>
                                        </p:tgtEl>
                                        <p:attrNameLst>
                                          <p:attrName>ppt_h</p:attrName>
                                        </p:attrNameLst>
                                      </p:cBhvr>
                                      <p:tavLst>
                                        <p:tav tm="0">
                                          <p:val>
                                            <p:fltVal val="0"/>
                                          </p:val>
                                        </p:tav>
                                        <p:tav tm="100000">
                                          <p:val>
                                            <p:strVal val="#ppt_h"/>
                                          </p:val>
                                        </p:tav>
                                      </p:tavLst>
                                    </p:anim>
                                    <p:animEffect transition="in" filter="fade">
                                      <p:cBhvr>
                                        <p:cTn id="39" dur="500"/>
                                        <p:tgtEl>
                                          <p:spTgt spid="6">
                                            <p:graphicEl>
                                              <a:dgm id="{0842BEDB-932A-4086-B0CA-55CE547EE3EA}"/>
                                            </p:graphicEl>
                                          </p:spTgt>
                                        </p:tgtEl>
                                      </p:cBhvr>
                                    </p:animEffect>
                                    <p:anim calcmode="lin" valueType="num">
                                      <p:cBhvr>
                                        <p:cTn id="40" dur="500" fill="hold"/>
                                        <p:tgtEl>
                                          <p:spTgt spid="6">
                                            <p:graphicEl>
                                              <a:dgm id="{0842BEDB-932A-4086-B0CA-55CE547EE3EA}"/>
                                            </p:graphicEl>
                                          </p:spTgt>
                                        </p:tgtEl>
                                        <p:attrNameLst>
                                          <p:attrName>ppt_x</p:attrName>
                                        </p:attrNameLst>
                                      </p:cBhvr>
                                      <p:tavLst>
                                        <p:tav tm="0">
                                          <p:val>
                                            <p:fltVal val="0.5"/>
                                          </p:val>
                                        </p:tav>
                                        <p:tav tm="100000">
                                          <p:val>
                                            <p:strVal val="#ppt_x"/>
                                          </p:val>
                                        </p:tav>
                                      </p:tavLst>
                                    </p:anim>
                                    <p:anim calcmode="lin" valueType="num">
                                      <p:cBhvr>
                                        <p:cTn id="41" dur="500" fill="hold"/>
                                        <p:tgtEl>
                                          <p:spTgt spid="6">
                                            <p:graphicEl>
                                              <a:dgm id="{0842BEDB-932A-4086-B0CA-55CE547EE3EA}"/>
                                            </p:graphicEl>
                                          </p:spTgt>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6">
                                            <p:graphicEl>
                                              <a:dgm id="{49013824-D190-46A7-B4E2-5DFC0AEF336D}"/>
                                            </p:graphicEl>
                                          </p:spTgt>
                                        </p:tgtEl>
                                        <p:attrNameLst>
                                          <p:attrName>style.visibility</p:attrName>
                                        </p:attrNameLst>
                                      </p:cBhvr>
                                      <p:to>
                                        <p:strVal val="visible"/>
                                      </p:to>
                                    </p:set>
                                    <p:anim calcmode="lin" valueType="num">
                                      <p:cBhvr>
                                        <p:cTn id="44" dur="500" fill="hold"/>
                                        <p:tgtEl>
                                          <p:spTgt spid="6">
                                            <p:graphicEl>
                                              <a:dgm id="{49013824-D190-46A7-B4E2-5DFC0AEF336D}"/>
                                            </p:graphicEl>
                                          </p:spTgt>
                                        </p:tgtEl>
                                        <p:attrNameLst>
                                          <p:attrName>ppt_w</p:attrName>
                                        </p:attrNameLst>
                                      </p:cBhvr>
                                      <p:tavLst>
                                        <p:tav tm="0">
                                          <p:val>
                                            <p:fltVal val="0"/>
                                          </p:val>
                                        </p:tav>
                                        <p:tav tm="100000">
                                          <p:val>
                                            <p:strVal val="#ppt_w"/>
                                          </p:val>
                                        </p:tav>
                                      </p:tavLst>
                                    </p:anim>
                                    <p:anim calcmode="lin" valueType="num">
                                      <p:cBhvr>
                                        <p:cTn id="45" dur="500" fill="hold"/>
                                        <p:tgtEl>
                                          <p:spTgt spid="6">
                                            <p:graphicEl>
                                              <a:dgm id="{49013824-D190-46A7-B4E2-5DFC0AEF336D}"/>
                                            </p:graphicEl>
                                          </p:spTgt>
                                        </p:tgtEl>
                                        <p:attrNameLst>
                                          <p:attrName>ppt_h</p:attrName>
                                        </p:attrNameLst>
                                      </p:cBhvr>
                                      <p:tavLst>
                                        <p:tav tm="0">
                                          <p:val>
                                            <p:fltVal val="0"/>
                                          </p:val>
                                        </p:tav>
                                        <p:tav tm="100000">
                                          <p:val>
                                            <p:strVal val="#ppt_h"/>
                                          </p:val>
                                        </p:tav>
                                      </p:tavLst>
                                    </p:anim>
                                    <p:animEffect transition="in" filter="fade">
                                      <p:cBhvr>
                                        <p:cTn id="46" dur="500"/>
                                        <p:tgtEl>
                                          <p:spTgt spid="6">
                                            <p:graphicEl>
                                              <a:dgm id="{49013824-D190-46A7-B4E2-5DFC0AEF336D}"/>
                                            </p:graphicEl>
                                          </p:spTgt>
                                        </p:tgtEl>
                                      </p:cBhvr>
                                    </p:animEffect>
                                    <p:anim calcmode="lin" valueType="num">
                                      <p:cBhvr>
                                        <p:cTn id="47" dur="500" fill="hold"/>
                                        <p:tgtEl>
                                          <p:spTgt spid="6">
                                            <p:graphicEl>
                                              <a:dgm id="{49013824-D190-46A7-B4E2-5DFC0AEF336D}"/>
                                            </p:graphicEl>
                                          </p:spTgt>
                                        </p:tgtEl>
                                        <p:attrNameLst>
                                          <p:attrName>ppt_x</p:attrName>
                                        </p:attrNameLst>
                                      </p:cBhvr>
                                      <p:tavLst>
                                        <p:tav tm="0">
                                          <p:val>
                                            <p:fltVal val="0.5"/>
                                          </p:val>
                                        </p:tav>
                                        <p:tav tm="100000">
                                          <p:val>
                                            <p:strVal val="#ppt_x"/>
                                          </p:val>
                                        </p:tav>
                                      </p:tavLst>
                                    </p:anim>
                                    <p:anim calcmode="lin" valueType="num">
                                      <p:cBhvr>
                                        <p:cTn id="48" dur="500" fill="hold"/>
                                        <p:tgtEl>
                                          <p:spTgt spid="6">
                                            <p:graphicEl>
                                              <a:dgm id="{49013824-D190-46A7-B4E2-5DFC0AEF336D}"/>
                                            </p:graphicEl>
                                          </p:spTgt>
                                        </p:tgtEl>
                                        <p:attrNameLst>
                                          <p:attrName>ppt_y</p:attrName>
                                        </p:attrNameLst>
                                      </p:cBhvr>
                                      <p:tavLst>
                                        <p:tav tm="0">
                                          <p:val>
                                            <p:fltVal val="0.5"/>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528" fill="hold" grpId="0" nodeType="clickEffect">
                                  <p:stCondLst>
                                    <p:cond delay="0"/>
                                  </p:stCondLst>
                                  <p:childTnLst>
                                    <p:set>
                                      <p:cBhvr>
                                        <p:cTn id="52" dur="1" fill="hold">
                                          <p:stCondLst>
                                            <p:cond delay="0"/>
                                          </p:stCondLst>
                                        </p:cTn>
                                        <p:tgtEl>
                                          <p:spTgt spid="6">
                                            <p:graphicEl>
                                              <a:dgm id="{F5A78878-A6F0-4224-BC9F-74DD50BC4744}"/>
                                            </p:graphicEl>
                                          </p:spTgt>
                                        </p:tgtEl>
                                        <p:attrNameLst>
                                          <p:attrName>style.visibility</p:attrName>
                                        </p:attrNameLst>
                                      </p:cBhvr>
                                      <p:to>
                                        <p:strVal val="visible"/>
                                      </p:to>
                                    </p:set>
                                    <p:anim calcmode="lin" valueType="num">
                                      <p:cBhvr>
                                        <p:cTn id="53" dur="500" fill="hold"/>
                                        <p:tgtEl>
                                          <p:spTgt spid="6">
                                            <p:graphicEl>
                                              <a:dgm id="{F5A78878-A6F0-4224-BC9F-74DD50BC4744}"/>
                                            </p:graphicEl>
                                          </p:spTgt>
                                        </p:tgtEl>
                                        <p:attrNameLst>
                                          <p:attrName>ppt_w</p:attrName>
                                        </p:attrNameLst>
                                      </p:cBhvr>
                                      <p:tavLst>
                                        <p:tav tm="0">
                                          <p:val>
                                            <p:fltVal val="0"/>
                                          </p:val>
                                        </p:tav>
                                        <p:tav tm="100000">
                                          <p:val>
                                            <p:strVal val="#ppt_w"/>
                                          </p:val>
                                        </p:tav>
                                      </p:tavLst>
                                    </p:anim>
                                    <p:anim calcmode="lin" valueType="num">
                                      <p:cBhvr>
                                        <p:cTn id="54" dur="500" fill="hold"/>
                                        <p:tgtEl>
                                          <p:spTgt spid="6">
                                            <p:graphicEl>
                                              <a:dgm id="{F5A78878-A6F0-4224-BC9F-74DD50BC4744}"/>
                                            </p:graphicEl>
                                          </p:spTgt>
                                        </p:tgtEl>
                                        <p:attrNameLst>
                                          <p:attrName>ppt_h</p:attrName>
                                        </p:attrNameLst>
                                      </p:cBhvr>
                                      <p:tavLst>
                                        <p:tav tm="0">
                                          <p:val>
                                            <p:fltVal val="0"/>
                                          </p:val>
                                        </p:tav>
                                        <p:tav tm="100000">
                                          <p:val>
                                            <p:strVal val="#ppt_h"/>
                                          </p:val>
                                        </p:tav>
                                      </p:tavLst>
                                    </p:anim>
                                    <p:animEffect transition="in" filter="fade">
                                      <p:cBhvr>
                                        <p:cTn id="55" dur="500"/>
                                        <p:tgtEl>
                                          <p:spTgt spid="6">
                                            <p:graphicEl>
                                              <a:dgm id="{F5A78878-A6F0-4224-BC9F-74DD50BC4744}"/>
                                            </p:graphicEl>
                                          </p:spTgt>
                                        </p:tgtEl>
                                      </p:cBhvr>
                                    </p:animEffect>
                                    <p:anim calcmode="lin" valueType="num">
                                      <p:cBhvr>
                                        <p:cTn id="56" dur="500" fill="hold"/>
                                        <p:tgtEl>
                                          <p:spTgt spid="6">
                                            <p:graphicEl>
                                              <a:dgm id="{F5A78878-A6F0-4224-BC9F-74DD50BC4744}"/>
                                            </p:graphicEl>
                                          </p:spTgt>
                                        </p:tgtEl>
                                        <p:attrNameLst>
                                          <p:attrName>ppt_x</p:attrName>
                                        </p:attrNameLst>
                                      </p:cBhvr>
                                      <p:tavLst>
                                        <p:tav tm="0">
                                          <p:val>
                                            <p:fltVal val="0.5"/>
                                          </p:val>
                                        </p:tav>
                                        <p:tav tm="100000">
                                          <p:val>
                                            <p:strVal val="#ppt_x"/>
                                          </p:val>
                                        </p:tav>
                                      </p:tavLst>
                                    </p:anim>
                                    <p:anim calcmode="lin" valueType="num">
                                      <p:cBhvr>
                                        <p:cTn id="57" dur="500" fill="hold"/>
                                        <p:tgtEl>
                                          <p:spTgt spid="6">
                                            <p:graphicEl>
                                              <a:dgm id="{F5A78878-A6F0-4224-BC9F-74DD50BC4744}"/>
                                            </p:graphicEl>
                                          </p:spTgt>
                                        </p:tgtEl>
                                        <p:attrNameLst>
                                          <p:attrName>ppt_y</p:attrName>
                                        </p:attrNameLst>
                                      </p:cBhvr>
                                      <p:tavLst>
                                        <p:tav tm="0">
                                          <p:val>
                                            <p:fltVal val="0.5"/>
                                          </p:val>
                                        </p:tav>
                                        <p:tav tm="100000">
                                          <p:val>
                                            <p:strVal val="#ppt_y"/>
                                          </p:val>
                                        </p:tav>
                                      </p:tavLst>
                                    </p:anim>
                                  </p:childTnLst>
                                </p:cTn>
                              </p:par>
                              <p:par>
                                <p:cTn id="58" presetID="53" presetClass="entr" presetSubtype="528" fill="hold" grpId="0" nodeType="withEffect">
                                  <p:stCondLst>
                                    <p:cond delay="0"/>
                                  </p:stCondLst>
                                  <p:childTnLst>
                                    <p:set>
                                      <p:cBhvr>
                                        <p:cTn id="59" dur="1" fill="hold">
                                          <p:stCondLst>
                                            <p:cond delay="0"/>
                                          </p:stCondLst>
                                        </p:cTn>
                                        <p:tgtEl>
                                          <p:spTgt spid="6">
                                            <p:graphicEl>
                                              <a:dgm id="{96460CC0-39CD-4D17-B059-AA25629025EA}"/>
                                            </p:graphicEl>
                                          </p:spTgt>
                                        </p:tgtEl>
                                        <p:attrNameLst>
                                          <p:attrName>style.visibility</p:attrName>
                                        </p:attrNameLst>
                                      </p:cBhvr>
                                      <p:to>
                                        <p:strVal val="visible"/>
                                      </p:to>
                                    </p:set>
                                    <p:anim calcmode="lin" valueType="num">
                                      <p:cBhvr>
                                        <p:cTn id="60" dur="500" fill="hold"/>
                                        <p:tgtEl>
                                          <p:spTgt spid="6">
                                            <p:graphicEl>
                                              <a:dgm id="{96460CC0-39CD-4D17-B059-AA25629025EA}"/>
                                            </p:graphicEl>
                                          </p:spTgt>
                                        </p:tgtEl>
                                        <p:attrNameLst>
                                          <p:attrName>ppt_w</p:attrName>
                                        </p:attrNameLst>
                                      </p:cBhvr>
                                      <p:tavLst>
                                        <p:tav tm="0">
                                          <p:val>
                                            <p:fltVal val="0"/>
                                          </p:val>
                                        </p:tav>
                                        <p:tav tm="100000">
                                          <p:val>
                                            <p:strVal val="#ppt_w"/>
                                          </p:val>
                                        </p:tav>
                                      </p:tavLst>
                                    </p:anim>
                                    <p:anim calcmode="lin" valueType="num">
                                      <p:cBhvr>
                                        <p:cTn id="61" dur="500" fill="hold"/>
                                        <p:tgtEl>
                                          <p:spTgt spid="6">
                                            <p:graphicEl>
                                              <a:dgm id="{96460CC0-39CD-4D17-B059-AA25629025EA}"/>
                                            </p:graphicEl>
                                          </p:spTgt>
                                        </p:tgtEl>
                                        <p:attrNameLst>
                                          <p:attrName>ppt_h</p:attrName>
                                        </p:attrNameLst>
                                      </p:cBhvr>
                                      <p:tavLst>
                                        <p:tav tm="0">
                                          <p:val>
                                            <p:fltVal val="0"/>
                                          </p:val>
                                        </p:tav>
                                        <p:tav tm="100000">
                                          <p:val>
                                            <p:strVal val="#ppt_h"/>
                                          </p:val>
                                        </p:tav>
                                      </p:tavLst>
                                    </p:anim>
                                    <p:animEffect transition="in" filter="fade">
                                      <p:cBhvr>
                                        <p:cTn id="62" dur="500"/>
                                        <p:tgtEl>
                                          <p:spTgt spid="6">
                                            <p:graphicEl>
                                              <a:dgm id="{96460CC0-39CD-4D17-B059-AA25629025EA}"/>
                                            </p:graphicEl>
                                          </p:spTgt>
                                        </p:tgtEl>
                                      </p:cBhvr>
                                    </p:animEffect>
                                    <p:anim calcmode="lin" valueType="num">
                                      <p:cBhvr>
                                        <p:cTn id="63" dur="500" fill="hold"/>
                                        <p:tgtEl>
                                          <p:spTgt spid="6">
                                            <p:graphicEl>
                                              <a:dgm id="{96460CC0-39CD-4D17-B059-AA25629025EA}"/>
                                            </p:graphicEl>
                                          </p:spTgt>
                                        </p:tgtEl>
                                        <p:attrNameLst>
                                          <p:attrName>ppt_x</p:attrName>
                                        </p:attrNameLst>
                                      </p:cBhvr>
                                      <p:tavLst>
                                        <p:tav tm="0">
                                          <p:val>
                                            <p:fltVal val="0.5"/>
                                          </p:val>
                                        </p:tav>
                                        <p:tav tm="100000">
                                          <p:val>
                                            <p:strVal val="#ppt_x"/>
                                          </p:val>
                                        </p:tav>
                                      </p:tavLst>
                                    </p:anim>
                                    <p:anim calcmode="lin" valueType="num">
                                      <p:cBhvr>
                                        <p:cTn id="64" dur="500" fill="hold"/>
                                        <p:tgtEl>
                                          <p:spTgt spid="6">
                                            <p:graphicEl>
                                              <a:dgm id="{96460CC0-39CD-4D17-B059-AA25629025EA}"/>
                                            </p:graphicEl>
                                          </p:spTgt>
                                        </p:tgtEl>
                                        <p:attrNameLst>
                                          <p:attrName>ppt_y</p:attrName>
                                        </p:attrNameLst>
                                      </p:cBhvr>
                                      <p:tavLst>
                                        <p:tav tm="0">
                                          <p:val>
                                            <p:fltVal val="0.5"/>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528" fill="hold" grpId="0" nodeType="clickEffect">
                                  <p:stCondLst>
                                    <p:cond delay="0"/>
                                  </p:stCondLst>
                                  <p:childTnLst>
                                    <p:set>
                                      <p:cBhvr>
                                        <p:cTn id="68" dur="1" fill="hold">
                                          <p:stCondLst>
                                            <p:cond delay="0"/>
                                          </p:stCondLst>
                                        </p:cTn>
                                        <p:tgtEl>
                                          <p:spTgt spid="6">
                                            <p:graphicEl>
                                              <a:dgm id="{7CBB07ED-9445-455B-8CAF-39E750B57301}"/>
                                            </p:graphicEl>
                                          </p:spTgt>
                                        </p:tgtEl>
                                        <p:attrNameLst>
                                          <p:attrName>style.visibility</p:attrName>
                                        </p:attrNameLst>
                                      </p:cBhvr>
                                      <p:to>
                                        <p:strVal val="visible"/>
                                      </p:to>
                                    </p:set>
                                    <p:anim calcmode="lin" valueType="num">
                                      <p:cBhvr>
                                        <p:cTn id="69" dur="500" fill="hold"/>
                                        <p:tgtEl>
                                          <p:spTgt spid="6">
                                            <p:graphicEl>
                                              <a:dgm id="{7CBB07ED-9445-455B-8CAF-39E750B57301}"/>
                                            </p:graphicEl>
                                          </p:spTgt>
                                        </p:tgtEl>
                                        <p:attrNameLst>
                                          <p:attrName>ppt_w</p:attrName>
                                        </p:attrNameLst>
                                      </p:cBhvr>
                                      <p:tavLst>
                                        <p:tav tm="0">
                                          <p:val>
                                            <p:fltVal val="0"/>
                                          </p:val>
                                        </p:tav>
                                        <p:tav tm="100000">
                                          <p:val>
                                            <p:strVal val="#ppt_w"/>
                                          </p:val>
                                        </p:tav>
                                      </p:tavLst>
                                    </p:anim>
                                    <p:anim calcmode="lin" valueType="num">
                                      <p:cBhvr>
                                        <p:cTn id="70" dur="500" fill="hold"/>
                                        <p:tgtEl>
                                          <p:spTgt spid="6">
                                            <p:graphicEl>
                                              <a:dgm id="{7CBB07ED-9445-455B-8CAF-39E750B57301}"/>
                                            </p:graphicEl>
                                          </p:spTgt>
                                        </p:tgtEl>
                                        <p:attrNameLst>
                                          <p:attrName>ppt_h</p:attrName>
                                        </p:attrNameLst>
                                      </p:cBhvr>
                                      <p:tavLst>
                                        <p:tav tm="0">
                                          <p:val>
                                            <p:fltVal val="0"/>
                                          </p:val>
                                        </p:tav>
                                        <p:tav tm="100000">
                                          <p:val>
                                            <p:strVal val="#ppt_h"/>
                                          </p:val>
                                        </p:tav>
                                      </p:tavLst>
                                    </p:anim>
                                    <p:animEffect transition="in" filter="fade">
                                      <p:cBhvr>
                                        <p:cTn id="71" dur="500"/>
                                        <p:tgtEl>
                                          <p:spTgt spid="6">
                                            <p:graphicEl>
                                              <a:dgm id="{7CBB07ED-9445-455B-8CAF-39E750B57301}"/>
                                            </p:graphicEl>
                                          </p:spTgt>
                                        </p:tgtEl>
                                      </p:cBhvr>
                                    </p:animEffect>
                                    <p:anim calcmode="lin" valueType="num">
                                      <p:cBhvr>
                                        <p:cTn id="72" dur="500" fill="hold"/>
                                        <p:tgtEl>
                                          <p:spTgt spid="6">
                                            <p:graphicEl>
                                              <a:dgm id="{7CBB07ED-9445-455B-8CAF-39E750B57301}"/>
                                            </p:graphicEl>
                                          </p:spTgt>
                                        </p:tgtEl>
                                        <p:attrNameLst>
                                          <p:attrName>ppt_x</p:attrName>
                                        </p:attrNameLst>
                                      </p:cBhvr>
                                      <p:tavLst>
                                        <p:tav tm="0">
                                          <p:val>
                                            <p:fltVal val="0.5"/>
                                          </p:val>
                                        </p:tav>
                                        <p:tav tm="100000">
                                          <p:val>
                                            <p:strVal val="#ppt_x"/>
                                          </p:val>
                                        </p:tav>
                                      </p:tavLst>
                                    </p:anim>
                                    <p:anim calcmode="lin" valueType="num">
                                      <p:cBhvr>
                                        <p:cTn id="73" dur="500" fill="hold"/>
                                        <p:tgtEl>
                                          <p:spTgt spid="6">
                                            <p:graphicEl>
                                              <a:dgm id="{7CBB07ED-9445-455B-8CAF-39E750B57301}"/>
                                            </p:graphicEl>
                                          </p:spTgt>
                                        </p:tgtEl>
                                        <p:attrNameLst>
                                          <p:attrName>ppt_y</p:attrName>
                                        </p:attrNameLst>
                                      </p:cBhvr>
                                      <p:tavLst>
                                        <p:tav tm="0">
                                          <p:val>
                                            <p:fltVal val="0.5"/>
                                          </p:val>
                                        </p:tav>
                                        <p:tav tm="100000">
                                          <p:val>
                                            <p:strVal val="#ppt_y"/>
                                          </p:val>
                                        </p:tav>
                                      </p:tavLst>
                                    </p:anim>
                                  </p:childTnLst>
                                </p:cTn>
                              </p:par>
                              <p:par>
                                <p:cTn id="74" presetID="53" presetClass="entr" presetSubtype="528" fill="hold" grpId="0" nodeType="withEffect">
                                  <p:stCondLst>
                                    <p:cond delay="0"/>
                                  </p:stCondLst>
                                  <p:childTnLst>
                                    <p:set>
                                      <p:cBhvr>
                                        <p:cTn id="75" dur="1" fill="hold">
                                          <p:stCondLst>
                                            <p:cond delay="0"/>
                                          </p:stCondLst>
                                        </p:cTn>
                                        <p:tgtEl>
                                          <p:spTgt spid="6">
                                            <p:graphicEl>
                                              <a:dgm id="{279A3816-E197-4229-9557-E778C8E64553}"/>
                                            </p:graphicEl>
                                          </p:spTgt>
                                        </p:tgtEl>
                                        <p:attrNameLst>
                                          <p:attrName>style.visibility</p:attrName>
                                        </p:attrNameLst>
                                      </p:cBhvr>
                                      <p:to>
                                        <p:strVal val="visible"/>
                                      </p:to>
                                    </p:set>
                                    <p:anim calcmode="lin" valueType="num">
                                      <p:cBhvr>
                                        <p:cTn id="76" dur="500" fill="hold"/>
                                        <p:tgtEl>
                                          <p:spTgt spid="6">
                                            <p:graphicEl>
                                              <a:dgm id="{279A3816-E197-4229-9557-E778C8E64553}"/>
                                            </p:graphicEl>
                                          </p:spTgt>
                                        </p:tgtEl>
                                        <p:attrNameLst>
                                          <p:attrName>ppt_w</p:attrName>
                                        </p:attrNameLst>
                                      </p:cBhvr>
                                      <p:tavLst>
                                        <p:tav tm="0">
                                          <p:val>
                                            <p:fltVal val="0"/>
                                          </p:val>
                                        </p:tav>
                                        <p:tav tm="100000">
                                          <p:val>
                                            <p:strVal val="#ppt_w"/>
                                          </p:val>
                                        </p:tav>
                                      </p:tavLst>
                                    </p:anim>
                                    <p:anim calcmode="lin" valueType="num">
                                      <p:cBhvr>
                                        <p:cTn id="77" dur="500" fill="hold"/>
                                        <p:tgtEl>
                                          <p:spTgt spid="6">
                                            <p:graphicEl>
                                              <a:dgm id="{279A3816-E197-4229-9557-E778C8E64553}"/>
                                            </p:graphicEl>
                                          </p:spTgt>
                                        </p:tgtEl>
                                        <p:attrNameLst>
                                          <p:attrName>ppt_h</p:attrName>
                                        </p:attrNameLst>
                                      </p:cBhvr>
                                      <p:tavLst>
                                        <p:tav tm="0">
                                          <p:val>
                                            <p:fltVal val="0"/>
                                          </p:val>
                                        </p:tav>
                                        <p:tav tm="100000">
                                          <p:val>
                                            <p:strVal val="#ppt_h"/>
                                          </p:val>
                                        </p:tav>
                                      </p:tavLst>
                                    </p:anim>
                                    <p:animEffect transition="in" filter="fade">
                                      <p:cBhvr>
                                        <p:cTn id="78" dur="500"/>
                                        <p:tgtEl>
                                          <p:spTgt spid="6">
                                            <p:graphicEl>
                                              <a:dgm id="{279A3816-E197-4229-9557-E778C8E64553}"/>
                                            </p:graphicEl>
                                          </p:spTgt>
                                        </p:tgtEl>
                                      </p:cBhvr>
                                    </p:animEffect>
                                    <p:anim calcmode="lin" valueType="num">
                                      <p:cBhvr>
                                        <p:cTn id="79" dur="500" fill="hold"/>
                                        <p:tgtEl>
                                          <p:spTgt spid="6">
                                            <p:graphicEl>
                                              <a:dgm id="{279A3816-E197-4229-9557-E778C8E64553}"/>
                                            </p:graphicEl>
                                          </p:spTgt>
                                        </p:tgtEl>
                                        <p:attrNameLst>
                                          <p:attrName>ppt_x</p:attrName>
                                        </p:attrNameLst>
                                      </p:cBhvr>
                                      <p:tavLst>
                                        <p:tav tm="0">
                                          <p:val>
                                            <p:fltVal val="0.5"/>
                                          </p:val>
                                        </p:tav>
                                        <p:tav tm="100000">
                                          <p:val>
                                            <p:strVal val="#ppt_x"/>
                                          </p:val>
                                        </p:tav>
                                      </p:tavLst>
                                    </p:anim>
                                    <p:anim calcmode="lin" valueType="num">
                                      <p:cBhvr>
                                        <p:cTn id="80" dur="500" fill="hold"/>
                                        <p:tgtEl>
                                          <p:spTgt spid="6">
                                            <p:graphicEl>
                                              <a:dgm id="{279A3816-E197-4229-9557-E778C8E64553}"/>
                                            </p:graphicEl>
                                          </p:spTgt>
                                        </p:tgtEl>
                                        <p:attrNameLst>
                                          <p:attrName>ppt_y</p:attrName>
                                        </p:attrNameLst>
                                      </p:cBhvr>
                                      <p:tavLst>
                                        <p:tav tm="0">
                                          <p:val>
                                            <p:fltVal val="0.5"/>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528" fill="hold" grpId="0" nodeType="clickEffect">
                                  <p:stCondLst>
                                    <p:cond delay="0"/>
                                  </p:stCondLst>
                                  <p:childTnLst>
                                    <p:set>
                                      <p:cBhvr>
                                        <p:cTn id="84" dur="1" fill="hold">
                                          <p:stCondLst>
                                            <p:cond delay="0"/>
                                          </p:stCondLst>
                                        </p:cTn>
                                        <p:tgtEl>
                                          <p:spTgt spid="6">
                                            <p:graphicEl>
                                              <a:dgm id="{EB9DABB4-B2A5-4F78-AAFB-E7E0A10E9093}"/>
                                            </p:graphicEl>
                                          </p:spTgt>
                                        </p:tgtEl>
                                        <p:attrNameLst>
                                          <p:attrName>style.visibility</p:attrName>
                                        </p:attrNameLst>
                                      </p:cBhvr>
                                      <p:to>
                                        <p:strVal val="visible"/>
                                      </p:to>
                                    </p:set>
                                    <p:anim calcmode="lin" valueType="num">
                                      <p:cBhvr>
                                        <p:cTn id="85" dur="500" fill="hold"/>
                                        <p:tgtEl>
                                          <p:spTgt spid="6">
                                            <p:graphicEl>
                                              <a:dgm id="{EB9DABB4-B2A5-4F78-AAFB-E7E0A10E9093}"/>
                                            </p:graphicEl>
                                          </p:spTgt>
                                        </p:tgtEl>
                                        <p:attrNameLst>
                                          <p:attrName>ppt_w</p:attrName>
                                        </p:attrNameLst>
                                      </p:cBhvr>
                                      <p:tavLst>
                                        <p:tav tm="0">
                                          <p:val>
                                            <p:fltVal val="0"/>
                                          </p:val>
                                        </p:tav>
                                        <p:tav tm="100000">
                                          <p:val>
                                            <p:strVal val="#ppt_w"/>
                                          </p:val>
                                        </p:tav>
                                      </p:tavLst>
                                    </p:anim>
                                    <p:anim calcmode="lin" valueType="num">
                                      <p:cBhvr>
                                        <p:cTn id="86" dur="500" fill="hold"/>
                                        <p:tgtEl>
                                          <p:spTgt spid="6">
                                            <p:graphicEl>
                                              <a:dgm id="{EB9DABB4-B2A5-4F78-AAFB-E7E0A10E9093}"/>
                                            </p:graphicEl>
                                          </p:spTgt>
                                        </p:tgtEl>
                                        <p:attrNameLst>
                                          <p:attrName>ppt_h</p:attrName>
                                        </p:attrNameLst>
                                      </p:cBhvr>
                                      <p:tavLst>
                                        <p:tav tm="0">
                                          <p:val>
                                            <p:fltVal val="0"/>
                                          </p:val>
                                        </p:tav>
                                        <p:tav tm="100000">
                                          <p:val>
                                            <p:strVal val="#ppt_h"/>
                                          </p:val>
                                        </p:tav>
                                      </p:tavLst>
                                    </p:anim>
                                    <p:animEffect transition="in" filter="fade">
                                      <p:cBhvr>
                                        <p:cTn id="87" dur="500"/>
                                        <p:tgtEl>
                                          <p:spTgt spid="6">
                                            <p:graphicEl>
                                              <a:dgm id="{EB9DABB4-B2A5-4F78-AAFB-E7E0A10E9093}"/>
                                            </p:graphicEl>
                                          </p:spTgt>
                                        </p:tgtEl>
                                      </p:cBhvr>
                                    </p:animEffect>
                                    <p:anim calcmode="lin" valueType="num">
                                      <p:cBhvr>
                                        <p:cTn id="88" dur="500" fill="hold"/>
                                        <p:tgtEl>
                                          <p:spTgt spid="6">
                                            <p:graphicEl>
                                              <a:dgm id="{EB9DABB4-B2A5-4F78-AAFB-E7E0A10E9093}"/>
                                            </p:graphicEl>
                                          </p:spTgt>
                                        </p:tgtEl>
                                        <p:attrNameLst>
                                          <p:attrName>ppt_x</p:attrName>
                                        </p:attrNameLst>
                                      </p:cBhvr>
                                      <p:tavLst>
                                        <p:tav tm="0">
                                          <p:val>
                                            <p:fltVal val="0.5"/>
                                          </p:val>
                                        </p:tav>
                                        <p:tav tm="100000">
                                          <p:val>
                                            <p:strVal val="#ppt_x"/>
                                          </p:val>
                                        </p:tav>
                                      </p:tavLst>
                                    </p:anim>
                                    <p:anim calcmode="lin" valueType="num">
                                      <p:cBhvr>
                                        <p:cTn id="89" dur="500" fill="hold"/>
                                        <p:tgtEl>
                                          <p:spTgt spid="6">
                                            <p:graphicEl>
                                              <a:dgm id="{EB9DABB4-B2A5-4F78-AAFB-E7E0A10E9093}"/>
                                            </p:graphicEl>
                                          </p:spTgt>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0"/>
                                  </p:stCondLst>
                                  <p:childTnLst>
                                    <p:set>
                                      <p:cBhvr>
                                        <p:cTn id="91" dur="1" fill="hold">
                                          <p:stCondLst>
                                            <p:cond delay="0"/>
                                          </p:stCondLst>
                                        </p:cTn>
                                        <p:tgtEl>
                                          <p:spTgt spid="6">
                                            <p:graphicEl>
                                              <a:dgm id="{987C227D-6CE3-4EE6-BE4B-DF65B00CD96B}"/>
                                            </p:graphicEl>
                                          </p:spTgt>
                                        </p:tgtEl>
                                        <p:attrNameLst>
                                          <p:attrName>style.visibility</p:attrName>
                                        </p:attrNameLst>
                                      </p:cBhvr>
                                      <p:to>
                                        <p:strVal val="visible"/>
                                      </p:to>
                                    </p:set>
                                    <p:anim calcmode="lin" valueType="num">
                                      <p:cBhvr>
                                        <p:cTn id="92" dur="500" fill="hold"/>
                                        <p:tgtEl>
                                          <p:spTgt spid="6">
                                            <p:graphicEl>
                                              <a:dgm id="{987C227D-6CE3-4EE6-BE4B-DF65B00CD96B}"/>
                                            </p:graphicEl>
                                          </p:spTgt>
                                        </p:tgtEl>
                                        <p:attrNameLst>
                                          <p:attrName>ppt_w</p:attrName>
                                        </p:attrNameLst>
                                      </p:cBhvr>
                                      <p:tavLst>
                                        <p:tav tm="0">
                                          <p:val>
                                            <p:fltVal val="0"/>
                                          </p:val>
                                        </p:tav>
                                        <p:tav tm="100000">
                                          <p:val>
                                            <p:strVal val="#ppt_w"/>
                                          </p:val>
                                        </p:tav>
                                      </p:tavLst>
                                    </p:anim>
                                    <p:anim calcmode="lin" valueType="num">
                                      <p:cBhvr>
                                        <p:cTn id="93" dur="500" fill="hold"/>
                                        <p:tgtEl>
                                          <p:spTgt spid="6">
                                            <p:graphicEl>
                                              <a:dgm id="{987C227D-6CE3-4EE6-BE4B-DF65B00CD96B}"/>
                                            </p:graphicEl>
                                          </p:spTgt>
                                        </p:tgtEl>
                                        <p:attrNameLst>
                                          <p:attrName>ppt_h</p:attrName>
                                        </p:attrNameLst>
                                      </p:cBhvr>
                                      <p:tavLst>
                                        <p:tav tm="0">
                                          <p:val>
                                            <p:fltVal val="0"/>
                                          </p:val>
                                        </p:tav>
                                        <p:tav tm="100000">
                                          <p:val>
                                            <p:strVal val="#ppt_h"/>
                                          </p:val>
                                        </p:tav>
                                      </p:tavLst>
                                    </p:anim>
                                    <p:animEffect transition="in" filter="fade">
                                      <p:cBhvr>
                                        <p:cTn id="94" dur="500"/>
                                        <p:tgtEl>
                                          <p:spTgt spid="6">
                                            <p:graphicEl>
                                              <a:dgm id="{987C227D-6CE3-4EE6-BE4B-DF65B00CD96B}"/>
                                            </p:graphicEl>
                                          </p:spTgt>
                                        </p:tgtEl>
                                      </p:cBhvr>
                                    </p:animEffect>
                                    <p:anim calcmode="lin" valueType="num">
                                      <p:cBhvr>
                                        <p:cTn id="95" dur="500" fill="hold"/>
                                        <p:tgtEl>
                                          <p:spTgt spid="6">
                                            <p:graphicEl>
                                              <a:dgm id="{987C227D-6CE3-4EE6-BE4B-DF65B00CD96B}"/>
                                            </p:graphicEl>
                                          </p:spTgt>
                                        </p:tgtEl>
                                        <p:attrNameLst>
                                          <p:attrName>ppt_x</p:attrName>
                                        </p:attrNameLst>
                                      </p:cBhvr>
                                      <p:tavLst>
                                        <p:tav tm="0">
                                          <p:val>
                                            <p:fltVal val="0.5"/>
                                          </p:val>
                                        </p:tav>
                                        <p:tav tm="100000">
                                          <p:val>
                                            <p:strVal val="#ppt_x"/>
                                          </p:val>
                                        </p:tav>
                                      </p:tavLst>
                                    </p:anim>
                                    <p:anim calcmode="lin" valueType="num">
                                      <p:cBhvr>
                                        <p:cTn id="96" dur="500" fill="hold"/>
                                        <p:tgtEl>
                                          <p:spTgt spid="6">
                                            <p:graphicEl>
                                              <a:dgm id="{987C227D-6CE3-4EE6-BE4B-DF65B00CD96B}"/>
                                            </p:graphicEl>
                                          </p:spTgt>
                                        </p:tgtEl>
                                        <p:attrNameLst>
                                          <p:attrName>ppt_y</p:attrName>
                                        </p:attrNameLst>
                                      </p:cBhvr>
                                      <p:tavLst>
                                        <p:tav tm="0">
                                          <p:val>
                                            <p:fltVal val="0.5"/>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53" presetClass="entr" presetSubtype="528" fill="hold" grpId="0" nodeType="clickEffect">
                                  <p:stCondLst>
                                    <p:cond delay="0"/>
                                  </p:stCondLst>
                                  <p:childTnLst>
                                    <p:set>
                                      <p:cBhvr>
                                        <p:cTn id="100" dur="1" fill="hold">
                                          <p:stCondLst>
                                            <p:cond delay="0"/>
                                          </p:stCondLst>
                                        </p:cTn>
                                        <p:tgtEl>
                                          <p:spTgt spid="6">
                                            <p:graphicEl>
                                              <a:dgm id="{A637F297-840D-425A-BF85-28FB03B5958A}"/>
                                            </p:graphicEl>
                                          </p:spTgt>
                                        </p:tgtEl>
                                        <p:attrNameLst>
                                          <p:attrName>style.visibility</p:attrName>
                                        </p:attrNameLst>
                                      </p:cBhvr>
                                      <p:to>
                                        <p:strVal val="visible"/>
                                      </p:to>
                                    </p:set>
                                    <p:anim calcmode="lin" valueType="num">
                                      <p:cBhvr>
                                        <p:cTn id="101" dur="500" fill="hold"/>
                                        <p:tgtEl>
                                          <p:spTgt spid="6">
                                            <p:graphicEl>
                                              <a:dgm id="{A637F297-840D-425A-BF85-28FB03B5958A}"/>
                                            </p:graphicEl>
                                          </p:spTgt>
                                        </p:tgtEl>
                                        <p:attrNameLst>
                                          <p:attrName>ppt_w</p:attrName>
                                        </p:attrNameLst>
                                      </p:cBhvr>
                                      <p:tavLst>
                                        <p:tav tm="0">
                                          <p:val>
                                            <p:fltVal val="0"/>
                                          </p:val>
                                        </p:tav>
                                        <p:tav tm="100000">
                                          <p:val>
                                            <p:strVal val="#ppt_w"/>
                                          </p:val>
                                        </p:tav>
                                      </p:tavLst>
                                    </p:anim>
                                    <p:anim calcmode="lin" valueType="num">
                                      <p:cBhvr>
                                        <p:cTn id="102" dur="500" fill="hold"/>
                                        <p:tgtEl>
                                          <p:spTgt spid="6">
                                            <p:graphicEl>
                                              <a:dgm id="{A637F297-840D-425A-BF85-28FB03B5958A}"/>
                                            </p:graphicEl>
                                          </p:spTgt>
                                        </p:tgtEl>
                                        <p:attrNameLst>
                                          <p:attrName>ppt_h</p:attrName>
                                        </p:attrNameLst>
                                      </p:cBhvr>
                                      <p:tavLst>
                                        <p:tav tm="0">
                                          <p:val>
                                            <p:fltVal val="0"/>
                                          </p:val>
                                        </p:tav>
                                        <p:tav tm="100000">
                                          <p:val>
                                            <p:strVal val="#ppt_h"/>
                                          </p:val>
                                        </p:tav>
                                      </p:tavLst>
                                    </p:anim>
                                    <p:animEffect transition="in" filter="fade">
                                      <p:cBhvr>
                                        <p:cTn id="103" dur="500"/>
                                        <p:tgtEl>
                                          <p:spTgt spid="6">
                                            <p:graphicEl>
                                              <a:dgm id="{A637F297-840D-425A-BF85-28FB03B5958A}"/>
                                            </p:graphicEl>
                                          </p:spTgt>
                                        </p:tgtEl>
                                      </p:cBhvr>
                                    </p:animEffect>
                                    <p:anim calcmode="lin" valueType="num">
                                      <p:cBhvr>
                                        <p:cTn id="104" dur="500" fill="hold"/>
                                        <p:tgtEl>
                                          <p:spTgt spid="6">
                                            <p:graphicEl>
                                              <a:dgm id="{A637F297-840D-425A-BF85-28FB03B5958A}"/>
                                            </p:graphicEl>
                                          </p:spTgt>
                                        </p:tgtEl>
                                        <p:attrNameLst>
                                          <p:attrName>ppt_x</p:attrName>
                                        </p:attrNameLst>
                                      </p:cBhvr>
                                      <p:tavLst>
                                        <p:tav tm="0">
                                          <p:val>
                                            <p:fltVal val="0.5"/>
                                          </p:val>
                                        </p:tav>
                                        <p:tav tm="100000">
                                          <p:val>
                                            <p:strVal val="#ppt_x"/>
                                          </p:val>
                                        </p:tav>
                                      </p:tavLst>
                                    </p:anim>
                                    <p:anim calcmode="lin" valueType="num">
                                      <p:cBhvr>
                                        <p:cTn id="105" dur="500" fill="hold"/>
                                        <p:tgtEl>
                                          <p:spTgt spid="6">
                                            <p:graphicEl>
                                              <a:dgm id="{A637F297-840D-425A-BF85-28FB03B5958A}"/>
                                            </p:graphicEl>
                                          </p:spTgt>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6">
                                            <p:graphicEl>
                                              <a:dgm id="{3F4CC1BE-93F3-42DF-880C-F1DAD604E172}"/>
                                            </p:graphicEl>
                                          </p:spTgt>
                                        </p:tgtEl>
                                        <p:attrNameLst>
                                          <p:attrName>style.visibility</p:attrName>
                                        </p:attrNameLst>
                                      </p:cBhvr>
                                      <p:to>
                                        <p:strVal val="visible"/>
                                      </p:to>
                                    </p:set>
                                    <p:anim calcmode="lin" valueType="num">
                                      <p:cBhvr>
                                        <p:cTn id="108" dur="500" fill="hold"/>
                                        <p:tgtEl>
                                          <p:spTgt spid="6">
                                            <p:graphicEl>
                                              <a:dgm id="{3F4CC1BE-93F3-42DF-880C-F1DAD604E172}"/>
                                            </p:graphicEl>
                                          </p:spTgt>
                                        </p:tgtEl>
                                        <p:attrNameLst>
                                          <p:attrName>ppt_w</p:attrName>
                                        </p:attrNameLst>
                                      </p:cBhvr>
                                      <p:tavLst>
                                        <p:tav tm="0">
                                          <p:val>
                                            <p:fltVal val="0"/>
                                          </p:val>
                                        </p:tav>
                                        <p:tav tm="100000">
                                          <p:val>
                                            <p:strVal val="#ppt_w"/>
                                          </p:val>
                                        </p:tav>
                                      </p:tavLst>
                                    </p:anim>
                                    <p:anim calcmode="lin" valueType="num">
                                      <p:cBhvr>
                                        <p:cTn id="109" dur="500" fill="hold"/>
                                        <p:tgtEl>
                                          <p:spTgt spid="6">
                                            <p:graphicEl>
                                              <a:dgm id="{3F4CC1BE-93F3-42DF-880C-F1DAD604E172}"/>
                                            </p:graphicEl>
                                          </p:spTgt>
                                        </p:tgtEl>
                                        <p:attrNameLst>
                                          <p:attrName>ppt_h</p:attrName>
                                        </p:attrNameLst>
                                      </p:cBhvr>
                                      <p:tavLst>
                                        <p:tav tm="0">
                                          <p:val>
                                            <p:fltVal val="0"/>
                                          </p:val>
                                        </p:tav>
                                        <p:tav tm="100000">
                                          <p:val>
                                            <p:strVal val="#ppt_h"/>
                                          </p:val>
                                        </p:tav>
                                      </p:tavLst>
                                    </p:anim>
                                    <p:animEffect transition="in" filter="fade">
                                      <p:cBhvr>
                                        <p:cTn id="110" dur="500"/>
                                        <p:tgtEl>
                                          <p:spTgt spid="6">
                                            <p:graphicEl>
                                              <a:dgm id="{3F4CC1BE-93F3-42DF-880C-F1DAD604E172}"/>
                                            </p:graphicEl>
                                          </p:spTgt>
                                        </p:tgtEl>
                                      </p:cBhvr>
                                    </p:animEffect>
                                    <p:anim calcmode="lin" valueType="num">
                                      <p:cBhvr>
                                        <p:cTn id="111" dur="500" fill="hold"/>
                                        <p:tgtEl>
                                          <p:spTgt spid="6">
                                            <p:graphicEl>
                                              <a:dgm id="{3F4CC1BE-93F3-42DF-880C-F1DAD604E172}"/>
                                            </p:graphicEl>
                                          </p:spTgt>
                                        </p:tgtEl>
                                        <p:attrNameLst>
                                          <p:attrName>ppt_x</p:attrName>
                                        </p:attrNameLst>
                                      </p:cBhvr>
                                      <p:tavLst>
                                        <p:tav tm="0">
                                          <p:val>
                                            <p:fltVal val="0.5"/>
                                          </p:val>
                                        </p:tav>
                                        <p:tav tm="100000">
                                          <p:val>
                                            <p:strVal val="#ppt_x"/>
                                          </p:val>
                                        </p:tav>
                                      </p:tavLst>
                                    </p:anim>
                                    <p:anim calcmode="lin" valueType="num">
                                      <p:cBhvr>
                                        <p:cTn id="112" dur="500" fill="hold"/>
                                        <p:tgtEl>
                                          <p:spTgt spid="6">
                                            <p:graphicEl>
                                              <a:dgm id="{3F4CC1BE-93F3-42DF-880C-F1DAD604E172}"/>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5">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3984"/>
            <a:ext cx="9144000" cy="769441"/>
          </a:xfrm>
          <a:prstGeom prst="rect">
            <a:avLst/>
          </a:prstGeom>
        </p:spPr>
        <p:txBody>
          <a:bodyPr wrap="square">
            <a:spAutoFit/>
          </a:bodyPr>
          <a:lstStyle/>
          <a:p>
            <a:pPr algn="ctr"/>
            <a:r>
              <a:rPr lang="ro-RO" sz="4400" b="1">
                <a:ln w="18000">
                  <a:solidFill>
                    <a:schemeClr val="accent5">
                      <a:lumMod val="50000"/>
                    </a:schemeClr>
                  </a:solidFill>
                  <a:prstDash val="solid"/>
                  <a:miter lim="800000"/>
                </a:ln>
                <a:noFill/>
                <a:effectLst>
                  <a:outerShdw blurRad="25500" dist="23000" dir="7020000" algn="tl">
                    <a:srgbClr val="000000">
                      <a:alpha val="50000"/>
                    </a:srgbClr>
                  </a:outerShdw>
                </a:effectLst>
              </a:rPr>
              <a:t>DUMNEZEU SE ARATĂ CA </a:t>
            </a:r>
            <a:r>
              <a:rPr lang="ro-RO" sz="4400" b="1">
                <a:ln w="18000">
                  <a:solidFill>
                    <a:schemeClr val="accent5">
                      <a:lumMod val="50000"/>
                    </a:schemeClr>
                  </a:solidFill>
                  <a:prstDash val="solid"/>
                  <a:miter lim="800000"/>
                </a:ln>
                <a:noFill/>
                <a:effectLst>
                  <a:outerShdw blurRad="25500" dist="23000" dir="7020000" algn="tl">
                    <a:srgbClr val="000000">
                      <a:alpha val="50000"/>
                    </a:srgbClr>
                  </a:outerShdw>
                </a:effectLst>
              </a:rPr>
              <a:t>ȘI </a:t>
            </a:r>
            <a:r>
              <a:rPr lang="ro-RO" sz="4400" b="1" smtClean="0">
                <a:ln w="18000">
                  <a:solidFill>
                    <a:schemeClr val="accent5">
                      <a:lumMod val="50000"/>
                    </a:schemeClr>
                  </a:solidFill>
                  <a:prstDash val="solid"/>
                  <a:miter lim="800000"/>
                </a:ln>
                <a:noFill/>
                <a:effectLst>
                  <a:outerShdw blurRad="25500" dist="23000" dir="7020000" algn="tl">
                    <a:srgbClr val="000000">
                      <a:alpha val="50000"/>
                    </a:srgbClr>
                  </a:outerShdw>
                </a:effectLst>
              </a:rPr>
              <a:t>CREATOR</a:t>
            </a:r>
            <a:endParaRPr lang="ro-RO" sz="4400" b="1">
              <a:ln w="18000">
                <a:solidFill>
                  <a:schemeClr val="accent5">
                    <a:lumMod val="50000"/>
                  </a:schemeClr>
                </a:solidFill>
                <a:prstDash val="solid"/>
                <a:miter lim="800000"/>
              </a:ln>
              <a:noFill/>
              <a:effectLst>
                <a:outerShdw blurRad="25500" dist="23000" dir="7020000" algn="tl">
                  <a:srgbClr val="000000">
                    <a:alpha val="50000"/>
                  </a:srgbClr>
                </a:outerShdw>
              </a:effectLst>
            </a:endParaRPr>
          </a:p>
        </p:txBody>
      </p:sp>
      <p:sp>
        <p:nvSpPr>
          <p:cNvPr id="4" name="3 Rectángulo"/>
          <p:cNvSpPr/>
          <p:nvPr/>
        </p:nvSpPr>
        <p:spPr>
          <a:xfrm>
            <a:off x="647564" y="694437"/>
            <a:ext cx="7848872" cy="646331"/>
          </a:xfrm>
          <a:prstGeom prst="rect">
            <a:avLst/>
          </a:prstGeom>
        </p:spPr>
        <p:txBody>
          <a:bodyPr wrap="square">
            <a:spAutoFit/>
          </a:bodyPr>
          <a:lstStyle/>
          <a:p>
            <a:pPr algn="ctr"/>
            <a:r>
              <a:rPr lang="ro-RO" b="1" dirty="0" smtClean="0">
                <a:latin typeface="Comic Sans MS" panose="030F0702030302020204" pitchFamily="66" charset="0"/>
              </a:rPr>
              <a:t>“Unde erai tu când am întemeiat pământul? […] Ştii, căci atunci erai născut, şi numărul zilelor tale este mare!” </a:t>
            </a:r>
            <a:r>
              <a:rPr lang="ro-RO" sz="1400" b="1" dirty="0" smtClean="0">
                <a:latin typeface="Comic Sans MS" panose="030F0702030302020204" pitchFamily="66" charset="0"/>
              </a:rPr>
              <a:t>(Iov 38:4,21)</a:t>
            </a:r>
            <a:endParaRPr lang="ro-RO" b="1" dirty="0">
              <a:latin typeface="Comic Sans MS" panose="030F0702030302020204" pitchFamily="66" charset="0"/>
            </a:endParaRPr>
          </a:p>
        </p:txBody>
      </p:sp>
      <p:graphicFrame>
        <p:nvGraphicFramePr>
          <p:cNvPr id="6" name="5 Diagrama"/>
          <p:cNvGraphicFramePr/>
          <p:nvPr>
            <p:extLst>
              <p:ext uri="{D42A27DB-BD31-4B8C-83A1-F6EECF244321}">
                <p14:modId xmlns:p14="http://schemas.microsoft.com/office/powerpoint/2010/main" xmlns="" val="1761641240"/>
              </p:ext>
            </p:extLst>
          </p:nvPr>
        </p:nvGraphicFramePr>
        <p:xfrm>
          <a:off x="179512" y="1397000"/>
          <a:ext cx="8784976" cy="5344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1033878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6">
                                            <p:graphicEl>
                                              <a:dgm id="{433F9668-1C10-4DE4-A4A3-C206E085DA83}"/>
                                            </p:graphicEl>
                                          </p:spTgt>
                                        </p:tgtEl>
                                        <p:attrNameLst>
                                          <p:attrName>style.visibility</p:attrName>
                                        </p:attrNameLst>
                                      </p:cBhvr>
                                      <p:to>
                                        <p:strVal val="visible"/>
                                      </p:to>
                                    </p:set>
                                    <p:anim calcmode="lin" valueType="num">
                                      <p:cBhvr>
                                        <p:cTn id="7" dur="500" fill="hold"/>
                                        <p:tgtEl>
                                          <p:spTgt spid="6">
                                            <p:graphicEl>
                                              <a:dgm id="{433F9668-1C10-4DE4-A4A3-C206E085DA83}"/>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433F9668-1C10-4DE4-A4A3-C206E085DA83}"/>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433F9668-1C10-4DE4-A4A3-C206E085DA83}"/>
                                            </p:graphicEl>
                                          </p:spTgt>
                                        </p:tgtEl>
                                      </p:cBhvr>
                                    </p:animEffect>
                                    <p:anim calcmode="lin" valueType="num">
                                      <p:cBhvr>
                                        <p:cTn id="10" dur="500" fill="hold"/>
                                        <p:tgtEl>
                                          <p:spTgt spid="6">
                                            <p:graphicEl>
                                              <a:dgm id="{433F9668-1C10-4DE4-A4A3-C206E085DA83}"/>
                                            </p:graphicEl>
                                          </p:spTgt>
                                        </p:tgtEl>
                                        <p:attrNameLst>
                                          <p:attrName>ppt_x</p:attrName>
                                        </p:attrNameLst>
                                      </p:cBhvr>
                                      <p:tavLst>
                                        <p:tav tm="0">
                                          <p:val>
                                            <p:fltVal val="0.5"/>
                                          </p:val>
                                        </p:tav>
                                        <p:tav tm="100000">
                                          <p:val>
                                            <p:strVal val="#ppt_x"/>
                                          </p:val>
                                        </p:tav>
                                      </p:tavLst>
                                    </p:anim>
                                    <p:anim calcmode="lin" valueType="num">
                                      <p:cBhvr>
                                        <p:cTn id="11" dur="500" fill="hold"/>
                                        <p:tgtEl>
                                          <p:spTgt spid="6">
                                            <p:graphicEl>
                                              <a:dgm id="{433F9668-1C10-4DE4-A4A3-C206E085DA83}"/>
                                            </p:graphicEl>
                                          </p:spTgt>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graphicEl>
                                              <a:dgm id="{DEEAF2B2-50AB-4FA0-9FEF-678C3E710EB4}"/>
                                            </p:graphicEl>
                                          </p:spTgt>
                                        </p:tgtEl>
                                        <p:attrNameLst>
                                          <p:attrName>style.visibility</p:attrName>
                                        </p:attrNameLst>
                                      </p:cBhvr>
                                      <p:to>
                                        <p:strVal val="visible"/>
                                      </p:to>
                                    </p:set>
                                    <p:anim calcmode="lin" valueType="num">
                                      <p:cBhvr>
                                        <p:cTn id="14" dur="500" fill="hold"/>
                                        <p:tgtEl>
                                          <p:spTgt spid="6">
                                            <p:graphicEl>
                                              <a:dgm id="{DEEAF2B2-50AB-4FA0-9FEF-678C3E710EB4}"/>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DEEAF2B2-50AB-4FA0-9FEF-678C3E710EB4}"/>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DEEAF2B2-50AB-4FA0-9FEF-678C3E710EB4}"/>
                                            </p:graphicEl>
                                          </p:spTgt>
                                        </p:tgtEl>
                                      </p:cBhvr>
                                    </p:animEffect>
                                    <p:anim calcmode="lin" valueType="num">
                                      <p:cBhvr>
                                        <p:cTn id="17" dur="500" fill="hold"/>
                                        <p:tgtEl>
                                          <p:spTgt spid="6">
                                            <p:graphicEl>
                                              <a:dgm id="{DEEAF2B2-50AB-4FA0-9FEF-678C3E710EB4}"/>
                                            </p:graphicEl>
                                          </p:spTgt>
                                        </p:tgtEl>
                                        <p:attrNameLst>
                                          <p:attrName>ppt_x</p:attrName>
                                        </p:attrNameLst>
                                      </p:cBhvr>
                                      <p:tavLst>
                                        <p:tav tm="0">
                                          <p:val>
                                            <p:fltVal val="0.5"/>
                                          </p:val>
                                        </p:tav>
                                        <p:tav tm="100000">
                                          <p:val>
                                            <p:strVal val="#ppt_x"/>
                                          </p:val>
                                        </p:tav>
                                      </p:tavLst>
                                    </p:anim>
                                    <p:anim calcmode="lin" valueType="num">
                                      <p:cBhvr>
                                        <p:cTn id="18" dur="500" fill="hold"/>
                                        <p:tgtEl>
                                          <p:spTgt spid="6">
                                            <p:graphicEl>
                                              <a:dgm id="{DEEAF2B2-50AB-4FA0-9FEF-678C3E710EB4}"/>
                                            </p:graphic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528" fill="hold" grpId="0" nodeType="clickEffect">
                                  <p:stCondLst>
                                    <p:cond delay="0"/>
                                  </p:stCondLst>
                                  <p:childTnLst>
                                    <p:set>
                                      <p:cBhvr>
                                        <p:cTn id="22" dur="1" fill="hold">
                                          <p:stCondLst>
                                            <p:cond delay="0"/>
                                          </p:stCondLst>
                                        </p:cTn>
                                        <p:tgtEl>
                                          <p:spTgt spid="6">
                                            <p:graphicEl>
                                              <a:dgm id="{0842BEDB-932A-4086-B0CA-55CE547EE3EA}"/>
                                            </p:graphicEl>
                                          </p:spTgt>
                                        </p:tgtEl>
                                        <p:attrNameLst>
                                          <p:attrName>style.visibility</p:attrName>
                                        </p:attrNameLst>
                                      </p:cBhvr>
                                      <p:to>
                                        <p:strVal val="visible"/>
                                      </p:to>
                                    </p:set>
                                    <p:anim calcmode="lin" valueType="num">
                                      <p:cBhvr>
                                        <p:cTn id="23" dur="500" fill="hold"/>
                                        <p:tgtEl>
                                          <p:spTgt spid="6">
                                            <p:graphicEl>
                                              <a:dgm id="{0842BEDB-932A-4086-B0CA-55CE547EE3EA}"/>
                                            </p:graphicEl>
                                          </p:spTgt>
                                        </p:tgtEl>
                                        <p:attrNameLst>
                                          <p:attrName>ppt_w</p:attrName>
                                        </p:attrNameLst>
                                      </p:cBhvr>
                                      <p:tavLst>
                                        <p:tav tm="0">
                                          <p:val>
                                            <p:fltVal val="0"/>
                                          </p:val>
                                        </p:tav>
                                        <p:tav tm="100000">
                                          <p:val>
                                            <p:strVal val="#ppt_w"/>
                                          </p:val>
                                        </p:tav>
                                      </p:tavLst>
                                    </p:anim>
                                    <p:anim calcmode="lin" valueType="num">
                                      <p:cBhvr>
                                        <p:cTn id="24" dur="500" fill="hold"/>
                                        <p:tgtEl>
                                          <p:spTgt spid="6">
                                            <p:graphicEl>
                                              <a:dgm id="{0842BEDB-932A-4086-B0CA-55CE547EE3EA}"/>
                                            </p:graphicEl>
                                          </p:spTgt>
                                        </p:tgtEl>
                                        <p:attrNameLst>
                                          <p:attrName>ppt_h</p:attrName>
                                        </p:attrNameLst>
                                      </p:cBhvr>
                                      <p:tavLst>
                                        <p:tav tm="0">
                                          <p:val>
                                            <p:fltVal val="0"/>
                                          </p:val>
                                        </p:tav>
                                        <p:tav tm="100000">
                                          <p:val>
                                            <p:strVal val="#ppt_h"/>
                                          </p:val>
                                        </p:tav>
                                      </p:tavLst>
                                    </p:anim>
                                    <p:animEffect transition="in" filter="fade">
                                      <p:cBhvr>
                                        <p:cTn id="25" dur="500"/>
                                        <p:tgtEl>
                                          <p:spTgt spid="6">
                                            <p:graphicEl>
                                              <a:dgm id="{0842BEDB-932A-4086-B0CA-55CE547EE3EA}"/>
                                            </p:graphicEl>
                                          </p:spTgt>
                                        </p:tgtEl>
                                      </p:cBhvr>
                                    </p:animEffect>
                                    <p:anim calcmode="lin" valueType="num">
                                      <p:cBhvr>
                                        <p:cTn id="26" dur="500" fill="hold"/>
                                        <p:tgtEl>
                                          <p:spTgt spid="6">
                                            <p:graphicEl>
                                              <a:dgm id="{0842BEDB-932A-4086-B0CA-55CE547EE3EA}"/>
                                            </p:graphicEl>
                                          </p:spTgt>
                                        </p:tgtEl>
                                        <p:attrNameLst>
                                          <p:attrName>ppt_x</p:attrName>
                                        </p:attrNameLst>
                                      </p:cBhvr>
                                      <p:tavLst>
                                        <p:tav tm="0">
                                          <p:val>
                                            <p:fltVal val="0.5"/>
                                          </p:val>
                                        </p:tav>
                                        <p:tav tm="100000">
                                          <p:val>
                                            <p:strVal val="#ppt_x"/>
                                          </p:val>
                                        </p:tav>
                                      </p:tavLst>
                                    </p:anim>
                                    <p:anim calcmode="lin" valueType="num">
                                      <p:cBhvr>
                                        <p:cTn id="27" dur="500" fill="hold"/>
                                        <p:tgtEl>
                                          <p:spTgt spid="6">
                                            <p:graphicEl>
                                              <a:dgm id="{0842BEDB-932A-4086-B0CA-55CE547EE3EA}"/>
                                            </p:graphicEl>
                                          </p:spTgt>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6">
                                            <p:graphicEl>
                                              <a:dgm id="{49013824-D190-46A7-B4E2-5DFC0AEF336D}"/>
                                            </p:graphicEl>
                                          </p:spTgt>
                                        </p:tgtEl>
                                        <p:attrNameLst>
                                          <p:attrName>style.visibility</p:attrName>
                                        </p:attrNameLst>
                                      </p:cBhvr>
                                      <p:to>
                                        <p:strVal val="visible"/>
                                      </p:to>
                                    </p:set>
                                    <p:anim calcmode="lin" valueType="num">
                                      <p:cBhvr>
                                        <p:cTn id="30" dur="500" fill="hold"/>
                                        <p:tgtEl>
                                          <p:spTgt spid="6">
                                            <p:graphicEl>
                                              <a:dgm id="{49013824-D190-46A7-B4E2-5DFC0AEF336D}"/>
                                            </p:graphicEl>
                                          </p:spTgt>
                                        </p:tgtEl>
                                        <p:attrNameLst>
                                          <p:attrName>ppt_w</p:attrName>
                                        </p:attrNameLst>
                                      </p:cBhvr>
                                      <p:tavLst>
                                        <p:tav tm="0">
                                          <p:val>
                                            <p:fltVal val="0"/>
                                          </p:val>
                                        </p:tav>
                                        <p:tav tm="100000">
                                          <p:val>
                                            <p:strVal val="#ppt_w"/>
                                          </p:val>
                                        </p:tav>
                                      </p:tavLst>
                                    </p:anim>
                                    <p:anim calcmode="lin" valueType="num">
                                      <p:cBhvr>
                                        <p:cTn id="31" dur="500" fill="hold"/>
                                        <p:tgtEl>
                                          <p:spTgt spid="6">
                                            <p:graphicEl>
                                              <a:dgm id="{49013824-D190-46A7-B4E2-5DFC0AEF336D}"/>
                                            </p:graphicEl>
                                          </p:spTgt>
                                        </p:tgtEl>
                                        <p:attrNameLst>
                                          <p:attrName>ppt_h</p:attrName>
                                        </p:attrNameLst>
                                      </p:cBhvr>
                                      <p:tavLst>
                                        <p:tav tm="0">
                                          <p:val>
                                            <p:fltVal val="0"/>
                                          </p:val>
                                        </p:tav>
                                        <p:tav tm="100000">
                                          <p:val>
                                            <p:strVal val="#ppt_h"/>
                                          </p:val>
                                        </p:tav>
                                      </p:tavLst>
                                    </p:anim>
                                    <p:animEffect transition="in" filter="fade">
                                      <p:cBhvr>
                                        <p:cTn id="32" dur="500"/>
                                        <p:tgtEl>
                                          <p:spTgt spid="6">
                                            <p:graphicEl>
                                              <a:dgm id="{49013824-D190-46A7-B4E2-5DFC0AEF336D}"/>
                                            </p:graphicEl>
                                          </p:spTgt>
                                        </p:tgtEl>
                                      </p:cBhvr>
                                    </p:animEffect>
                                    <p:anim calcmode="lin" valueType="num">
                                      <p:cBhvr>
                                        <p:cTn id="33" dur="500" fill="hold"/>
                                        <p:tgtEl>
                                          <p:spTgt spid="6">
                                            <p:graphicEl>
                                              <a:dgm id="{49013824-D190-46A7-B4E2-5DFC0AEF336D}"/>
                                            </p:graphicEl>
                                          </p:spTgt>
                                        </p:tgtEl>
                                        <p:attrNameLst>
                                          <p:attrName>ppt_x</p:attrName>
                                        </p:attrNameLst>
                                      </p:cBhvr>
                                      <p:tavLst>
                                        <p:tav tm="0">
                                          <p:val>
                                            <p:fltVal val="0.5"/>
                                          </p:val>
                                        </p:tav>
                                        <p:tav tm="100000">
                                          <p:val>
                                            <p:strVal val="#ppt_x"/>
                                          </p:val>
                                        </p:tav>
                                      </p:tavLst>
                                    </p:anim>
                                    <p:anim calcmode="lin" valueType="num">
                                      <p:cBhvr>
                                        <p:cTn id="34" dur="500" fill="hold"/>
                                        <p:tgtEl>
                                          <p:spTgt spid="6">
                                            <p:graphicEl>
                                              <a:dgm id="{49013824-D190-46A7-B4E2-5DFC0AEF336D}"/>
                                            </p:graphicEl>
                                          </p:spTgt>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grpId="0" nodeType="clickEffect">
                                  <p:stCondLst>
                                    <p:cond delay="0"/>
                                  </p:stCondLst>
                                  <p:childTnLst>
                                    <p:set>
                                      <p:cBhvr>
                                        <p:cTn id="38" dur="1" fill="hold">
                                          <p:stCondLst>
                                            <p:cond delay="0"/>
                                          </p:stCondLst>
                                        </p:cTn>
                                        <p:tgtEl>
                                          <p:spTgt spid="6">
                                            <p:graphicEl>
                                              <a:dgm id="{F5A78878-A6F0-4224-BC9F-74DD50BC4744}"/>
                                            </p:graphicEl>
                                          </p:spTgt>
                                        </p:tgtEl>
                                        <p:attrNameLst>
                                          <p:attrName>style.visibility</p:attrName>
                                        </p:attrNameLst>
                                      </p:cBhvr>
                                      <p:to>
                                        <p:strVal val="visible"/>
                                      </p:to>
                                    </p:set>
                                    <p:anim calcmode="lin" valueType="num">
                                      <p:cBhvr>
                                        <p:cTn id="39" dur="500" fill="hold"/>
                                        <p:tgtEl>
                                          <p:spTgt spid="6">
                                            <p:graphicEl>
                                              <a:dgm id="{F5A78878-A6F0-4224-BC9F-74DD50BC4744}"/>
                                            </p:graphicEl>
                                          </p:spTgt>
                                        </p:tgtEl>
                                        <p:attrNameLst>
                                          <p:attrName>ppt_w</p:attrName>
                                        </p:attrNameLst>
                                      </p:cBhvr>
                                      <p:tavLst>
                                        <p:tav tm="0">
                                          <p:val>
                                            <p:fltVal val="0"/>
                                          </p:val>
                                        </p:tav>
                                        <p:tav tm="100000">
                                          <p:val>
                                            <p:strVal val="#ppt_w"/>
                                          </p:val>
                                        </p:tav>
                                      </p:tavLst>
                                    </p:anim>
                                    <p:anim calcmode="lin" valueType="num">
                                      <p:cBhvr>
                                        <p:cTn id="40" dur="500" fill="hold"/>
                                        <p:tgtEl>
                                          <p:spTgt spid="6">
                                            <p:graphicEl>
                                              <a:dgm id="{F5A78878-A6F0-4224-BC9F-74DD50BC4744}"/>
                                            </p:graphicEl>
                                          </p:spTgt>
                                        </p:tgtEl>
                                        <p:attrNameLst>
                                          <p:attrName>ppt_h</p:attrName>
                                        </p:attrNameLst>
                                      </p:cBhvr>
                                      <p:tavLst>
                                        <p:tav tm="0">
                                          <p:val>
                                            <p:fltVal val="0"/>
                                          </p:val>
                                        </p:tav>
                                        <p:tav tm="100000">
                                          <p:val>
                                            <p:strVal val="#ppt_h"/>
                                          </p:val>
                                        </p:tav>
                                      </p:tavLst>
                                    </p:anim>
                                    <p:animEffect transition="in" filter="fade">
                                      <p:cBhvr>
                                        <p:cTn id="41" dur="500"/>
                                        <p:tgtEl>
                                          <p:spTgt spid="6">
                                            <p:graphicEl>
                                              <a:dgm id="{F5A78878-A6F0-4224-BC9F-74DD50BC4744}"/>
                                            </p:graphicEl>
                                          </p:spTgt>
                                        </p:tgtEl>
                                      </p:cBhvr>
                                    </p:animEffect>
                                    <p:anim calcmode="lin" valueType="num">
                                      <p:cBhvr>
                                        <p:cTn id="42" dur="500" fill="hold"/>
                                        <p:tgtEl>
                                          <p:spTgt spid="6">
                                            <p:graphicEl>
                                              <a:dgm id="{F5A78878-A6F0-4224-BC9F-74DD50BC4744}"/>
                                            </p:graphicEl>
                                          </p:spTgt>
                                        </p:tgtEl>
                                        <p:attrNameLst>
                                          <p:attrName>ppt_x</p:attrName>
                                        </p:attrNameLst>
                                      </p:cBhvr>
                                      <p:tavLst>
                                        <p:tav tm="0">
                                          <p:val>
                                            <p:fltVal val="0.5"/>
                                          </p:val>
                                        </p:tav>
                                        <p:tav tm="100000">
                                          <p:val>
                                            <p:strVal val="#ppt_x"/>
                                          </p:val>
                                        </p:tav>
                                      </p:tavLst>
                                    </p:anim>
                                    <p:anim calcmode="lin" valueType="num">
                                      <p:cBhvr>
                                        <p:cTn id="43" dur="500" fill="hold"/>
                                        <p:tgtEl>
                                          <p:spTgt spid="6">
                                            <p:graphicEl>
                                              <a:dgm id="{F5A78878-A6F0-4224-BC9F-74DD50BC4744}"/>
                                            </p:graphicEl>
                                          </p:spTgt>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6">
                                            <p:graphicEl>
                                              <a:dgm id="{96460CC0-39CD-4D17-B059-AA25629025EA}"/>
                                            </p:graphicEl>
                                          </p:spTgt>
                                        </p:tgtEl>
                                        <p:attrNameLst>
                                          <p:attrName>style.visibility</p:attrName>
                                        </p:attrNameLst>
                                      </p:cBhvr>
                                      <p:to>
                                        <p:strVal val="visible"/>
                                      </p:to>
                                    </p:set>
                                    <p:anim calcmode="lin" valueType="num">
                                      <p:cBhvr>
                                        <p:cTn id="46" dur="500" fill="hold"/>
                                        <p:tgtEl>
                                          <p:spTgt spid="6">
                                            <p:graphicEl>
                                              <a:dgm id="{96460CC0-39CD-4D17-B059-AA25629025EA}"/>
                                            </p:graphicEl>
                                          </p:spTgt>
                                        </p:tgtEl>
                                        <p:attrNameLst>
                                          <p:attrName>ppt_w</p:attrName>
                                        </p:attrNameLst>
                                      </p:cBhvr>
                                      <p:tavLst>
                                        <p:tav tm="0">
                                          <p:val>
                                            <p:fltVal val="0"/>
                                          </p:val>
                                        </p:tav>
                                        <p:tav tm="100000">
                                          <p:val>
                                            <p:strVal val="#ppt_w"/>
                                          </p:val>
                                        </p:tav>
                                      </p:tavLst>
                                    </p:anim>
                                    <p:anim calcmode="lin" valueType="num">
                                      <p:cBhvr>
                                        <p:cTn id="47" dur="500" fill="hold"/>
                                        <p:tgtEl>
                                          <p:spTgt spid="6">
                                            <p:graphicEl>
                                              <a:dgm id="{96460CC0-39CD-4D17-B059-AA25629025EA}"/>
                                            </p:graphicEl>
                                          </p:spTgt>
                                        </p:tgtEl>
                                        <p:attrNameLst>
                                          <p:attrName>ppt_h</p:attrName>
                                        </p:attrNameLst>
                                      </p:cBhvr>
                                      <p:tavLst>
                                        <p:tav tm="0">
                                          <p:val>
                                            <p:fltVal val="0"/>
                                          </p:val>
                                        </p:tav>
                                        <p:tav tm="100000">
                                          <p:val>
                                            <p:strVal val="#ppt_h"/>
                                          </p:val>
                                        </p:tav>
                                      </p:tavLst>
                                    </p:anim>
                                    <p:animEffect transition="in" filter="fade">
                                      <p:cBhvr>
                                        <p:cTn id="48" dur="500"/>
                                        <p:tgtEl>
                                          <p:spTgt spid="6">
                                            <p:graphicEl>
                                              <a:dgm id="{96460CC0-39CD-4D17-B059-AA25629025EA}"/>
                                            </p:graphicEl>
                                          </p:spTgt>
                                        </p:tgtEl>
                                      </p:cBhvr>
                                    </p:animEffect>
                                    <p:anim calcmode="lin" valueType="num">
                                      <p:cBhvr>
                                        <p:cTn id="49" dur="500" fill="hold"/>
                                        <p:tgtEl>
                                          <p:spTgt spid="6">
                                            <p:graphicEl>
                                              <a:dgm id="{96460CC0-39CD-4D17-B059-AA25629025EA}"/>
                                            </p:graphicEl>
                                          </p:spTgt>
                                        </p:tgtEl>
                                        <p:attrNameLst>
                                          <p:attrName>ppt_x</p:attrName>
                                        </p:attrNameLst>
                                      </p:cBhvr>
                                      <p:tavLst>
                                        <p:tav tm="0">
                                          <p:val>
                                            <p:fltVal val="0.5"/>
                                          </p:val>
                                        </p:tav>
                                        <p:tav tm="100000">
                                          <p:val>
                                            <p:strVal val="#ppt_x"/>
                                          </p:val>
                                        </p:tav>
                                      </p:tavLst>
                                    </p:anim>
                                    <p:anim calcmode="lin" valueType="num">
                                      <p:cBhvr>
                                        <p:cTn id="50" dur="500" fill="hold"/>
                                        <p:tgtEl>
                                          <p:spTgt spid="6">
                                            <p:graphicEl>
                                              <a:dgm id="{96460CC0-39CD-4D17-B059-AA25629025EA}"/>
                                            </p:graphicEl>
                                          </p:spTgt>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528" fill="hold" grpId="0" nodeType="clickEffect">
                                  <p:stCondLst>
                                    <p:cond delay="0"/>
                                  </p:stCondLst>
                                  <p:childTnLst>
                                    <p:set>
                                      <p:cBhvr>
                                        <p:cTn id="54" dur="1" fill="hold">
                                          <p:stCondLst>
                                            <p:cond delay="0"/>
                                          </p:stCondLst>
                                        </p:cTn>
                                        <p:tgtEl>
                                          <p:spTgt spid="6">
                                            <p:graphicEl>
                                              <a:dgm id="{7CBB07ED-9445-455B-8CAF-39E750B57301}"/>
                                            </p:graphicEl>
                                          </p:spTgt>
                                        </p:tgtEl>
                                        <p:attrNameLst>
                                          <p:attrName>style.visibility</p:attrName>
                                        </p:attrNameLst>
                                      </p:cBhvr>
                                      <p:to>
                                        <p:strVal val="visible"/>
                                      </p:to>
                                    </p:set>
                                    <p:anim calcmode="lin" valueType="num">
                                      <p:cBhvr>
                                        <p:cTn id="55" dur="500" fill="hold"/>
                                        <p:tgtEl>
                                          <p:spTgt spid="6">
                                            <p:graphicEl>
                                              <a:dgm id="{7CBB07ED-9445-455B-8CAF-39E750B57301}"/>
                                            </p:graphicEl>
                                          </p:spTgt>
                                        </p:tgtEl>
                                        <p:attrNameLst>
                                          <p:attrName>ppt_w</p:attrName>
                                        </p:attrNameLst>
                                      </p:cBhvr>
                                      <p:tavLst>
                                        <p:tav tm="0">
                                          <p:val>
                                            <p:fltVal val="0"/>
                                          </p:val>
                                        </p:tav>
                                        <p:tav tm="100000">
                                          <p:val>
                                            <p:strVal val="#ppt_w"/>
                                          </p:val>
                                        </p:tav>
                                      </p:tavLst>
                                    </p:anim>
                                    <p:anim calcmode="lin" valueType="num">
                                      <p:cBhvr>
                                        <p:cTn id="56" dur="500" fill="hold"/>
                                        <p:tgtEl>
                                          <p:spTgt spid="6">
                                            <p:graphicEl>
                                              <a:dgm id="{7CBB07ED-9445-455B-8CAF-39E750B57301}"/>
                                            </p:graphicEl>
                                          </p:spTgt>
                                        </p:tgtEl>
                                        <p:attrNameLst>
                                          <p:attrName>ppt_h</p:attrName>
                                        </p:attrNameLst>
                                      </p:cBhvr>
                                      <p:tavLst>
                                        <p:tav tm="0">
                                          <p:val>
                                            <p:fltVal val="0"/>
                                          </p:val>
                                        </p:tav>
                                        <p:tav tm="100000">
                                          <p:val>
                                            <p:strVal val="#ppt_h"/>
                                          </p:val>
                                        </p:tav>
                                      </p:tavLst>
                                    </p:anim>
                                    <p:animEffect transition="in" filter="fade">
                                      <p:cBhvr>
                                        <p:cTn id="57" dur="500"/>
                                        <p:tgtEl>
                                          <p:spTgt spid="6">
                                            <p:graphicEl>
                                              <a:dgm id="{7CBB07ED-9445-455B-8CAF-39E750B57301}"/>
                                            </p:graphicEl>
                                          </p:spTgt>
                                        </p:tgtEl>
                                      </p:cBhvr>
                                    </p:animEffect>
                                    <p:anim calcmode="lin" valueType="num">
                                      <p:cBhvr>
                                        <p:cTn id="58" dur="500" fill="hold"/>
                                        <p:tgtEl>
                                          <p:spTgt spid="6">
                                            <p:graphicEl>
                                              <a:dgm id="{7CBB07ED-9445-455B-8CAF-39E750B57301}"/>
                                            </p:graphicEl>
                                          </p:spTgt>
                                        </p:tgtEl>
                                        <p:attrNameLst>
                                          <p:attrName>ppt_x</p:attrName>
                                        </p:attrNameLst>
                                      </p:cBhvr>
                                      <p:tavLst>
                                        <p:tav tm="0">
                                          <p:val>
                                            <p:fltVal val="0.5"/>
                                          </p:val>
                                        </p:tav>
                                        <p:tav tm="100000">
                                          <p:val>
                                            <p:strVal val="#ppt_x"/>
                                          </p:val>
                                        </p:tav>
                                      </p:tavLst>
                                    </p:anim>
                                    <p:anim calcmode="lin" valueType="num">
                                      <p:cBhvr>
                                        <p:cTn id="59" dur="500" fill="hold"/>
                                        <p:tgtEl>
                                          <p:spTgt spid="6">
                                            <p:graphicEl>
                                              <a:dgm id="{7CBB07ED-9445-455B-8CAF-39E750B57301}"/>
                                            </p:graphicEl>
                                          </p:spTgt>
                                        </p:tgtEl>
                                        <p:attrNameLst>
                                          <p:attrName>ppt_y</p:attrName>
                                        </p:attrNameLst>
                                      </p:cBhvr>
                                      <p:tavLst>
                                        <p:tav tm="0">
                                          <p:val>
                                            <p:fltVal val="0.5"/>
                                          </p:val>
                                        </p:tav>
                                        <p:tav tm="100000">
                                          <p:val>
                                            <p:strVal val="#ppt_y"/>
                                          </p:val>
                                        </p:tav>
                                      </p:tavLst>
                                    </p:anim>
                                  </p:childTnLst>
                                </p:cTn>
                              </p:par>
                              <p:par>
                                <p:cTn id="60" presetID="53" presetClass="entr" presetSubtype="528" fill="hold" grpId="0" nodeType="withEffect">
                                  <p:stCondLst>
                                    <p:cond delay="0"/>
                                  </p:stCondLst>
                                  <p:childTnLst>
                                    <p:set>
                                      <p:cBhvr>
                                        <p:cTn id="61" dur="1" fill="hold">
                                          <p:stCondLst>
                                            <p:cond delay="0"/>
                                          </p:stCondLst>
                                        </p:cTn>
                                        <p:tgtEl>
                                          <p:spTgt spid="6">
                                            <p:graphicEl>
                                              <a:dgm id="{279A3816-E197-4229-9557-E778C8E64553}"/>
                                            </p:graphicEl>
                                          </p:spTgt>
                                        </p:tgtEl>
                                        <p:attrNameLst>
                                          <p:attrName>style.visibility</p:attrName>
                                        </p:attrNameLst>
                                      </p:cBhvr>
                                      <p:to>
                                        <p:strVal val="visible"/>
                                      </p:to>
                                    </p:set>
                                    <p:anim calcmode="lin" valueType="num">
                                      <p:cBhvr>
                                        <p:cTn id="62" dur="500" fill="hold"/>
                                        <p:tgtEl>
                                          <p:spTgt spid="6">
                                            <p:graphicEl>
                                              <a:dgm id="{279A3816-E197-4229-9557-E778C8E64553}"/>
                                            </p:graphicEl>
                                          </p:spTgt>
                                        </p:tgtEl>
                                        <p:attrNameLst>
                                          <p:attrName>ppt_w</p:attrName>
                                        </p:attrNameLst>
                                      </p:cBhvr>
                                      <p:tavLst>
                                        <p:tav tm="0">
                                          <p:val>
                                            <p:fltVal val="0"/>
                                          </p:val>
                                        </p:tav>
                                        <p:tav tm="100000">
                                          <p:val>
                                            <p:strVal val="#ppt_w"/>
                                          </p:val>
                                        </p:tav>
                                      </p:tavLst>
                                    </p:anim>
                                    <p:anim calcmode="lin" valueType="num">
                                      <p:cBhvr>
                                        <p:cTn id="63" dur="500" fill="hold"/>
                                        <p:tgtEl>
                                          <p:spTgt spid="6">
                                            <p:graphicEl>
                                              <a:dgm id="{279A3816-E197-4229-9557-E778C8E64553}"/>
                                            </p:graphicEl>
                                          </p:spTgt>
                                        </p:tgtEl>
                                        <p:attrNameLst>
                                          <p:attrName>ppt_h</p:attrName>
                                        </p:attrNameLst>
                                      </p:cBhvr>
                                      <p:tavLst>
                                        <p:tav tm="0">
                                          <p:val>
                                            <p:fltVal val="0"/>
                                          </p:val>
                                        </p:tav>
                                        <p:tav tm="100000">
                                          <p:val>
                                            <p:strVal val="#ppt_h"/>
                                          </p:val>
                                        </p:tav>
                                      </p:tavLst>
                                    </p:anim>
                                    <p:animEffect transition="in" filter="fade">
                                      <p:cBhvr>
                                        <p:cTn id="64" dur="500"/>
                                        <p:tgtEl>
                                          <p:spTgt spid="6">
                                            <p:graphicEl>
                                              <a:dgm id="{279A3816-E197-4229-9557-E778C8E64553}"/>
                                            </p:graphicEl>
                                          </p:spTgt>
                                        </p:tgtEl>
                                      </p:cBhvr>
                                    </p:animEffect>
                                    <p:anim calcmode="lin" valueType="num">
                                      <p:cBhvr>
                                        <p:cTn id="65" dur="500" fill="hold"/>
                                        <p:tgtEl>
                                          <p:spTgt spid="6">
                                            <p:graphicEl>
                                              <a:dgm id="{279A3816-E197-4229-9557-E778C8E64553}"/>
                                            </p:graphicEl>
                                          </p:spTgt>
                                        </p:tgtEl>
                                        <p:attrNameLst>
                                          <p:attrName>ppt_x</p:attrName>
                                        </p:attrNameLst>
                                      </p:cBhvr>
                                      <p:tavLst>
                                        <p:tav tm="0">
                                          <p:val>
                                            <p:fltVal val="0.5"/>
                                          </p:val>
                                        </p:tav>
                                        <p:tav tm="100000">
                                          <p:val>
                                            <p:strVal val="#ppt_x"/>
                                          </p:val>
                                        </p:tav>
                                      </p:tavLst>
                                    </p:anim>
                                    <p:anim calcmode="lin" valueType="num">
                                      <p:cBhvr>
                                        <p:cTn id="66" dur="500" fill="hold"/>
                                        <p:tgtEl>
                                          <p:spTgt spid="6">
                                            <p:graphicEl>
                                              <a:dgm id="{279A3816-E197-4229-9557-E778C8E64553}"/>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6">
                                            <p:graphicEl>
                                              <a:dgm id="{EB9DABB4-B2A5-4F78-AAFB-E7E0A10E9093}"/>
                                            </p:graphicEl>
                                          </p:spTgt>
                                        </p:tgtEl>
                                        <p:attrNameLst>
                                          <p:attrName>style.visibility</p:attrName>
                                        </p:attrNameLst>
                                      </p:cBhvr>
                                      <p:to>
                                        <p:strVal val="visible"/>
                                      </p:to>
                                    </p:set>
                                    <p:anim calcmode="lin" valueType="num">
                                      <p:cBhvr>
                                        <p:cTn id="71" dur="500" fill="hold"/>
                                        <p:tgtEl>
                                          <p:spTgt spid="6">
                                            <p:graphicEl>
                                              <a:dgm id="{EB9DABB4-B2A5-4F78-AAFB-E7E0A10E9093}"/>
                                            </p:graphicEl>
                                          </p:spTgt>
                                        </p:tgtEl>
                                        <p:attrNameLst>
                                          <p:attrName>ppt_w</p:attrName>
                                        </p:attrNameLst>
                                      </p:cBhvr>
                                      <p:tavLst>
                                        <p:tav tm="0">
                                          <p:val>
                                            <p:fltVal val="0"/>
                                          </p:val>
                                        </p:tav>
                                        <p:tav tm="100000">
                                          <p:val>
                                            <p:strVal val="#ppt_w"/>
                                          </p:val>
                                        </p:tav>
                                      </p:tavLst>
                                    </p:anim>
                                    <p:anim calcmode="lin" valueType="num">
                                      <p:cBhvr>
                                        <p:cTn id="72" dur="500" fill="hold"/>
                                        <p:tgtEl>
                                          <p:spTgt spid="6">
                                            <p:graphicEl>
                                              <a:dgm id="{EB9DABB4-B2A5-4F78-AAFB-E7E0A10E9093}"/>
                                            </p:graphicEl>
                                          </p:spTgt>
                                        </p:tgtEl>
                                        <p:attrNameLst>
                                          <p:attrName>ppt_h</p:attrName>
                                        </p:attrNameLst>
                                      </p:cBhvr>
                                      <p:tavLst>
                                        <p:tav tm="0">
                                          <p:val>
                                            <p:fltVal val="0"/>
                                          </p:val>
                                        </p:tav>
                                        <p:tav tm="100000">
                                          <p:val>
                                            <p:strVal val="#ppt_h"/>
                                          </p:val>
                                        </p:tav>
                                      </p:tavLst>
                                    </p:anim>
                                    <p:animEffect transition="in" filter="fade">
                                      <p:cBhvr>
                                        <p:cTn id="73" dur="500"/>
                                        <p:tgtEl>
                                          <p:spTgt spid="6">
                                            <p:graphicEl>
                                              <a:dgm id="{EB9DABB4-B2A5-4F78-AAFB-E7E0A10E9093}"/>
                                            </p:graphicEl>
                                          </p:spTgt>
                                        </p:tgtEl>
                                      </p:cBhvr>
                                    </p:animEffect>
                                    <p:anim calcmode="lin" valueType="num">
                                      <p:cBhvr>
                                        <p:cTn id="74" dur="500" fill="hold"/>
                                        <p:tgtEl>
                                          <p:spTgt spid="6">
                                            <p:graphicEl>
                                              <a:dgm id="{EB9DABB4-B2A5-4F78-AAFB-E7E0A10E9093}"/>
                                            </p:graphicEl>
                                          </p:spTgt>
                                        </p:tgtEl>
                                        <p:attrNameLst>
                                          <p:attrName>ppt_x</p:attrName>
                                        </p:attrNameLst>
                                      </p:cBhvr>
                                      <p:tavLst>
                                        <p:tav tm="0">
                                          <p:val>
                                            <p:fltVal val="0.5"/>
                                          </p:val>
                                        </p:tav>
                                        <p:tav tm="100000">
                                          <p:val>
                                            <p:strVal val="#ppt_x"/>
                                          </p:val>
                                        </p:tav>
                                      </p:tavLst>
                                    </p:anim>
                                    <p:anim calcmode="lin" valueType="num">
                                      <p:cBhvr>
                                        <p:cTn id="75" dur="500" fill="hold"/>
                                        <p:tgtEl>
                                          <p:spTgt spid="6">
                                            <p:graphicEl>
                                              <a:dgm id="{EB9DABB4-B2A5-4F78-AAFB-E7E0A10E9093}"/>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6">
                                            <p:graphicEl>
                                              <a:dgm id="{987C227D-6CE3-4EE6-BE4B-DF65B00CD96B}"/>
                                            </p:graphicEl>
                                          </p:spTgt>
                                        </p:tgtEl>
                                        <p:attrNameLst>
                                          <p:attrName>style.visibility</p:attrName>
                                        </p:attrNameLst>
                                      </p:cBhvr>
                                      <p:to>
                                        <p:strVal val="visible"/>
                                      </p:to>
                                    </p:set>
                                    <p:anim calcmode="lin" valueType="num">
                                      <p:cBhvr>
                                        <p:cTn id="78" dur="500" fill="hold"/>
                                        <p:tgtEl>
                                          <p:spTgt spid="6">
                                            <p:graphicEl>
                                              <a:dgm id="{987C227D-6CE3-4EE6-BE4B-DF65B00CD96B}"/>
                                            </p:graphicEl>
                                          </p:spTgt>
                                        </p:tgtEl>
                                        <p:attrNameLst>
                                          <p:attrName>ppt_w</p:attrName>
                                        </p:attrNameLst>
                                      </p:cBhvr>
                                      <p:tavLst>
                                        <p:tav tm="0">
                                          <p:val>
                                            <p:fltVal val="0"/>
                                          </p:val>
                                        </p:tav>
                                        <p:tav tm="100000">
                                          <p:val>
                                            <p:strVal val="#ppt_w"/>
                                          </p:val>
                                        </p:tav>
                                      </p:tavLst>
                                    </p:anim>
                                    <p:anim calcmode="lin" valueType="num">
                                      <p:cBhvr>
                                        <p:cTn id="79" dur="500" fill="hold"/>
                                        <p:tgtEl>
                                          <p:spTgt spid="6">
                                            <p:graphicEl>
                                              <a:dgm id="{987C227D-6CE3-4EE6-BE4B-DF65B00CD96B}"/>
                                            </p:graphicEl>
                                          </p:spTgt>
                                        </p:tgtEl>
                                        <p:attrNameLst>
                                          <p:attrName>ppt_h</p:attrName>
                                        </p:attrNameLst>
                                      </p:cBhvr>
                                      <p:tavLst>
                                        <p:tav tm="0">
                                          <p:val>
                                            <p:fltVal val="0"/>
                                          </p:val>
                                        </p:tav>
                                        <p:tav tm="100000">
                                          <p:val>
                                            <p:strVal val="#ppt_h"/>
                                          </p:val>
                                        </p:tav>
                                      </p:tavLst>
                                    </p:anim>
                                    <p:animEffect transition="in" filter="fade">
                                      <p:cBhvr>
                                        <p:cTn id="80" dur="500"/>
                                        <p:tgtEl>
                                          <p:spTgt spid="6">
                                            <p:graphicEl>
                                              <a:dgm id="{987C227D-6CE3-4EE6-BE4B-DF65B00CD96B}"/>
                                            </p:graphicEl>
                                          </p:spTgt>
                                        </p:tgtEl>
                                      </p:cBhvr>
                                    </p:animEffect>
                                    <p:anim calcmode="lin" valueType="num">
                                      <p:cBhvr>
                                        <p:cTn id="81" dur="500" fill="hold"/>
                                        <p:tgtEl>
                                          <p:spTgt spid="6">
                                            <p:graphicEl>
                                              <a:dgm id="{987C227D-6CE3-4EE6-BE4B-DF65B00CD96B}"/>
                                            </p:graphicEl>
                                          </p:spTgt>
                                        </p:tgtEl>
                                        <p:attrNameLst>
                                          <p:attrName>ppt_x</p:attrName>
                                        </p:attrNameLst>
                                      </p:cBhvr>
                                      <p:tavLst>
                                        <p:tav tm="0">
                                          <p:val>
                                            <p:fltVal val="0.5"/>
                                          </p:val>
                                        </p:tav>
                                        <p:tav tm="100000">
                                          <p:val>
                                            <p:strVal val="#ppt_x"/>
                                          </p:val>
                                        </p:tav>
                                      </p:tavLst>
                                    </p:anim>
                                    <p:anim calcmode="lin" valueType="num">
                                      <p:cBhvr>
                                        <p:cTn id="82" dur="500" fill="hold"/>
                                        <p:tgtEl>
                                          <p:spTgt spid="6">
                                            <p:graphicEl>
                                              <a:dgm id="{987C227D-6CE3-4EE6-BE4B-DF65B00CD96B}"/>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6">
                                            <p:graphicEl>
                                              <a:dgm id="{A637F297-840D-425A-BF85-28FB03B5958A}"/>
                                            </p:graphicEl>
                                          </p:spTgt>
                                        </p:tgtEl>
                                        <p:attrNameLst>
                                          <p:attrName>style.visibility</p:attrName>
                                        </p:attrNameLst>
                                      </p:cBhvr>
                                      <p:to>
                                        <p:strVal val="visible"/>
                                      </p:to>
                                    </p:set>
                                    <p:anim calcmode="lin" valueType="num">
                                      <p:cBhvr>
                                        <p:cTn id="87" dur="500" fill="hold"/>
                                        <p:tgtEl>
                                          <p:spTgt spid="6">
                                            <p:graphicEl>
                                              <a:dgm id="{A637F297-840D-425A-BF85-28FB03B5958A}"/>
                                            </p:graphicEl>
                                          </p:spTgt>
                                        </p:tgtEl>
                                        <p:attrNameLst>
                                          <p:attrName>ppt_w</p:attrName>
                                        </p:attrNameLst>
                                      </p:cBhvr>
                                      <p:tavLst>
                                        <p:tav tm="0">
                                          <p:val>
                                            <p:fltVal val="0"/>
                                          </p:val>
                                        </p:tav>
                                        <p:tav tm="100000">
                                          <p:val>
                                            <p:strVal val="#ppt_w"/>
                                          </p:val>
                                        </p:tav>
                                      </p:tavLst>
                                    </p:anim>
                                    <p:anim calcmode="lin" valueType="num">
                                      <p:cBhvr>
                                        <p:cTn id="88" dur="500" fill="hold"/>
                                        <p:tgtEl>
                                          <p:spTgt spid="6">
                                            <p:graphicEl>
                                              <a:dgm id="{A637F297-840D-425A-BF85-28FB03B5958A}"/>
                                            </p:graphicEl>
                                          </p:spTgt>
                                        </p:tgtEl>
                                        <p:attrNameLst>
                                          <p:attrName>ppt_h</p:attrName>
                                        </p:attrNameLst>
                                      </p:cBhvr>
                                      <p:tavLst>
                                        <p:tav tm="0">
                                          <p:val>
                                            <p:fltVal val="0"/>
                                          </p:val>
                                        </p:tav>
                                        <p:tav tm="100000">
                                          <p:val>
                                            <p:strVal val="#ppt_h"/>
                                          </p:val>
                                        </p:tav>
                                      </p:tavLst>
                                    </p:anim>
                                    <p:animEffect transition="in" filter="fade">
                                      <p:cBhvr>
                                        <p:cTn id="89" dur="500"/>
                                        <p:tgtEl>
                                          <p:spTgt spid="6">
                                            <p:graphicEl>
                                              <a:dgm id="{A637F297-840D-425A-BF85-28FB03B5958A}"/>
                                            </p:graphicEl>
                                          </p:spTgt>
                                        </p:tgtEl>
                                      </p:cBhvr>
                                    </p:animEffect>
                                    <p:anim calcmode="lin" valueType="num">
                                      <p:cBhvr>
                                        <p:cTn id="90" dur="500" fill="hold"/>
                                        <p:tgtEl>
                                          <p:spTgt spid="6">
                                            <p:graphicEl>
                                              <a:dgm id="{A637F297-840D-425A-BF85-28FB03B5958A}"/>
                                            </p:graphicEl>
                                          </p:spTgt>
                                        </p:tgtEl>
                                        <p:attrNameLst>
                                          <p:attrName>ppt_x</p:attrName>
                                        </p:attrNameLst>
                                      </p:cBhvr>
                                      <p:tavLst>
                                        <p:tav tm="0">
                                          <p:val>
                                            <p:fltVal val="0.5"/>
                                          </p:val>
                                        </p:tav>
                                        <p:tav tm="100000">
                                          <p:val>
                                            <p:strVal val="#ppt_x"/>
                                          </p:val>
                                        </p:tav>
                                      </p:tavLst>
                                    </p:anim>
                                    <p:anim calcmode="lin" valueType="num">
                                      <p:cBhvr>
                                        <p:cTn id="91" dur="500" fill="hold"/>
                                        <p:tgtEl>
                                          <p:spTgt spid="6">
                                            <p:graphicEl>
                                              <a:dgm id="{A637F297-840D-425A-BF85-28FB03B5958A}"/>
                                            </p:graphicEl>
                                          </p:spTgt>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
                                            <p:graphicEl>
                                              <a:dgm id="{3F4CC1BE-93F3-42DF-880C-F1DAD604E172}"/>
                                            </p:graphicEl>
                                          </p:spTgt>
                                        </p:tgtEl>
                                        <p:attrNameLst>
                                          <p:attrName>style.visibility</p:attrName>
                                        </p:attrNameLst>
                                      </p:cBhvr>
                                      <p:to>
                                        <p:strVal val="visible"/>
                                      </p:to>
                                    </p:set>
                                    <p:anim calcmode="lin" valueType="num">
                                      <p:cBhvr>
                                        <p:cTn id="94" dur="500" fill="hold"/>
                                        <p:tgtEl>
                                          <p:spTgt spid="6">
                                            <p:graphicEl>
                                              <a:dgm id="{3F4CC1BE-93F3-42DF-880C-F1DAD604E172}"/>
                                            </p:graphicEl>
                                          </p:spTgt>
                                        </p:tgtEl>
                                        <p:attrNameLst>
                                          <p:attrName>ppt_w</p:attrName>
                                        </p:attrNameLst>
                                      </p:cBhvr>
                                      <p:tavLst>
                                        <p:tav tm="0">
                                          <p:val>
                                            <p:fltVal val="0"/>
                                          </p:val>
                                        </p:tav>
                                        <p:tav tm="100000">
                                          <p:val>
                                            <p:strVal val="#ppt_w"/>
                                          </p:val>
                                        </p:tav>
                                      </p:tavLst>
                                    </p:anim>
                                    <p:anim calcmode="lin" valueType="num">
                                      <p:cBhvr>
                                        <p:cTn id="95" dur="500" fill="hold"/>
                                        <p:tgtEl>
                                          <p:spTgt spid="6">
                                            <p:graphicEl>
                                              <a:dgm id="{3F4CC1BE-93F3-42DF-880C-F1DAD604E172}"/>
                                            </p:graphicEl>
                                          </p:spTgt>
                                        </p:tgtEl>
                                        <p:attrNameLst>
                                          <p:attrName>ppt_h</p:attrName>
                                        </p:attrNameLst>
                                      </p:cBhvr>
                                      <p:tavLst>
                                        <p:tav tm="0">
                                          <p:val>
                                            <p:fltVal val="0"/>
                                          </p:val>
                                        </p:tav>
                                        <p:tav tm="100000">
                                          <p:val>
                                            <p:strVal val="#ppt_h"/>
                                          </p:val>
                                        </p:tav>
                                      </p:tavLst>
                                    </p:anim>
                                    <p:animEffect transition="in" filter="fade">
                                      <p:cBhvr>
                                        <p:cTn id="96" dur="500"/>
                                        <p:tgtEl>
                                          <p:spTgt spid="6">
                                            <p:graphicEl>
                                              <a:dgm id="{3F4CC1BE-93F3-42DF-880C-F1DAD604E172}"/>
                                            </p:graphicEl>
                                          </p:spTgt>
                                        </p:tgtEl>
                                      </p:cBhvr>
                                    </p:animEffect>
                                    <p:anim calcmode="lin" valueType="num">
                                      <p:cBhvr>
                                        <p:cTn id="97" dur="500" fill="hold"/>
                                        <p:tgtEl>
                                          <p:spTgt spid="6">
                                            <p:graphicEl>
                                              <a:dgm id="{3F4CC1BE-93F3-42DF-880C-F1DAD604E172}"/>
                                            </p:graphicEl>
                                          </p:spTgt>
                                        </p:tgtEl>
                                        <p:attrNameLst>
                                          <p:attrName>ppt_x</p:attrName>
                                        </p:attrNameLst>
                                      </p:cBhvr>
                                      <p:tavLst>
                                        <p:tav tm="0">
                                          <p:val>
                                            <p:fltVal val="0.5"/>
                                          </p:val>
                                        </p:tav>
                                        <p:tav tm="100000">
                                          <p:val>
                                            <p:strVal val="#ppt_x"/>
                                          </p:val>
                                        </p:tav>
                                      </p:tavLst>
                                    </p:anim>
                                    <p:anim calcmode="lin" valueType="num">
                                      <p:cBhvr>
                                        <p:cTn id="98" dur="500" fill="hold"/>
                                        <p:tgtEl>
                                          <p:spTgt spid="6">
                                            <p:graphicEl>
                                              <a:dgm id="{3F4CC1BE-93F3-42DF-880C-F1DAD604E172}"/>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3984"/>
            <a:ext cx="9144000" cy="769441"/>
          </a:xfrm>
          <a:prstGeom prst="rect">
            <a:avLst/>
          </a:prstGeom>
        </p:spPr>
        <p:txBody>
          <a:bodyPr wrap="square">
            <a:spAutoFit/>
          </a:bodyPr>
          <a:lstStyle/>
          <a:p>
            <a:pPr algn="ctr"/>
            <a:r>
              <a:rPr lang="ro-RO" sz="4400" b="1" smtClean="0">
                <a:ln w="18000">
                  <a:solidFill>
                    <a:schemeClr val="bg2">
                      <a:lumMod val="50000"/>
                    </a:schemeClr>
                  </a:solidFill>
                  <a:prstDash val="solid"/>
                  <a:miter lim="800000"/>
                </a:ln>
                <a:noFill/>
                <a:effectLst>
                  <a:outerShdw blurRad="25500" dist="23000" dir="7020000" algn="tl">
                    <a:srgbClr val="000000">
                      <a:alpha val="50000"/>
                    </a:srgbClr>
                  </a:outerShdw>
                </a:effectLst>
              </a:rPr>
              <a:t>DUMNEZEU SE ARATĂ CA ȘI CREATOR</a:t>
            </a:r>
            <a:endParaRPr lang="ro-RO" sz="4400" b="1">
              <a:ln w="18000">
                <a:solidFill>
                  <a:schemeClr val="bg2">
                    <a:lumMod val="50000"/>
                  </a:schemeClr>
                </a:solidFill>
                <a:prstDash val="solid"/>
                <a:miter lim="800000"/>
              </a:ln>
              <a:noFill/>
              <a:effectLst>
                <a:outerShdw blurRad="25500" dist="23000" dir="7020000" algn="tl">
                  <a:srgbClr val="000000">
                    <a:alpha val="50000"/>
                  </a:srgbClr>
                </a:outerShdw>
              </a:effectLst>
            </a:endParaRPr>
          </a:p>
        </p:txBody>
      </p:sp>
      <p:sp>
        <p:nvSpPr>
          <p:cNvPr id="3" name="2 CuadroTexto"/>
          <p:cNvSpPr txBox="1"/>
          <p:nvPr/>
        </p:nvSpPr>
        <p:spPr>
          <a:xfrm>
            <a:off x="179512" y="773425"/>
            <a:ext cx="8640960" cy="369332"/>
          </a:xfrm>
          <a:prstGeom prst="rect">
            <a:avLst/>
          </a:prstGeom>
          <a:noFill/>
        </p:spPr>
        <p:txBody>
          <a:bodyPr wrap="square" rtlCol="0">
            <a:spAutoFit/>
          </a:bodyPr>
          <a:lstStyle/>
          <a:p>
            <a:endParaRPr lang="ro-RO"/>
          </a:p>
        </p:txBody>
      </p:sp>
      <p:sp>
        <p:nvSpPr>
          <p:cNvPr id="4" name="3 Rectángulo"/>
          <p:cNvSpPr/>
          <p:nvPr/>
        </p:nvSpPr>
        <p:spPr>
          <a:xfrm>
            <a:off x="647564" y="694437"/>
            <a:ext cx="7848872" cy="646331"/>
          </a:xfrm>
          <a:prstGeom prst="rect">
            <a:avLst/>
          </a:prstGeom>
        </p:spPr>
        <p:txBody>
          <a:bodyPr wrap="square">
            <a:spAutoFit/>
          </a:bodyPr>
          <a:lstStyle/>
          <a:p>
            <a:pPr algn="ctr"/>
            <a:r>
              <a:rPr lang="ro-RO" b="1" dirty="0" smtClean="0">
                <a:latin typeface="Comic Sans MS" panose="030F0702030302020204" pitchFamily="66" charset="0"/>
              </a:rPr>
              <a:t>“Unde erai tu când am întemeiat pământul? […] Ştii, căci atunci erai născut, şi numărul zilelor tale este mare!” </a:t>
            </a:r>
            <a:r>
              <a:rPr lang="ro-RO" sz="1400" b="1" dirty="0" smtClean="0">
                <a:latin typeface="Comic Sans MS" panose="030F0702030302020204" pitchFamily="66" charset="0"/>
              </a:rPr>
              <a:t>(Iov 38:4,21)</a:t>
            </a:r>
            <a:endParaRPr lang="ro-RO" b="1" dirty="0">
              <a:latin typeface="Comic Sans MS" panose="030F0702030302020204" pitchFamily="66" charset="0"/>
            </a:endParaRPr>
          </a:p>
        </p:txBody>
      </p:sp>
      <p:sp>
        <p:nvSpPr>
          <p:cNvPr id="5" name="4 CuadroTexto"/>
          <p:cNvSpPr txBox="1"/>
          <p:nvPr/>
        </p:nvSpPr>
        <p:spPr>
          <a:xfrm>
            <a:off x="4860032" y="1435115"/>
            <a:ext cx="4104456" cy="5260414"/>
          </a:xfrm>
          <a:prstGeom prst="rect">
            <a:avLst/>
          </a:prstGeom>
          <a:noFill/>
        </p:spPr>
        <p:txBody>
          <a:bodyPr wrap="square" rtlCol="0">
            <a:spAutoFit/>
          </a:bodyPr>
          <a:lstStyle/>
          <a:p>
            <a:pPr>
              <a:lnSpc>
                <a:spcPts val="2300"/>
              </a:lnSpc>
              <a:spcBef>
                <a:spcPts val="600"/>
              </a:spcBef>
            </a:pPr>
            <a:r>
              <a:rPr lang="ro-RO" sz="2000" b="1" dirty="0"/>
              <a:t>Iov aștepta răspuns la originea calamității lui. Dumnezeu i-a prezentat incapacitatea lui de a înțelege răspunsul la această </a:t>
            </a:r>
            <a:r>
              <a:rPr lang="ro-RO" sz="2000" b="1" dirty="0" smtClean="0"/>
              <a:t>întrebare.</a:t>
            </a:r>
          </a:p>
          <a:p>
            <a:pPr>
              <a:lnSpc>
                <a:spcPts val="2300"/>
              </a:lnSpc>
              <a:spcBef>
                <a:spcPts val="600"/>
              </a:spcBef>
            </a:pPr>
            <a:r>
              <a:rPr lang="ro-RO" sz="2000" b="1" dirty="0" smtClean="0"/>
              <a:t>A văzut </a:t>
            </a:r>
            <a:r>
              <a:rPr lang="ro-RO" sz="2000" b="1" dirty="0"/>
              <a:t>Iov minunata lucrare de Creațiune? Putea el să vadă cum lucra mâna lui </a:t>
            </a:r>
            <a:r>
              <a:rPr lang="ro-RO" sz="2000" b="1" dirty="0" smtClean="0"/>
              <a:t>Dumnezeu </a:t>
            </a:r>
            <a:r>
              <a:rPr lang="ro-RO" sz="2000" b="1" dirty="0"/>
              <a:t>în trasarea fiecărui fenomen natural? Întrebările lui Dumnezeu ne pun pe fiecare dintre noi în fața marii noastre ignoranțe față de lumea creată. </a:t>
            </a:r>
          </a:p>
          <a:p>
            <a:pPr>
              <a:lnSpc>
                <a:spcPts val="2300"/>
              </a:lnSpc>
              <a:spcBef>
                <a:spcPts val="600"/>
              </a:spcBef>
            </a:pPr>
            <a:r>
              <a:rPr lang="ro-RO" sz="2000" b="1" dirty="0"/>
              <a:t>Cum pot să îmi înțeleg Creatorul dacă nu sunt în stare să înțeleg nici măcar ceea ce a creat. Mulțumiri fie aduse lui Dumnezeu care ni s-a descoperit în Isus Hristos. </a:t>
            </a:r>
          </a:p>
        </p:txBody>
      </p:sp>
      <p:graphicFrame>
        <p:nvGraphicFramePr>
          <p:cNvPr id="6" name="5 Diagrama"/>
          <p:cNvGraphicFramePr/>
          <p:nvPr>
            <p:extLst>
              <p:ext uri="{D42A27DB-BD31-4B8C-83A1-F6EECF244321}">
                <p14:modId xmlns:p14="http://schemas.microsoft.com/office/powerpoint/2010/main" xmlns="" val="3698483269"/>
              </p:ext>
            </p:extLst>
          </p:nvPr>
        </p:nvGraphicFramePr>
        <p:xfrm>
          <a:off x="107504" y="1397000"/>
          <a:ext cx="4536504" cy="5272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6951939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6">
                                            <p:graphicEl>
                                              <a:dgm id="{433F9668-1C10-4DE4-A4A3-C206E085DA83}"/>
                                            </p:graphicEl>
                                          </p:spTgt>
                                        </p:tgtEl>
                                        <p:attrNameLst>
                                          <p:attrName>style.visibility</p:attrName>
                                        </p:attrNameLst>
                                      </p:cBhvr>
                                      <p:to>
                                        <p:strVal val="visible"/>
                                      </p:to>
                                    </p:set>
                                    <p:anim calcmode="lin" valueType="num">
                                      <p:cBhvr>
                                        <p:cTn id="7" dur="500" fill="hold"/>
                                        <p:tgtEl>
                                          <p:spTgt spid="6">
                                            <p:graphicEl>
                                              <a:dgm id="{433F9668-1C10-4DE4-A4A3-C206E085DA83}"/>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433F9668-1C10-4DE4-A4A3-C206E085DA83}"/>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433F9668-1C10-4DE4-A4A3-C206E085DA83}"/>
                                            </p:graphicEl>
                                          </p:spTgt>
                                        </p:tgtEl>
                                      </p:cBhvr>
                                    </p:animEffect>
                                    <p:anim calcmode="lin" valueType="num">
                                      <p:cBhvr>
                                        <p:cTn id="10" dur="500" fill="hold"/>
                                        <p:tgtEl>
                                          <p:spTgt spid="6">
                                            <p:graphicEl>
                                              <a:dgm id="{433F9668-1C10-4DE4-A4A3-C206E085DA83}"/>
                                            </p:graphicEl>
                                          </p:spTgt>
                                        </p:tgtEl>
                                        <p:attrNameLst>
                                          <p:attrName>ppt_x</p:attrName>
                                        </p:attrNameLst>
                                      </p:cBhvr>
                                      <p:tavLst>
                                        <p:tav tm="0">
                                          <p:val>
                                            <p:fltVal val="0.5"/>
                                          </p:val>
                                        </p:tav>
                                        <p:tav tm="100000">
                                          <p:val>
                                            <p:strVal val="#ppt_x"/>
                                          </p:val>
                                        </p:tav>
                                      </p:tavLst>
                                    </p:anim>
                                    <p:anim calcmode="lin" valueType="num">
                                      <p:cBhvr>
                                        <p:cTn id="11" dur="500" fill="hold"/>
                                        <p:tgtEl>
                                          <p:spTgt spid="6">
                                            <p:graphicEl>
                                              <a:dgm id="{433F9668-1C10-4DE4-A4A3-C206E085DA83}"/>
                                            </p:graphicEl>
                                          </p:spTgt>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graphicEl>
                                              <a:dgm id="{DEEAF2B2-50AB-4FA0-9FEF-678C3E710EB4}"/>
                                            </p:graphicEl>
                                          </p:spTgt>
                                        </p:tgtEl>
                                        <p:attrNameLst>
                                          <p:attrName>style.visibility</p:attrName>
                                        </p:attrNameLst>
                                      </p:cBhvr>
                                      <p:to>
                                        <p:strVal val="visible"/>
                                      </p:to>
                                    </p:set>
                                    <p:anim calcmode="lin" valueType="num">
                                      <p:cBhvr>
                                        <p:cTn id="14" dur="500" fill="hold"/>
                                        <p:tgtEl>
                                          <p:spTgt spid="6">
                                            <p:graphicEl>
                                              <a:dgm id="{DEEAF2B2-50AB-4FA0-9FEF-678C3E710EB4}"/>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DEEAF2B2-50AB-4FA0-9FEF-678C3E710EB4}"/>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DEEAF2B2-50AB-4FA0-9FEF-678C3E710EB4}"/>
                                            </p:graphicEl>
                                          </p:spTgt>
                                        </p:tgtEl>
                                      </p:cBhvr>
                                    </p:animEffect>
                                    <p:anim calcmode="lin" valueType="num">
                                      <p:cBhvr>
                                        <p:cTn id="17" dur="500" fill="hold"/>
                                        <p:tgtEl>
                                          <p:spTgt spid="6">
                                            <p:graphicEl>
                                              <a:dgm id="{DEEAF2B2-50AB-4FA0-9FEF-678C3E710EB4}"/>
                                            </p:graphicEl>
                                          </p:spTgt>
                                        </p:tgtEl>
                                        <p:attrNameLst>
                                          <p:attrName>ppt_x</p:attrName>
                                        </p:attrNameLst>
                                      </p:cBhvr>
                                      <p:tavLst>
                                        <p:tav tm="0">
                                          <p:val>
                                            <p:fltVal val="0.5"/>
                                          </p:val>
                                        </p:tav>
                                        <p:tav tm="100000">
                                          <p:val>
                                            <p:strVal val="#ppt_x"/>
                                          </p:val>
                                        </p:tav>
                                      </p:tavLst>
                                    </p:anim>
                                    <p:anim calcmode="lin" valueType="num">
                                      <p:cBhvr>
                                        <p:cTn id="18" dur="500" fill="hold"/>
                                        <p:tgtEl>
                                          <p:spTgt spid="6">
                                            <p:graphicEl>
                                              <a:dgm id="{DEEAF2B2-50AB-4FA0-9FEF-678C3E710EB4}"/>
                                            </p:graphic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528" fill="hold" grpId="0" nodeType="clickEffect">
                                  <p:stCondLst>
                                    <p:cond delay="0"/>
                                  </p:stCondLst>
                                  <p:childTnLst>
                                    <p:set>
                                      <p:cBhvr>
                                        <p:cTn id="22" dur="1" fill="hold">
                                          <p:stCondLst>
                                            <p:cond delay="0"/>
                                          </p:stCondLst>
                                        </p:cTn>
                                        <p:tgtEl>
                                          <p:spTgt spid="6">
                                            <p:graphicEl>
                                              <a:dgm id="{0842BEDB-932A-4086-B0CA-55CE547EE3EA}"/>
                                            </p:graphicEl>
                                          </p:spTgt>
                                        </p:tgtEl>
                                        <p:attrNameLst>
                                          <p:attrName>style.visibility</p:attrName>
                                        </p:attrNameLst>
                                      </p:cBhvr>
                                      <p:to>
                                        <p:strVal val="visible"/>
                                      </p:to>
                                    </p:set>
                                    <p:anim calcmode="lin" valueType="num">
                                      <p:cBhvr>
                                        <p:cTn id="23" dur="500" fill="hold"/>
                                        <p:tgtEl>
                                          <p:spTgt spid="6">
                                            <p:graphicEl>
                                              <a:dgm id="{0842BEDB-932A-4086-B0CA-55CE547EE3EA}"/>
                                            </p:graphicEl>
                                          </p:spTgt>
                                        </p:tgtEl>
                                        <p:attrNameLst>
                                          <p:attrName>ppt_w</p:attrName>
                                        </p:attrNameLst>
                                      </p:cBhvr>
                                      <p:tavLst>
                                        <p:tav tm="0">
                                          <p:val>
                                            <p:fltVal val="0"/>
                                          </p:val>
                                        </p:tav>
                                        <p:tav tm="100000">
                                          <p:val>
                                            <p:strVal val="#ppt_w"/>
                                          </p:val>
                                        </p:tav>
                                      </p:tavLst>
                                    </p:anim>
                                    <p:anim calcmode="lin" valueType="num">
                                      <p:cBhvr>
                                        <p:cTn id="24" dur="500" fill="hold"/>
                                        <p:tgtEl>
                                          <p:spTgt spid="6">
                                            <p:graphicEl>
                                              <a:dgm id="{0842BEDB-932A-4086-B0CA-55CE547EE3EA}"/>
                                            </p:graphicEl>
                                          </p:spTgt>
                                        </p:tgtEl>
                                        <p:attrNameLst>
                                          <p:attrName>ppt_h</p:attrName>
                                        </p:attrNameLst>
                                      </p:cBhvr>
                                      <p:tavLst>
                                        <p:tav tm="0">
                                          <p:val>
                                            <p:fltVal val="0"/>
                                          </p:val>
                                        </p:tav>
                                        <p:tav tm="100000">
                                          <p:val>
                                            <p:strVal val="#ppt_h"/>
                                          </p:val>
                                        </p:tav>
                                      </p:tavLst>
                                    </p:anim>
                                    <p:animEffect transition="in" filter="fade">
                                      <p:cBhvr>
                                        <p:cTn id="25" dur="500"/>
                                        <p:tgtEl>
                                          <p:spTgt spid="6">
                                            <p:graphicEl>
                                              <a:dgm id="{0842BEDB-932A-4086-B0CA-55CE547EE3EA}"/>
                                            </p:graphicEl>
                                          </p:spTgt>
                                        </p:tgtEl>
                                      </p:cBhvr>
                                    </p:animEffect>
                                    <p:anim calcmode="lin" valueType="num">
                                      <p:cBhvr>
                                        <p:cTn id="26" dur="500" fill="hold"/>
                                        <p:tgtEl>
                                          <p:spTgt spid="6">
                                            <p:graphicEl>
                                              <a:dgm id="{0842BEDB-932A-4086-B0CA-55CE547EE3EA}"/>
                                            </p:graphicEl>
                                          </p:spTgt>
                                        </p:tgtEl>
                                        <p:attrNameLst>
                                          <p:attrName>ppt_x</p:attrName>
                                        </p:attrNameLst>
                                      </p:cBhvr>
                                      <p:tavLst>
                                        <p:tav tm="0">
                                          <p:val>
                                            <p:fltVal val="0.5"/>
                                          </p:val>
                                        </p:tav>
                                        <p:tav tm="100000">
                                          <p:val>
                                            <p:strVal val="#ppt_x"/>
                                          </p:val>
                                        </p:tav>
                                      </p:tavLst>
                                    </p:anim>
                                    <p:anim calcmode="lin" valueType="num">
                                      <p:cBhvr>
                                        <p:cTn id="27" dur="500" fill="hold"/>
                                        <p:tgtEl>
                                          <p:spTgt spid="6">
                                            <p:graphicEl>
                                              <a:dgm id="{0842BEDB-932A-4086-B0CA-55CE547EE3EA}"/>
                                            </p:graphicEl>
                                          </p:spTgt>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6">
                                            <p:graphicEl>
                                              <a:dgm id="{49013824-D190-46A7-B4E2-5DFC0AEF336D}"/>
                                            </p:graphicEl>
                                          </p:spTgt>
                                        </p:tgtEl>
                                        <p:attrNameLst>
                                          <p:attrName>style.visibility</p:attrName>
                                        </p:attrNameLst>
                                      </p:cBhvr>
                                      <p:to>
                                        <p:strVal val="visible"/>
                                      </p:to>
                                    </p:set>
                                    <p:anim calcmode="lin" valueType="num">
                                      <p:cBhvr>
                                        <p:cTn id="30" dur="500" fill="hold"/>
                                        <p:tgtEl>
                                          <p:spTgt spid="6">
                                            <p:graphicEl>
                                              <a:dgm id="{49013824-D190-46A7-B4E2-5DFC0AEF336D}"/>
                                            </p:graphicEl>
                                          </p:spTgt>
                                        </p:tgtEl>
                                        <p:attrNameLst>
                                          <p:attrName>ppt_w</p:attrName>
                                        </p:attrNameLst>
                                      </p:cBhvr>
                                      <p:tavLst>
                                        <p:tav tm="0">
                                          <p:val>
                                            <p:fltVal val="0"/>
                                          </p:val>
                                        </p:tav>
                                        <p:tav tm="100000">
                                          <p:val>
                                            <p:strVal val="#ppt_w"/>
                                          </p:val>
                                        </p:tav>
                                      </p:tavLst>
                                    </p:anim>
                                    <p:anim calcmode="lin" valueType="num">
                                      <p:cBhvr>
                                        <p:cTn id="31" dur="500" fill="hold"/>
                                        <p:tgtEl>
                                          <p:spTgt spid="6">
                                            <p:graphicEl>
                                              <a:dgm id="{49013824-D190-46A7-B4E2-5DFC0AEF336D}"/>
                                            </p:graphicEl>
                                          </p:spTgt>
                                        </p:tgtEl>
                                        <p:attrNameLst>
                                          <p:attrName>ppt_h</p:attrName>
                                        </p:attrNameLst>
                                      </p:cBhvr>
                                      <p:tavLst>
                                        <p:tav tm="0">
                                          <p:val>
                                            <p:fltVal val="0"/>
                                          </p:val>
                                        </p:tav>
                                        <p:tav tm="100000">
                                          <p:val>
                                            <p:strVal val="#ppt_h"/>
                                          </p:val>
                                        </p:tav>
                                      </p:tavLst>
                                    </p:anim>
                                    <p:animEffect transition="in" filter="fade">
                                      <p:cBhvr>
                                        <p:cTn id="32" dur="500"/>
                                        <p:tgtEl>
                                          <p:spTgt spid="6">
                                            <p:graphicEl>
                                              <a:dgm id="{49013824-D190-46A7-B4E2-5DFC0AEF336D}"/>
                                            </p:graphicEl>
                                          </p:spTgt>
                                        </p:tgtEl>
                                      </p:cBhvr>
                                    </p:animEffect>
                                    <p:anim calcmode="lin" valueType="num">
                                      <p:cBhvr>
                                        <p:cTn id="33" dur="500" fill="hold"/>
                                        <p:tgtEl>
                                          <p:spTgt spid="6">
                                            <p:graphicEl>
                                              <a:dgm id="{49013824-D190-46A7-B4E2-5DFC0AEF336D}"/>
                                            </p:graphicEl>
                                          </p:spTgt>
                                        </p:tgtEl>
                                        <p:attrNameLst>
                                          <p:attrName>ppt_x</p:attrName>
                                        </p:attrNameLst>
                                      </p:cBhvr>
                                      <p:tavLst>
                                        <p:tav tm="0">
                                          <p:val>
                                            <p:fltVal val="0.5"/>
                                          </p:val>
                                        </p:tav>
                                        <p:tav tm="100000">
                                          <p:val>
                                            <p:strVal val="#ppt_x"/>
                                          </p:val>
                                        </p:tav>
                                      </p:tavLst>
                                    </p:anim>
                                    <p:anim calcmode="lin" valueType="num">
                                      <p:cBhvr>
                                        <p:cTn id="34" dur="500" fill="hold"/>
                                        <p:tgtEl>
                                          <p:spTgt spid="6">
                                            <p:graphicEl>
                                              <a:dgm id="{49013824-D190-46A7-B4E2-5DFC0AEF336D}"/>
                                            </p:graphicEl>
                                          </p:spTgt>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grpId="0" nodeType="clickEffect">
                                  <p:stCondLst>
                                    <p:cond delay="0"/>
                                  </p:stCondLst>
                                  <p:childTnLst>
                                    <p:set>
                                      <p:cBhvr>
                                        <p:cTn id="38" dur="1" fill="hold">
                                          <p:stCondLst>
                                            <p:cond delay="0"/>
                                          </p:stCondLst>
                                        </p:cTn>
                                        <p:tgtEl>
                                          <p:spTgt spid="6">
                                            <p:graphicEl>
                                              <a:dgm id="{F5A78878-A6F0-4224-BC9F-74DD50BC4744}"/>
                                            </p:graphicEl>
                                          </p:spTgt>
                                        </p:tgtEl>
                                        <p:attrNameLst>
                                          <p:attrName>style.visibility</p:attrName>
                                        </p:attrNameLst>
                                      </p:cBhvr>
                                      <p:to>
                                        <p:strVal val="visible"/>
                                      </p:to>
                                    </p:set>
                                    <p:anim calcmode="lin" valueType="num">
                                      <p:cBhvr>
                                        <p:cTn id="39" dur="500" fill="hold"/>
                                        <p:tgtEl>
                                          <p:spTgt spid="6">
                                            <p:graphicEl>
                                              <a:dgm id="{F5A78878-A6F0-4224-BC9F-74DD50BC4744}"/>
                                            </p:graphicEl>
                                          </p:spTgt>
                                        </p:tgtEl>
                                        <p:attrNameLst>
                                          <p:attrName>ppt_w</p:attrName>
                                        </p:attrNameLst>
                                      </p:cBhvr>
                                      <p:tavLst>
                                        <p:tav tm="0">
                                          <p:val>
                                            <p:fltVal val="0"/>
                                          </p:val>
                                        </p:tav>
                                        <p:tav tm="100000">
                                          <p:val>
                                            <p:strVal val="#ppt_w"/>
                                          </p:val>
                                        </p:tav>
                                      </p:tavLst>
                                    </p:anim>
                                    <p:anim calcmode="lin" valueType="num">
                                      <p:cBhvr>
                                        <p:cTn id="40" dur="500" fill="hold"/>
                                        <p:tgtEl>
                                          <p:spTgt spid="6">
                                            <p:graphicEl>
                                              <a:dgm id="{F5A78878-A6F0-4224-BC9F-74DD50BC4744}"/>
                                            </p:graphicEl>
                                          </p:spTgt>
                                        </p:tgtEl>
                                        <p:attrNameLst>
                                          <p:attrName>ppt_h</p:attrName>
                                        </p:attrNameLst>
                                      </p:cBhvr>
                                      <p:tavLst>
                                        <p:tav tm="0">
                                          <p:val>
                                            <p:fltVal val="0"/>
                                          </p:val>
                                        </p:tav>
                                        <p:tav tm="100000">
                                          <p:val>
                                            <p:strVal val="#ppt_h"/>
                                          </p:val>
                                        </p:tav>
                                      </p:tavLst>
                                    </p:anim>
                                    <p:animEffect transition="in" filter="fade">
                                      <p:cBhvr>
                                        <p:cTn id="41" dur="500"/>
                                        <p:tgtEl>
                                          <p:spTgt spid="6">
                                            <p:graphicEl>
                                              <a:dgm id="{F5A78878-A6F0-4224-BC9F-74DD50BC4744}"/>
                                            </p:graphicEl>
                                          </p:spTgt>
                                        </p:tgtEl>
                                      </p:cBhvr>
                                    </p:animEffect>
                                    <p:anim calcmode="lin" valueType="num">
                                      <p:cBhvr>
                                        <p:cTn id="42" dur="500" fill="hold"/>
                                        <p:tgtEl>
                                          <p:spTgt spid="6">
                                            <p:graphicEl>
                                              <a:dgm id="{F5A78878-A6F0-4224-BC9F-74DD50BC4744}"/>
                                            </p:graphicEl>
                                          </p:spTgt>
                                        </p:tgtEl>
                                        <p:attrNameLst>
                                          <p:attrName>ppt_x</p:attrName>
                                        </p:attrNameLst>
                                      </p:cBhvr>
                                      <p:tavLst>
                                        <p:tav tm="0">
                                          <p:val>
                                            <p:fltVal val="0.5"/>
                                          </p:val>
                                        </p:tav>
                                        <p:tav tm="100000">
                                          <p:val>
                                            <p:strVal val="#ppt_x"/>
                                          </p:val>
                                        </p:tav>
                                      </p:tavLst>
                                    </p:anim>
                                    <p:anim calcmode="lin" valueType="num">
                                      <p:cBhvr>
                                        <p:cTn id="43" dur="500" fill="hold"/>
                                        <p:tgtEl>
                                          <p:spTgt spid="6">
                                            <p:graphicEl>
                                              <a:dgm id="{F5A78878-A6F0-4224-BC9F-74DD50BC4744}"/>
                                            </p:graphicEl>
                                          </p:spTgt>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6">
                                            <p:graphicEl>
                                              <a:dgm id="{96460CC0-39CD-4D17-B059-AA25629025EA}"/>
                                            </p:graphicEl>
                                          </p:spTgt>
                                        </p:tgtEl>
                                        <p:attrNameLst>
                                          <p:attrName>style.visibility</p:attrName>
                                        </p:attrNameLst>
                                      </p:cBhvr>
                                      <p:to>
                                        <p:strVal val="visible"/>
                                      </p:to>
                                    </p:set>
                                    <p:anim calcmode="lin" valueType="num">
                                      <p:cBhvr>
                                        <p:cTn id="46" dur="500" fill="hold"/>
                                        <p:tgtEl>
                                          <p:spTgt spid="6">
                                            <p:graphicEl>
                                              <a:dgm id="{96460CC0-39CD-4D17-B059-AA25629025EA}"/>
                                            </p:graphicEl>
                                          </p:spTgt>
                                        </p:tgtEl>
                                        <p:attrNameLst>
                                          <p:attrName>ppt_w</p:attrName>
                                        </p:attrNameLst>
                                      </p:cBhvr>
                                      <p:tavLst>
                                        <p:tav tm="0">
                                          <p:val>
                                            <p:fltVal val="0"/>
                                          </p:val>
                                        </p:tav>
                                        <p:tav tm="100000">
                                          <p:val>
                                            <p:strVal val="#ppt_w"/>
                                          </p:val>
                                        </p:tav>
                                      </p:tavLst>
                                    </p:anim>
                                    <p:anim calcmode="lin" valueType="num">
                                      <p:cBhvr>
                                        <p:cTn id="47" dur="500" fill="hold"/>
                                        <p:tgtEl>
                                          <p:spTgt spid="6">
                                            <p:graphicEl>
                                              <a:dgm id="{96460CC0-39CD-4D17-B059-AA25629025EA}"/>
                                            </p:graphicEl>
                                          </p:spTgt>
                                        </p:tgtEl>
                                        <p:attrNameLst>
                                          <p:attrName>ppt_h</p:attrName>
                                        </p:attrNameLst>
                                      </p:cBhvr>
                                      <p:tavLst>
                                        <p:tav tm="0">
                                          <p:val>
                                            <p:fltVal val="0"/>
                                          </p:val>
                                        </p:tav>
                                        <p:tav tm="100000">
                                          <p:val>
                                            <p:strVal val="#ppt_h"/>
                                          </p:val>
                                        </p:tav>
                                      </p:tavLst>
                                    </p:anim>
                                    <p:animEffect transition="in" filter="fade">
                                      <p:cBhvr>
                                        <p:cTn id="48" dur="500"/>
                                        <p:tgtEl>
                                          <p:spTgt spid="6">
                                            <p:graphicEl>
                                              <a:dgm id="{96460CC0-39CD-4D17-B059-AA25629025EA}"/>
                                            </p:graphicEl>
                                          </p:spTgt>
                                        </p:tgtEl>
                                      </p:cBhvr>
                                    </p:animEffect>
                                    <p:anim calcmode="lin" valueType="num">
                                      <p:cBhvr>
                                        <p:cTn id="49" dur="500" fill="hold"/>
                                        <p:tgtEl>
                                          <p:spTgt spid="6">
                                            <p:graphicEl>
                                              <a:dgm id="{96460CC0-39CD-4D17-B059-AA25629025EA}"/>
                                            </p:graphicEl>
                                          </p:spTgt>
                                        </p:tgtEl>
                                        <p:attrNameLst>
                                          <p:attrName>ppt_x</p:attrName>
                                        </p:attrNameLst>
                                      </p:cBhvr>
                                      <p:tavLst>
                                        <p:tav tm="0">
                                          <p:val>
                                            <p:fltVal val="0.5"/>
                                          </p:val>
                                        </p:tav>
                                        <p:tav tm="100000">
                                          <p:val>
                                            <p:strVal val="#ppt_x"/>
                                          </p:val>
                                        </p:tav>
                                      </p:tavLst>
                                    </p:anim>
                                    <p:anim calcmode="lin" valueType="num">
                                      <p:cBhvr>
                                        <p:cTn id="50" dur="500" fill="hold"/>
                                        <p:tgtEl>
                                          <p:spTgt spid="6">
                                            <p:graphicEl>
                                              <a:dgm id="{96460CC0-39CD-4D17-B059-AA25629025EA}"/>
                                            </p:graphicEl>
                                          </p:spTgt>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528" fill="hold" grpId="0" nodeType="clickEffect">
                                  <p:stCondLst>
                                    <p:cond delay="0"/>
                                  </p:stCondLst>
                                  <p:childTnLst>
                                    <p:set>
                                      <p:cBhvr>
                                        <p:cTn id="54" dur="1" fill="hold">
                                          <p:stCondLst>
                                            <p:cond delay="0"/>
                                          </p:stCondLst>
                                        </p:cTn>
                                        <p:tgtEl>
                                          <p:spTgt spid="6">
                                            <p:graphicEl>
                                              <a:dgm id="{7CBB07ED-9445-455B-8CAF-39E750B57301}"/>
                                            </p:graphicEl>
                                          </p:spTgt>
                                        </p:tgtEl>
                                        <p:attrNameLst>
                                          <p:attrName>style.visibility</p:attrName>
                                        </p:attrNameLst>
                                      </p:cBhvr>
                                      <p:to>
                                        <p:strVal val="visible"/>
                                      </p:to>
                                    </p:set>
                                    <p:anim calcmode="lin" valueType="num">
                                      <p:cBhvr>
                                        <p:cTn id="55" dur="500" fill="hold"/>
                                        <p:tgtEl>
                                          <p:spTgt spid="6">
                                            <p:graphicEl>
                                              <a:dgm id="{7CBB07ED-9445-455B-8CAF-39E750B57301}"/>
                                            </p:graphicEl>
                                          </p:spTgt>
                                        </p:tgtEl>
                                        <p:attrNameLst>
                                          <p:attrName>ppt_w</p:attrName>
                                        </p:attrNameLst>
                                      </p:cBhvr>
                                      <p:tavLst>
                                        <p:tav tm="0">
                                          <p:val>
                                            <p:fltVal val="0"/>
                                          </p:val>
                                        </p:tav>
                                        <p:tav tm="100000">
                                          <p:val>
                                            <p:strVal val="#ppt_w"/>
                                          </p:val>
                                        </p:tav>
                                      </p:tavLst>
                                    </p:anim>
                                    <p:anim calcmode="lin" valueType="num">
                                      <p:cBhvr>
                                        <p:cTn id="56" dur="500" fill="hold"/>
                                        <p:tgtEl>
                                          <p:spTgt spid="6">
                                            <p:graphicEl>
                                              <a:dgm id="{7CBB07ED-9445-455B-8CAF-39E750B57301}"/>
                                            </p:graphicEl>
                                          </p:spTgt>
                                        </p:tgtEl>
                                        <p:attrNameLst>
                                          <p:attrName>ppt_h</p:attrName>
                                        </p:attrNameLst>
                                      </p:cBhvr>
                                      <p:tavLst>
                                        <p:tav tm="0">
                                          <p:val>
                                            <p:fltVal val="0"/>
                                          </p:val>
                                        </p:tav>
                                        <p:tav tm="100000">
                                          <p:val>
                                            <p:strVal val="#ppt_h"/>
                                          </p:val>
                                        </p:tav>
                                      </p:tavLst>
                                    </p:anim>
                                    <p:animEffect transition="in" filter="fade">
                                      <p:cBhvr>
                                        <p:cTn id="57" dur="500"/>
                                        <p:tgtEl>
                                          <p:spTgt spid="6">
                                            <p:graphicEl>
                                              <a:dgm id="{7CBB07ED-9445-455B-8CAF-39E750B57301}"/>
                                            </p:graphicEl>
                                          </p:spTgt>
                                        </p:tgtEl>
                                      </p:cBhvr>
                                    </p:animEffect>
                                    <p:anim calcmode="lin" valueType="num">
                                      <p:cBhvr>
                                        <p:cTn id="58" dur="500" fill="hold"/>
                                        <p:tgtEl>
                                          <p:spTgt spid="6">
                                            <p:graphicEl>
                                              <a:dgm id="{7CBB07ED-9445-455B-8CAF-39E750B57301}"/>
                                            </p:graphicEl>
                                          </p:spTgt>
                                        </p:tgtEl>
                                        <p:attrNameLst>
                                          <p:attrName>ppt_x</p:attrName>
                                        </p:attrNameLst>
                                      </p:cBhvr>
                                      <p:tavLst>
                                        <p:tav tm="0">
                                          <p:val>
                                            <p:fltVal val="0.5"/>
                                          </p:val>
                                        </p:tav>
                                        <p:tav tm="100000">
                                          <p:val>
                                            <p:strVal val="#ppt_x"/>
                                          </p:val>
                                        </p:tav>
                                      </p:tavLst>
                                    </p:anim>
                                    <p:anim calcmode="lin" valueType="num">
                                      <p:cBhvr>
                                        <p:cTn id="59" dur="500" fill="hold"/>
                                        <p:tgtEl>
                                          <p:spTgt spid="6">
                                            <p:graphicEl>
                                              <a:dgm id="{7CBB07ED-9445-455B-8CAF-39E750B57301}"/>
                                            </p:graphicEl>
                                          </p:spTgt>
                                        </p:tgtEl>
                                        <p:attrNameLst>
                                          <p:attrName>ppt_y</p:attrName>
                                        </p:attrNameLst>
                                      </p:cBhvr>
                                      <p:tavLst>
                                        <p:tav tm="0">
                                          <p:val>
                                            <p:fltVal val="0.5"/>
                                          </p:val>
                                        </p:tav>
                                        <p:tav tm="100000">
                                          <p:val>
                                            <p:strVal val="#ppt_y"/>
                                          </p:val>
                                        </p:tav>
                                      </p:tavLst>
                                    </p:anim>
                                  </p:childTnLst>
                                </p:cTn>
                              </p:par>
                              <p:par>
                                <p:cTn id="60" presetID="53" presetClass="entr" presetSubtype="528" fill="hold" grpId="0" nodeType="withEffect">
                                  <p:stCondLst>
                                    <p:cond delay="0"/>
                                  </p:stCondLst>
                                  <p:childTnLst>
                                    <p:set>
                                      <p:cBhvr>
                                        <p:cTn id="61" dur="1" fill="hold">
                                          <p:stCondLst>
                                            <p:cond delay="0"/>
                                          </p:stCondLst>
                                        </p:cTn>
                                        <p:tgtEl>
                                          <p:spTgt spid="6">
                                            <p:graphicEl>
                                              <a:dgm id="{279A3816-E197-4229-9557-E778C8E64553}"/>
                                            </p:graphicEl>
                                          </p:spTgt>
                                        </p:tgtEl>
                                        <p:attrNameLst>
                                          <p:attrName>style.visibility</p:attrName>
                                        </p:attrNameLst>
                                      </p:cBhvr>
                                      <p:to>
                                        <p:strVal val="visible"/>
                                      </p:to>
                                    </p:set>
                                    <p:anim calcmode="lin" valueType="num">
                                      <p:cBhvr>
                                        <p:cTn id="62" dur="500" fill="hold"/>
                                        <p:tgtEl>
                                          <p:spTgt spid="6">
                                            <p:graphicEl>
                                              <a:dgm id="{279A3816-E197-4229-9557-E778C8E64553}"/>
                                            </p:graphicEl>
                                          </p:spTgt>
                                        </p:tgtEl>
                                        <p:attrNameLst>
                                          <p:attrName>ppt_w</p:attrName>
                                        </p:attrNameLst>
                                      </p:cBhvr>
                                      <p:tavLst>
                                        <p:tav tm="0">
                                          <p:val>
                                            <p:fltVal val="0"/>
                                          </p:val>
                                        </p:tav>
                                        <p:tav tm="100000">
                                          <p:val>
                                            <p:strVal val="#ppt_w"/>
                                          </p:val>
                                        </p:tav>
                                      </p:tavLst>
                                    </p:anim>
                                    <p:anim calcmode="lin" valueType="num">
                                      <p:cBhvr>
                                        <p:cTn id="63" dur="500" fill="hold"/>
                                        <p:tgtEl>
                                          <p:spTgt spid="6">
                                            <p:graphicEl>
                                              <a:dgm id="{279A3816-E197-4229-9557-E778C8E64553}"/>
                                            </p:graphicEl>
                                          </p:spTgt>
                                        </p:tgtEl>
                                        <p:attrNameLst>
                                          <p:attrName>ppt_h</p:attrName>
                                        </p:attrNameLst>
                                      </p:cBhvr>
                                      <p:tavLst>
                                        <p:tav tm="0">
                                          <p:val>
                                            <p:fltVal val="0"/>
                                          </p:val>
                                        </p:tav>
                                        <p:tav tm="100000">
                                          <p:val>
                                            <p:strVal val="#ppt_h"/>
                                          </p:val>
                                        </p:tav>
                                      </p:tavLst>
                                    </p:anim>
                                    <p:animEffect transition="in" filter="fade">
                                      <p:cBhvr>
                                        <p:cTn id="64" dur="500"/>
                                        <p:tgtEl>
                                          <p:spTgt spid="6">
                                            <p:graphicEl>
                                              <a:dgm id="{279A3816-E197-4229-9557-E778C8E64553}"/>
                                            </p:graphicEl>
                                          </p:spTgt>
                                        </p:tgtEl>
                                      </p:cBhvr>
                                    </p:animEffect>
                                    <p:anim calcmode="lin" valueType="num">
                                      <p:cBhvr>
                                        <p:cTn id="65" dur="500" fill="hold"/>
                                        <p:tgtEl>
                                          <p:spTgt spid="6">
                                            <p:graphicEl>
                                              <a:dgm id="{279A3816-E197-4229-9557-E778C8E64553}"/>
                                            </p:graphicEl>
                                          </p:spTgt>
                                        </p:tgtEl>
                                        <p:attrNameLst>
                                          <p:attrName>ppt_x</p:attrName>
                                        </p:attrNameLst>
                                      </p:cBhvr>
                                      <p:tavLst>
                                        <p:tav tm="0">
                                          <p:val>
                                            <p:fltVal val="0.5"/>
                                          </p:val>
                                        </p:tav>
                                        <p:tav tm="100000">
                                          <p:val>
                                            <p:strVal val="#ppt_x"/>
                                          </p:val>
                                        </p:tav>
                                      </p:tavLst>
                                    </p:anim>
                                    <p:anim calcmode="lin" valueType="num">
                                      <p:cBhvr>
                                        <p:cTn id="66" dur="500" fill="hold"/>
                                        <p:tgtEl>
                                          <p:spTgt spid="6">
                                            <p:graphicEl>
                                              <a:dgm id="{279A3816-E197-4229-9557-E778C8E64553}"/>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5">
                                            <p:txEl>
                                              <p:pRg st="0" end="0"/>
                                            </p:txEl>
                                          </p:spTgt>
                                        </p:tgtEl>
                                        <p:attrNameLst>
                                          <p:attrName>style.visibility</p:attrName>
                                        </p:attrNameLst>
                                      </p:cBhvr>
                                      <p:to>
                                        <p:strVal val="visible"/>
                                      </p:to>
                                    </p:set>
                                    <p:animEffect transition="in" filter="wipe(left)">
                                      <p:cBhvr>
                                        <p:cTn id="71" dur="500"/>
                                        <p:tgtEl>
                                          <p:spTgt spid="5">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5">
                                            <p:txEl>
                                              <p:pRg st="1" end="1"/>
                                            </p:txEl>
                                          </p:spTgt>
                                        </p:tgtEl>
                                        <p:attrNameLst>
                                          <p:attrName>style.visibility</p:attrName>
                                        </p:attrNameLst>
                                      </p:cBhvr>
                                      <p:to>
                                        <p:strVal val="visible"/>
                                      </p:to>
                                    </p:set>
                                    <p:animEffect transition="in" filter="wipe(left)">
                                      <p:cBhvr>
                                        <p:cTn id="76" dur="500"/>
                                        <p:tgtEl>
                                          <p:spTgt spid="5">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5">
                                            <p:txEl>
                                              <p:pRg st="2" end="2"/>
                                            </p:txEl>
                                          </p:spTgt>
                                        </p:tgtEl>
                                        <p:attrNameLst>
                                          <p:attrName>style.visibility</p:attrName>
                                        </p:attrNameLst>
                                      </p:cBhvr>
                                      <p:to>
                                        <p:strVal val="visible"/>
                                      </p:to>
                                    </p:set>
                                    <p:animEffect transition="in" filter="wipe(left)">
                                      <p:cBhvr>
                                        <p:cTn id="8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3984"/>
            <a:ext cx="9144000" cy="584775"/>
          </a:xfrm>
          <a:prstGeom prst="rect">
            <a:avLst/>
          </a:prstGeom>
        </p:spPr>
        <p:txBody>
          <a:bodyPr wrap="square">
            <a:spAutoFit/>
            <a:scene3d>
              <a:camera prst="orthographicFront"/>
              <a:lightRig rig="harsh" dir="tl"/>
            </a:scene3d>
            <a:sp3d contourW="12700">
              <a:bevelT w="25400" h="25400"/>
              <a:contourClr>
                <a:schemeClr val="accent6">
                  <a:shade val="73000"/>
                </a:schemeClr>
              </a:contourClr>
            </a:sp3d>
          </a:bodyPr>
          <a:lstStyle/>
          <a:p>
            <a:pPr algn="ctr"/>
            <a:r>
              <a:rPr lang="ro-RO" sz="32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DUMNEZEU APELEAZĂ LA ÎNȚELEPCIUNEA </a:t>
            </a:r>
            <a:r>
              <a:rPr lang="ro-RO" sz="32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LUI </a:t>
            </a:r>
            <a:r>
              <a:rPr lang="ro-RO" sz="3200" b="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IOV</a:t>
            </a:r>
            <a:endParaRPr lang="ro-RO" sz="32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2 Rectángulo"/>
          <p:cNvSpPr/>
          <p:nvPr/>
        </p:nvSpPr>
        <p:spPr>
          <a:xfrm>
            <a:off x="0" y="1027480"/>
            <a:ext cx="3563888" cy="1138773"/>
          </a:xfrm>
          <a:prstGeom prst="rect">
            <a:avLst/>
          </a:prstGeom>
        </p:spPr>
        <p:txBody>
          <a:bodyPr wrap="square">
            <a:spAutoFit/>
          </a:bodyPr>
          <a:lstStyle/>
          <a:p>
            <a:pPr algn="ctr"/>
            <a:r>
              <a:rPr lang="ro-RO" b="1" smtClean="0">
                <a:solidFill>
                  <a:schemeClr val="accent6">
                    <a:lumMod val="50000"/>
                  </a:schemeClr>
                </a:solidFill>
                <a:latin typeface="Comic Sans MS" panose="030F0702030302020204" pitchFamily="66" charset="0"/>
              </a:rPr>
              <a:t>“</a:t>
            </a:r>
            <a:r>
              <a:rPr lang="ro-RO" b="1" smtClean="0">
                <a:solidFill>
                  <a:schemeClr val="accent6">
                    <a:lumMod val="50000"/>
                  </a:schemeClr>
                </a:solidFill>
                <a:latin typeface="Comic Sans MS" panose="030F0702030302020204" pitchFamily="66" charset="0"/>
              </a:rPr>
              <a:t>Aripa struţului bate </a:t>
            </a:r>
            <a:r>
              <a:rPr lang="ro-RO" b="1" smtClean="0">
                <a:solidFill>
                  <a:schemeClr val="accent6">
                    <a:lumMod val="50000"/>
                  </a:schemeClr>
                </a:solidFill>
                <a:latin typeface="Comic Sans MS" panose="030F0702030302020204" pitchFamily="66" charset="0"/>
              </a:rPr>
              <a:t>vesel</a:t>
            </a:r>
            <a:r>
              <a:rPr lang="ro-RO" b="1" smtClean="0">
                <a:solidFill>
                  <a:schemeClr val="accent6">
                    <a:lumMod val="50000"/>
                  </a:schemeClr>
                </a:solidFill>
                <a:latin typeface="Comic Sans MS" panose="030F0702030302020204" pitchFamily="66" charset="0"/>
              </a:rPr>
              <a:t>, dar este ea ca vârful de aripă şi ca penajul </a:t>
            </a:r>
            <a:r>
              <a:rPr lang="ro-RO" b="1" smtClean="0">
                <a:solidFill>
                  <a:schemeClr val="accent6">
                    <a:lumMod val="50000"/>
                  </a:schemeClr>
                </a:solidFill>
                <a:latin typeface="Comic Sans MS" panose="030F0702030302020204" pitchFamily="66" charset="0"/>
              </a:rPr>
              <a:t>berzei</a:t>
            </a:r>
            <a:r>
              <a:rPr lang="ro-RO" b="1" smtClean="0">
                <a:solidFill>
                  <a:schemeClr val="accent6">
                    <a:lumMod val="50000"/>
                  </a:schemeClr>
                </a:solidFill>
                <a:latin typeface="Comic Sans MS" panose="030F0702030302020204" pitchFamily="66" charset="0"/>
              </a:rPr>
              <a:t>?” </a:t>
            </a:r>
            <a:r>
              <a:rPr lang="ro-RO" sz="1400" b="1" smtClean="0">
                <a:solidFill>
                  <a:schemeClr val="accent6">
                    <a:lumMod val="50000"/>
                  </a:schemeClr>
                </a:solidFill>
                <a:latin typeface="Comic Sans MS" panose="030F0702030302020204" pitchFamily="66" charset="0"/>
              </a:rPr>
              <a:t>(</a:t>
            </a:r>
            <a:r>
              <a:rPr lang="ro-RO" sz="1400" b="1" smtClean="0">
                <a:solidFill>
                  <a:schemeClr val="accent6">
                    <a:lumMod val="50000"/>
                  </a:schemeClr>
                </a:solidFill>
                <a:latin typeface="Comic Sans MS" panose="030F0702030302020204" pitchFamily="66" charset="0"/>
              </a:rPr>
              <a:t>Iov</a:t>
            </a:r>
            <a:r>
              <a:rPr lang="ro-RO" sz="1400" b="1" smtClean="0">
                <a:solidFill>
                  <a:schemeClr val="accent6">
                    <a:lumMod val="50000"/>
                  </a:schemeClr>
                </a:solidFill>
                <a:latin typeface="Comic Sans MS" panose="030F0702030302020204" pitchFamily="66" charset="0"/>
              </a:rPr>
              <a:t> </a:t>
            </a:r>
            <a:r>
              <a:rPr lang="ro-RO" sz="1400" b="1" smtClean="0">
                <a:solidFill>
                  <a:schemeClr val="accent6">
                    <a:lumMod val="50000"/>
                  </a:schemeClr>
                </a:solidFill>
                <a:latin typeface="Comic Sans MS" panose="030F0702030302020204" pitchFamily="66" charset="0"/>
              </a:rPr>
              <a:t>39:13)</a:t>
            </a:r>
            <a:endParaRPr lang="ro-RO" sz="1400" b="1">
              <a:solidFill>
                <a:schemeClr val="accent6">
                  <a:lumMod val="50000"/>
                </a:schemeClr>
              </a:solidFill>
              <a:latin typeface="Comic Sans MS" panose="030F0702030302020204" pitchFamily="66" charset="0"/>
            </a:endParaRPr>
          </a:p>
        </p:txBody>
      </p:sp>
      <p:graphicFrame>
        <p:nvGraphicFramePr>
          <p:cNvPr id="4" name="3 Diagrama"/>
          <p:cNvGraphicFramePr/>
          <p:nvPr>
            <p:extLst>
              <p:ext uri="{D42A27DB-BD31-4B8C-83A1-F6EECF244321}">
                <p14:modId xmlns:p14="http://schemas.microsoft.com/office/powerpoint/2010/main" xmlns="" val="3357282199"/>
              </p:ext>
            </p:extLst>
          </p:nvPr>
        </p:nvGraphicFramePr>
        <p:xfrm>
          <a:off x="3491880" y="620688"/>
          <a:ext cx="5616624"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107504" y="2204864"/>
            <a:ext cx="3456384" cy="3493264"/>
          </a:xfrm>
          <a:prstGeom prst="rect">
            <a:avLst/>
          </a:prstGeom>
          <a:noFill/>
        </p:spPr>
        <p:txBody>
          <a:bodyPr wrap="square" rtlCol="0">
            <a:spAutoFit/>
          </a:bodyPr>
          <a:lstStyle/>
          <a:p>
            <a:pPr>
              <a:spcBef>
                <a:spcPts val="600"/>
              </a:spcBef>
            </a:pPr>
            <a:r>
              <a:rPr lang="ro-RO" sz="2400" b="1"/>
              <a:t>Mulțumită științei, astăzi putem răspunde la câteva din întrebările puse lui Iov. </a:t>
            </a:r>
          </a:p>
          <a:p>
            <a:pPr>
              <a:spcBef>
                <a:spcPts val="600"/>
              </a:spcBef>
            </a:pPr>
            <a:r>
              <a:rPr lang="ro-RO" sz="2400" b="1"/>
              <a:t>Totuși, încă rămân multe întrebări fără răspuns. Cunoștințele noastre despre creațiune rămân încă destul de limitate</a:t>
            </a:r>
            <a:r>
              <a:rPr lang="ro-RO" sz="2400" b="1"/>
              <a:t>. </a:t>
            </a:r>
            <a:endParaRPr lang="ro-RO" sz="2400" b="1"/>
          </a:p>
        </p:txBody>
      </p:sp>
    </p:spTree>
    <p:extLst>
      <p:ext uri="{BB962C8B-B14F-4D97-AF65-F5344CB8AC3E}">
        <p14:creationId xmlns:p14="http://schemas.microsoft.com/office/powerpoint/2010/main" xmlns="" val="29794697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1000"/>
                                        <p:tgtEl>
                                          <p:spTgt spid="5">
                                            <p:txEl>
                                              <p:pRg st="1" end="1"/>
                                            </p:txEl>
                                          </p:spTgt>
                                        </p:tgtEl>
                                      </p:cBhvr>
                                    </p:animEffect>
                                    <p:anim calcmode="lin" valueType="num">
                                      <p:cBhvr>
                                        <p:cTn id="3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4">
                                            <p:graphicEl>
                                              <a:dgm id="{433F9668-1C10-4DE4-A4A3-C206E085DA83}"/>
                                            </p:graphicEl>
                                          </p:spTgt>
                                        </p:tgtEl>
                                        <p:attrNameLst>
                                          <p:attrName>style.visibility</p:attrName>
                                        </p:attrNameLst>
                                      </p:cBhvr>
                                      <p:to>
                                        <p:strVal val="visible"/>
                                      </p:to>
                                    </p:set>
                                    <p:anim calcmode="lin" valueType="num">
                                      <p:cBhvr>
                                        <p:cTn id="42" dur="500" fill="hold"/>
                                        <p:tgtEl>
                                          <p:spTgt spid="4">
                                            <p:graphicEl>
                                              <a:dgm id="{433F9668-1C10-4DE4-A4A3-C206E085DA83}"/>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433F9668-1C10-4DE4-A4A3-C206E085DA83}"/>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433F9668-1C10-4DE4-A4A3-C206E085DA83}"/>
                                            </p:graphicEl>
                                          </p:spTgt>
                                        </p:tgtEl>
                                      </p:cBhvr>
                                    </p:animEffect>
                                    <p:anim calcmode="lin" valueType="num">
                                      <p:cBhvr>
                                        <p:cTn id="45" dur="500" fill="hold"/>
                                        <p:tgtEl>
                                          <p:spTgt spid="4">
                                            <p:graphicEl>
                                              <a:dgm id="{433F9668-1C10-4DE4-A4A3-C206E085DA83}"/>
                                            </p:graphicEl>
                                          </p:spTgt>
                                        </p:tgtEl>
                                        <p:attrNameLst>
                                          <p:attrName>ppt_x</p:attrName>
                                        </p:attrNameLst>
                                      </p:cBhvr>
                                      <p:tavLst>
                                        <p:tav tm="0">
                                          <p:val>
                                            <p:fltVal val="0.5"/>
                                          </p:val>
                                        </p:tav>
                                        <p:tav tm="100000">
                                          <p:val>
                                            <p:strVal val="#ppt_x"/>
                                          </p:val>
                                        </p:tav>
                                      </p:tavLst>
                                    </p:anim>
                                    <p:anim calcmode="lin" valueType="num">
                                      <p:cBhvr>
                                        <p:cTn id="46" dur="500" fill="hold"/>
                                        <p:tgtEl>
                                          <p:spTgt spid="4">
                                            <p:graphicEl>
                                              <a:dgm id="{433F9668-1C10-4DE4-A4A3-C206E085DA83}"/>
                                            </p:graphic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4">
                                            <p:graphicEl>
                                              <a:dgm id="{DEEAF2B2-50AB-4FA0-9FEF-678C3E710EB4}"/>
                                            </p:graphicEl>
                                          </p:spTgt>
                                        </p:tgtEl>
                                        <p:attrNameLst>
                                          <p:attrName>style.visibility</p:attrName>
                                        </p:attrNameLst>
                                      </p:cBhvr>
                                      <p:to>
                                        <p:strVal val="visible"/>
                                      </p:to>
                                    </p:set>
                                    <p:anim calcmode="lin" valueType="num">
                                      <p:cBhvr>
                                        <p:cTn id="49" dur="500" fill="hold"/>
                                        <p:tgtEl>
                                          <p:spTgt spid="4">
                                            <p:graphicEl>
                                              <a:dgm id="{DEEAF2B2-50AB-4FA0-9FEF-678C3E710EB4}"/>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DEEAF2B2-50AB-4FA0-9FEF-678C3E710EB4}"/>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DEEAF2B2-50AB-4FA0-9FEF-678C3E710EB4}"/>
                                            </p:graphicEl>
                                          </p:spTgt>
                                        </p:tgtEl>
                                      </p:cBhvr>
                                    </p:animEffect>
                                    <p:anim calcmode="lin" valueType="num">
                                      <p:cBhvr>
                                        <p:cTn id="52" dur="500" fill="hold"/>
                                        <p:tgtEl>
                                          <p:spTgt spid="4">
                                            <p:graphicEl>
                                              <a:dgm id="{DEEAF2B2-50AB-4FA0-9FEF-678C3E710EB4}"/>
                                            </p:graphicEl>
                                          </p:spTgt>
                                        </p:tgtEl>
                                        <p:attrNameLst>
                                          <p:attrName>ppt_x</p:attrName>
                                        </p:attrNameLst>
                                      </p:cBhvr>
                                      <p:tavLst>
                                        <p:tav tm="0">
                                          <p:val>
                                            <p:fltVal val="0.5"/>
                                          </p:val>
                                        </p:tav>
                                        <p:tav tm="100000">
                                          <p:val>
                                            <p:strVal val="#ppt_x"/>
                                          </p:val>
                                        </p:tav>
                                      </p:tavLst>
                                    </p:anim>
                                    <p:anim calcmode="lin" valueType="num">
                                      <p:cBhvr>
                                        <p:cTn id="53" dur="500" fill="hold"/>
                                        <p:tgtEl>
                                          <p:spTgt spid="4">
                                            <p:graphicEl>
                                              <a:dgm id="{DEEAF2B2-50AB-4FA0-9FEF-678C3E710EB4}"/>
                                            </p:graphicEl>
                                          </p:spTgt>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0842BEDB-932A-4086-B0CA-55CE547EE3EA}"/>
                                            </p:graphicEl>
                                          </p:spTgt>
                                        </p:tgtEl>
                                        <p:attrNameLst>
                                          <p:attrName>style.visibility</p:attrName>
                                        </p:attrNameLst>
                                      </p:cBhvr>
                                      <p:to>
                                        <p:strVal val="visible"/>
                                      </p:to>
                                    </p:set>
                                    <p:anim calcmode="lin" valueType="num">
                                      <p:cBhvr>
                                        <p:cTn id="58" dur="500" fill="hold"/>
                                        <p:tgtEl>
                                          <p:spTgt spid="4">
                                            <p:graphicEl>
                                              <a:dgm id="{0842BEDB-932A-4086-B0CA-55CE547EE3EA}"/>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0842BEDB-932A-4086-B0CA-55CE547EE3EA}"/>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0842BEDB-932A-4086-B0CA-55CE547EE3EA}"/>
                                            </p:graphicEl>
                                          </p:spTgt>
                                        </p:tgtEl>
                                      </p:cBhvr>
                                    </p:animEffect>
                                    <p:anim calcmode="lin" valueType="num">
                                      <p:cBhvr>
                                        <p:cTn id="61" dur="500" fill="hold"/>
                                        <p:tgtEl>
                                          <p:spTgt spid="4">
                                            <p:graphicEl>
                                              <a:dgm id="{0842BEDB-932A-4086-B0CA-55CE547EE3EA}"/>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0842BEDB-932A-4086-B0CA-55CE547EE3EA}"/>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49013824-D190-46A7-B4E2-5DFC0AEF336D}"/>
                                            </p:graphicEl>
                                          </p:spTgt>
                                        </p:tgtEl>
                                        <p:attrNameLst>
                                          <p:attrName>style.visibility</p:attrName>
                                        </p:attrNameLst>
                                      </p:cBhvr>
                                      <p:to>
                                        <p:strVal val="visible"/>
                                      </p:to>
                                    </p:set>
                                    <p:anim calcmode="lin" valueType="num">
                                      <p:cBhvr>
                                        <p:cTn id="65" dur="500" fill="hold"/>
                                        <p:tgtEl>
                                          <p:spTgt spid="4">
                                            <p:graphicEl>
                                              <a:dgm id="{49013824-D190-46A7-B4E2-5DFC0AEF336D}"/>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49013824-D190-46A7-B4E2-5DFC0AEF336D}"/>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49013824-D190-46A7-B4E2-5DFC0AEF336D}"/>
                                            </p:graphicEl>
                                          </p:spTgt>
                                        </p:tgtEl>
                                      </p:cBhvr>
                                    </p:animEffect>
                                    <p:anim calcmode="lin" valueType="num">
                                      <p:cBhvr>
                                        <p:cTn id="68" dur="500" fill="hold"/>
                                        <p:tgtEl>
                                          <p:spTgt spid="4">
                                            <p:graphicEl>
                                              <a:dgm id="{49013824-D190-46A7-B4E2-5DFC0AEF336D}"/>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49013824-D190-46A7-B4E2-5DFC0AEF336D}"/>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528" fill="hold" grpId="0" nodeType="clickEffect">
                                  <p:stCondLst>
                                    <p:cond delay="0"/>
                                  </p:stCondLst>
                                  <p:childTnLst>
                                    <p:set>
                                      <p:cBhvr>
                                        <p:cTn id="73" dur="1" fill="hold">
                                          <p:stCondLst>
                                            <p:cond delay="0"/>
                                          </p:stCondLst>
                                        </p:cTn>
                                        <p:tgtEl>
                                          <p:spTgt spid="4">
                                            <p:graphicEl>
                                              <a:dgm id="{F5A78878-A6F0-4224-BC9F-74DD50BC4744}"/>
                                            </p:graphicEl>
                                          </p:spTgt>
                                        </p:tgtEl>
                                        <p:attrNameLst>
                                          <p:attrName>style.visibility</p:attrName>
                                        </p:attrNameLst>
                                      </p:cBhvr>
                                      <p:to>
                                        <p:strVal val="visible"/>
                                      </p:to>
                                    </p:set>
                                    <p:anim calcmode="lin" valueType="num">
                                      <p:cBhvr>
                                        <p:cTn id="74" dur="500" fill="hold"/>
                                        <p:tgtEl>
                                          <p:spTgt spid="4">
                                            <p:graphicEl>
                                              <a:dgm id="{F5A78878-A6F0-4224-BC9F-74DD50BC4744}"/>
                                            </p:graphicEl>
                                          </p:spTgt>
                                        </p:tgtEl>
                                        <p:attrNameLst>
                                          <p:attrName>ppt_w</p:attrName>
                                        </p:attrNameLst>
                                      </p:cBhvr>
                                      <p:tavLst>
                                        <p:tav tm="0">
                                          <p:val>
                                            <p:fltVal val="0"/>
                                          </p:val>
                                        </p:tav>
                                        <p:tav tm="100000">
                                          <p:val>
                                            <p:strVal val="#ppt_w"/>
                                          </p:val>
                                        </p:tav>
                                      </p:tavLst>
                                    </p:anim>
                                    <p:anim calcmode="lin" valueType="num">
                                      <p:cBhvr>
                                        <p:cTn id="75" dur="500" fill="hold"/>
                                        <p:tgtEl>
                                          <p:spTgt spid="4">
                                            <p:graphicEl>
                                              <a:dgm id="{F5A78878-A6F0-4224-BC9F-74DD50BC4744}"/>
                                            </p:graphicEl>
                                          </p:spTgt>
                                        </p:tgtEl>
                                        <p:attrNameLst>
                                          <p:attrName>ppt_h</p:attrName>
                                        </p:attrNameLst>
                                      </p:cBhvr>
                                      <p:tavLst>
                                        <p:tav tm="0">
                                          <p:val>
                                            <p:fltVal val="0"/>
                                          </p:val>
                                        </p:tav>
                                        <p:tav tm="100000">
                                          <p:val>
                                            <p:strVal val="#ppt_h"/>
                                          </p:val>
                                        </p:tav>
                                      </p:tavLst>
                                    </p:anim>
                                    <p:animEffect transition="in" filter="fade">
                                      <p:cBhvr>
                                        <p:cTn id="76" dur="500"/>
                                        <p:tgtEl>
                                          <p:spTgt spid="4">
                                            <p:graphicEl>
                                              <a:dgm id="{F5A78878-A6F0-4224-BC9F-74DD50BC4744}"/>
                                            </p:graphicEl>
                                          </p:spTgt>
                                        </p:tgtEl>
                                      </p:cBhvr>
                                    </p:animEffect>
                                    <p:anim calcmode="lin" valueType="num">
                                      <p:cBhvr>
                                        <p:cTn id="77" dur="500" fill="hold"/>
                                        <p:tgtEl>
                                          <p:spTgt spid="4">
                                            <p:graphicEl>
                                              <a:dgm id="{F5A78878-A6F0-4224-BC9F-74DD50BC4744}"/>
                                            </p:graphicEl>
                                          </p:spTgt>
                                        </p:tgtEl>
                                        <p:attrNameLst>
                                          <p:attrName>ppt_x</p:attrName>
                                        </p:attrNameLst>
                                      </p:cBhvr>
                                      <p:tavLst>
                                        <p:tav tm="0">
                                          <p:val>
                                            <p:fltVal val="0.5"/>
                                          </p:val>
                                        </p:tav>
                                        <p:tav tm="100000">
                                          <p:val>
                                            <p:strVal val="#ppt_x"/>
                                          </p:val>
                                        </p:tav>
                                      </p:tavLst>
                                    </p:anim>
                                    <p:anim calcmode="lin" valueType="num">
                                      <p:cBhvr>
                                        <p:cTn id="78" dur="500" fill="hold"/>
                                        <p:tgtEl>
                                          <p:spTgt spid="4">
                                            <p:graphicEl>
                                              <a:dgm id="{F5A78878-A6F0-4224-BC9F-74DD50BC4744}"/>
                                            </p:graphicEl>
                                          </p:spTgt>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4">
                                            <p:graphicEl>
                                              <a:dgm id="{96460CC0-39CD-4D17-B059-AA25629025EA}"/>
                                            </p:graphicEl>
                                          </p:spTgt>
                                        </p:tgtEl>
                                        <p:attrNameLst>
                                          <p:attrName>style.visibility</p:attrName>
                                        </p:attrNameLst>
                                      </p:cBhvr>
                                      <p:to>
                                        <p:strVal val="visible"/>
                                      </p:to>
                                    </p:set>
                                    <p:anim calcmode="lin" valueType="num">
                                      <p:cBhvr>
                                        <p:cTn id="81" dur="500" fill="hold"/>
                                        <p:tgtEl>
                                          <p:spTgt spid="4">
                                            <p:graphicEl>
                                              <a:dgm id="{96460CC0-39CD-4D17-B059-AA25629025EA}"/>
                                            </p:graphicEl>
                                          </p:spTgt>
                                        </p:tgtEl>
                                        <p:attrNameLst>
                                          <p:attrName>ppt_w</p:attrName>
                                        </p:attrNameLst>
                                      </p:cBhvr>
                                      <p:tavLst>
                                        <p:tav tm="0">
                                          <p:val>
                                            <p:fltVal val="0"/>
                                          </p:val>
                                        </p:tav>
                                        <p:tav tm="100000">
                                          <p:val>
                                            <p:strVal val="#ppt_w"/>
                                          </p:val>
                                        </p:tav>
                                      </p:tavLst>
                                    </p:anim>
                                    <p:anim calcmode="lin" valueType="num">
                                      <p:cBhvr>
                                        <p:cTn id="82" dur="500" fill="hold"/>
                                        <p:tgtEl>
                                          <p:spTgt spid="4">
                                            <p:graphicEl>
                                              <a:dgm id="{96460CC0-39CD-4D17-B059-AA25629025EA}"/>
                                            </p:graphicEl>
                                          </p:spTgt>
                                        </p:tgtEl>
                                        <p:attrNameLst>
                                          <p:attrName>ppt_h</p:attrName>
                                        </p:attrNameLst>
                                      </p:cBhvr>
                                      <p:tavLst>
                                        <p:tav tm="0">
                                          <p:val>
                                            <p:fltVal val="0"/>
                                          </p:val>
                                        </p:tav>
                                        <p:tav tm="100000">
                                          <p:val>
                                            <p:strVal val="#ppt_h"/>
                                          </p:val>
                                        </p:tav>
                                      </p:tavLst>
                                    </p:anim>
                                    <p:animEffect transition="in" filter="fade">
                                      <p:cBhvr>
                                        <p:cTn id="83" dur="500"/>
                                        <p:tgtEl>
                                          <p:spTgt spid="4">
                                            <p:graphicEl>
                                              <a:dgm id="{96460CC0-39CD-4D17-B059-AA25629025EA}"/>
                                            </p:graphicEl>
                                          </p:spTgt>
                                        </p:tgtEl>
                                      </p:cBhvr>
                                    </p:animEffect>
                                    <p:anim calcmode="lin" valueType="num">
                                      <p:cBhvr>
                                        <p:cTn id="84" dur="500" fill="hold"/>
                                        <p:tgtEl>
                                          <p:spTgt spid="4">
                                            <p:graphicEl>
                                              <a:dgm id="{96460CC0-39CD-4D17-B059-AA25629025EA}"/>
                                            </p:graphicEl>
                                          </p:spTgt>
                                        </p:tgtEl>
                                        <p:attrNameLst>
                                          <p:attrName>ppt_x</p:attrName>
                                        </p:attrNameLst>
                                      </p:cBhvr>
                                      <p:tavLst>
                                        <p:tav tm="0">
                                          <p:val>
                                            <p:fltVal val="0.5"/>
                                          </p:val>
                                        </p:tav>
                                        <p:tav tm="100000">
                                          <p:val>
                                            <p:strVal val="#ppt_x"/>
                                          </p:val>
                                        </p:tav>
                                      </p:tavLst>
                                    </p:anim>
                                    <p:anim calcmode="lin" valueType="num">
                                      <p:cBhvr>
                                        <p:cTn id="85" dur="500" fill="hold"/>
                                        <p:tgtEl>
                                          <p:spTgt spid="4">
                                            <p:graphicEl>
                                              <a:dgm id="{96460CC0-39CD-4D17-B059-AA25629025EA}"/>
                                            </p:graphicEl>
                                          </p:spTgt>
                                        </p:tgtEl>
                                        <p:attrNameLst>
                                          <p:attrName>ppt_y</p:attrName>
                                        </p:attrNameLst>
                                      </p:cBhvr>
                                      <p:tavLst>
                                        <p:tav tm="0">
                                          <p:val>
                                            <p:fltVal val="0.5"/>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528" fill="hold" grpId="0" nodeType="clickEffect">
                                  <p:stCondLst>
                                    <p:cond delay="0"/>
                                  </p:stCondLst>
                                  <p:childTnLst>
                                    <p:set>
                                      <p:cBhvr>
                                        <p:cTn id="89" dur="1" fill="hold">
                                          <p:stCondLst>
                                            <p:cond delay="0"/>
                                          </p:stCondLst>
                                        </p:cTn>
                                        <p:tgtEl>
                                          <p:spTgt spid="4">
                                            <p:graphicEl>
                                              <a:dgm id="{7CBB07ED-9445-455B-8CAF-39E750B57301}"/>
                                            </p:graphicEl>
                                          </p:spTgt>
                                        </p:tgtEl>
                                        <p:attrNameLst>
                                          <p:attrName>style.visibility</p:attrName>
                                        </p:attrNameLst>
                                      </p:cBhvr>
                                      <p:to>
                                        <p:strVal val="visible"/>
                                      </p:to>
                                    </p:set>
                                    <p:anim calcmode="lin" valueType="num">
                                      <p:cBhvr>
                                        <p:cTn id="90" dur="500" fill="hold"/>
                                        <p:tgtEl>
                                          <p:spTgt spid="4">
                                            <p:graphicEl>
                                              <a:dgm id="{7CBB07ED-9445-455B-8CAF-39E750B57301}"/>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7CBB07ED-9445-455B-8CAF-39E750B57301}"/>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7CBB07ED-9445-455B-8CAF-39E750B57301}"/>
                                            </p:graphicEl>
                                          </p:spTgt>
                                        </p:tgtEl>
                                      </p:cBhvr>
                                    </p:animEffect>
                                    <p:anim calcmode="lin" valueType="num">
                                      <p:cBhvr>
                                        <p:cTn id="93" dur="500" fill="hold"/>
                                        <p:tgtEl>
                                          <p:spTgt spid="4">
                                            <p:graphicEl>
                                              <a:dgm id="{7CBB07ED-9445-455B-8CAF-39E750B57301}"/>
                                            </p:graphicEl>
                                          </p:spTgt>
                                        </p:tgtEl>
                                        <p:attrNameLst>
                                          <p:attrName>ppt_x</p:attrName>
                                        </p:attrNameLst>
                                      </p:cBhvr>
                                      <p:tavLst>
                                        <p:tav tm="0">
                                          <p:val>
                                            <p:fltVal val="0.5"/>
                                          </p:val>
                                        </p:tav>
                                        <p:tav tm="100000">
                                          <p:val>
                                            <p:strVal val="#ppt_x"/>
                                          </p:val>
                                        </p:tav>
                                      </p:tavLst>
                                    </p:anim>
                                    <p:anim calcmode="lin" valueType="num">
                                      <p:cBhvr>
                                        <p:cTn id="94" dur="500" fill="hold"/>
                                        <p:tgtEl>
                                          <p:spTgt spid="4">
                                            <p:graphicEl>
                                              <a:dgm id="{7CBB07ED-9445-455B-8CAF-39E750B57301}"/>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4">
                                            <p:graphicEl>
                                              <a:dgm id="{279A3816-E197-4229-9557-E778C8E64553}"/>
                                            </p:graphicEl>
                                          </p:spTgt>
                                        </p:tgtEl>
                                        <p:attrNameLst>
                                          <p:attrName>style.visibility</p:attrName>
                                        </p:attrNameLst>
                                      </p:cBhvr>
                                      <p:to>
                                        <p:strVal val="visible"/>
                                      </p:to>
                                    </p:set>
                                    <p:anim calcmode="lin" valueType="num">
                                      <p:cBhvr>
                                        <p:cTn id="97" dur="500" fill="hold"/>
                                        <p:tgtEl>
                                          <p:spTgt spid="4">
                                            <p:graphicEl>
                                              <a:dgm id="{279A3816-E197-4229-9557-E778C8E64553}"/>
                                            </p:graphicEl>
                                          </p:spTgt>
                                        </p:tgtEl>
                                        <p:attrNameLst>
                                          <p:attrName>ppt_w</p:attrName>
                                        </p:attrNameLst>
                                      </p:cBhvr>
                                      <p:tavLst>
                                        <p:tav tm="0">
                                          <p:val>
                                            <p:fltVal val="0"/>
                                          </p:val>
                                        </p:tav>
                                        <p:tav tm="100000">
                                          <p:val>
                                            <p:strVal val="#ppt_w"/>
                                          </p:val>
                                        </p:tav>
                                      </p:tavLst>
                                    </p:anim>
                                    <p:anim calcmode="lin" valueType="num">
                                      <p:cBhvr>
                                        <p:cTn id="98" dur="500" fill="hold"/>
                                        <p:tgtEl>
                                          <p:spTgt spid="4">
                                            <p:graphicEl>
                                              <a:dgm id="{279A3816-E197-4229-9557-E778C8E64553}"/>
                                            </p:graphicEl>
                                          </p:spTgt>
                                        </p:tgtEl>
                                        <p:attrNameLst>
                                          <p:attrName>ppt_h</p:attrName>
                                        </p:attrNameLst>
                                      </p:cBhvr>
                                      <p:tavLst>
                                        <p:tav tm="0">
                                          <p:val>
                                            <p:fltVal val="0"/>
                                          </p:val>
                                        </p:tav>
                                        <p:tav tm="100000">
                                          <p:val>
                                            <p:strVal val="#ppt_h"/>
                                          </p:val>
                                        </p:tav>
                                      </p:tavLst>
                                    </p:anim>
                                    <p:animEffect transition="in" filter="fade">
                                      <p:cBhvr>
                                        <p:cTn id="99" dur="500"/>
                                        <p:tgtEl>
                                          <p:spTgt spid="4">
                                            <p:graphicEl>
                                              <a:dgm id="{279A3816-E197-4229-9557-E778C8E64553}"/>
                                            </p:graphicEl>
                                          </p:spTgt>
                                        </p:tgtEl>
                                      </p:cBhvr>
                                    </p:animEffect>
                                    <p:anim calcmode="lin" valueType="num">
                                      <p:cBhvr>
                                        <p:cTn id="100" dur="500" fill="hold"/>
                                        <p:tgtEl>
                                          <p:spTgt spid="4">
                                            <p:graphicEl>
                                              <a:dgm id="{279A3816-E197-4229-9557-E778C8E64553}"/>
                                            </p:graphicEl>
                                          </p:spTgt>
                                        </p:tgtEl>
                                        <p:attrNameLst>
                                          <p:attrName>ppt_x</p:attrName>
                                        </p:attrNameLst>
                                      </p:cBhvr>
                                      <p:tavLst>
                                        <p:tav tm="0">
                                          <p:val>
                                            <p:fltVal val="0.5"/>
                                          </p:val>
                                        </p:tav>
                                        <p:tav tm="100000">
                                          <p:val>
                                            <p:strVal val="#ppt_x"/>
                                          </p:val>
                                        </p:tav>
                                      </p:tavLst>
                                    </p:anim>
                                    <p:anim calcmode="lin" valueType="num">
                                      <p:cBhvr>
                                        <p:cTn id="101" dur="500" fill="hold"/>
                                        <p:tgtEl>
                                          <p:spTgt spid="4">
                                            <p:graphicEl>
                                              <a:dgm id="{279A3816-E197-4229-9557-E778C8E64553}"/>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4" grpId="0">
        <p:bldSub>
          <a:bldDgm bld="one"/>
        </p:bldSub>
      </p:bldGraphic>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3984"/>
            <a:ext cx="9144000" cy="584775"/>
          </a:xfrm>
          <a:prstGeom prst="rect">
            <a:avLst/>
          </a:prstGeom>
        </p:spPr>
        <p:txBody>
          <a:bodyPr wrap="square">
            <a:spAutoFit/>
            <a:scene3d>
              <a:camera prst="orthographicFront"/>
              <a:lightRig rig="harsh" dir="tl"/>
            </a:scene3d>
            <a:sp3d contourW="12700">
              <a:bevelT w="25400" h="25400"/>
              <a:contourClr>
                <a:srgbClr val="002060"/>
              </a:contourClr>
            </a:sp3d>
          </a:bodyPr>
          <a:lstStyle/>
          <a:p>
            <a:pPr algn="ctr"/>
            <a:r>
              <a:rPr lang="ro-RO" sz="3200" b="1" smtClean="0">
                <a:ln w="11430"/>
                <a:solidFill>
                  <a:srgbClr val="1160FF"/>
                </a:solidFill>
                <a:effectLst>
                  <a:outerShdw blurRad="80000" dist="40000" dir="5040000" algn="tl">
                    <a:srgbClr val="000000">
                      <a:alpha val="30000"/>
                    </a:srgbClr>
                  </a:outerShdw>
                </a:effectLst>
              </a:rPr>
              <a:t>DUMNEZEU APELEAZĂ LA ÎNȚELEPCIUNEA LUI IOV</a:t>
            </a:r>
            <a:endParaRPr lang="ro-RO" sz="3200" b="1">
              <a:ln w="11430"/>
              <a:solidFill>
                <a:srgbClr val="1160FF"/>
              </a:solidFill>
              <a:effectLst>
                <a:outerShdw blurRad="80000" dist="40000" dir="5040000" algn="tl">
                  <a:srgbClr val="000000">
                    <a:alpha val="30000"/>
                  </a:srgbClr>
                </a:outerShdw>
              </a:effectLst>
            </a:endParaRPr>
          </a:p>
        </p:txBody>
      </p:sp>
      <p:graphicFrame>
        <p:nvGraphicFramePr>
          <p:cNvPr id="4" name="3 Diagrama"/>
          <p:cNvGraphicFramePr/>
          <p:nvPr>
            <p:extLst>
              <p:ext uri="{D42A27DB-BD31-4B8C-83A1-F6EECF244321}">
                <p14:modId xmlns:p14="http://schemas.microsoft.com/office/powerpoint/2010/main" xmlns="" val="2153227489"/>
              </p:ext>
            </p:extLst>
          </p:nvPr>
        </p:nvGraphicFramePr>
        <p:xfrm>
          <a:off x="-36512" y="620688"/>
          <a:ext cx="5616624"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5724128" y="2600032"/>
            <a:ext cx="3347864" cy="3493264"/>
          </a:xfrm>
          <a:prstGeom prst="rect">
            <a:avLst/>
          </a:prstGeom>
          <a:noFill/>
        </p:spPr>
        <p:txBody>
          <a:bodyPr wrap="square" rtlCol="0">
            <a:spAutoFit/>
          </a:bodyPr>
          <a:lstStyle/>
          <a:p>
            <a:pPr>
              <a:spcBef>
                <a:spcPts val="600"/>
              </a:spcBef>
            </a:pPr>
            <a:r>
              <a:rPr lang="ro-RO" sz="2400" b="1"/>
              <a:t>Cu cât învățăm mai mult despre lumea creată, cu atât ni se pare mai minunată și mai surprinzătoare. </a:t>
            </a:r>
          </a:p>
          <a:p>
            <a:pPr>
              <a:spcBef>
                <a:spcPts val="600"/>
              </a:spcBef>
            </a:pPr>
            <a:r>
              <a:rPr lang="ro-RO" sz="2400" b="1"/>
              <a:t>În ce fel te face lumea creată să te minunezi de puterea </a:t>
            </a:r>
            <a:r>
              <a:rPr lang="ro-RO" sz="2400" b="1"/>
              <a:t>Creatorului </a:t>
            </a:r>
            <a:r>
              <a:rPr lang="ro-RO" sz="2400" b="1" smtClean="0"/>
              <a:t>nostru</a:t>
            </a:r>
            <a:r>
              <a:rPr lang="ro-RO" sz="2400" b="1" smtClean="0"/>
              <a:t>?</a:t>
            </a:r>
            <a:endParaRPr lang="ro-RO" sz="2400" b="1"/>
          </a:p>
        </p:txBody>
      </p:sp>
      <p:sp>
        <p:nvSpPr>
          <p:cNvPr id="6" name="5 Rectángulo"/>
          <p:cNvSpPr/>
          <p:nvPr/>
        </p:nvSpPr>
        <p:spPr>
          <a:xfrm>
            <a:off x="5544616" y="1225064"/>
            <a:ext cx="3563888" cy="1138773"/>
          </a:xfrm>
          <a:prstGeom prst="rect">
            <a:avLst/>
          </a:prstGeom>
        </p:spPr>
        <p:txBody>
          <a:bodyPr wrap="square">
            <a:spAutoFit/>
          </a:bodyPr>
          <a:lstStyle/>
          <a:p>
            <a:pPr algn="ctr"/>
            <a:r>
              <a:rPr lang="ro-RO" b="1" smtClean="0">
                <a:solidFill>
                  <a:srgbClr val="002060"/>
                </a:solidFill>
                <a:latin typeface="Comic Sans MS" panose="030F0702030302020204" pitchFamily="66" charset="0"/>
              </a:rPr>
              <a:t>“</a:t>
            </a:r>
            <a:r>
              <a:rPr lang="ro-RO" b="1" smtClean="0">
                <a:solidFill>
                  <a:srgbClr val="002060"/>
                </a:solidFill>
                <a:latin typeface="Comic Sans MS" panose="030F0702030302020204" pitchFamily="66" charset="0"/>
              </a:rPr>
              <a:t>Aripa struţului bate </a:t>
            </a:r>
            <a:r>
              <a:rPr lang="ro-RO" b="1" smtClean="0">
                <a:solidFill>
                  <a:srgbClr val="002060"/>
                </a:solidFill>
                <a:latin typeface="Comic Sans MS" panose="030F0702030302020204" pitchFamily="66" charset="0"/>
              </a:rPr>
              <a:t>vesel</a:t>
            </a:r>
            <a:r>
              <a:rPr lang="ro-RO" b="1" smtClean="0">
                <a:solidFill>
                  <a:srgbClr val="002060"/>
                </a:solidFill>
                <a:latin typeface="Comic Sans MS" panose="030F0702030302020204" pitchFamily="66" charset="0"/>
              </a:rPr>
              <a:t>, dar este ea ca vârful de aripă şi ca penajul </a:t>
            </a:r>
            <a:r>
              <a:rPr lang="ro-RO" b="1" smtClean="0">
                <a:solidFill>
                  <a:srgbClr val="002060"/>
                </a:solidFill>
                <a:latin typeface="Comic Sans MS" panose="030F0702030302020204" pitchFamily="66" charset="0"/>
              </a:rPr>
              <a:t>berzei</a:t>
            </a:r>
            <a:r>
              <a:rPr lang="ro-RO" b="1" smtClean="0">
                <a:solidFill>
                  <a:srgbClr val="002060"/>
                </a:solidFill>
                <a:latin typeface="Comic Sans MS" panose="030F0702030302020204" pitchFamily="66" charset="0"/>
              </a:rPr>
              <a:t>?” </a:t>
            </a:r>
            <a:r>
              <a:rPr lang="ro-RO" sz="1400" b="1" smtClean="0">
                <a:solidFill>
                  <a:srgbClr val="002060"/>
                </a:solidFill>
                <a:latin typeface="Comic Sans MS" panose="030F0702030302020204" pitchFamily="66" charset="0"/>
              </a:rPr>
              <a:t>(</a:t>
            </a:r>
            <a:r>
              <a:rPr lang="ro-RO" sz="1400" b="1" smtClean="0">
                <a:solidFill>
                  <a:srgbClr val="002060"/>
                </a:solidFill>
                <a:latin typeface="Comic Sans MS" panose="030F0702030302020204" pitchFamily="66" charset="0"/>
              </a:rPr>
              <a:t>Iov</a:t>
            </a:r>
            <a:r>
              <a:rPr lang="ro-RO" sz="1400" b="1" smtClean="0">
                <a:solidFill>
                  <a:srgbClr val="002060"/>
                </a:solidFill>
                <a:latin typeface="Comic Sans MS" panose="030F0702030302020204" pitchFamily="66" charset="0"/>
              </a:rPr>
              <a:t> </a:t>
            </a:r>
            <a:r>
              <a:rPr lang="ro-RO" sz="1400" b="1" smtClean="0">
                <a:solidFill>
                  <a:srgbClr val="002060"/>
                </a:solidFill>
                <a:latin typeface="Comic Sans MS" panose="030F0702030302020204" pitchFamily="66" charset="0"/>
              </a:rPr>
              <a:t>39:13)</a:t>
            </a:r>
            <a:endParaRPr lang="ro-RO" sz="1400" b="1">
              <a:solidFill>
                <a:srgbClr val="002060"/>
              </a:solidFill>
              <a:latin typeface="Comic Sans MS" panose="030F0702030302020204" pitchFamily="66" charset="0"/>
            </a:endParaRPr>
          </a:p>
        </p:txBody>
      </p:sp>
    </p:spTree>
    <p:extLst>
      <p:ext uri="{BB962C8B-B14F-4D97-AF65-F5344CB8AC3E}">
        <p14:creationId xmlns:p14="http://schemas.microsoft.com/office/powerpoint/2010/main" xmlns="" val="8356234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
                                            <p:graphicEl>
                                              <a:dgm id="{433F9668-1C10-4DE4-A4A3-C206E085DA83}"/>
                                            </p:graphicEl>
                                          </p:spTgt>
                                        </p:tgtEl>
                                        <p:attrNameLst>
                                          <p:attrName>style.visibility</p:attrName>
                                        </p:attrNameLst>
                                      </p:cBhvr>
                                      <p:to>
                                        <p:strVal val="visible"/>
                                      </p:to>
                                    </p:set>
                                    <p:anim calcmode="lin" valueType="num">
                                      <p:cBhvr>
                                        <p:cTn id="7" dur="500" fill="hold"/>
                                        <p:tgtEl>
                                          <p:spTgt spid="4">
                                            <p:graphicEl>
                                              <a:dgm id="{433F9668-1C10-4DE4-A4A3-C206E085DA83}"/>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433F9668-1C10-4DE4-A4A3-C206E085DA83}"/>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433F9668-1C10-4DE4-A4A3-C206E085DA83}"/>
                                            </p:graphicEl>
                                          </p:spTgt>
                                        </p:tgtEl>
                                      </p:cBhvr>
                                    </p:animEffect>
                                    <p:anim calcmode="lin" valueType="num">
                                      <p:cBhvr>
                                        <p:cTn id="10" dur="500" fill="hold"/>
                                        <p:tgtEl>
                                          <p:spTgt spid="4">
                                            <p:graphicEl>
                                              <a:dgm id="{433F9668-1C10-4DE4-A4A3-C206E085DA83}"/>
                                            </p:graphicEl>
                                          </p:spTgt>
                                        </p:tgtEl>
                                        <p:attrNameLst>
                                          <p:attrName>ppt_x</p:attrName>
                                        </p:attrNameLst>
                                      </p:cBhvr>
                                      <p:tavLst>
                                        <p:tav tm="0">
                                          <p:val>
                                            <p:fltVal val="0.5"/>
                                          </p:val>
                                        </p:tav>
                                        <p:tav tm="100000">
                                          <p:val>
                                            <p:strVal val="#ppt_x"/>
                                          </p:val>
                                        </p:tav>
                                      </p:tavLst>
                                    </p:anim>
                                    <p:anim calcmode="lin" valueType="num">
                                      <p:cBhvr>
                                        <p:cTn id="11" dur="500" fill="hold"/>
                                        <p:tgtEl>
                                          <p:spTgt spid="4">
                                            <p:graphicEl>
                                              <a:dgm id="{433F9668-1C10-4DE4-A4A3-C206E085DA83}"/>
                                            </p:graphicEl>
                                          </p:spTgt>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4">
                                            <p:graphicEl>
                                              <a:dgm id="{DEEAF2B2-50AB-4FA0-9FEF-678C3E710EB4}"/>
                                            </p:graphicEl>
                                          </p:spTgt>
                                        </p:tgtEl>
                                        <p:attrNameLst>
                                          <p:attrName>style.visibility</p:attrName>
                                        </p:attrNameLst>
                                      </p:cBhvr>
                                      <p:to>
                                        <p:strVal val="visible"/>
                                      </p:to>
                                    </p:set>
                                    <p:anim calcmode="lin" valueType="num">
                                      <p:cBhvr>
                                        <p:cTn id="14" dur="500" fill="hold"/>
                                        <p:tgtEl>
                                          <p:spTgt spid="4">
                                            <p:graphicEl>
                                              <a:dgm id="{DEEAF2B2-50AB-4FA0-9FEF-678C3E710EB4}"/>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DEEAF2B2-50AB-4FA0-9FEF-678C3E710EB4}"/>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DEEAF2B2-50AB-4FA0-9FEF-678C3E710EB4}"/>
                                            </p:graphicEl>
                                          </p:spTgt>
                                        </p:tgtEl>
                                      </p:cBhvr>
                                    </p:animEffect>
                                    <p:anim calcmode="lin" valueType="num">
                                      <p:cBhvr>
                                        <p:cTn id="17" dur="500" fill="hold"/>
                                        <p:tgtEl>
                                          <p:spTgt spid="4">
                                            <p:graphicEl>
                                              <a:dgm id="{DEEAF2B2-50AB-4FA0-9FEF-678C3E710EB4}"/>
                                            </p:graphicEl>
                                          </p:spTgt>
                                        </p:tgtEl>
                                        <p:attrNameLst>
                                          <p:attrName>ppt_x</p:attrName>
                                        </p:attrNameLst>
                                      </p:cBhvr>
                                      <p:tavLst>
                                        <p:tav tm="0">
                                          <p:val>
                                            <p:fltVal val="0.5"/>
                                          </p:val>
                                        </p:tav>
                                        <p:tav tm="100000">
                                          <p:val>
                                            <p:strVal val="#ppt_x"/>
                                          </p:val>
                                        </p:tav>
                                      </p:tavLst>
                                    </p:anim>
                                    <p:anim calcmode="lin" valueType="num">
                                      <p:cBhvr>
                                        <p:cTn id="18" dur="500" fill="hold"/>
                                        <p:tgtEl>
                                          <p:spTgt spid="4">
                                            <p:graphicEl>
                                              <a:dgm id="{DEEAF2B2-50AB-4FA0-9FEF-678C3E710EB4}"/>
                                            </p:graphic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528" fill="hold" grpId="0" nodeType="clickEffect">
                                  <p:stCondLst>
                                    <p:cond delay="0"/>
                                  </p:stCondLst>
                                  <p:childTnLst>
                                    <p:set>
                                      <p:cBhvr>
                                        <p:cTn id="22" dur="1" fill="hold">
                                          <p:stCondLst>
                                            <p:cond delay="0"/>
                                          </p:stCondLst>
                                        </p:cTn>
                                        <p:tgtEl>
                                          <p:spTgt spid="4">
                                            <p:graphicEl>
                                              <a:dgm id="{0842BEDB-932A-4086-B0CA-55CE547EE3EA}"/>
                                            </p:graphicEl>
                                          </p:spTgt>
                                        </p:tgtEl>
                                        <p:attrNameLst>
                                          <p:attrName>style.visibility</p:attrName>
                                        </p:attrNameLst>
                                      </p:cBhvr>
                                      <p:to>
                                        <p:strVal val="visible"/>
                                      </p:to>
                                    </p:set>
                                    <p:anim calcmode="lin" valueType="num">
                                      <p:cBhvr>
                                        <p:cTn id="23" dur="500" fill="hold"/>
                                        <p:tgtEl>
                                          <p:spTgt spid="4">
                                            <p:graphicEl>
                                              <a:dgm id="{0842BEDB-932A-4086-B0CA-55CE547EE3EA}"/>
                                            </p:graphicEl>
                                          </p:spTgt>
                                        </p:tgtEl>
                                        <p:attrNameLst>
                                          <p:attrName>ppt_w</p:attrName>
                                        </p:attrNameLst>
                                      </p:cBhvr>
                                      <p:tavLst>
                                        <p:tav tm="0">
                                          <p:val>
                                            <p:fltVal val="0"/>
                                          </p:val>
                                        </p:tav>
                                        <p:tav tm="100000">
                                          <p:val>
                                            <p:strVal val="#ppt_w"/>
                                          </p:val>
                                        </p:tav>
                                      </p:tavLst>
                                    </p:anim>
                                    <p:anim calcmode="lin" valueType="num">
                                      <p:cBhvr>
                                        <p:cTn id="24" dur="500" fill="hold"/>
                                        <p:tgtEl>
                                          <p:spTgt spid="4">
                                            <p:graphicEl>
                                              <a:dgm id="{0842BEDB-932A-4086-B0CA-55CE547EE3EA}"/>
                                            </p:graphicEl>
                                          </p:spTgt>
                                        </p:tgtEl>
                                        <p:attrNameLst>
                                          <p:attrName>ppt_h</p:attrName>
                                        </p:attrNameLst>
                                      </p:cBhvr>
                                      <p:tavLst>
                                        <p:tav tm="0">
                                          <p:val>
                                            <p:fltVal val="0"/>
                                          </p:val>
                                        </p:tav>
                                        <p:tav tm="100000">
                                          <p:val>
                                            <p:strVal val="#ppt_h"/>
                                          </p:val>
                                        </p:tav>
                                      </p:tavLst>
                                    </p:anim>
                                    <p:animEffect transition="in" filter="fade">
                                      <p:cBhvr>
                                        <p:cTn id="25" dur="500"/>
                                        <p:tgtEl>
                                          <p:spTgt spid="4">
                                            <p:graphicEl>
                                              <a:dgm id="{0842BEDB-932A-4086-B0CA-55CE547EE3EA}"/>
                                            </p:graphicEl>
                                          </p:spTgt>
                                        </p:tgtEl>
                                      </p:cBhvr>
                                    </p:animEffect>
                                    <p:anim calcmode="lin" valueType="num">
                                      <p:cBhvr>
                                        <p:cTn id="26" dur="500" fill="hold"/>
                                        <p:tgtEl>
                                          <p:spTgt spid="4">
                                            <p:graphicEl>
                                              <a:dgm id="{0842BEDB-932A-4086-B0CA-55CE547EE3EA}"/>
                                            </p:graphicEl>
                                          </p:spTgt>
                                        </p:tgtEl>
                                        <p:attrNameLst>
                                          <p:attrName>ppt_x</p:attrName>
                                        </p:attrNameLst>
                                      </p:cBhvr>
                                      <p:tavLst>
                                        <p:tav tm="0">
                                          <p:val>
                                            <p:fltVal val="0.5"/>
                                          </p:val>
                                        </p:tav>
                                        <p:tav tm="100000">
                                          <p:val>
                                            <p:strVal val="#ppt_x"/>
                                          </p:val>
                                        </p:tav>
                                      </p:tavLst>
                                    </p:anim>
                                    <p:anim calcmode="lin" valueType="num">
                                      <p:cBhvr>
                                        <p:cTn id="27" dur="500" fill="hold"/>
                                        <p:tgtEl>
                                          <p:spTgt spid="4">
                                            <p:graphicEl>
                                              <a:dgm id="{0842BEDB-932A-4086-B0CA-55CE547EE3EA}"/>
                                            </p:graphicEl>
                                          </p:spTgt>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4">
                                            <p:graphicEl>
                                              <a:dgm id="{49013824-D190-46A7-B4E2-5DFC0AEF336D}"/>
                                            </p:graphicEl>
                                          </p:spTgt>
                                        </p:tgtEl>
                                        <p:attrNameLst>
                                          <p:attrName>style.visibility</p:attrName>
                                        </p:attrNameLst>
                                      </p:cBhvr>
                                      <p:to>
                                        <p:strVal val="visible"/>
                                      </p:to>
                                    </p:set>
                                    <p:anim calcmode="lin" valueType="num">
                                      <p:cBhvr>
                                        <p:cTn id="30" dur="500" fill="hold"/>
                                        <p:tgtEl>
                                          <p:spTgt spid="4">
                                            <p:graphicEl>
                                              <a:dgm id="{49013824-D190-46A7-B4E2-5DFC0AEF336D}"/>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49013824-D190-46A7-B4E2-5DFC0AEF336D}"/>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49013824-D190-46A7-B4E2-5DFC0AEF336D}"/>
                                            </p:graphicEl>
                                          </p:spTgt>
                                        </p:tgtEl>
                                      </p:cBhvr>
                                    </p:animEffect>
                                    <p:anim calcmode="lin" valueType="num">
                                      <p:cBhvr>
                                        <p:cTn id="33" dur="500" fill="hold"/>
                                        <p:tgtEl>
                                          <p:spTgt spid="4">
                                            <p:graphicEl>
                                              <a:dgm id="{49013824-D190-46A7-B4E2-5DFC0AEF336D}"/>
                                            </p:graphicEl>
                                          </p:spTgt>
                                        </p:tgtEl>
                                        <p:attrNameLst>
                                          <p:attrName>ppt_x</p:attrName>
                                        </p:attrNameLst>
                                      </p:cBhvr>
                                      <p:tavLst>
                                        <p:tav tm="0">
                                          <p:val>
                                            <p:fltVal val="0.5"/>
                                          </p:val>
                                        </p:tav>
                                        <p:tav tm="100000">
                                          <p:val>
                                            <p:strVal val="#ppt_x"/>
                                          </p:val>
                                        </p:tav>
                                      </p:tavLst>
                                    </p:anim>
                                    <p:anim calcmode="lin" valueType="num">
                                      <p:cBhvr>
                                        <p:cTn id="34" dur="500" fill="hold"/>
                                        <p:tgtEl>
                                          <p:spTgt spid="4">
                                            <p:graphicEl>
                                              <a:dgm id="{49013824-D190-46A7-B4E2-5DFC0AEF336D}"/>
                                            </p:graphicEl>
                                          </p:spTgt>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grpId="0" nodeType="clickEffect">
                                  <p:stCondLst>
                                    <p:cond delay="0"/>
                                  </p:stCondLst>
                                  <p:childTnLst>
                                    <p:set>
                                      <p:cBhvr>
                                        <p:cTn id="38" dur="1" fill="hold">
                                          <p:stCondLst>
                                            <p:cond delay="0"/>
                                          </p:stCondLst>
                                        </p:cTn>
                                        <p:tgtEl>
                                          <p:spTgt spid="4">
                                            <p:graphicEl>
                                              <a:dgm id="{F5A78878-A6F0-4224-BC9F-74DD50BC4744}"/>
                                            </p:graphicEl>
                                          </p:spTgt>
                                        </p:tgtEl>
                                        <p:attrNameLst>
                                          <p:attrName>style.visibility</p:attrName>
                                        </p:attrNameLst>
                                      </p:cBhvr>
                                      <p:to>
                                        <p:strVal val="visible"/>
                                      </p:to>
                                    </p:set>
                                    <p:anim calcmode="lin" valueType="num">
                                      <p:cBhvr>
                                        <p:cTn id="39" dur="500" fill="hold"/>
                                        <p:tgtEl>
                                          <p:spTgt spid="4">
                                            <p:graphicEl>
                                              <a:dgm id="{F5A78878-A6F0-4224-BC9F-74DD50BC4744}"/>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F5A78878-A6F0-4224-BC9F-74DD50BC4744}"/>
                                            </p:graphicEl>
                                          </p:spTgt>
                                        </p:tgtEl>
                                        <p:attrNameLst>
                                          <p:attrName>ppt_h</p:attrName>
                                        </p:attrNameLst>
                                      </p:cBhvr>
                                      <p:tavLst>
                                        <p:tav tm="0">
                                          <p:val>
                                            <p:fltVal val="0"/>
                                          </p:val>
                                        </p:tav>
                                        <p:tav tm="100000">
                                          <p:val>
                                            <p:strVal val="#ppt_h"/>
                                          </p:val>
                                        </p:tav>
                                      </p:tavLst>
                                    </p:anim>
                                    <p:animEffect transition="in" filter="fade">
                                      <p:cBhvr>
                                        <p:cTn id="41" dur="500"/>
                                        <p:tgtEl>
                                          <p:spTgt spid="4">
                                            <p:graphicEl>
                                              <a:dgm id="{F5A78878-A6F0-4224-BC9F-74DD50BC4744}"/>
                                            </p:graphicEl>
                                          </p:spTgt>
                                        </p:tgtEl>
                                      </p:cBhvr>
                                    </p:animEffect>
                                    <p:anim calcmode="lin" valueType="num">
                                      <p:cBhvr>
                                        <p:cTn id="42" dur="500" fill="hold"/>
                                        <p:tgtEl>
                                          <p:spTgt spid="4">
                                            <p:graphicEl>
                                              <a:dgm id="{F5A78878-A6F0-4224-BC9F-74DD50BC4744}"/>
                                            </p:graphicEl>
                                          </p:spTgt>
                                        </p:tgtEl>
                                        <p:attrNameLst>
                                          <p:attrName>ppt_x</p:attrName>
                                        </p:attrNameLst>
                                      </p:cBhvr>
                                      <p:tavLst>
                                        <p:tav tm="0">
                                          <p:val>
                                            <p:fltVal val="0.5"/>
                                          </p:val>
                                        </p:tav>
                                        <p:tav tm="100000">
                                          <p:val>
                                            <p:strVal val="#ppt_x"/>
                                          </p:val>
                                        </p:tav>
                                      </p:tavLst>
                                    </p:anim>
                                    <p:anim calcmode="lin" valueType="num">
                                      <p:cBhvr>
                                        <p:cTn id="43" dur="500" fill="hold"/>
                                        <p:tgtEl>
                                          <p:spTgt spid="4">
                                            <p:graphicEl>
                                              <a:dgm id="{F5A78878-A6F0-4224-BC9F-74DD50BC4744}"/>
                                            </p:graphicEl>
                                          </p:spTgt>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4">
                                            <p:graphicEl>
                                              <a:dgm id="{96460CC0-39CD-4D17-B059-AA25629025EA}"/>
                                            </p:graphicEl>
                                          </p:spTgt>
                                        </p:tgtEl>
                                        <p:attrNameLst>
                                          <p:attrName>style.visibility</p:attrName>
                                        </p:attrNameLst>
                                      </p:cBhvr>
                                      <p:to>
                                        <p:strVal val="visible"/>
                                      </p:to>
                                    </p:set>
                                    <p:anim calcmode="lin" valueType="num">
                                      <p:cBhvr>
                                        <p:cTn id="46" dur="500" fill="hold"/>
                                        <p:tgtEl>
                                          <p:spTgt spid="4">
                                            <p:graphicEl>
                                              <a:dgm id="{96460CC0-39CD-4D17-B059-AA25629025EA}"/>
                                            </p:graphicEl>
                                          </p:spTgt>
                                        </p:tgtEl>
                                        <p:attrNameLst>
                                          <p:attrName>ppt_w</p:attrName>
                                        </p:attrNameLst>
                                      </p:cBhvr>
                                      <p:tavLst>
                                        <p:tav tm="0">
                                          <p:val>
                                            <p:fltVal val="0"/>
                                          </p:val>
                                        </p:tav>
                                        <p:tav tm="100000">
                                          <p:val>
                                            <p:strVal val="#ppt_w"/>
                                          </p:val>
                                        </p:tav>
                                      </p:tavLst>
                                    </p:anim>
                                    <p:anim calcmode="lin" valueType="num">
                                      <p:cBhvr>
                                        <p:cTn id="47" dur="500" fill="hold"/>
                                        <p:tgtEl>
                                          <p:spTgt spid="4">
                                            <p:graphicEl>
                                              <a:dgm id="{96460CC0-39CD-4D17-B059-AA25629025EA}"/>
                                            </p:graphicEl>
                                          </p:spTgt>
                                        </p:tgtEl>
                                        <p:attrNameLst>
                                          <p:attrName>ppt_h</p:attrName>
                                        </p:attrNameLst>
                                      </p:cBhvr>
                                      <p:tavLst>
                                        <p:tav tm="0">
                                          <p:val>
                                            <p:fltVal val="0"/>
                                          </p:val>
                                        </p:tav>
                                        <p:tav tm="100000">
                                          <p:val>
                                            <p:strVal val="#ppt_h"/>
                                          </p:val>
                                        </p:tav>
                                      </p:tavLst>
                                    </p:anim>
                                    <p:animEffect transition="in" filter="fade">
                                      <p:cBhvr>
                                        <p:cTn id="48" dur="500"/>
                                        <p:tgtEl>
                                          <p:spTgt spid="4">
                                            <p:graphicEl>
                                              <a:dgm id="{96460CC0-39CD-4D17-B059-AA25629025EA}"/>
                                            </p:graphicEl>
                                          </p:spTgt>
                                        </p:tgtEl>
                                      </p:cBhvr>
                                    </p:animEffect>
                                    <p:anim calcmode="lin" valueType="num">
                                      <p:cBhvr>
                                        <p:cTn id="49" dur="500" fill="hold"/>
                                        <p:tgtEl>
                                          <p:spTgt spid="4">
                                            <p:graphicEl>
                                              <a:dgm id="{96460CC0-39CD-4D17-B059-AA25629025EA}"/>
                                            </p:graphicEl>
                                          </p:spTgt>
                                        </p:tgtEl>
                                        <p:attrNameLst>
                                          <p:attrName>ppt_x</p:attrName>
                                        </p:attrNameLst>
                                      </p:cBhvr>
                                      <p:tavLst>
                                        <p:tav tm="0">
                                          <p:val>
                                            <p:fltVal val="0.5"/>
                                          </p:val>
                                        </p:tav>
                                        <p:tav tm="100000">
                                          <p:val>
                                            <p:strVal val="#ppt_x"/>
                                          </p:val>
                                        </p:tav>
                                      </p:tavLst>
                                    </p:anim>
                                    <p:anim calcmode="lin" valueType="num">
                                      <p:cBhvr>
                                        <p:cTn id="50" dur="500" fill="hold"/>
                                        <p:tgtEl>
                                          <p:spTgt spid="4">
                                            <p:graphicEl>
                                              <a:dgm id="{96460CC0-39CD-4D17-B059-AA25629025EA}"/>
                                            </p:graphicEl>
                                          </p:spTgt>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528" fill="hold" grpId="0" nodeType="clickEffect">
                                  <p:stCondLst>
                                    <p:cond delay="0"/>
                                  </p:stCondLst>
                                  <p:childTnLst>
                                    <p:set>
                                      <p:cBhvr>
                                        <p:cTn id="54" dur="1" fill="hold">
                                          <p:stCondLst>
                                            <p:cond delay="0"/>
                                          </p:stCondLst>
                                        </p:cTn>
                                        <p:tgtEl>
                                          <p:spTgt spid="4">
                                            <p:graphicEl>
                                              <a:dgm id="{7CBB07ED-9445-455B-8CAF-39E750B57301}"/>
                                            </p:graphicEl>
                                          </p:spTgt>
                                        </p:tgtEl>
                                        <p:attrNameLst>
                                          <p:attrName>style.visibility</p:attrName>
                                        </p:attrNameLst>
                                      </p:cBhvr>
                                      <p:to>
                                        <p:strVal val="visible"/>
                                      </p:to>
                                    </p:set>
                                    <p:anim calcmode="lin" valueType="num">
                                      <p:cBhvr>
                                        <p:cTn id="55" dur="500" fill="hold"/>
                                        <p:tgtEl>
                                          <p:spTgt spid="4">
                                            <p:graphicEl>
                                              <a:dgm id="{7CBB07ED-9445-455B-8CAF-39E750B57301}"/>
                                            </p:graphicEl>
                                          </p:spTgt>
                                        </p:tgtEl>
                                        <p:attrNameLst>
                                          <p:attrName>ppt_w</p:attrName>
                                        </p:attrNameLst>
                                      </p:cBhvr>
                                      <p:tavLst>
                                        <p:tav tm="0">
                                          <p:val>
                                            <p:fltVal val="0"/>
                                          </p:val>
                                        </p:tav>
                                        <p:tav tm="100000">
                                          <p:val>
                                            <p:strVal val="#ppt_w"/>
                                          </p:val>
                                        </p:tav>
                                      </p:tavLst>
                                    </p:anim>
                                    <p:anim calcmode="lin" valueType="num">
                                      <p:cBhvr>
                                        <p:cTn id="56" dur="500" fill="hold"/>
                                        <p:tgtEl>
                                          <p:spTgt spid="4">
                                            <p:graphicEl>
                                              <a:dgm id="{7CBB07ED-9445-455B-8CAF-39E750B57301}"/>
                                            </p:graphicEl>
                                          </p:spTgt>
                                        </p:tgtEl>
                                        <p:attrNameLst>
                                          <p:attrName>ppt_h</p:attrName>
                                        </p:attrNameLst>
                                      </p:cBhvr>
                                      <p:tavLst>
                                        <p:tav tm="0">
                                          <p:val>
                                            <p:fltVal val="0"/>
                                          </p:val>
                                        </p:tav>
                                        <p:tav tm="100000">
                                          <p:val>
                                            <p:strVal val="#ppt_h"/>
                                          </p:val>
                                        </p:tav>
                                      </p:tavLst>
                                    </p:anim>
                                    <p:animEffect transition="in" filter="fade">
                                      <p:cBhvr>
                                        <p:cTn id="57" dur="500"/>
                                        <p:tgtEl>
                                          <p:spTgt spid="4">
                                            <p:graphicEl>
                                              <a:dgm id="{7CBB07ED-9445-455B-8CAF-39E750B57301}"/>
                                            </p:graphicEl>
                                          </p:spTgt>
                                        </p:tgtEl>
                                      </p:cBhvr>
                                    </p:animEffect>
                                    <p:anim calcmode="lin" valueType="num">
                                      <p:cBhvr>
                                        <p:cTn id="58" dur="500" fill="hold"/>
                                        <p:tgtEl>
                                          <p:spTgt spid="4">
                                            <p:graphicEl>
                                              <a:dgm id="{7CBB07ED-9445-455B-8CAF-39E750B57301}"/>
                                            </p:graphicEl>
                                          </p:spTgt>
                                        </p:tgtEl>
                                        <p:attrNameLst>
                                          <p:attrName>ppt_x</p:attrName>
                                        </p:attrNameLst>
                                      </p:cBhvr>
                                      <p:tavLst>
                                        <p:tav tm="0">
                                          <p:val>
                                            <p:fltVal val="0.5"/>
                                          </p:val>
                                        </p:tav>
                                        <p:tav tm="100000">
                                          <p:val>
                                            <p:strVal val="#ppt_x"/>
                                          </p:val>
                                        </p:tav>
                                      </p:tavLst>
                                    </p:anim>
                                    <p:anim calcmode="lin" valueType="num">
                                      <p:cBhvr>
                                        <p:cTn id="59" dur="500" fill="hold"/>
                                        <p:tgtEl>
                                          <p:spTgt spid="4">
                                            <p:graphicEl>
                                              <a:dgm id="{7CBB07ED-9445-455B-8CAF-39E750B57301}"/>
                                            </p:graphicEl>
                                          </p:spTgt>
                                        </p:tgtEl>
                                        <p:attrNameLst>
                                          <p:attrName>ppt_y</p:attrName>
                                        </p:attrNameLst>
                                      </p:cBhvr>
                                      <p:tavLst>
                                        <p:tav tm="0">
                                          <p:val>
                                            <p:fltVal val="0.5"/>
                                          </p:val>
                                        </p:tav>
                                        <p:tav tm="100000">
                                          <p:val>
                                            <p:strVal val="#ppt_y"/>
                                          </p:val>
                                        </p:tav>
                                      </p:tavLst>
                                    </p:anim>
                                  </p:childTnLst>
                                </p:cTn>
                              </p:par>
                              <p:par>
                                <p:cTn id="60" presetID="53" presetClass="entr" presetSubtype="528" fill="hold" grpId="0" nodeType="withEffect">
                                  <p:stCondLst>
                                    <p:cond delay="0"/>
                                  </p:stCondLst>
                                  <p:childTnLst>
                                    <p:set>
                                      <p:cBhvr>
                                        <p:cTn id="61" dur="1" fill="hold">
                                          <p:stCondLst>
                                            <p:cond delay="0"/>
                                          </p:stCondLst>
                                        </p:cTn>
                                        <p:tgtEl>
                                          <p:spTgt spid="4">
                                            <p:graphicEl>
                                              <a:dgm id="{279A3816-E197-4229-9557-E778C8E64553}"/>
                                            </p:graphicEl>
                                          </p:spTgt>
                                        </p:tgtEl>
                                        <p:attrNameLst>
                                          <p:attrName>style.visibility</p:attrName>
                                        </p:attrNameLst>
                                      </p:cBhvr>
                                      <p:to>
                                        <p:strVal val="visible"/>
                                      </p:to>
                                    </p:set>
                                    <p:anim calcmode="lin" valueType="num">
                                      <p:cBhvr>
                                        <p:cTn id="62" dur="500" fill="hold"/>
                                        <p:tgtEl>
                                          <p:spTgt spid="4">
                                            <p:graphicEl>
                                              <a:dgm id="{279A3816-E197-4229-9557-E778C8E64553}"/>
                                            </p:graphicEl>
                                          </p:spTgt>
                                        </p:tgtEl>
                                        <p:attrNameLst>
                                          <p:attrName>ppt_w</p:attrName>
                                        </p:attrNameLst>
                                      </p:cBhvr>
                                      <p:tavLst>
                                        <p:tav tm="0">
                                          <p:val>
                                            <p:fltVal val="0"/>
                                          </p:val>
                                        </p:tav>
                                        <p:tav tm="100000">
                                          <p:val>
                                            <p:strVal val="#ppt_w"/>
                                          </p:val>
                                        </p:tav>
                                      </p:tavLst>
                                    </p:anim>
                                    <p:anim calcmode="lin" valueType="num">
                                      <p:cBhvr>
                                        <p:cTn id="63" dur="500" fill="hold"/>
                                        <p:tgtEl>
                                          <p:spTgt spid="4">
                                            <p:graphicEl>
                                              <a:dgm id="{279A3816-E197-4229-9557-E778C8E64553}"/>
                                            </p:graphicEl>
                                          </p:spTgt>
                                        </p:tgtEl>
                                        <p:attrNameLst>
                                          <p:attrName>ppt_h</p:attrName>
                                        </p:attrNameLst>
                                      </p:cBhvr>
                                      <p:tavLst>
                                        <p:tav tm="0">
                                          <p:val>
                                            <p:fltVal val="0"/>
                                          </p:val>
                                        </p:tav>
                                        <p:tav tm="100000">
                                          <p:val>
                                            <p:strVal val="#ppt_h"/>
                                          </p:val>
                                        </p:tav>
                                      </p:tavLst>
                                    </p:anim>
                                    <p:animEffect transition="in" filter="fade">
                                      <p:cBhvr>
                                        <p:cTn id="64" dur="500"/>
                                        <p:tgtEl>
                                          <p:spTgt spid="4">
                                            <p:graphicEl>
                                              <a:dgm id="{279A3816-E197-4229-9557-E778C8E64553}"/>
                                            </p:graphicEl>
                                          </p:spTgt>
                                        </p:tgtEl>
                                      </p:cBhvr>
                                    </p:animEffect>
                                    <p:anim calcmode="lin" valueType="num">
                                      <p:cBhvr>
                                        <p:cTn id="65" dur="500" fill="hold"/>
                                        <p:tgtEl>
                                          <p:spTgt spid="4">
                                            <p:graphicEl>
                                              <a:dgm id="{279A3816-E197-4229-9557-E778C8E64553}"/>
                                            </p:graphicEl>
                                          </p:spTgt>
                                        </p:tgtEl>
                                        <p:attrNameLst>
                                          <p:attrName>ppt_x</p:attrName>
                                        </p:attrNameLst>
                                      </p:cBhvr>
                                      <p:tavLst>
                                        <p:tav tm="0">
                                          <p:val>
                                            <p:fltVal val="0.5"/>
                                          </p:val>
                                        </p:tav>
                                        <p:tav tm="100000">
                                          <p:val>
                                            <p:strVal val="#ppt_x"/>
                                          </p:val>
                                        </p:tav>
                                      </p:tavLst>
                                    </p:anim>
                                    <p:anim calcmode="lin" valueType="num">
                                      <p:cBhvr>
                                        <p:cTn id="66" dur="500" fill="hold"/>
                                        <p:tgtEl>
                                          <p:spTgt spid="4">
                                            <p:graphicEl>
                                              <a:dgm id="{279A3816-E197-4229-9557-E778C8E64553}"/>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5">
                                            <p:txEl>
                                              <p:pRg st="0" end="0"/>
                                            </p:txEl>
                                          </p:spTgt>
                                        </p:tgtEl>
                                        <p:attrNameLst>
                                          <p:attrName>style.visibility</p:attrName>
                                        </p:attrNameLst>
                                      </p:cBhvr>
                                      <p:to>
                                        <p:strVal val="visible"/>
                                      </p:to>
                                    </p:set>
                                    <p:animEffect transition="in" filter="fade">
                                      <p:cBhvr>
                                        <p:cTn id="71" dur="1000"/>
                                        <p:tgtEl>
                                          <p:spTgt spid="5">
                                            <p:txEl>
                                              <p:pRg st="0" end="0"/>
                                            </p:txEl>
                                          </p:spTgt>
                                        </p:tgtEl>
                                      </p:cBhvr>
                                    </p:animEffect>
                                    <p:anim calcmode="lin" valueType="num">
                                      <p:cBhvr>
                                        <p:cTn id="7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5">
                                            <p:txEl>
                                              <p:pRg st="1" end="1"/>
                                            </p:txEl>
                                          </p:spTgt>
                                        </p:tgtEl>
                                        <p:attrNameLst>
                                          <p:attrName>style.visibility</p:attrName>
                                        </p:attrNameLst>
                                      </p:cBhvr>
                                      <p:to>
                                        <p:strVal val="visible"/>
                                      </p:to>
                                    </p:set>
                                    <p:animEffect transition="in" filter="fade">
                                      <p:cBhvr>
                                        <p:cTn id="78" dur="1000"/>
                                        <p:tgtEl>
                                          <p:spTgt spid="5">
                                            <p:txEl>
                                              <p:pRg st="1" end="1"/>
                                            </p:txEl>
                                          </p:spTgt>
                                        </p:tgtEl>
                                      </p:cBhvr>
                                    </p:animEffect>
                                    <p:anim calcmode="lin" valueType="num">
                                      <p:cBhvr>
                                        <p:cTn id="7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8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build="p"/>
    </p:bldLst>
  </p:timing>
</p:sld>
</file>

<file path=ppt/theme/theme1.xml><?xml version="1.0" encoding="utf-8"?>
<a:theme xmlns:a="http://schemas.openxmlformats.org/drawingml/2006/main" name="Tema de Office">
  <a:themeElements>
    <a:clrScheme name="Euser">
      <a:dk1>
        <a:sysClr val="windowText" lastClr="000000"/>
      </a:dk1>
      <a:lt1>
        <a:sysClr val="window" lastClr="FFFFFF"/>
      </a:lt1>
      <a:dk2>
        <a:srgbClr val="283138"/>
      </a:dk2>
      <a:lt2>
        <a:srgbClr val="FF8600"/>
      </a:lt2>
      <a:accent1>
        <a:srgbClr val="FF0000"/>
      </a:accent1>
      <a:accent2>
        <a:srgbClr val="D2610C"/>
      </a:accent2>
      <a:accent3>
        <a:srgbClr val="FFFF00"/>
      </a:accent3>
      <a:accent4>
        <a:srgbClr val="94147C"/>
      </a:accent4>
      <a:accent5>
        <a:srgbClr val="5D5AD2"/>
      </a:accent5>
      <a:accent6>
        <a:srgbClr val="00B050"/>
      </a:accent6>
      <a:hlink>
        <a:srgbClr val="6187E3"/>
      </a:hlink>
      <a:folHlink>
        <a:srgbClr val="00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TotalTime>
  <Words>1174</Words>
  <Application>Microsoft Office PowerPoint</Application>
  <PresentationFormat>Expunere pe ecran (4:3)</PresentationFormat>
  <Paragraphs>79</Paragraphs>
  <Slides>13</Slides>
  <Notes>0</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13</vt:i4>
      </vt:variant>
    </vt:vector>
  </HeadingPairs>
  <TitlesOfParts>
    <vt:vector size="20" baseType="lpstr">
      <vt:lpstr>Arial</vt:lpstr>
      <vt:lpstr>Calibri</vt:lpstr>
      <vt:lpstr>Wingdings</vt:lpstr>
      <vt:lpstr>Comic Sans MS</vt:lpstr>
      <vt:lpstr>Arial (Corp)</vt:lpstr>
      <vt:lpstr>Cooper Black</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lpstr>Diapozitivul 12</vt:lpstr>
      <vt:lpstr>Diapozitivul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11 - Din mijlocul furtunii</dc:title>
  <dc:subject>Studiu Biblic, Trim. IV, 2016 – Cartea lui Iov</dc:subject>
  <dc:creator>Sergio Fustero Carreras</dc:creator>
  <cp:keywords>http://www.fustero.net/es/index_ro.php</cp:keywords>
  <cp:lastModifiedBy>Administrator</cp:lastModifiedBy>
  <cp:revision>83</cp:revision>
  <dcterms:created xsi:type="dcterms:W3CDTF">2016-11-16T15:44:48Z</dcterms:created>
  <dcterms:modified xsi:type="dcterms:W3CDTF">2016-12-05T14:50:36Z</dcterms:modified>
</cp:coreProperties>
</file>