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  <p:sldId id="257" r:id="rId3"/>
    <p:sldId id="261" r:id="rId4"/>
    <p:sldId id="262" r:id="rId5"/>
    <p:sldId id="263" r:id="rId6"/>
    <p:sldId id="264" r:id="rId7"/>
    <p:sldId id="265" r:id="rId8"/>
    <p:sldId id="268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Wingdings 2" pitchFamily="18" charset="2"/>
      <p:regular r:id="rId14"/>
    </p:embeddedFont>
    <p:embeddedFont>
      <p:font typeface="Comic Sans MS" pitchFamily="66" charset="0"/>
      <p:regular r:id="rId15"/>
      <p:bold r:id="rId16"/>
    </p:embeddedFont>
    <p:embeddedFont>
      <p:font typeface="Cooper Black" pitchFamily="18" charset="0"/>
      <p:regular r:id="rId1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00"/>
    <a:srgbClr val="60401A"/>
    <a:srgbClr val="815623"/>
    <a:srgbClr val="CA8739"/>
    <a:srgbClr val="B43360"/>
    <a:srgbClr val="0045D0"/>
    <a:srgbClr val="A7C4FF"/>
    <a:srgbClr val="00297A"/>
    <a:srgbClr val="FFFF66"/>
    <a:srgbClr val="5000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08" autoAdjust="0"/>
    <p:restoredTop sz="94622" autoAdjust="0"/>
  </p:normalViewPr>
  <p:slideViewPr>
    <p:cSldViewPr>
      <p:cViewPr varScale="1">
        <p:scale>
          <a:sx n="99" d="100"/>
          <a:sy n="99" d="100"/>
        </p:scale>
        <p:origin x="-3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74D7F-9826-46D8-91E0-1E6DD6F5E377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C59D7F2-5E7E-4E76-96DC-BC7A6B9291AF}">
      <dgm:prSet phldrT="[Texto]" custT="1"/>
      <dgm:spPr/>
      <dgm:t>
        <a:bodyPr/>
        <a:lstStyle/>
        <a:p>
          <a:r>
            <a:rPr lang="ro-RO" sz="2000" b="1" dirty="0">
              <a:solidFill>
                <a:srgbClr val="FFFF66"/>
              </a:solidFill>
              <a:effectLst>
                <a:glow rad="127000">
                  <a:schemeClr val="accent1">
                    <a:lumMod val="75000"/>
                  </a:schemeClr>
                </a:glow>
              </a:effectLst>
            </a:rPr>
            <a:t>VARIANTA </a:t>
          </a:r>
          <a:r>
            <a:rPr lang="es-ES" sz="2000" b="1" dirty="0">
              <a:solidFill>
                <a:srgbClr val="FFFF66"/>
              </a:solidFill>
              <a:effectLst>
                <a:glow rad="127000">
                  <a:schemeClr val="accent1">
                    <a:lumMod val="75000"/>
                  </a:schemeClr>
                </a:glow>
              </a:effectLst>
            </a:rPr>
            <a:t>1:</a:t>
          </a:r>
          <a:r>
            <a:rPr lang="es-ES" sz="2000" b="1" dirty="0">
              <a:solidFill>
                <a:schemeClr val="bg1"/>
              </a:solidFill>
              <a:effectLst>
                <a:glow rad="127000">
                  <a:schemeClr val="accent1">
                    <a:lumMod val="75000"/>
                  </a:schemeClr>
                </a:glow>
              </a:effectLst>
            </a:rPr>
            <a:t> </a:t>
          </a:r>
          <a:r>
            <a:rPr lang="ro-RO" sz="2000" b="1" dirty="0">
              <a:solidFill>
                <a:schemeClr val="bg1"/>
              </a:solidFill>
              <a:effectLst>
                <a:glow rad="127000">
                  <a:schemeClr val="accent1">
                    <a:lumMod val="75000"/>
                  </a:schemeClr>
                </a:glow>
              </a:effectLst>
            </a:rPr>
            <a:t>Dumnezeu este drept</a:t>
          </a:r>
          <a:r>
            <a:rPr lang="es-ES" sz="2000" b="1" dirty="0">
              <a:solidFill>
                <a:schemeClr val="bg1"/>
              </a:solidFill>
              <a:effectLst>
                <a:glow rad="127000">
                  <a:schemeClr val="accent1">
                    <a:lumMod val="75000"/>
                  </a:schemeClr>
                </a:glow>
              </a:effectLst>
            </a:rPr>
            <a:t>…</a:t>
          </a:r>
        </a:p>
      </dgm:t>
    </dgm:pt>
    <dgm:pt modelId="{553C69F1-652B-440B-BD47-E68EFD6ADF0E}" type="parTrans" cxnId="{0896A18A-2D43-41D9-8C72-15A57B56C7BD}">
      <dgm:prSet/>
      <dgm:spPr/>
      <dgm:t>
        <a:bodyPr/>
        <a:lstStyle/>
        <a:p>
          <a:endParaRPr lang="es-ES" sz="2000" b="1"/>
        </a:p>
      </dgm:t>
    </dgm:pt>
    <dgm:pt modelId="{2010C852-79B0-443B-BAA7-8CB8949A677F}" type="sibTrans" cxnId="{0896A18A-2D43-41D9-8C72-15A57B56C7BD}">
      <dgm:prSet/>
      <dgm:spPr/>
      <dgm:t>
        <a:bodyPr/>
        <a:lstStyle/>
        <a:p>
          <a:endParaRPr lang="es-ES" sz="2000" b="1"/>
        </a:p>
      </dgm:t>
    </dgm:pt>
    <dgm:pt modelId="{31B8CD8D-F60C-4C1E-902D-5F0BCBB14413}">
      <dgm:prSet phldrT="[Texto]" custT="1"/>
      <dgm:spPr/>
      <dgm:t>
        <a:bodyPr/>
        <a:lstStyle/>
        <a:p>
          <a:r>
            <a:rPr lang="ro-RO" sz="2000" b="1" dirty="0"/>
            <a:t>Iov merită ceea ce i se întâmplă.</a:t>
          </a:r>
          <a:endParaRPr lang="es-ES" sz="2000" b="1" dirty="0"/>
        </a:p>
      </dgm:t>
    </dgm:pt>
    <dgm:pt modelId="{84A79C27-9338-4C07-B79B-CB8AAD8145AA}" type="parTrans" cxnId="{2D98D383-BD42-480E-A99B-7FB5A5A8D450}">
      <dgm:prSet/>
      <dgm:spPr/>
      <dgm:t>
        <a:bodyPr/>
        <a:lstStyle/>
        <a:p>
          <a:endParaRPr lang="es-ES" sz="2000" b="1"/>
        </a:p>
      </dgm:t>
    </dgm:pt>
    <dgm:pt modelId="{05A8B8F5-E29F-4382-A3CE-61A1C258BB6F}" type="sibTrans" cxnId="{2D98D383-BD42-480E-A99B-7FB5A5A8D450}">
      <dgm:prSet/>
      <dgm:spPr/>
      <dgm:t>
        <a:bodyPr/>
        <a:lstStyle/>
        <a:p>
          <a:endParaRPr lang="es-ES" sz="2000" b="1"/>
        </a:p>
      </dgm:t>
    </dgm:pt>
    <dgm:pt modelId="{5CE47A39-6187-471D-B469-84870E73F732}">
      <dgm:prSet phldrT="[Texto]" custT="1"/>
      <dgm:spPr/>
      <dgm:t>
        <a:bodyPr/>
        <a:lstStyle/>
        <a:p>
          <a:r>
            <a:rPr lang="ro-RO" sz="2000" b="1" dirty="0">
              <a:solidFill>
                <a:srgbClr val="FFFF66"/>
              </a:solidFill>
              <a:effectLst>
                <a:glow rad="127000">
                  <a:schemeClr val="accent1">
                    <a:lumMod val="75000"/>
                  </a:schemeClr>
                </a:glow>
              </a:effectLst>
            </a:rPr>
            <a:t>VARIANTA</a:t>
          </a:r>
          <a:r>
            <a:rPr lang="es-ES" sz="2000" b="1" dirty="0">
              <a:solidFill>
                <a:srgbClr val="FFFF66"/>
              </a:solidFill>
              <a:effectLst>
                <a:glow rad="127000">
                  <a:schemeClr val="accent1">
                    <a:lumMod val="75000"/>
                  </a:schemeClr>
                </a:glow>
              </a:effectLst>
            </a:rPr>
            <a:t> 2:</a:t>
          </a:r>
          <a:r>
            <a:rPr lang="es-ES" sz="2000" b="1" dirty="0">
              <a:solidFill>
                <a:schemeClr val="bg1"/>
              </a:solidFill>
              <a:effectLst>
                <a:glow rad="127000">
                  <a:schemeClr val="accent1">
                    <a:lumMod val="75000"/>
                  </a:schemeClr>
                </a:glow>
              </a:effectLst>
            </a:rPr>
            <a:t> </a:t>
          </a:r>
          <a:r>
            <a:rPr lang="ro-RO" sz="2000" b="1" dirty="0">
              <a:solidFill>
                <a:schemeClr val="bg1"/>
              </a:solidFill>
              <a:effectLst>
                <a:glow rad="127000">
                  <a:schemeClr val="accent1">
                    <a:lumMod val="75000"/>
                  </a:schemeClr>
                </a:glow>
              </a:effectLst>
            </a:rPr>
            <a:t>Dacă Iov nu merită ceea ce i se întâmplă...</a:t>
          </a:r>
          <a:endParaRPr lang="es-ES" sz="2000" b="1" dirty="0">
            <a:solidFill>
              <a:schemeClr val="bg1"/>
            </a:solidFill>
            <a:effectLst>
              <a:glow rad="127000">
                <a:schemeClr val="accent1">
                  <a:lumMod val="75000"/>
                </a:schemeClr>
              </a:glow>
            </a:effectLst>
          </a:endParaRPr>
        </a:p>
      </dgm:t>
    </dgm:pt>
    <dgm:pt modelId="{54EA7B80-8BD8-4B55-B739-1DDF01A9271C}" type="parTrans" cxnId="{E69A0669-FEA7-4738-93BA-65B50383A7B0}">
      <dgm:prSet/>
      <dgm:spPr/>
      <dgm:t>
        <a:bodyPr/>
        <a:lstStyle/>
        <a:p>
          <a:endParaRPr lang="es-ES" sz="2000" b="1"/>
        </a:p>
      </dgm:t>
    </dgm:pt>
    <dgm:pt modelId="{A6A3B120-3EBF-4DAE-BB0A-C6F69D86F9F3}" type="sibTrans" cxnId="{E69A0669-FEA7-4738-93BA-65B50383A7B0}">
      <dgm:prSet/>
      <dgm:spPr/>
      <dgm:t>
        <a:bodyPr/>
        <a:lstStyle/>
        <a:p>
          <a:endParaRPr lang="es-ES" sz="2000" b="1"/>
        </a:p>
      </dgm:t>
    </dgm:pt>
    <dgm:pt modelId="{4FEB75F2-314C-4FD8-B243-3C2BAAD0B4EF}">
      <dgm:prSet phldrT="[Texto]" custT="1"/>
      <dgm:spPr/>
      <dgm:t>
        <a:bodyPr/>
        <a:lstStyle/>
        <a:p>
          <a:r>
            <a:rPr lang="ro-RO" sz="2000" b="1" dirty="0"/>
            <a:t>Dumnezeu nu este drept</a:t>
          </a:r>
          <a:r>
            <a:rPr lang="es-ES" sz="2000" b="1" dirty="0"/>
            <a:t>.</a:t>
          </a:r>
        </a:p>
      </dgm:t>
    </dgm:pt>
    <dgm:pt modelId="{428C12ED-8B73-462D-AE49-084B5C9E15AB}" type="parTrans" cxnId="{C10E5F27-E794-4A72-B78B-D47A52532231}">
      <dgm:prSet/>
      <dgm:spPr/>
      <dgm:t>
        <a:bodyPr/>
        <a:lstStyle/>
        <a:p>
          <a:endParaRPr lang="es-ES" sz="2000" b="1"/>
        </a:p>
      </dgm:t>
    </dgm:pt>
    <dgm:pt modelId="{9DD78263-5F78-4756-AC38-0528C3DBE6A1}" type="sibTrans" cxnId="{C10E5F27-E794-4A72-B78B-D47A52532231}">
      <dgm:prSet/>
      <dgm:spPr/>
      <dgm:t>
        <a:bodyPr/>
        <a:lstStyle/>
        <a:p>
          <a:endParaRPr lang="es-ES" sz="2000" b="1"/>
        </a:p>
      </dgm:t>
    </dgm:pt>
    <dgm:pt modelId="{D20AB8D4-40A0-47A4-B510-75FC7A7AF73C}" type="pres">
      <dgm:prSet presAssocID="{C6A74D7F-9826-46D8-91E0-1E6DD6F5E37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o-RO"/>
        </a:p>
      </dgm:t>
    </dgm:pt>
    <dgm:pt modelId="{1F388C64-B070-4C15-8AC0-3E8067E6CDD2}" type="pres">
      <dgm:prSet presAssocID="{3C59D7F2-5E7E-4E76-96DC-BC7A6B9291AF}" presName="parenttextcomposite" presStyleCnt="0"/>
      <dgm:spPr/>
    </dgm:pt>
    <dgm:pt modelId="{CC4C9265-FC57-4EC9-981B-72E1C6C55CD6}" type="pres">
      <dgm:prSet presAssocID="{3C59D7F2-5E7E-4E76-96DC-BC7A6B9291AF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283C132-DDBD-4D45-A395-1503511DB123}" type="pres">
      <dgm:prSet presAssocID="{3C59D7F2-5E7E-4E76-96DC-BC7A6B9291AF}" presName="composite" presStyleCnt="0"/>
      <dgm:spPr/>
    </dgm:pt>
    <dgm:pt modelId="{44692F62-9ACC-47D0-BF44-E10B3E0B8F52}" type="pres">
      <dgm:prSet presAssocID="{3C59D7F2-5E7E-4E76-96DC-BC7A6B9291AF}" presName="chevron1" presStyleLbl="alignNode1" presStyleIdx="0" presStyleCnt="14"/>
      <dgm:spPr/>
    </dgm:pt>
    <dgm:pt modelId="{6CC68D5E-0F1A-478B-AFBC-CD86F4313525}" type="pres">
      <dgm:prSet presAssocID="{3C59D7F2-5E7E-4E76-96DC-BC7A6B9291AF}" presName="chevron2" presStyleLbl="alignNode1" presStyleIdx="1" presStyleCnt="14"/>
      <dgm:spPr/>
    </dgm:pt>
    <dgm:pt modelId="{CB44802E-F74B-4884-90DE-A4CB537139E0}" type="pres">
      <dgm:prSet presAssocID="{3C59D7F2-5E7E-4E76-96DC-BC7A6B9291AF}" presName="chevron3" presStyleLbl="alignNode1" presStyleIdx="2" presStyleCnt="14"/>
      <dgm:spPr/>
    </dgm:pt>
    <dgm:pt modelId="{863FB748-EE87-42AD-8296-6765712435CB}" type="pres">
      <dgm:prSet presAssocID="{3C59D7F2-5E7E-4E76-96DC-BC7A6B9291AF}" presName="chevron4" presStyleLbl="alignNode1" presStyleIdx="3" presStyleCnt="14"/>
      <dgm:spPr/>
    </dgm:pt>
    <dgm:pt modelId="{14B6E2B2-1490-4D51-9616-A170925E47C7}" type="pres">
      <dgm:prSet presAssocID="{3C59D7F2-5E7E-4E76-96DC-BC7A6B9291AF}" presName="chevron5" presStyleLbl="alignNode1" presStyleIdx="4" presStyleCnt="14"/>
      <dgm:spPr/>
    </dgm:pt>
    <dgm:pt modelId="{D06BFDB3-04C8-4366-8DDF-236F8773B127}" type="pres">
      <dgm:prSet presAssocID="{3C59D7F2-5E7E-4E76-96DC-BC7A6B9291AF}" presName="chevron6" presStyleLbl="alignNode1" presStyleIdx="5" presStyleCnt="14"/>
      <dgm:spPr/>
    </dgm:pt>
    <dgm:pt modelId="{CD717BD6-6777-4F23-B5D9-05D68FFD7F38}" type="pres">
      <dgm:prSet presAssocID="{3C59D7F2-5E7E-4E76-96DC-BC7A6B9291AF}" presName="chevron7" presStyleLbl="alignNode1" presStyleIdx="6" presStyleCnt="14"/>
      <dgm:spPr/>
    </dgm:pt>
    <dgm:pt modelId="{F4CC6E34-A987-49C5-A3BC-965092F9BE5F}" type="pres">
      <dgm:prSet presAssocID="{3C59D7F2-5E7E-4E76-96DC-BC7A6B9291AF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06522C7-47C6-4299-9171-4F7C2F11BFC0}" type="pres">
      <dgm:prSet presAssocID="{2010C852-79B0-443B-BAA7-8CB8949A677F}" presName="sibTrans" presStyleCnt="0"/>
      <dgm:spPr/>
    </dgm:pt>
    <dgm:pt modelId="{CB3E540B-A56A-4F1A-8FEE-8A91DDE901EB}" type="pres">
      <dgm:prSet presAssocID="{5CE47A39-6187-471D-B469-84870E73F732}" presName="parenttextcomposite" presStyleCnt="0"/>
      <dgm:spPr/>
    </dgm:pt>
    <dgm:pt modelId="{D63AAAB2-810E-4335-8214-8689918DA85A}" type="pres">
      <dgm:prSet presAssocID="{5CE47A39-6187-471D-B469-84870E73F732}" presName="parenttext" presStyleLbl="revTx" presStyleIdx="1" presStyleCnt="2" custScaleX="12353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7C4507A-DAE8-434B-B42C-89944927DB6D}" type="pres">
      <dgm:prSet presAssocID="{5CE47A39-6187-471D-B469-84870E73F732}" presName="composite" presStyleCnt="0"/>
      <dgm:spPr/>
    </dgm:pt>
    <dgm:pt modelId="{FE8FAF1B-26A8-4E87-B06A-50D92A54F7EB}" type="pres">
      <dgm:prSet presAssocID="{5CE47A39-6187-471D-B469-84870E73F732}" presName="chevron1" presStyleLbl="alignNode1" presStyleIdx="7" presStyleCnt="14"/>
      <dgm:spPr/>
    </dgm:pt>
    <dgm:pt modelId="{2AD0CB38-9043-474F-AA10-7CB46377A564}" type="pres">
      <dgm:prSet presAssocID="{5CE47A39-6187-471D-B469-84870E73F732}" presName="chevron2" presStyleLbl="alignNode1" presStyleIdx="8" presStyleCnt="14"/>
      <dgm:spPr/>
    </dgm:pt>
    <dgm:pt modelId="{1CE83C69-76D3-4A4C-A0BD-93189BE8CA2A}" type="pres">
      <dgm:prSet presAssocID="{5CE47A39-6187-471D-B469-84870E73F732}" presName="chevron3" presStyleLbl="alignNode1" presStyleIdx="9" presStyleCnt="14"/>
      <dgm:spPr/>
    </dgm:pt>
    <dgm:pt modelId="{946CE654-6D7C-499D-8B5D-4FE014FCA75F}" type="pres">
      <dgm:prSet presAssocID="{5CE47A39-6187-471D-B469-84870E73F732}" presName="chevron4" presStyleLbl="alignNode1" presStyleIdx="10" presStyleCnt="14"/>
      <dgm:spPr/>
    </dgm:pt>
    <dgm:pt modelId="{3FBFBCA3-13F0-4C2F-919D-85B0FC0386BC}" type="pres">
      <dgm:prSet presAssocID="{5CE47A39-6187-471D-B469-84870E73F732}" presName="chevron5" presStyleLbl="alignNode1" presStyleIdx="11" presStyleCnt="14"/>
      <dgm:spPr/>
    </dgm:pt>
    <dgm:pt modelId="{8B00ED44-A879-4EE6-9FF1-9EFCFABD86FA}" type="pres">
      <dgm:prSet presAssocID="{5CE47A39-6187-471D-B469-84870E73F732}" presName="chevron6" presStyleLbl="alignNode1" presStyleIdx="12" presStyleCnt="14"/>
      <dgm:spPr/>
    </dgm:pt>
    <dgm:pt modelId="{EF0191A7-74E8-43A2-A450-AD00FF27D660}" type="pres">
      <dgm:prSet presAssocID="{5CE47A39-6187-471D-B469-84870E73F732}" presName="chevron7" presStyleLbl="alignNode1" presStyleIdx="13" presStyleCnt="14"/>
      <dgm:spPr/>
    </dgm:pt>
    <dgm:pt modelId="{B1C1C3AA-A160-44A0-BAF6-40EB9259B80B}" type="pres">
      <dgm:prSet presAssocID="{5CE47A39-6187-471D-B469-84870E73F732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FCA6F29B-1D5D-4999-88F5-7C6E4F7721CC}" type="presOf" srcId="{3C59D7F2-5E7E-4E76-96DC-BC7A6B9291AF}" destId="{CC4C9265-FC57-4EC9-981B-72E1C6C55CD6}" srcOrd="0" destOrd="0" presId="urn:microsoft.com/office/officeart/2008/layout/VerticalAccentList"/>
    <dgm:cxn modelId="{EA59CDC3-278B-4821-9A5F-476ED227CDB6}" type="presOf" srcId="{4FEB75F2-314C-4FD8-B243-3C2BAAD0B4EF}" destId="{B1C1C3AA-A160-44A0-BAF6-40EB9259B80B}" srcOrd="0" destOrd="0" presId="urn:microsoft.com/office/officeart/2008/layout/VerticalAccentList"/>
    <dgm:cxn modelId="{4EF1AAB9-CAD3-4BD2-BAFD-52761B0108D2}" type="presOf" srcId="{31B8CD8D-F60C-4C1E-902D-5F0BCBB14413}" destId="{F4CC6E34-A987-49C5-A3BC-965092F9BE5F}" srcOrd="0" destOrd="0" presId="urn:microsoft.com/office/officeart/2008/layout/VerticalAccentList"/>
    <dgm:cxn modelId="{8800F7F4-7B9A-4FB4-90CE-75DD44BBBABC}" type="presOf" srcId="{C6A74D7F-9826-46D8-91E0-1E6DD6F5E377}" destId="{D20AB8D4-40A0-47A4-B510-75FC7A7AF73C}" srcOrd="0" destOrd="0" presId="urn:microsoft.com/office/officeart/2008/layout/VerticalAccentList"/>
    <dgm:cxn modelId="{E69A0669-FEA7-4738-93BA-65B50383A7B0}" srcId="{C6A74D7F-9826-46D8-91E0-1E6DD6F5E377}" destId="{5CE47A39-6187-471D-B469-84870E73F732}" srcOrd="1" destOrd="0" parTransId="{54EA7B80-8BD8-4B55-B739-1DDF01A9271C}" sibTransId="{A6A3B120-3EBF-4DAE-BB0A-C6F69D86F9F3}"/>
    <dgm:cxn modelId="{C10E5F27-E794-4A72-B78B-D47A52532231}" srcId="{5CE47A39-6187-471D-B469-84870E73F732}" destId="{4FEB75F2-314C-4FD8-B243-3C2BAAD0B4EF}" srcOrd="0" destOrd="0" parTransId="{428C12ED-8B73-462D-AE49-084B5C9E15AB}" sibTransId="{9DD78263-5F78-4756-AC38-0528C3DBE6A1}"/>
    <dgm:cxn modelId="{0896A18A-2D43-41D9-8C72-15A57B56C7BD}" srcId="{C6A74D7F-9826-46D8-91E0-1E6DD6F5E377}" destId="{3C59D7F2-5E7E-4E76-96DC-BC7A6B9291AF}" srcOrd="0" destOrd="0" parTransId="{553C69F1-652B-440B-BD47-E68EFD6ADF0E}" sibTransId="{2010C852-79B0-443B-BAA7-8CB8949A677F}"/>
    <dgm:cxn modelId="{979C00BA-068B-4350-A863-1E9619D987E8}" type="presOf" srcId="{5CE47A39-6187-471D-B469-84870E73F732}" destId="{D63AAAB2-810E-4335-8214-8689918DA85A}" srcOrd="0" destOrd="0" presId="urn:microsoft.com/office/officeart/2008/layout/VerticalAccentList"/>
    <dgm:cxn modelId="{2D98D383-BD42-480E-A99B-7FB5A5A8D450}" srcId="{3C59D7F2-5E7E-4E76-96DC-BC7A6B9291AF}" destId="{31B8CD8D-F60C-4C1E-902D-5F0BCBB14413}" srcOrd="0" destOrd="0" parTransId="{84A79C27-9338-4C07-B79B-CB8AAD8145AA}" sibTransId="{05A8B8F5-E29F-4382-A3CE-61A1C258BB6F}"/>
    <dgm:cxn modelId="{7AF962FD-7A0A-411E-9F87-6199924039E8}" type="presParOf" srcId="{D20AB8D4-40A0-47A4-B510-75FC7A7AF73C}" destId="{1F388C64-B070-4C15-8AC0-3E8067E6CDD2}" srcOrd="0" destOrd="0" presId="urn:microsoft.com/office/officeart/2008/layout/VerticalAccentList"/>
    <dgm:cxn modelId="{9358875B-5109-402F-BAB9-7EFD9B22E08E}" type="presParOf" srcId="{1F388C64-B070-4C15-8AC0-3E8067E6CDD2}" destId="{CC4C9265-FC57-4EC9-981B-72E1C6C55CD6}" srcOrd="0" destOrd="0" presId="urn:microsoft.com/office/officeart/2008/layout/VerticalAccentList"/>
    <dgm:cxn modelId="{02978815-5B62-4F18-AC2F-8F4301311D37}" type="presParOf" srcId="{D20AB8D4-40A0-47A4-B510-75FC7A7AF73C}" destId="{B283C132-DDBD-4D45-A395-1503511DB123}" srcOrd="1" destOrd="0" presId="urn:microsoft.com/office/officeart/2008/layout/VerticalAccentList"/>
    <dgm:cxn modelId="{DC46C65C-419B-4784-8A08-9246B36A8F6E}" type="presParOf" srcId="{B283C132-DDBD-4D45-A395-1503511DB123}" destId="{44692F62-9ACC-47D0-BF44-E10B3E0B8F52}" srcOrd="0" destOrd="0" presId="urn:microsoft.com/office/officeart/2008/layout/VerticalAccentList"/>
    <dgm:cxn modelId="{ECBC249A-F6D9-4E0B-BB2B-6924EB0A5436}" type="presParOf" srcId="{B283C132-DDBD-4D45-A395-1503511DB123}" destId="{6CC68D5E-0F1A-478B-AFBC-CD86F4313525}" srcOrd="1" destOrd="0" presId="urn:microsoft.com/office/officeart/2008/layout/VerticalAccentList"/>
    <dgm:cxn modelId="{9D751ACA-C0FE-4559-AE3F-C0735466A989}" type="presParOf" srcId="{B283C132-DDBD-4D45-A395-1503511DB123}" destId="{CB44802E-F74B-4884-90DE-A4CB537139E0}" srcOrd="2" destOrd="0" presId="urn:microsoft.com/office/officeart/2008/layout/VerticalAccentList"/>
    <dgm:cxn modelId="{447B518A-CB56-45E5-B918-99B7C5BA4443}" type="presParOf" srcId="{B283C132-DDBD-4D45-A395-1503511DB123}" destId="{863FB748-EE87-42AD-8296-6765712435CB}" srcOrd="3" destOrd="0" presId="urn:microsoft.com/office/officeart/2008/layout/VerticalAccentList"/>
    <dgm:cxn modelId="{B953E560-A6F9-42E3-AB70-78C47D2449E9}" type="presParOf" srcId="{B283C132-DDBD-4D45-A395-1503511DB123}" destId="{14B6E2B2-1490-4D51-9616-A170925E47C7}" srcOrd="4" destOrd="0" presId="urn:microsoft.com/office/officeart/2008/layout/VerticalAccentList"/>
    <dgm:cxn modelId="{5BFD046E-1C10-4801-ABD1-38C8ACB8A88E}" type="presParOf" srcId="{B283C132-DDBD-4D45-A395-1503511DB123}" destId="{D06BFDB3-04C8-4366-8DDF-236F8773B127}" srcOrd="5" destOrd="0" presId="urn:microsoft.com/office/officeart/2008/layout/VerticalAccentList"/>
    <dgm:cxn modelId="{EF3B9FDA-2D82-486E-BDF3-8C07CBD04645}" type="presParOf" srcId="{B283C132-DDBD-4D45-A395-1503511DB123}" destId="{CD717BD6-6777-4F23-B5D9-05D68FFD7F38}" srcOrd="6" destOrd="0" presId="urn:microsoft.com/office/officeart/2008/layout/VerticalAccentList"/>
    <dgm:cxn modelId="{6DD3EB86-E3B3-477D-A546-728B9445737C}" type="presParOf" srcId="{B283C132-DDBD-4D45-A395-1503511DB123}" destId="{F4CC6E34-A987-49C5-A3BC-965092F9BE5F}" srcOrd="7" destOrd="0" presId="urn:microsoft.com/office/officeart/2008/layout/VerticalAccentList"/>
    <dgm:cxn modelId="{FBF8DA3B-1C14-4807-BAFF-AAD640E7F84A}" type="presParOf" srcId="{D20AB8D4-40A0-47A4-B510-75FC7A7AF73C}" destId="{906522C7-47C6-4299-9171-4F7C2F11BFC0}" srcOrd="2" destOrd="0" presId="urn:microsoft.com/office/officeart/2008/layout/VerticalAccentList"/>
    <dgm:cxn modelId="{67A4327A-1F0D-4F9E-9C6E-F696EC72EA2C}" type="presParOf" srcId="{D20AB8D4-40A0-47A4-B510-75FC7A7AF73C}" destId="{CB3E540B-A56A-4F1A-8FEE-8A91DDE901EB}" srcOrd="3" destOrd="0" presId="urn:microsoft.com/office/officeart/2008/layout/VerticalAccentList"/>
    <dgm:cxn modelId="{804BAE1A-7F44-4D10-A8C9-5BBB904831AE}" type="presParOf" srcId="{CB3E540B-A56A-4F1A-8FEE-8A91DDE901EB}" destId="{D63AAAB2-810E-4335-8214-8689918DA85A}" srcOrd="0" destOrd="0" presId="urn:microsoft.com/office/officeart/2008/layout/VerticalAccentList"/>
    <dgm:cxn modelId="{09FF6BA9-B081-4AB3-9086-12A7AE8A739F}" type="presParOf" srcId="{D20AB8D4-40A0-47A4-B510-75FC7A7AF73C}" destId="{97C4507A-DAE8-434B-B42C-89944927DB6D}" srcOrd="4" destOrd="0" presId="urn:microsoft.com/office/officeart/2008/layout/VerticalAccentList"/>
    <dgm:cxn modelId="{9D236BA0-A75B-4AF4-A60C-B12BBD8A603F}" type="presParOf" srcId="{97C4507A-DAE8-434B-B42C-89944927DB6D}" destId="{FE8FAF1B-26A8-4E87-B06A-50D92A54F7EB}" srcOrd="0" destOrd="0" presId="urn:microsoft.com/office/officeart/2008/layout/VerticalAccentList"/>
    <dgm:cxn modelId="{72CDC0AF-2C76-4DDC-8218-955FDFEE8FA3}" type="presParOf" srcId="{97C4507A-DAE8-434B-B42C-89944927DB6D}" destId="{2AD0CB38-9043-474F-AA10-7CB46377A564}" srcOrd="1" destOrd="0" presId="urn:microsoft.com/office/officeart/2008/layout/VerticalAccentList"/>
    <dgm:cxn modelId="{1385D716-4869-4E2A-BBA3-63966E99B87B}" type="presParOf" srcId="{97C4507A-DAE8-434B-B42C-89944927DB6D}" destId="{1CE83C69-76D3-4A4C-A0BD-93189BE8CA2A}" srcOrd="2" destOrd="0" presId="urn:microsoft.com/office/officeart/2008/layout/VerticalAccentList"/>
    <dgm:cxn modelId="{F90B54D1-6322-4475-B2CE-E80EA2FBE6E9}" type="presParOf" srcId="{97C4507A-DAE8-434B-B42C-89944927DB6D}" destId="{946CE654-6D7C-499D-8B5D-4FE014FCA75F}" srcOrd="3" destOrd="0" presId="urn:microsoft.com/office/officeart/2008/layout/VerticalAccentList"/>
    <dgm:cxn modelId="{EFEABE8A-0020-4852-8D03-C44760B4B1B2}" type="presParOf" srcId="{97C4507A-DAE8-434B-B42C-89944927DB6D}" destId="{3FBFBCA3-13F0-4C2F-919D-85B0FC0386BC}" srcOrd="4" destOrd="0" presId="urn:microsoft.com/office/officeart/2008/layout/VerticalAccentList"/>
    <dgm:cxn modelId="{E73DDEC2-9BF5-403E-B9F7-333F6F2D6218}" type="presParOf" srcId="{97C4507A-DAE8-434B-B42C-89944927DB6D}" destId="{8B00ED44-A879-4EE6-9FF1-9EFCFABD86FA}" srcOrd="5" destOrd="0" presId="urn:microsoft.com/office/officeart/2008/layout/VerticalAccentList"/>
    <dgm:cxn modelId="{D101A833-663F-47B4-9D30-9E82F3B42CFF}" type="presParOf" srcId="{97C4507A-DAE8-434B-B42C-89944927DB6D}" destId="{EF0191A7-74E8-43A2-A450-AD00FF27D660}" srcOrd="6" destOrd="0" presId="urn:microsoft.com/office/officeart/2008/layout/VerticalAccentList"/>
    <dgm:cxn modelId="{31C5B333-8E77-4716-9B3B-A2AC2A48A495}" type="presParOf" srcId="{97C4507A-DAE8-434B-B42C-89944927DB6D}" destId="{B1C1C3AA-A160-44A0-BAF6-40EB9259B80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75D1-E164-43FC-9011-C9ECA1822F2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864B-6F18-4769-BE9C-B529BDAE401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953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75D1-E164-43FC-9011-C9ECA1822F2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864B-6F18-4769-BE9C-B529BDAE401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0216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75D1-E164-43FC-9011-C9ECA1822F2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864B-6F18-4769-BE9C-B529BDAE401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717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75D1-E164-43FC-9011-C9ECA1822F2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864B-6F18-4769-BE9C-B529BDAE401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9609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75D1-E164-43FC-9011-C9ECA1822F2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864B-6F18-4769-BE9C-B529BDAE401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1086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75D1-E164-43FC-9011-C9ECA1822F2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864B-6F18-4769-BE9C-B529BDAE401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8396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75D1-E164-43FC-9011-C9ECA1822F2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864B-6F18-4769-BE9C-B529BDAE401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3668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75D1-E164-43FC-9011-C9ECA1822F2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864B-6F18-4769-BE9C-B529BDAE401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7497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75D1-E164-43FC-9011-C9ECA1822F2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864B-6F18-4769-BE9C-B529BDAE401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5736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75D1-E164-43FC-9011-C9ECA1822F2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864B-6F18-4769-BE9C-B529BDAE401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706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75D1-E164-43FC-9011-C9ECA1822F2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864B-6F18-4769-BE9C-B529BDAE401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5785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675D1-E164-43FC-9011-C9ECA1822F2B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864B-6F18-4769-BE9C-B529BDAE401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277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495" y="-99392"/>
            <a:ext cx="409762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31750">
              <a:bevelT w="69850" h="69850" prst="divot"/>
              <a:contourClr>
                <a:srgbClr val="FCF5FE"/>
              </a:contourClr>
            </a:sp3d>
          </a:bodyPr>
          <a:lstStyle/>
          <a:p>
            <a:pPr algn="ctr"/>
            <a:r>
              <a:rPr lang="ro-RO" sz="6000" b="1" spc="200">
                <a:ln w="29210">
                  <a:noFill/>
                </a:ln>
                <a:solidFill>
                  <a:srgbClr val="6E5649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MÂNIA </a:t>
            </a:r>
            <a:r>
              <a:rPr lang="ro-RO" sz="6000" b="1" spc="200">
                <a:ln w="29210">
                  <a:noFill/>
                </a:ln>
                <a:solidFill>
                  <a:srgbClr val="6E5649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LUI </a:t>
            </a:r>
            <a:r>
              <a:rPr lang="ro-RO" sz="6000" b="1" spc="200" smtClean="0">
                <a:ln w="29210">
                  <a:noFill/>
                </a:ln>
                <a:solidFill>
                  <a:srgbClr val="6E5649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ELIHU</a:t>
            </a:r>
            <a:endParaRPr lang="ro-RO" sz="6000" b="1" spc="200">
              <a:ln w="29210">
                <a:noFill/>
              </a:ln>
              <a:solidFill>
                <a:srgbClr val="6E5649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486951"/>
            <a:ext cx="36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smtClean="0">
                <a:solidFill>
                  <a:srgbClr val="CDBCB3"/>
                </a:solidFill>
                <a:effectLst>
                  <a:glow rad="127000">
                    <a:schemeClr val="tx1"/>
                  </a:glow>
                </a:effectLst>
              </a:rPr>
              <a:t>Studiul</a:t>
            </a:r>
            <a:r>
              <a:rPr lang="ro-RO" b="1" smtClean="0">
                <a:solidFill>
                  <a:srgbClr val="CDBCB3"/>
                </a:solidFill>
                <a:effectLst>
                  <a:glow rad="127000">
                    <a:schemeClr val="tx1"/>
                  </a:glow>
                </a:effectLst>
              </a:rPr>
              <a:t> 10 </a:t>
            </a:r>
            <a:r>
              <a:rPr lang="ro-RO" b="1" smtClean="0">
                <a:solidFill>
                  <a:srgbClr val="CDBCB3"/>
                </a:solidFill>
                <a:effectLst>
                  <a:glow rad="127000">
                    <a:schemeClr val="tx1"/>
                  </a:glow>
                </a:effectLst>
              </a:rPr>
              <a:t>pentru </a:t>
            </a:r>
            <a:r>
              <a:rPr lang="ro-RO" b="1" smtClean="0">
                <a:solidFill>
                  <a:srgbClr val="CDBCB3"/>
                </a:solidFill>
                <a:effectLst>
                  <a:glow rad="127000">
                    <a:schemeClr val="tx1"/>
                  </a:glow>
                </a:effectLst>
              </a:rPr>
              <a:t>3 </a:t>
            </a:r>
            <a:r>
              <a:rPr lang="ro-RO" b="1" smtClean="0">
                <a:solidFill>
                  <a:srgbClr val="CDBCB3"/>
                </a:solidFill>
                <a:effectLst>
                  <a:glow rad="127000">
                    <a:schemeClr val="tx1"/>
                  </a:glow>
                </a:effectLst>
              </a:rPr>
              <a:t>decembrie </a:t>
            </a:r>
            <a:r>
              <a:rPr lang="ro-RO" b="1" smtClean="0">
                <a:solidFill>
                  <a:srgbClr val="CDBCB3"/>
                </a:solidFill>
                <a:effectLst>
                  <a:glow rad="127000">
                    <a:schemeClr val="tx1"/>
                  </a:glow>
                </a:effectLst>
              </a:rPr>
              <a:t>2016</a:t>
            </a:r>
            <a:endParaRPr lang="ro-RO" b="1">
              <a:solidFill>
                <a:srgbClr val="CDBCB3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47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07904" y="4293096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>
              <a:spcBef>
                <a:spcPts val="600"/>
              </a:spcBef>
              <a:buClr>
                <a:srgbClr val="6B4723"/>
              </a:buClr>
              <a:buFont typeface="Wingdings 2" panose="05020102010507070707" pitchFamily="18" charset="2"/>
              <a:buChar char=""/>
            </a:pPr>
            <a:r>
              <a:rPr lang="ro-RO" sz="2400" b="1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Tăcerea </a:t>
            </a:r>
            <a:r>
              <a:rPr lang="ro-RO" sz="2400" b="1" smtClean="0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ro-RO" sz="2400" b="1" smtClean="0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consolatorilor</a:t>
            </a:r>
            <a:r>
              <a:rPr lang="ro-RO" sz="2400" b="1" smtClean="0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”.</a:t>
            </a:r>
          </a:p>
          <a:p>
            <a:pPr marL="342900" indent="-342900">
              <a:spcBef>
                <a:spcPts val="600"/>
              </a:spcBef>
              <a:buClr>
                <a:srgbClr val="6B4723"/>
              </a:buClr>
              <a:buFont typeface="Wingdings 2" panose="05020102010507070707" pitchFamily="18" charset="2"/>
              <a:buChar char=""/>
            </a:pPr>
            <a:r>
              <a:rPr lang="ro-RO" sz="2400" b="1" smtClean="0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Intrarea </a:t>
            </a:r>
            <a:r>
              <a:rPr lang="ro-RO" sz="2400" b="1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lui </a:t>
            </a:r>
            <a:r>
              <a:rPr lang="ro-RO" sz="2400" b="1" smtClean="0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Elihu</a:t>
            </a:r>
            <a:r>
              <a:rPr lang="ro-RO" sz="2400" b="1" smtClean="0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rgbClr val="6B4723"/>
              </a:buClr>
              <a:buFont typeface="Wingdings 2" panose="05020102010507070707" pitchFamily="18" charset="2"/>
              <a:buChar char=""/>
            </a:pPr>
            <a:r>
              <a:rPr lang="ro-RO" sz="2400" b="1" smtClean="0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Discursul </a:t>
            </a:r>
            <a:r>
              <a:rPr lang="ro-RO" sz="2400" b="1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lui </a:t>
            </a:r>
            <a:r>
              <a:rPr lang="ro-RO" sz="2400" b="1" smtClean="0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Elihu</a:t>
            </a:r>
            <a:r>
              <a:rPr lang="ro-RO" sz="2400" b="1" smtClean="0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rgbClr val="6B4723"/>
              </a:buClr>
              <a:buFont typeface="Wingdings 2" panose="05020102010507070707" pitchFamily="18" charset="2"/>
              <a:buChar char=""/>
            </a:pPr>
            <a:r>
              <a:rPr lang="ro-RO" sz="2400" b="1" smtClean="0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Greșeala </a:t>
            </a:r>
            <a:r>
              <a:rPr lang="ro-RO" sz="2400" b="1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lui </a:t>
            </a:r>
            <a:r>
              <a:rPr lang="ro-RO" sz="2400" b="1" smtClean="0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Elihu</a:t>
            </a:r>
            <a:r>
              <a:rPr lang="ro-RO" sz="2400" b="1" smtClean="0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rgbClr val="6B4723"/>
              </a:buClr>
              <a:buFont typeface="Wingdings 2" panose="05020102010507070707" pitchFamily="18" charset="2"/>
              <a:buChar char=""/>
            </a:pPr>
            <a:r>
              <a:rPr lang="ro-RO" sz="2400" b="1" smtClean="0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Întrebări </a:t>
            </a:r>
            <a:r>
              <a:rPr lang="ro-RO" sz="2400" b="1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fără </a:t>
            </a:r>
            <a:r>
              <a:rPr lang="ro-RO" sz="2400" b="1" smtClean="0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răspuns</a:t>
            </a:r>
            <a:r>
              <a:rPr lang="ro-RO" sz="2400" b="1" smtClean="0">
                <a:solidFill>
                  <a:srgbClr val="48301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o-RO" sz="2400" b="1">
              <a:solidFill>
                <a:srgbClr val="48301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496" y="1122997"/>
            <a:ext cx="29523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400" b="1"/>
              <a:t>În timp ce trei prieteni ai lui Iov discută cu înflăcărare, se unește grupului un al patrulea.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400" b="1"/>
              <a:t>Pentru un timp, Elihu păstrează tăcerea. La momentul potrivit, acesta izbucnește într-un discurs lung. O ultimă încercare de a-l face pe Iov să se răzgândească cu privire la păcatul său</a:t>
            </a:r>
            <a:r>
              <a:rPr lang="ro-RO" sz="2400" b="1"/>
              <a:t>. </a:t>
            </a:r>
            <a:endParaRPr lang="ro-RO" sz="2400" b="1"/>
          </a:p>
        </p:txBody>
      </p:sp>
      <p:pic>
        <p:nvPicPr>
          <p:cNvPr id="1026" name="Picture 2" descr="\\PC-EUNICE\FondosTematicos\Job\giobbe-2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71351" y="92224"/>
            <a:ext cx="6237153" cy="3984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840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footage.framepool.com/shotimg/qf/717845795-psiquiatria-quejarse-siquiatra-relata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02263" y="3573016"/>
            <a:ext cx="2179632" cy="12260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12862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w="38100" h="38100" prst="angle"/>
              <a:contourClr>
                <a:srgbClr val="336699"/>
              </a:contourClr>
            </a:sp3d>
          </a:bodyPr>
          <a:lstStyle/>
          <a:p>
            <a:pPr algn="ctr"/>
            <a:r>
              <a:rPr lang="ro-RO" sz="4400" b="1">
                <a:ln w="12700">
                  <a:noFill/>
                  <a:prstDash val="solid"/>
                </a:ln>
                <a:solidFill>
                  <a:srgbClr val="C0D5E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TĂCEREA </a:t>
            </a:r>
            <a:r>
              <a:rPr lang="ro-RO" sz="4400" b="1" smtClean="0">
                <a:ln w="12700">
                  <a:noFill/>
                  <a:prstDash val="solid"/>
                </a:ln>
                <a:solidFill>
                  <a:srgbClr val="C0D5E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ro-RO" sz="4400" b="1" smtClean="0">
                <a:ln w="12700">
                  <a:noFill/>
                  <a:prstDash val="solid"/>
                </a:ln>
                <a:solidFill>
                  <a:srgbClr val="C0D5E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CONSOLATORILOR</a:t>
            </a:r>
            <a:r>
              <a:rPr lang="ro-RO" sz="4400" b="1" smtClean="0">
                <a:ln w="12700">
                  <a:noFill/>
                  <a:prstDash val="solid"/>
                </a:ln>
                <a:solidFill>
                  <a:srgbClr val="C0D5E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ro-RO" sz="4400" b="1">
              <a:ln w="12700">
                <a:noFill/>
                <a:prstDash val="solid"/>
              </a:ln>
              <a:solidFill>
                <a:srgbClr val="C0D5E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8222" y="692696"/>
            <a:ext cx="4155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00153E"/>
                </a:solidFill>
                <a:latin typeface="Comic Sans MS" panose="030F0702030302020204" pitchFamily="66" charset="0"/>
              </a:rPr>
              <a:t>“</a:t>
            </a:r>
            <a:r>
              <a:rPr lang="ro-RO" b="1" smtClean="0">
                <a:solidFill>
                  <a:srgbClr val="00153E"/>
                </a:solidFill>
                <a:latin typeface="Comic Sans MS" panose="030F0702030302020204" pitchFamily="66" charset="0"/>
              </a:rPr>
              <a:t>Aceşti trei oameni au încetat să mai răspundă lui </a:t>
            </a:r>
            <a:r>
              <a:rPr lang="ro-RO" b="1" smtClean="0">
                <a:solidFill>
                  <a:srgbClr val="00153E"/>
                </a:solidFill>
                <a:latin typeface="Comic Sans MS" panose="030F0702030302020204" pitchFamily="66" charset="0"/>
              </a:rPr>
              <a:t>Iov</a:t>
            </a:r>
            <a:r>
              <a:rPr lang="ro-RO" b="1" smtClean="0">
                <a:solidFill>
                  <a:srgbClr val="00153E"/>
                </a:solidFill>
                <a:latin typeface="Comic Sans MS" panose="030F0702030302020204" pitchFamily="66" charset="0"/>
              </a:rPr>
              <a:t>, pentrucă el se socotea fără </a:t>
            </a:r>
            <a:r>
              <a:rPr lang="ro-RO" b="1" smtClean="0">
                <a:solidFill>
                  <a:srgbClr val="00153E"/>
                </a:solidFill>
                <a:latin typeface="Comic Sans MS" panose="030F0702030302020204" pitchFamily="66" charset="0"/>
              </a:rPr>
              <a:t>vină.</a:t>
            </a:r>
            <a:r>
              <a:rPr lang="ro-RO" b="1" smtClean="0">
                <a:solidFill>
                  <a:srgbClr val="00153E"/>
                </a:solidFill>
                <a:latin typeface="Comic Sans MS" panose="030F0702030302020204" pitchFamily="66" charset="0"/>
              </a:rPr>
              <a:t>” </a:t>
            </a:r>
            <a:r>
              <a:rPr lang="ro-RO" sz="1400" b="1" smtClean="0">
                <a:solidFill>
                  <a:srgbClr val="00153E"/>
                </a:solidFill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rgbClr val="00153E"/>
                </a:solidFill>
                <a:latin typeface="Comic Sans MS" panose="030F0702030302020204" pitchFamily="66" charset="0"/>
              </a:rPr>
              <a:t>Iov</a:t>
            </a:r>
            <a:r>
              <a:rPr lang="ro-RO" sz="1400" b="1" smtClean="0">
                <a:solidFill>
                  <a:srgbClr val="00153E"/>
                </a:solidFill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rgbClr val="00153E"/>
                </a:solidFill>
                <a:latin typeface="Comic Sans MS" panose="030F0702030302020204" pitchFamily="66" charset="0"/>
              </a:rPr>
              <a:t>32:1)</a:t>
            </a:r>
            <a:endParaRPr lang="ro-RO" sz="1400" b="1">
              <a:solidFill>
                <a:srgbClr val="00153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55976" y="842847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Pe parcursul lungilor lor discursuri, prietenii lui Iov au dezbătut multe teme importante; dar, în special, au apărat caracterul lui Dumnezeu în tratarea lui Iov. Discursul </a:t>
            </a:r>
            <a:r>
              <a:rPr lang="ro-RO" sz="2000" b="1"/>
              <a:t>lor </a:t>
            </a:r>
            <a:r>
              <a:rPr lang="ro-RO" sz="2000" b="1" smtClean="0"/>
              <a:t>“</a:t>
            </a:r>
            <a:r>
              <a:rPr lang="ro-RO" sz="2000" b="1" smtClean="0"/>
              <a:t>consolator</a:t>
            </a:r>
            <a:r>
              <a:rPr lang="ro-RO" sz="2000" b="1" smtClean="0"/>
              <a:t>” față </a:t>
            </a:r>
            <a:r>
              <a:rPr lang="ro-RO" sz="2000" b="1"/>
              <a:t>de Iov a fost: Dumnezeu, în mila Sa, te pedepsește pentru un păcat ascuns pe care l-ai făcut, cu scopul de a </a:t>
            </a:r>
            <a:r>
              <a:rPr lang="ro-RO" sz="2000" b="1"/>
              <a:t>te </a:t>
            </a:r>
            <a:r>
              <a:rPr lang="ro-RO" sz="2000" b="1" smtClean="0"/>
              <a:t>pocăi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2050" name="Picture 2" descr="\\PC-EUNICE\FondosTematicos\Job\202016088_univ_cnt_1_xl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19981" y="1653470"/>
            <a:ext cx="3747963" cy="3071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PC-EUNICE\FondosTematicos\Job\2016088_univ_cnt_1_x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215" y="3591017"/>
            <a:ext cx="2520281" cy="3150351"/>
          </a:xfrm>
          <a:prstGeom prst="rect">
            <a:avLst/>
          </a:prstGeom>
          <a:ln w="38100" cap="sq">
            <a:solidFill>
              <a:srgbClr val="00153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8222" y="4797440"/>
            <a:ext cx="624397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>
                <a:solidFill>
                  <a:prstClr val="black"/>
                </a:solidFill>
              </a:rPr>
              <a:t>Iov, pe de altă parte, a rămas ferm în nevinovăția sa. Nu înțelegea motivul suferințelor sale, dar rămânea credincios și se încredea în continuare în Dumnezeu </a:t>
            </a:r>
            <a:r>
              <a:rPr lang="ro-RO" sz="2000" b="1" dirty="0" smtClean="0">
                <a:solidFill>
                  <a:prstClr val="black"/>
                </a:solidFill>
              </a:rPr>
              <a:t>(vezi Iov 13:28; 19:25-27; 28:</a:t>
            </a:r>
            <a:r>
              <a:rPr lang="ro-RO" sz="2000" b="1" dirty="0" err="1" smtClean="0">
                <a:solidFill>
                  <a:prstClr val="black"/>
                </a:solidFill>
              </a:rPr>
              <a:t>28</a:t>
            </a:r>
            <a:r>
              <a:rPr lang="ro-RO" sz="2000" b="1" dirty="0" smtClean="0">
                <a:solidFill>
                  <a:prstClr val="black"/>
                </a:solidFill>
              </a:rPr>
              <a:t>).</a:t>
            </a:r>
          </a:p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prstClr val="black"/>
                </a:solidFill>
              </a:rPr>
              <a:t>Putem </a:t>
            </a:r>
            <a:r>
              <a:rPr lang="ro-RO" sz="2000" b="1" dirty="0">
                <a:solidFill>
                  <a:prstClr val="black"/>
                </a:solidFill>
              </a:rPr>
              <a:t>cunoaște adevărul, dar avem nevoie de umilință și înțelepciune pentru a ști când poate fi aplicat. </a:t>
            </a:r>
          </a:p>
        </p:txBody>
      </p:sp>
    </p:spTree>
    <p:extLst>
      <p:ext uri="{BB962C8B-B14F-4D97-AF65-F5344CB8AC3E}">
        <p14:creationId xmlns:p14="http://schemas.microsoft.com/office/powerpoint/2010/main" xmlns="" val="208373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2862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o-RO" sz="4400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INTRAREA </a:t>
            </a:r>
            <a:r>
              <a:rPr lang="ro-RO" sz="4400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LUI </a:t>
            </a:r>
            <a:r>
              <a:rPr lang="ro-RO" sz="44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ELIHU</a:t>
            </a:r>
            <a:endParaRPr lang="ro-RO" sz="4400" b="1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496" y="620688"/>
            <a:ext cx="91085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75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ro-RO" sz="175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Atunci s-a aprins mânia lui </a:t>
            </a:r>
            <a:r>
              <a:rPr lang="ro-RO" sz="175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Elihu</a:t>
            </a:r>
            <a:r>
              <a:rPr lang="ro-RO" sz="175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fiul lui Baracheel din </a:t>
            </a:r>
            <a:r>
              <a:rPr lang="ro-RO" sz="175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Buz</a:t>
            </a:r>
            <a:r>
              <a:rPr lang="ro-RO" sz="175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din familia lui </a:t>
            </a:r>
            <a:r>
              <a:rPr lang="ro-RO" sz="175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Ram</a:t>
            </a:r>
            <a:r>
              <a:rPr lang="ro-RO" sz="175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; mânia lui s-a aprins împotriva lui </a:t>
            </a:r>
            <a:r>
              <a:rPr lang="ro-RO" sz="175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Iov</a:t>
            </a:r>
            <a:r>
              <a:rPr lang="ro-RO" sz="175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pentru că se îndreptăţea pe sine mai degrabă decât pe </a:t>
            </a:r>
            <a:r>
              <a:rPr lang="ro-RO" sz="175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Dumnezeu</a:t>
            </a:r>
            <a:r>
              <a:rPr lang="ro-RO" sz="175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. Mânia lui s-a aprins şi împotriva celor trei prieteni ai </a:t>
            </a:r>
            <a:r>
              <a:rPr lang="ro-RO" sz="175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săi</a:t>
            </a:r>
            <a:r>
              <a:rPr lang="ro-RO" sz="175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pentru că nu găseau răspuns şi totuşi îl condamnau pe </a:t>
            </a:r>
            <a:r>
              <a:rPr lang="ro-RO" sz="175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Iov.</a:t>
            </a:r>
            <a:r>
              <a:rPr lang="ro-RO" sz="14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”(</a:t>
            </a:r>
            <a:r>
              <a:rPr lang="ro-RO" sz="14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Iov</a:t>
            </a:r>
            <a:r>
              <a:rPr lang="ro-RO" sz="14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32:2-3 </a:t>
            </a:r>
            <a:r>
              <a:rPr lang="ro-RO" sz="14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GBV)</a:t>
            </a:r>
            <a:endParaRPr lang="ro-RO" sz="1750" b="1">
              <a:solidFill>
                <a:schemeClr val="accent4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1821017"/>
            <a:ext cx="500404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După tăcerea lui Elifaz, Bildad și Țofar, intră în scenă Elihu. Din familia lui Nacor, frate cu Avraam. Atât numele lui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Elihu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=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“Dumnezeul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meu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este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el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”) cât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și cel al tatălui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său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(Barac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= “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Dumnezeu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binecuvintează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”) îl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identifică drept un credincios provenit din multe generații de credincioși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 </a:t>
            </a:r>
            <a:endParaRPr lang="ro-RO" sz="2000" b="1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Elihu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“s-a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aprins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mânie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”:</a:t>
            </a:r>
            <a:endParaRPr lang="ro-RO" sz="2000" b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4437112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SzPct val="110000"/>
              <a:buFont typeface="Wingdings" panose="05000000000000000000" pitchFamily="2" charset="2"/>
              <a:buChar char="F"/>
            </a:pP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Împotriva lui Iov, deoarece se justifica pe sine și nu Îl justifica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Dumnezeu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</a:t>
            </a:r>
          </a:p>
          <a:p>
            <a:pPr marL="342900" indent="-342900">
              <a:buClr>
                <a:srgbClr val="FFFF00"/>
              </a:buClr>
              <a:buSzPct val="110000"/>
              <a:buFont typeface="Wingdings" panose="05000000000000000000" pitchFamily="2" charset="2"/>
              <a:buChar char="F"/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Împotriva 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prietenilor lui, deoarece îl condamnau pe Iov, dar nu erau în stare să îi respingă apărarea</a:t>
            </a:r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 </a:t>
            </a:r>
            <a:endParaRPr lang="ro-RO" sz="2000" b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5004048" y="1891382"/>
            <a:ext cx="4032448" cy="4849986"/>
            <a:chOff x="4842203" y="1891382"/>
            <a:chExt cx="4194293" cy="4849986"/>
          </a:xfrm>
        </p:grpSpPr>
        <p:pic>
          <p:nvPicPr>
            <p:cNvPr id="3074" name="Picture 2" descr="\\PC-EUNICE\FondosTematicos\Job\Elifaz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842203" y="1891382"/>
              <a:ext cx="4194293" cy="4849986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\\PC-EUNICE\FondosTematicos\Job\Captura4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308304" y="1975358"/>
              <a:ext cx="1457416" cy="19576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I:\Dibujos\Abraham\06140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376" y="1891382"/>
            <a:ext cx="2226221" cy="16696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PC-EUNICE\FondosTematicos\Job\Captura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H="1">
            <a:off x="5364088" y="3619246"/>
            <a:ext cx="2845827" cy="3139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5496" y="610549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 interpretat corect Elihu poziția lui Iov? Era justificată mânia lui? </a:t>
            </a:r>
          </a:p>
        </p:txBody>
      </p:sp>
    </p:spTree>
    <p:extLst>
      <p:ext uri="{BB962C8B-B14F-4D97-AF65-F5344CB8AC3E}">
        <p14:creationId xmlns:p14="http://schemas.microsoft.com/office/powerpoint/2010/main" xmlns="" val="146111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uiExpand="1" build="p"/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2862"/>
            <a:ext cx="608416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  <a:contourClr>
                <a:schemeClr val="bg1"/>
              </a:contourClr>
            </a:sp3d>
          </a:bodyPr>
          <a:lstStyle/>
          <a:p>
            <a:pPr algn="ctr"/>
            <a:r>
              <a:rPr lang="ro-RO" sz="4400" b="1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rgbClr val="50001B">
                      <a:alpha val="65000"/>
                    </a:srgbClr>
                  </a:glow>
                </a:effectLst>
              </a:rPr>
              <a:t>DISCURSUL </a:t>
            </a:r>
            <a:r>
              <a:rPr lang="ro-RO" sz="4400" b="1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rgbClr val="50001B">
                      <a:alpha val="65000"/>
                    </a:srgbClr>
                  </a:glow>
                </a:effectLst>
              </a:rPr>
              <a:t>LUI </a:t>
            </a:r>
            <a:r>
              <a:rPr lang="ro-RO" sz="4400" b="1" spc="300" smtClean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rgbClr val="50001B">
                      <a:alpha val="65000"/>
                    </a:srgbClr>
                  </a:glow>
                </a:effectLst>
              </a:rPr>
              <a:t>ELIHU</a:t>
            </a:r>
            <a:endParaRPr lang="ro-RO" sz="4400" b="1" spc="30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rgbClr val="50001B">
                    <a:alpha val="65000"/>
                  </a:srgbClr>
                </a:glo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893412" y="188640"/>
            <a:ext cx="3250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“Nu, negreşit, Dumnezeu nu săvârşeşte fărădelegea; Cel Atotputernic nu calcă dreptatea.” </a:t>
            </a:r>
            <a:r>
              <a:rPr lang="ro-RO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(Iov 34:12)</a:t>
            </a:r>
            <a:endParaRPr lang="ro-RO" b="1" dirty="0">
              <a:solidFill>
                <a:schemeClr val="tx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40360" y="4078152"/>
            <a:ext cx="58681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sz="2200" b="1" dirty="0">
                <a:solidFill>
                  <a:schemeClr val="bg1"/>
                </a:solidFill>
                <a:effectLst>
                  <a:glow rad="127000">
                    <a:schemeClr val="accent1">
                      <a:lumMod val="75000"/>
                    </a:schemeClr>
                  </a:glow>
                </a:effectLst>
              </a:rPr>
              <a:t>Este Dumnezeu </a:t>
            </a:r>
            <a:r>
              <a:rPr lang="ro-RO" sz="2200" b="1" dirty="0" smtClean="0">
                <a:solidFill>
                  <a:schemeClr val="bg1"/>
                </a:solidFill>
                <a:effectLst>
                  <a:glow rad="127000">
                    <a:schemeClr val="accent1">
                      <a:lumMod val="75000"/>
                    </a:schemeClr>
                  </a:glow>
                </a:effectLst>
              </a:rPr>
              <a:t>drept  sau </a:t>
            </a:r>
            <a:r>
              <a:rPr lang="ro-RO" sz="2200" b="1" dirty="0">
                <a:solidFill>
                  <a:schemeClr val="bg1"/>
                </a:solidFill>
                <a:effectLst>
                  <a:glow rad="127000">
                    <a:schemeClr val="accent1">
                      <a:lumMod val="75000"/>
                    </a:schemeClr>
                  </a:glow>
                </a:effectLst>
              </a:rPr>
              <a:t>este Iov o victimă nevinovată? În fața acestor opțiuni, </a:t>
            </a:r>
            <a:r>
              <a:rPr lang="ro-RO" sz="2200" b="1" dirty="0" err="1">
                <a:solidFill>
                  <a:schemeClr val="bg1"/>
                </a:solidFill>
                <a:effectLst>
                  <a:glow rad="127000">
                    <a:schemeClr val="accent1">
                      <a:lumMod val="75000"/>
                    </a:schemeClr>
                  </a:glow>
                </a:effectLst>
              </a:rPr>
              <a:t>Elihu</a:t>
            </a:r>
            <a:r>
              <a:rPr lang="ro-RO" sz="2200" b="1" dirty="0">
                <a:solidFill>
                  <a:schemeClr val="bg1"/>
                </a:solidFill>
                <a:effectLst>
                  <a:glow rad="127000">
                    <a:schemeClr val="accent1">
                      <a:lumMod val="75000"/>
                    </a:schemeClr>
                  </a:glow>
                </a:effectLst>
              </a:rPr>
              <a:t> alege să apere caracterul divin și să îl acuze pe Iov de păcat. </a:t>
            </a:r>
          </a:p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sz="2200" b="1" dirty="0">
                <a:solidFill>
                  <a:schemeClr val="bg1"/>
                </a:solidFill>
                <a:effectLst>
                  <a:glow rad="127000">
                    <a:schemeClr val="accent1">
                      <a:lumMod val="75000"/>
                    </a:schemeClr>
                  </a:glow>
                </a:effectLst>
              </a:rPr>
              <a:t>Și într-adevăr, construiește un discurs de apărare foarte bun pentru Dumnezeu ca și Creator, Susținător, Înțelept, Drept, Atotputernic </a:t>
            </a:r>
            <a:r>
              <a:rPr lang="ro-RO" sz="2200" b="1" dirty="0" smtClean="0">
                <a:solidFill>
                  <a:schemeClr val="bg1"/>
                </a:solidFill>
                <a:effectLst>
                  <a:glow rad="127000">
                    <a:schemeClr val="accent1">
                      <a:lumMod val="75000"/>
                    </a:schemeClr>
                  </a:glow>
                </a:effectLst>
              </a:rPr>
              <a:t>… (Iov 34:21-22; 36:5-7; 37:23-24).</a:t>
            </a:r>
            <a:endParaRPr lang="ro-RO" sz="2200" b="1" dirty="0">
              <a:solidFill>
                <a:schemeClr val="bg1"/>
              </a:solidFill>
              <a:effectLst>
                <a:glow rad="127000">
                  <a:schemeClr val="accent1">
                    <a:lumMod val="75000"/>
                  </a:schemeClr>
                </a:glo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3174634769"/>
              </p:ext>
            </p:extLst>
          </p:nvPr>
        </p:nvGraphicFramePr>
        <p:xfrm>
          <a:off x="107504" y="764704"/>
          <a:ext cx="648072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I:\Dibujos\DiosPadre\1004023_402578389857927_1452569711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74457" y="1428736"/>
            <a:ext cx="2571750" cy="2571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9" name="Picture 3" descr="\\PC-EUNICE\FondosTematicos\Job\110_05_0310_BiblePaintings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79512" y="3926621"/>
            <a:ext cx="2952328" cy="2814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23493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3FB748-EE87-42AD-8296-676571243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863FB748-EE87-42AD-8296-676571243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92F62-9ACC-47D0-BF44-E10B3E0B8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44692F62-9ACC-47D0-BF44-E10B3E0B8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17BD6-6777-4F23-B5D9-05D68FFD7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CD717BD6-6777-4F23-B5D9-05D68FFD7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6BFDB3-04C8-4366-8DDF-236F8773B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D06BFDB3-04C8-4366-8DDF-236F8773B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44802E-F74B-4884-90DE-A4CB53713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CB44802E-F74B-4884-90DE-A4CB537139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6E2B2-1490-4D51-9616-A170925E4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4B6E2B2-1490-4D51-9616-A170925E47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C68D5E-0F1A-478B-AFBC-CD86F4313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6CC68D5E-0F1A-478B-AFBC-CD86F4313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4C9265-FC57-4EC9-981B-72E1C6C55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CC4C9265-FC57-4EC9-981B-72E1C6C55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CC6E34-A987-49C5-A3BC-965092F9B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F4CC6E34-A987-49C5-A3BC-965092F9B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E83C69-76D3-4A4C-A0BD-93189BE8C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1CE83C69-76D3-4A4C-A0BD-93189BE8CA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BFBCA3-13F0-4C2F-919D-85B0FC038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3FBFBCA3-13F0-4C2F-919D-85B0FC038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D0CB38-9043-474F-AA10-7CB46377A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2AD0CB38-9043-474F-AA10-7CB46377A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8FAF1B-26A8-4E87-B06A-50D92A54F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FE8FAF1B-26A8-4E87-B06A-50D92A54F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00ED44-A879-4EE6-9FF1-9EFCFABD8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8B00ED44-A879-4EE6-9FF1-9EFCFABD8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6CE654-6D7C-499D-8B5D-4FE014FCA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946CE654-6D7C-499D-8B5D-4FE014FCA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0191A7-74E8-43A2-A450-AD00FF27D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EF0191A7-74E8-43A2-A450-AD00FF27D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3AAAB2-810E-4335-8214-8689918DA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dgm id="{D63AAAB2-810E-4335-8214-8689918DA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C1C3AA-A160-44A0-BAF6-40EB9259B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B1C1C3AA-A160-44A0-BAF6-40EB9259B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PC-EUNICE\FondosTematicos\Job\Jo3.-G.-de-Luca.0.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644252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-27384"/>
            <a:ext cx="666023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31750">
              <a:bevelT w="38100" h="38100"/>
              <a:contourClr>
                <a:srgbClr val="B43360"/>
              </a:contourClr>
            </a:sp3d>
          </a:bodyPr>
          <a:lstStyle/>
          <a:p>
            <a:pPr algn="ctr"/>
            <a:r>
              <a:rPr lang="ro-RO" sz="4800" b="1" spc="30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GREȘEALA </a:t>
            </a:r>
            <a:r>
              <a:rPr lang="ro-RO" sz="4800" b="1" spc="30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LUI </a:t>
            </a:r>
            <a:r>
              <a:rPr lang="ro-RO" sz="4800" b="1" spc="30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ELIHU</a:t>
            </a:r>
            <a:endParaRPr lang="ro-RO" sz="4800" b="1" spc="30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692696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“O cunoştinţă prea minunată pentru mine! Este atât de înaltă, că n-o pot ajunge.” </a:t>
            </a:r>
            <a:r>
              <a:rPr lang="ro-RO" sz="1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(Psalmii 139:6 GBV)</a:t>
            </a:r>
            <a:endParaRPr lang="ro-RO" sz="1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43808" y="1648832"/>
            <a:ext cx="63001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>
                <a:solidFill>
                  <a:prstClr val="black"/>
                </a:solidFill>
              </a:rPr>
              <a:t>Lui Elihu i-a lipsit înțelepciunea și umilința de a accepta o a treia variantă: Dumnezeu este drept și Iov nu merită ceea ce i se întâmplă. </a:t>
            </a:r>
          </a:p>
          <a:p>
            <a:pPr lvl="0">
              <a:spcBef>
                <a:spcPts val="600"/>
              </a:spcBef>
            </a:pPr>
            <a:r>
              <a:rPr lang="ro-RO" sz="2000" b="1">
                <a:solidFill>
                  <a:prstClr val="black"/>
                </a:solidFill>
              </a:rPr>
              <a:t>Un al treilea aspect intră în scenă: diavolul îl atacă pe Iov pentru a-l face să își părăsească încrederea în Dumnezeu</a:t>
            </a:r>
            <a:r>
              <a:rPr lang="ro-RO" sz="2000" b="1">
                <a:solidFill>
                  <a:prstClr val="black"/>
                </a:solidFill>
              </a:rPr>
              <a:t>. </a:t>
            </a:r>
            <a:endParaRPr lang="ro-RO" sz="2000" b="1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" y="3369186"/>
            <a:ext cx="8987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>
                <a:solidFill>
                  <a:prstClr val="black"/>
                </a:solidFill>
              </a:rPr>
              <a:t>Diavolul era un heruvin frumos, perfect, până ce s-a găsit răutatea în </a:t>
            </a:r>
            <a:r>
              <a:rPr lang="ro-RO" sz="2000" b="1">
                <a:solidFill>
                  <a:prstClr val="black"/>
                </a:solidFill>
              </a:rPr>
              <a:t>el </a:t>
            </a:r>
            <a:r>
              <a:rPr lang="ro-RO" sz="2000" b="1" smtClean="0">
                <a:solidFill>
                  <a:prstClr val="black"/>
                </a:solidFill>
              </a:rPr>
              <a:t>(</a:t>
            </a:r>
            <a:r>
              <a:rPr lang="ro-RO" sz="2000" b="1" smtClean="0">
                <a:solidFill>
                  <a:prstClr val="black"/>
                </a:solidFill>
              </a:rPr>
              <a:t>Ezechi</a:t>
            </a:r>
            <a:r>
              <a:rPr lang="ro-RO" sz="2000" b="1" smtClean="0">
                <a:solidFill>
                  <a:prstClr val="black"/>
                </a:solidFill>
              </a:rPr>
              <a:t>el 28:12-17).</a:t>
            </a:r>
            <a:endParaRPr lang="ro-RO" sz="2000" b="1">
              <a:solidFill>
                <a:prstClr val="black"/>
              </a:solidFill>
            </a:endParaRPr>
          </a:p>
        </p:txBody>
      </p:sp>
      <p:pic>
        <p:nvPicPr>
          <p:cNvPr id="5125" name="Picture 5" descr="I:\Dibujos\Angeles\Satanas\Satanas (8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29173" y="4077571"/>
            <a:ext cx="5207323" cy="2663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4023062"/>
            <a:ext cx="3779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>
                <a:solidFill>
                  <a:prstClr val="black"/>
                </a:solidFill>
              </a:rPr>
              <a:t>Așa cum nu se poate explica apariția răutății în Lucifer, nici nu putem găsi explicații pentru consecințele răului în viața noastră. </a:t>
            </a:r>
            <a:r>
              <a:rPr lang="ro-RO" sz="2000" b="1" dirty="0" smtClean="0">
                <a:solidFill>
                  <a:prstClr val="black"/>
                </a:solidFill>
              </a:rPr>
              <a:t>“</a:t>
            </a:r>
            <a:r>
              <a:rPr lang="ro-RO" sz="2000" b="1" dirty="0" smtClean="0">
                <a:solidFill>
                  <a:prstClr val="black"/>
                </a:solidFill>
                <a:latin typeface="Calibri" pitchFamily="34" charset="0"/>
              </a:rPr>
              <a:t>El este tainic, de neexplicat; a-l scuza înseamnă a-l apăra. </a:t>
            </a:r>
            <a:r>
              <a:rPr lang="ro-RO" sz="2000" b="1" dirty="0" smtClean="0">
                <a:solidFill>
                  <a:prstClr val="black"/>
                </a:solidFill>
              </a:rPr>
              <a:t>” </a:t>
            </a:r>
            <a:r>
              <a:rPr lang="ro-RO" sz="1600" b="1" dirty="0" smtClean="0">
                <a:solidFill>
                  <a:prstClr val="black"/>
                </a:solidFill>
              </a:rPr>
              <a:t>(E.G.W. “Tragedia veacurilor”, pag. 492)</a:t>
            </a:r>
            <a:r>
              <a:rPr lang="ro-RO" sz="2000" b="1" dirty="0" smtClean="0">
                <a:solidFill>
                  <a:prstClr val="black"/>
                </a:solidFill>
              </a:rPr>
              <a:t>.</a:t>
            </a:r>
            <a:endParaRPr lang="ro-RO" sz="2000" b="1" dirty="0">
              <a:solidFill>
                <a:prstClr val="black"/>
              </a:solidFill>
            </a:endParaRPr>
          </a:p>
        </p:txBody>
      </p:sp>
      <p:pic>
        <p:nvPicPr>
          <p:cNvPr id="5127" name="Picture 7" descr="I:\Dibujos\DiosPadre\Hecho\Dios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51355" y="116632"/>
            <a:ext cx="2013133" cy="1512168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937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uiExpand="1" build="p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76745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18000">
                  <a:solidFill>
                    <a:srgbClr val="3333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ÎNTREBĂRI </a:t>
            </a:r>
            <a:r>
              <a:rPr lang="ro-RO" sz="4400" b="1">
                <a:ln w="18000">
                  <a:solidFill>
                    <a:srgbClr val="3333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FĂRĂ </a:t>
            </a:r>
            <a:r>
              <a:rPr lang="ro-RO" sz="4400" b="1" smtClean="0">
                <a:ln w="18000">
                  <a:solidFill>
                    <a:srgbClr val="3333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RĂSPUNS</a:t>
            </a:r>
            <a:endParaRPr lang="ro-RO" sz="4400" b="1">
              <a:ln w="18000">
                <a:solidFill>
                  <a:srgbClr val="3333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67320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“«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Cine este acela 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care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fără 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cunoştinţă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Îmi întunecă 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sfatul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?» De aceea am rostit ce nu am 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înţeles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lucruri prea minunate pentru 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mine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pe care nu le 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cunoşteam.</a:t>
            </a:r>
            <a:r>
              <a:rPr lang="ro-RO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ro-RO" sz="14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Iov</a:t>
            </a:r>
            <a:r>
              <a:rPr lang="ro-RO" sz="14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42:3 </a:t>
            </a:r>
            <a:r>
              <a:rPr lang="ro-RO" sz="14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GBV</a:t>
            </a:r>
            <a:r>
              <a:rPr lang="ro-RO" sz="1400" b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ro-RO" sz="1400" b="1">
              <a:solidFill>
                <a:schemeClr val="accent4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1934729"/>
            <a:ext cx="48965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/>
              <a:t>Bunătatea și credincioșia lui Iov au provocat răul? De ce au trebuit să moară familia și slujitorii lui? Ce putea demonstra atâta durere? Nici nu a folosit ca Satana să accepte înfrângerea. A meritat să se accepte provocarea Satanei? </a:t>
            </a:r>
            <a:endParaRPr lang="ro-RO" sz="20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 smtClean="0"/>
              <a:t>Multe </a:t>
            </a:r>
            <a:r>
              <a:rPr lang="ro-RO" sz="2000" b="1" dirty="0"/>
              <a:t>întrebări rămân fără răspuns în cartea lui Iov. Cunoscând întreaga istorie anterioară și posterioară revelației divine, putem răspunde complet la aceste întrebări?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000" b="1" dirty="0"/>
              <a:t>O lecție se evidențiază cu claritate în povestea lui </a:t>
            </a:r>
            <a:r>
              <a:rPr lang="ro-RO" sz="2000" b="1" dirty="0" smtClean="0"/>
              <a:t>Iov: înaintea </a:t>
            </a:r>
            <a:r>
              <a:rPr lang="ro-RO" sz="2000" b="1" dirty="0"/>
              <a:t>lucrurilor pe care </a:t>
            </a:r>
            <a:r>
              <a:rPr lang="ro-RO" sz="2000" b="1" dirty="0" smtClean="0"/>
              <a:t>nu le înțelegem, “cel drept va trăi prin credinţa lui” (</a:t>
            </a:r>
            <a:r>
              <a:rPr lang="ro-RO" sz="2000" b="1" dirty="0" err="1" smtClean="0"/>
              <a:t>Habacuc</a:t>
            </a:r>
            <a:r>
              <a:rPr lang="ro-RO" sz="2000" b="1" dirty="0" smtClean="0"/>
              <a:t> 2:4 GBV).</a:t>
            </a:r>
            <a:endParaRPr lang="ro-RO" sz="2000" b="1" dirty="0"/>
          </a:p>
        </p:txBody>
      </p:sp>
      <p:pic>
        <p:nvPicPr>
          <p:cNvPr id="6146" name="Picture 2" descr="\\PC-EUNICE\FondosTematicos\Job\__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04048" y="1652602"/>
            <a:ext cx="4139952" cy="4226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43503" y="5805264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o-RO" sz="2000" b="1">
                <a:solidFill>
                  <a:prstClr val="black"/>
                </a:solidFill>
              </a:rPr>
              <a:t>Care sunt lucrurile pentru care trebuie să te încrezi în Dumnezeu chiar dacă nu le </a:t>
            </a:r>
            <a:r>
              <a:rPr lang="ro-RO" sz="2000" b="1">
                <a:solidFill>
                  <a:prstClr val="black"/>
                </a:solidFill>
              </a:rPr>
              <a:t>înțelegi </a:t>
            </a:r>
            <a:r>
              <a:rPr lang="ro-RO" sz="2000" b="1" smtClean="0">
                <a:solidFill>
                  <a:prstClr val="black"/>
                </a:solidFill>
              </a:rPr>
              <a:t>?</a:t>
            </a:r>
            <a:endParaRPr lang="ro-RO" sz="2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02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548680"/>
            <a:ext cx="680941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ts val="3000"/>
              </a:lnSpc>
            </a:pPr>
            <a:r>
              <a:rPr lang="ro-RO" sz="2600" dirty="0" smtClean="0">
                <a:latin typeface="Cooper Black" panose="0208090404030B020404" pitchFamily="18" charset="0"/>
              </a:rPr>
              <a:t>“</a:t>
            </a:r>
            <a:r>
              <a:rPr lang="ro-R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Nici o minte muritoare nu poate pătrunde taina în care Cel Atotputernic locuieşte şi lucrează. Noi nu putem înţelege mai mult din relaţia Lui cu noi şi motivele ce-L determină la aceasta decât consideră El că este necesar să descopere. El orânduieşte totul în neprihănire şi noi nu trebuie să fim nemulţumiţi şi neîncrezători, ci să ne plecăm într-o supunere plină de respect. El ne va descoperi din planurile Sale atât cât va fi spre binele nostru să cunoaştem; şi dincolo de aceasta, trebuie să ne încredem în mâna cea atotputernică, în inima plină de iubire.</a:t>
            </a:r>
            <a:r>
              <a:rPr lang="ro-RO" sz="2600" dirty="0" smtClean="0">
                <a:latin typeface="Cooper Black" panose="0208090404030B020404" pitchFamily="18" charset="0"/>
              </a:rPr>
              <a:t>”</a:t>
            </a:r>
            <a:endParaRPr lang="ro-RO" sz="2600" dirty="0">
              <a:latin typeface="Cooper Black" panose="0208090404030B0204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042641" y="6525344"/>
            <a:ext cx="309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dirty="0" smtClean="0"/>
              <a:t>E.G.W. (Mărturii, vol. 5, pag. 301)</a:t>
            </a:r>
            <a:endParaRPr lang="ro-RO" sz="1600" b="1" dirty="0"/>
          </a:p>
        </p:txBody>
      </p:sp>
    </p:spTree>
    <p:extLst>
      <p:ext uri="{BB962C8B-B14F-4D97-AF65-F5344CB8AC3E}">
        <p14:creationId xmlns:p14="http://schemas.microsoft.com/office/powerpoint/2010/main" xmlns="" val="394767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963</Words>
  <Application>Microsoft Office PowerPoint</Application>
  <PresentationFormat>Expunere pe ecran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Wingdings 2</vt:lpstr>
      <vt:lpstr>Comic Sans MS</vt:lpstr>
      <vt:lpstr>Wingdings</vt:lpstr>
      <vt:lpstr>Cooper Black</vt:lpstr>
      <vt:lpstr>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10 - Mania lui Elihu</dc:title>
  <dc:subject>Studiu Biblic, Trim. IV, 2016 – Cartea lui Iov</dc:subject>
  <dc:creator>Sergio Fustero Carreras</dc:creator>
  <cp:keywords>http://www.fustero.net/es/index_ro.php</cp:keywords>
  <cp:lastModifiedBy>Administrator</cp:lastModifiedBy>
  <cp:revision>74</cp:revision>
  <dcterms:created xsi:type="dcterms:W3CDTF">2016-11-13T08:49:02Z</dcterms:created>
  <dcterms:modified xsi:type="dcterms:W3CDTF">2016-11-28T09:04:54Z</dcterms:modified>
</cp:coreProperties>
</file>