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3" r:id="rId7"/>
    <p:sldId id="261" r:id="rId8"/>
    <p:sldId id="262" r:id="rId9"/>
    <p:sldId id="269" r:id="rId10"/>
    <p:sldId id="268" r:id="rId11"/>
    <p:sldId id="267" r:id="rId12"/>
    <p:sldId id="264" r:id="rId13"/>
    <p:sldId id="270"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Cooper Black" pitchFamily="18" charset="0"/>
      <p:regular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A43524"/>
    <a:srgbClr val="008E40"/>
    <a:srgbClr val="8B814F"/>
    <a:srgbClr val="5C8E26"/>
    <a:srgbClr val="C8A200"/>
    <a:srgbClr val="FFCC00"/>
    <a:srgbClr val="002F8E"/>
    <a:srgbClr val="FFD62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195" autoAdjust="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98D51-501A-4294-B746-87E690004FED}" type="doc">
      <dgm:prSet loTypeId="urn:microsoft.com/office/officeart/2005/8/layout/hProcess11" loCatId="process" qsTypeId="urn:microsoft.com/office/officeart/2005/8/quickstyle/simple5" qsCatId="simple" csTypeId="urn:microsoft.com/office/officeart/2005/8/colors/colorful5" csCatId="colorful" phldr="1"/>
      <dgm:spPr/>
    </dgm:pt>
    <dgm:pt modelId="{5FD7A1F9-7F27-4A86-BCD0-4A0DA3968376}">
      <dgm:prSet phldrT="[Texto]" custT="1"/>
      <dgm:spPr/>
      <dgm:t>
        <a:bodyPr>
          <a:scene3d>
            <a:camera prst="orthographicFront"/>
            <a:lightRig rig="threePt" dir="t"/>
          </a:scene3d>
          <a:sp3d extrusionH="57150">
            <a:bevelT w="38100" h="38100"/>
          </a:sp3d>
        </a:bodyPr>
        <a:lstStyle/>
        <a:p>
          <a:pPr algn="ctr"/>
          <a:r>
            <a:rPr lang="ro-RO" sz="2400" b="1" dirty="0">
              <a:solidFill>
                <a:schemeClr val="accent5">
                  <a:lumMod val="75000"/>
                </a:schemeClr>
              </a:solidFill>
            </a:rPr>
            <a:t>PROMISIUNEA</a:t>
          </a:r>
          <a:endParaRPr lang="es-ES" sz="2400" b="1" dirty="0">
            <a:solidFill>
              <a:schemeClr val="accent5">
                <a:lumMod val="75000"/>
              </a:schemeClr>
            </a:solidFill>
          </a:endParaRPr>
        </a:p>
      </dgm:t>
    </dgm:pt>
    <dgm:pt modelId="{CD6D1CEB-5D99-42AF-8677-5F74EFFED6A0}" type="parTrans" cxnId="{A5AA4DE9-E201-438E-AA58-58FF8FE57FFE}">
      <dgm:prSet/>
      <dgm:spPr/>
      <dgm:t>
        <a:bodyPr/>
        <a:lstStyle/>
        <a:p>
          <a:pPr algn="ctr"/>
          <a:endParaRPr lang="es-ES" sz="2400" b="1"/>
        </a:p>
      </dgm:t>
    </dgm:pt>
    <dgm:pt modelId="{D2E75754-DC28-4006-B8E6-2305C2EC77A8}" type="sibTrans" cxnId="{A5AA4DE9-E201-438E-AA58-58FF8FE57FFE}">
      <dgm:prSet/>
      <dgm:spPr/>
      <dgm:t>
        <a:bodyPr/>
        <a:lstStyle/>
        <a:p>
          <a:pPr algn="ctr"/>
          <a:endParaRPr lang="es-ES" sz="2400" b="1"/>
        </a:p>
      </dgm:t>
    </dgm:pt>
    <dgm:pt modelId="{8AF1DC78-7009-46C3-8F99-712B164500B3}">
      <dgm:prSet phldrT="[Texto]" custT="1"/>
      <dgm:spPr/>
      <dgm:t>
        <a:bodyPr>
          <a:scene3d>
            <a:camera prst="orthographicFront"/>
            <a:lightRig rig="threePt" dir="t"/>
          </a:scene3d>
          <a:sp3d extrusionH="57150">
            <a:bevelT w="38100" h="38100"/>
          </a:sp3d>
        </a:bodyPr>
        <a:lstStyle/>
        <a:p>
          <a:pPr algn="ctr"/>
          <a:r>
            <a:rPr lang="ro-RO" sz="2400" b="1" dirty="0">
              <a:solidFill>
                <a:srgbClr val="5C8E26"/>
              </a:solidFill>
            </a:rPr>
            <a:t>PREZENTAREA ÎNLOCUITORULUI</a:t>
          </a:r>
          <a:endParaRPr lang="es-ES" sz="2400" b="1" dirty="0">
            <a:solidFill>
              <a:srgbClr val="5C8E26"/>
            </a:solidFill>
          </a:endParaRPr>
        </a:p>
      </dgm:t>
    </dgm:pt>
    <dgm:pt modelId="{608D11D6-AB35-4876-81B3-18C8ED20BEBF}" type="parTrans" cxnId="{D042FF9B-8323-428E-830F-393F4096FDB6}">
      <dgm:prSet/>
      <dgm:spPr/>
      <dgm:t>
        <a:bodyPr/>
        <a:lstStyle/>
        <a:p>
          <a:pPr algn="ctr"/>
          <a:endParaRPr lang="es-ES" sz="2400" b="1"/>
        </a:p>
      </dgm:t>
    </dgm:pt>
    <dgm:pt modelId="{0E5E0018-F3C8-4D1D-8106-689912C114FC}" type="sibTrans" cxnId="{D042FF9B-8323-428E-830F-393F4096FDB6}">
      <dgm:prSet/>
      <dgm:spPr/>
      <dgm:t>
        <a:bodyPr/>
        <a:lstStyle/>
        <a:p>
          <a:pPr algn="ctr"/>
          <a:endParaRPr lang="es-ES" sz="2400" b="1"/>
        </a:p>
      </dgm:t>
    </dgm:pt>
    <dgm:pt modelId="{EB28052D-89D6-45AF-83DE-2B3CC86A7D94}">
      <dgm:prSet phldrT="[Texto]" custT="1"/>
      <dgm:spPr/>
      <dgm:t>
        <a:bodyPr>
          <a:scene3d>
            <a:camera prst="orthographicFront"/>
            <a:lightRig rig="threePt" dir="t"/>
          </a:scene3d>
          <a:sp3d extrusionH="57150">
            <a:bevelT w="38100" h="38100"/>
          </a:sp3d>
        </a:bodyPr>
        <a:lstStyle/>
        <a:p>
          <a:pPr algn="ctr"/>
          <a:r>
            <a:rPr lang="ro-RO" sz="2400" b="1" dirty="0">
              <a:solidFill>
                <a:schemeClr val="accent6">
                  <a:lumMod val="75000"/>
                </a:schemeClr>
              </a:solidFill>
            </a:rPr>
            <a:t>PLANUL ÎN IMAGINI</a:t>
          </a:r>
          <a:endParaRPr lang="es-ES" sz="2400" b="1" dirty="0">
            <a:solidFill>
              <a:schemeClr val="accent6">
                <a:lumMod val="75000"/>
              </a:schemeClr>
            </a:solidFill>
          </a:endParaRPr>
        </a:p>
      </dgm:t>
    </dgm:pt>
    <dgm:pt modelId="{A87097B1-9F6A-4F64-84DB-2745C8DC9106}" type="parTrans" cxnId="{7F1B2AAA-31FF-4B1F-984B-AE8997447F5F}">
      <dgm:prSet/>
      <dgm:spPr/>
      <dgm:t>
        <a:bodyPr/>
        <a:lstStyle/>
        <a:p>
          <a:pPr algn="ctr"/>
          <a:endParaRPr lang="es-ES" sz="2400" b="1"/>
        </a:p>
      </dgm:t>
    </dgm:pt>
    <dgm:pt modelId="{0AEB0A79-E22A-41AE-BA8E-38C2E5B61D4F}" type="sibTrans" cxnId="{7F1B2AAA-31FF-4B1F-984B-AE8997447F5F}">
      <dgm:prSet/>
      <dgm:spPr/>
      <dgm:t>
        <a:bodyPr/>
        <a:lstStyle/>
        <a:p>
          <a:pPr algn="ctr"/>
          <a:endParaRPr lang="es-ES" sz="2400" b="1"/>
        </a:p>
      </dgm:t>
    </dgm:pt>
    <dgm:pt modelId="{6BAD890E-7035-403B-877B-150B4BDE7942}">
      <dgm:prSet phldrT="[Texto]" custT="1"/>
      <dgm:spPr/>
      <dgm:t>
        <a:bodyPr>
          <a:scene3d>
            <a:camera prst="orthographicFront"/>
            <a:lightRig rig="threePt" dir="t"/>
          </a:scene3d>
          <a:sp3d extrusionH="57150">
            <a:bevelT w="38100" h="38100"/>
          </a:sp3d>
        </a:bodyPr>
        <a:lstStyle/>
        <a:p>
          <a:pPr algn="ctr"/>
          <a:r>
            <a:rPr lang="es-ES" sz="2400" b="1" dirty="0">
              <a:solidFill>
                <a:schemeClr val="accent5">
                  <a:lumMod val="75000"/>
                </a:schemeClr>
              </a:solidFill>
            </a:rPr>
            <a:t>G</a:t>
          </a:r>
          <a:r>
            <a:rPr lang="ro-RO" sz="2400" b="1" dirty="0">
              <a:solidFill>
                <a:schemeClr val="accent5">
                  <a:lumMod val="75000"/>
                </a:schemeClr>
              </a:solidFill>
            </a:rPr>
            <a:t>eneza</a:t>
          </a:r>
          <a:r>
            <a:rPr lang="es-ES" sz="2400" b="1" dirty="0">
              <a:solidFill>
                <a:schemeClr val="accent5">
                  <a:lumMod val="75000"/>
                </a:schemeClr>
              </a:solidFill>
            </a:rPr>
            <a:t> 3:15</a:t>
          </a:r>
        </a:p>
      </dgm:t>
    </dgm:pt>
    <dgm:pt modelId="{3B744A15-39E5-426E-AAFF-C9C8912ADEFC}" type="parTrans" cxnId="{A9031A20-9224-4BEB-9EFD-AEF10EE3A03E}">
      <dgm:prSet/>
      <dgm:spPr/>
      <dgm:t>
        <a:bodyPr/>
        <a:lstStyle/>
        <a:p>
          <a:pPr algn="ctr"/>
          <a:endParaRPr lang="es-ES" sz="2000"/>
        </a:p>
      </dgm:t>
    </dgm:pt>
    <dgm:pt modelId="{5247ACE6-5C61-4EA8-9CB5-0CCF504A352B}" type="sibTrans" cxnId="{A9031A20-9224-4BEB-9EFD-AEF10EE3A03E}">
      <dgm:prSet/>
      <dgm:spPr/>
      <dgm:t>
        <a:bodyPr/>
        <a:lstStyle/>
        <a:p>
          <a:pPr algn="ctr"/>
          <a:endParaRPr lang="es-ES" sz="2000"/>
        </a:p>
      </dgm:t>
    </dgm:pt>
    <dgm:pt modelId="{98C26533-B670-41BC-8A6A-44F316661F47}">
      <dgm:prSet phldrT="[Texto]" custT="1"/>
      <dgm:spPr/>
      <dgm:t>
        <a:bodyPr>
          <a:scene3d>
            <a:camera prst="orthographicFront"/>
            <a:lightRig rig="threePt" dir="t"/>
          </a:scene3d>
          <a:sp3d extrusionH="57150">
            <a:bevelT w="38100" h="38100"/>
          </a:sp3d>
        </a:bodyPr>
        <a:lstStyle/>
        <a:p>
          <a:pPr algn="ctr"/>
          <a:r>
            <a:rPr lang="es-ES" sz="2400" b="1" dirty="0">
              <a:solidFill>
                <a:srgbClr val="5C8E26"/>
              </a:solidFill>
            </a:rPr>
            <a:t>G</a:t>
          </a:r>
          <a:r>
            <a:rPr lang="ro-RO" sz="2400" b="1" dirty="0">
              <a:solidFill>
                <a:srgbClr val="5C8E26"/>
              </a:solidFill>
            </a:rPr>
            <a:t>eneza</a:t>
          </a:r>
          <a:r>
            <a:rPr lang="es-ES" sz="2400" b="1" dirty="0">
              <a:solidFill>
                <a:srgbClr val="5C8E26"/>
              </a:solidFill>
            </a:rPr>
            <a:t> 22:8</a:t>
          </a:r>
        </a:p>
      </dgm:t>
    </dgm:pt>
    <dgm:pt modelId="{F061B895-9FF5-46C8-A92A-F3F4CD1F46B6}" type="parTrans" cxnId="{A88CF066-1ED0-4D21-B50A-9CE2F2E76241}">
      <dgm:prSet/>
      <dgm:spPr/>
      <dgm:t>
        <a:bodyPr/>
        <a:lstStyle/>
        <a:p>
          <a:pPr algn="ctr"/>
          <a:endParaRPr lang="es-ES" sz="2000"/>
        </a:p>
      </dgm:t>
    </dgm:pt>
    <dgm:pt modelId="{1BCE1B32-F822-4746-B2C5-A49AFDF0D3AB}" type="sibTrans" cxnId="{A88CF066-1ED0-4D21-B50A-9CE2F2E76241}">
      <dgm:prSet/>
      <dgm:spPr/>
      <dgm:t>
        <a:bodyPr/>
        <a:lstStyle/>
        <a:p>
          <a:pPr algn="ctr"/>
          <a:endParaRPr lang="es-ES" sz="2000"/>
        </a:p>
      </dgm:t>
    </dgm:pt>
    <dgm:pt modelId="{8578EF66-6E49-4F1B-B507-998C6F323110}">
      <dgm:prSet phldrT="[Texto]" custT="1"/>
      <dgm:spPr/>
      <dgm:t>
        <a:bodyPr>
          <a:scene3d>
            <a:camera prst="orthographicFront"/>
            <a:lightRig rig="threePt" dir="t"/>
          </a:scene3d>
          <a:sp3d extrusionH="57150">
            <a:bevelT w="38100" h="38100"/>
          </a:sp3d>
        </a:bodyPr>
        <a:lstStyle/>
        <a:p>
          <a:pPr algn="ctr"/>
          <a:r>
            <a:rPr lang="es-ES" sz="2400" b="1" dirty="0">
              <a:solidFill>
                <a:schemeClr val="accent6">
                  <a:lumMod val="75000"/>
                </a:schemeClr>
              </a:solidFill>
            </a:rPr>
            <a:t>Lev</a:t>
          </a:r>
          <a:r>
            <a:rPr lang="ro-RO" sz="2400" b="1" dirty="0" err="1" smtClean="0">
              <a:solidFill>
                <a:schemeClr val="accent6">
                  <a:lumMod val="75000"/>
                </a:schemeClr>
              </a:solidFill>
            </a:rPr>
            <a:t>iticul</a:t>
          </a:r>
          <a:r>
            <a:rPr lang="es-ES" sz="2400" b="1" dirty="0" smtClean="0">
              <a:solidFill>
                <a:schemeClr val="accent6">
                  <a:lumMod val="75000"/>
                </a:schemeClr>
              </a:solidFill>
            </a:rPr>
            <a:t> </a:t>
          </a:r>
          <a:r>
            <a:rPr lang="es-ES" sz="2400" b="1" dirty="0">
              <a:solidFill>
                <a:schemeClr val="accent6">
                  <a:lumMod val="75000"/>
                </a:schemeClr>
              </a:solidFill>
            </a:rPr>
            <a:t>17:11</a:t>
          </a:r>
        </a:p>
      </dgm:t>
    </dgm:pt>
    <dgm:pt modelId="{55EF4716-AF65-4606-8D20-384212CF737B}" type="parTrans" cxnId="{A36FAFC6-4F7B-44B2-BB3D-9F11106A0324}">
      <dgm:prSet/>
      <dgm:spPr/>
      <dgm:t>
        <a:bodyPr/>
        <a:lstStyle/>
        <a:p>
          <a:pPr algn="ctr"/>
          <a:endParaRPr lang="es-ES" sz="2000"/>
        </a:p>
      </dgm:t>
    </dgm:pt>
    <dgm:pt modelId="{E11B38F0-891E-411A-9617-1BA9E040A67B}" type="sibTrans" cxnId="{A36FAFC6-4F7B-44B2-BB3D-9F11106A0324}">
      <dgm:prSet/>
      <dgm:spPr/>
      <dgm:t>
        <a:bodyPr/>
        <a:lstStyle/>
        <a:p>
          <a:pPr algn="ctr"/>
          <a:endParaRPr lang="es-ES" sz="2000"/>
        </a:p>
      </dgm:t>
    </dgm:pt>
    <dgm:pt modelId="{F19A751B-BB25-40D6-B127-2B8EC9132C38}" type="pres">
      <dgm:prSet presAssocID="{50698D51-501A-4294-B746-87E690004FED}" presName="Name0" presStyleCnt="0">
        <dgm:presLayoutVars>
          <dgm:dir/>
          <dgm:resizeHandles val="exact"/>
        </dgm:presLayoutVars>
      </dgm:prSet>
      <dgm:spPr/>
    </dgm:pt>
    <dgm:pt modelId="{48276FF5-8E4F-4B8C-A190-D9D9954A9A86}" type="pres">
      <dgm:prSet presAssocID="{50698D51-501A-4294-B746-87E690004FED}" presName="arrow" presStyleLbl="bgShp" presStyleIdx="0" presStyleCnt="1" custScaleY="26506"/>
      <dgm:spPr>
        <a:ln>
          <a:solidFill>
            <a:schemeClr val="tx2"/>
          </a:solidFill>
        </a:ln>
      </dgm:spPr>
    </dgm:pt>
    <dgm:pt modelId="{FBD31D5B-39EB-46B4-A4CB-8846C886D718}" type="pres">
      <dgm:prSet presAssocID="{50698D51-501A-4294-B746-87E690004FED}" presName="points" presStyleCnt="0"/>
      <dgm:spPr/>
    </dgm:pt>
    <dgm:pt modelId="{5C03455B-5AE3-447A-8666-E8FAC402C53C}" type="pres">
      <dgm:prSet presAssocID="{5FD7A1F9-7F27-4A86-BCD0-4A0DA3968376}" presName="compositeA" presStyleCnt="0"/>
      <dgm:spPr/>
    </dgm:pt>
    <dgm:pt modelId="{D5ACDC64-53F0-4FB5-8325-A1253996C912}" type="pres">
      <dgm:prSet presAssocID="{5FD7A1F9-7F27-4A86-BCD0-4A0DA3968376}" presName="textA" presStyleLbl="revTx" presStyleIdx="0" presStyleCnt="3">
        <dgm:presLayoutVars>
          <dgm:bulletEnabled val="1"/>
        </dgm:presLayoutVars>
      </dgm:prSet>
      <dgm:spPr/>
      <dgm:t>
        <a:bodyPr/>
        <a:lstStyle/>
        <a:p>
          <a:endParaRPr lang="ro-RO"/>
        </a:p>
      </dgm:t>
    </dgm:pt>
    <dgm:pt modelId="{CE0DF044-68BC-4F94-A5EE-1CBB1BD49122}" type="pres">
      <dgm:prSet presAssocID="{5FD7A1F9-7F27-4A86-BCD0-4A0DA3968376}" presName="circleA" presStyleLbl="node1" presStyleIdx="0" presStyleCnt="3"/>
      <dgm:spPr/>
    </dgm:pt>
    <dgm:pt modelId="{9745A215-492D-4271-B9A4-3F3AEB7EDEB7}" type="pres">
      <dgm:prSet presAssocID="{5FD7A1F9-7F27-4A86-BCD0-4A0DA3968376}" presName="spaceA" presStyleCnt="0"/>
      <dgm:spPr/>
    </dgm:pt>
    <dgm:pt modelId="{7004F606-E64F-446C-AB4D-E5745660FD27}" type="pres">
      <dgm:prSet presAssocID="{D2E75754-DC28-4006-B8E6-2305C2EC77A8}" presName="space" presStyleCnt="0"/>
      <dgm:spPr/>
    </dgm:pt>
    <dgm:pt modelId="{0DE92663-401E-4AA9-8456-90A57E7D3A6D}" type="pres">
      <dgm:prSet presAssocID="{8AF1DC78-7009-46C3-8F99-712B164500B3}" presName="compositeB" presStyleCnt="0"/>
      <dgm:spPr/>
    </dgm:pt>
    <dgm:pt modelId="{EB1EF2AB-1BD9-4618-A5E5-A8F93DC08F0A}" type="pres">
      <dgm:prSet presAssocID="{8AF1DC78-7009-46C3-8F99-712B164500B3}" presName="textB" presStyleLbl="revTx" presStyleIdx="1" presStyleCnt="3" custLinFactNeighborX="5706">
        <dgm:presLayoutVars>
          <dgm:bulletEnabled val="1"/>
        </dgm:presLayoutVars>
      </dgm:prSet>
      <dgm:spPr/>
      <dgm:t>
        <a:bodyPr/>
        <a:lstStyle/>
        <a:p>
          <a:endParaRPr lang="ro-RO"/>
        </a:p>
      </dgm:t>
    </dgm:pt>
    <dgm:pt modelId="{33FAAE11-29C4-4B5F-9CDA-ACF319AEB078}" type="pres">
      <dgm:prSet presAssocID="{8AF1DC78-7009-46C3-8F99-712B164500B3}" presName="circleB" presStyleLbl="node1" presStyleIdx="1" presStyleCnt="3"/>
      <dgm:spPr/>
    </dgm:pt>
    <dgm:pt modelId="{0035D2AB-217A-4EA6-A071-281FE9CE4349}" type="pres">
      <dgm:prSet presAssocID="{8AF1DC78-7009-46C3-8F99-712B164500B3}" presName="spaceB" presStyleCnt="0"/>
      <dgm:spPr/>
    </dgm:pt>
    <dgm:pt modelId="{0B24DCF8-E51C-460B-8E7C-770B2FBC5062}" type="pres">
      <dgm:prSet presAssocID="{0E5E0018-F3C8-4D1D-8106-689912C114FC}" presName="space" presStyleCnt="0"/>
      <dgm:spPr/>
    </dgm:pt>
    <dgm:pt modelId="{0DD081D5-4DFA-4FCE-9C09-BDDF4BAF2505}" type="pres">
      <dgm:prSet presAssocID="{EB28052D-89D6-45AF-83DE-2B3CC86A7D94}" presName="compositeA" presStyleCnt="0"/>
      <dgm:spPr/>
    </dgm:pt>
    <dgm:pt modelId="{69C8473A-567A-4291-9E6F-4A3FF6DD28C7}" type="pres">
      <dgm:prSet presAssocID="{EB28052D-89D6-45AF-83DE-2B3CC86A7D94}" presName="textA" presStyleLbl="revTx" presStyleIdx="2" presStyleCnt="3">
        <dgm:presLayoutVars>
          <dgm:bulletEnabled val="1"/>
        </dgm:presLayoutVars>
      </dgm:prSet>
      <dgm:spPr/>
      <dgm:t>
        <a:bodyPr/>
        <a:lstStyle/>
        <a:p>
          <a:endParaRPr lang="ro-RO"/>
        </a:p>
      </dgm:t>
    </dgm:pt>
    <dgm:pt modelId="{A4009D1A-82E1-487D-A957-CE9975D0C6EC}" type="pres">
      <dgm:prSet presAssocID="{EB28052D-89D6-45AF-83DE-2B3CC86A7D94}" presName="circleA" presStyleLbl="node1" presStyleIdx="2" presStyleCnt="3"/>
      <dgm:spPr/>
    </dgm:pt>
    <dgm:pt modelId="{30298281-9FC7-4BEA-B7F8-A5148F988399}" type="pres">
      <dgm:prSet presAssocID="{EB28052D-89D6-45AF-83DE-2B3CC86A7D94}" presName="spaceA" presStyleCnt="0"/>
      <dgm:spPr/>
    </dgm:pt>
  </dgm:ptLst>
  <dgm:cxnLst>
    <dgm:cxn modelId="{A88CF066-1ED0-4D21-B50A-9CE2F2E76241}" srcId="{8AF1DC78-7009-46C3-8F99-712B164500B3}" destId="{98C26533-B670-41BC-8A6A-44F316661F47}" srcOrd="0" destOrd="0" parTransId="{F061B895-9FF5-46C8-A92A-F3F4CD1F46B6}" sibTransId="{1BCE1B32-F822-4746-B2C5-A49AFDF0D3AB}"/>
    <dgm:cxn modelId="{79003408-27FB-4496-8B41-06BDBABB4E38}" type="presOf" srcId="{6BAD890E-7035-403B-877B-150B4BDE7942}" destId="{D5ACDC64-53F0-4FB5-8325-A1253996C912}" srcOrd="0" destOrd="1" presId="urn:microsoft.com/office/officeart/2005/8/layout/hProcess11"/>
    <dgm:cxn modelId="{D042FF9B-8323-428E-830F-393F4096FDB6}" srcId="{50698D51-501A-4294-B746-87E690004FED}" destId="{8AF1DC78-7009-46C3-8F99-712B164500B3}" srcOrd="1" destOrd="0" parTransId="{608D11D6-AB35-4876-81B3-18C8ED20BEBF}" sibTransId="{0E5E0018-F3C8-4D1D-8106-689912C114FC}"/>
    <dgm:cxn modelId="{12A662DA-9A92-4BAA-862A-AA395B08D544}" type="presOf" srcId="{50698D51-501A-4294-B746-87E690004FED}" destId="{F19A751B-BB25-40D6-B127-2B8EC9132C38}" srcOrd="0" destOrd="0" presId="urn:microsoft.com/office/officeart/2005/8/layout/hProcess11"/>
    <dgm:cxn modelId="{88D937BE-9CBF-478C-9081-5700DAEAF5B5}" type="presOf" srcId="{8AF1DC78-7009-46C3-8F99-712B164500B3}" destId="{EB1EF2AB-1BD9-4618-A5E5-A8F93DC08F0A}" srcOrd="0" destOrd="0" presId="urn:microsoft.com/office/officeart/2005/8/layout/hProcess11"/>
    <dgm:cxn modelId="{A9031A20-9224-4BEB-9EFD-AEF10EE3A03E}" srcId="{5FD7A1F9-7F27-4A86-BCD0-4A0DA3968376}" destId="{6BAD890E-7035-403B-877B-150B4BDE7942}" srcOrd="0" destOrd="0" parTransId="{3B744A15-39E5-426E-AAFF-C9C8912ADEFC}" sibTransId="{5247ACE6-5C61-4EA8-9CB5-0CCF504A352B}"/>
    <dgm:cxn modelId="{A5AA4DE9-E201-438E-AA58-58FF8FE57FFE}" srcId="{50698D51-501A-4294-B746-87E690004FED}" destId="{5FD7A1F9-7F27-4A86-BCD0-4A0DA3968376}" srcOrd="0" destOrd="0" parTransId="{CD6D1CEB-5D99-42AF-8677-5F74EFFED6A0}" sibTransId="{D2E75754-DC28-4006-B8E6-2305C2EC77A8}"/>
    <dgm:cxn modelId="{FBDE9A68-640F-4920-9169-0FBA484E2D85}" type="presOf" srcId="{98C26533-B670-41BC-8A6A-44F316661F47}" destId="{EB1EF2AB-1BD9-4618-A5E5-A8F93DC08F0A}" srcOrd="0" destOrd="1" presId="urn:microsoft.com/office/officeart/2005/8/layout/hProcess11"/>
    <dgm:cxn modelId="{A63DB3B7-AB41-44E1-A703-804929189EF2}" type="presOf" srcId="{5FD7A1F9-7F27-4A86-BCD0-4A0DA3968376}" destId="{D5ACDC64-53F0-4FB5-8325-A1253996C912}" srcOrd="0" destOrd="0" presId="urn:microsoft.com/office/officeart/2005/8/layout/hProcess11"/>
    <dgm:cxn modelId="{7F1B2AAA-31FF-4B1F-984B-AE8997447F5F}" srcId="{50698D51-501A-4294-B746-87E690004FED}" destId="{EB28052D-89D6-45AF-83DE-2B3CC86A7D94}" srcOrd="2" destOrd="0" parTransId="{A87097B1-9F6A-4F64-84DB-2745C8DC9106}" sibTransId="{0AEB0A79-E22A-41AE-BA8E-38C2E5B61D4F}"/>
    <dgm:cxn modelId="{A36FAFC6-4F7B-44B2-BB3D-9F11106A0324}" srcId="{EB28052D-89D6-45AF-83DE-2B3CC86A7D94}" destId="{8578EF66-6E49-4F1B-B507-998C6F323110}" srcOrd="0" destOrd="0" parTransId="{55EF4716-AF65-4606-8D20-384212CF737B}" sibTransId="{E11B38F0-891E-411A-9617-1BA9E040A67B}"/>
    <dgm:cxn modelId="{090C7FD1-366B-49D3-A2CE-F4D33EFAAA51}" type="presOf" srcId="{EB28052D-89D6-45AF-83DE-2B3CC86A7D94}" destId="{69C8473A-567A-4291-9E6F-4A3FF6DD28C7}" srcOrd="0" destOrd="0" presId="urn:microsoft.com/office/officeart/2005/8/layout/hProcess11"/>
    <dgm:cxn modelId="{6B9F0959-3EC9-4226-AFE6-6C67E0F64C44}" type="presOf" srcId="{8578EF66-6E49-4F1B-B507-998C6F323110}" destId="{69C8473A-567A-4291-9E6F-4A3FF6DD28C7}" srcOrd="0" destOrd="1" presId="urn:microsoft.com/office/officeart/2005/8/layout/hProcess11"/>
    <dgm:cxn modelId="{55DDBE11-957F-4A16-BC94-145EE93CE803}" type="presParOf" srcId="{F19A751B-BB25-40D6-B127-2B8EC9132C38}" destId="{48276FF5-8E4F-4B8C-A190-D9D9954A9A86}" srcOrd="0" destOrd="0" presId="urn:microsoft.com/office/officeart/2005/8/layout/hProcess11"/>
    <dgm:cxn modelId="{0243692C-327D-475A-8DA3-7823137F9F25}" type="presParOf" srcId="{F19A751B-BB25-40D6-B127-2B8EC9132C38}" destId="{FBD31D5B-39EB-46B4-A4CB-8846C886D718}" srcOrd="1" destOrd="0" presId="urn:microsoft.com/office/officeart/2005/8/layout/hProcess11"/>
    <dgm:cxn modelId="{21ECB15B-7351-406C-B64E-12E10F3416BF}" type="presParOf" srcId="{FBD31D5B-39EB-46B4-A4CB-8846C886D718}" destId="{5C03455B-5AE3-447A-8666-E8FAC402C53C}" srcOrd="0" destOrd="0" presId="urn:microsoft.com/office/officeart/2005/8/layout/hProcess11"/>
    <dgm:cxn modelId="{7BF54E28-6B07-475A-8893-4F8910690E42}" type="presParOf" srcId="{5C03455B-5AE3-447A-8666-E8FAC402C53C}" destId="{D5ACDC64-53F0-4FB5-8325-A1253996C912}" srcOrd="0" destOrd="0" presId="urn:microsoft.com/office/officeart/2005/8/layout/hProcess11"/>
    <dgm:cxn modelId="{EAF126FD-B368-4E96-99DB-DEB3B12C2EF7}" type="presParOf" srcId="{5C03455B-5AE3-447A-8666-E8FAC402C53C}" destId="{CE0DF044-68BC-4F94-A5EE-1CBB1BD49122}" srcOrd="1" destOrd="0" presId="urn:microsoft.com/office/officeart/2005/8/layout/hProcess11"/>
    <dgm:cxn modelId="{28D680A3-1873-4E64-A279-AC3D2E8F5055}" type="presParOf" srcId="{5C03455B-5AE3-447A-8666-E8FAC402C53C}" destId="{9745A215-492D-4271-B9A4-3F3AEB7EDEB7}" srcOrd="2" destOrd="0" presId="urn:microsoft.com/office/officeart/2005/8/layout/hProcess11"/>
    <dgm:cxn modelId="{8E200A0B-08C2-4CD2-944B-9119F7B8A601}" type="presParOf" srcId="{FBD31D5B-39EB-46B4-A4CB-8846C886D718}" destId="{7004F606-E64F-446C-AB4D-E5745660FD27}" srcOrd="1" destOrd="0" presId="urn:microsoft.com/office/officeart/2005/8/layout/hProcess11"/>
    <dgm:cxn modelId="{4913E9F6-B438-4853-883D-6984D6CFD999}" type="presParOf" srcId="{FBD31D5B-39EB-46B4-A4CB-8846C886D718}" destId="{0DE92663-401E-4AA9-8456-90A57E7D3A6D}" srcOrd="2" destOrd="0" presId="urn:microsoft.com/office/officeart/2005/8/layout/hProcess11"/>
    <dgm:cxn modelId="{7D4F48ED-E739-4775-844E-D8FD6DADC20E}" type="presParOf" srcId="{0DE92663-401E-4AA9-8456-90A57E7D3A6D}" destId="{EB1EF2AB-1BD9-4618-A5E5-A8F93DC08F0A}" srcOrd="0" destOrd="0" presId="urn:microsoft.com/office/officeart/2005/8/layout/hProcess11"/>
    <dgm:cxn modelId="{3AEAC3CF-73D7-4009-8C28-4545A3C06AD4}" type="presParOf" srcId="{0DE92663-401E-4AA9-8456-90A57E7D3A6D}" destId="{33FAAE11-29C4-4B5F-9CDA-ACF319AEB078}" srcOrd="1" destOrd="0" presId="urn:microsoft.com/office/officeart/2005/8/layout/hProcess11"/>
    <dgm:cxn modelId="{17A5F8A2-6BDA-41A8-A25D-1C0A5BEEEF6D}" type="presParOf" srcId="{0DE92663-401E-4AA9-8456-90A57E7D3A6D}" destId="{0035D2AB-217A-4EA6-A071-281FE9CE4349}" srcOrd="2" destOrd="0" presId="urn:microsoft.com/office/officeart/2005/8/layout/hProcess11"/>
    <dgm:cxn modelId="{3CF0AD62-9247-43E6-995E-11B423621DD8}" type="presParOf" srcId="{FBD31D5B-39EB-46B4-A4CB-8846C886D718}" destId="{0B24DCF8-E51C-460B-8E7C-770B2FBC5062}" srcOrd="3" destOrd="0" presId="urn:microsoft.com/office/officeart/2005/8/layout/hProcess11"/>
    <dgm:cxn modelId="{9769261B-72E6-40E3-B87D-8A5299E8E763}" type="presParOf" srcId="{FBD31D5B-39EB-46B4-A4CB-8846C886D718}" destId="{0DD081D5-4DFA-4FCE-9C09-BDDF4BAF2505}" srcOrd="4" destOrd="0" presId="urn:microsoft.com/office/officeart/2005/8/layout/hProcess11"/>
    <dgm:cxn modelId="{6124AEF0-51B7-47B2-9015-9D4AB7DA9B56}" type="presParOf" srcId="{0DD081D5-4DFA-4FCE-9C09-BDDF4BAF2505}" destId="{69C8473A-567A-4291-9E6F-4A3FF6DD28C7}" srcOrd="0" destOrd="0" presId="urn:microsoft.com/office/officeart/2005/8/layout/hProcess11"/>
    <dgm:cxn modelId="{16889367-BE9D-4534-9BD2-FEDC0C3734B1}" type="presParOf" srcId="{0DD081D5-4DFA-4FCE-9C09-BDDF4BAF2505}" destId="{A4009D1A-82E1-487D-A957-CE9975D0C6EC}" srcOrd="1" destOrd="0" presId="urn:microsoft.com/office/officeart/2005/8/layout/hProcess11"/>
    <dgm:cxn modelId="{0F75D1E6-6AB1-4ADD-9EB2-BC07485671EE}" type="presParOf" srcId="{0DD081D5-4DFA-4FCE-9C09-BDDF4BAF2505}" destId="{30298281-9FC7-4BEA-B7F8-A5148F988399}" srcOrd="2" destOrd="0" presId="urn:microsoft.com/office/officeart/2005/8/layout/hProcess1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98D51-501A-4294-B746-87E690004FED}" type="doc">
      <dgm:prSet loTypeId="urn:microsoft.com/office/officeart/2005/8/layout/hProcess11" loCatId="process" qsTypeId="urn:microsoft.com/office/officeart/2005/8/quickstyle/simple5" qsCatId="simple" csTypeId="urn:microsoft.com/office/officeart/2005/8/colors/accent1_2" csCatId="accent1" phldr="1"/>
      <dgm:spPr/>
    </dgm:pt>
    <dgm:pt modelId="{5FD7A1F9-7F27-4A86-BCD0-4A0DA3968376}">
      <dgm:prSet phldrT="[Texto]" custT="1"/>
      <dgm:spPr/>
      <dgm:t>
        <a:bodyPr>
          <a:scene3d>
            <a:camera prst="orthographicFront"/>
            <a:lightRig rig="threePt" dir="t"/>
          </a:scene3d>
          <a:sp3d extrusionH="57150">
            <a:bevelT w="38100" h="38100"/>
          </a:sp3d>
        </a:bodyPr>
        <a:lstStyle/>
        <a:p>
          <a:pPr algn="ctr"/>
          <a:r>
            <a:rPr lang="ro-RO" sz="2400" b="1" dirty="0">
              <a:solidFill>
                <a:schemeClr val="tx2"/>
              </a:solidFill>
            </a:rPr>
            <a:t>MIELUL LUI DUMNEZEU</a:t>
          </a:r>
          <a:endParaRPr lang="es-ES" sz="2400" b="1" dirty="0">
            <a:solidFill>
              <a:schemeClr val="tx2"/>
            </a:solidFill>
          </a:endParaRPr>
        </a:p>
      </dgm:t>
    </dgm:pt>
    <dgm:pt modelId="{CD6D1CEB-5D99-42AF-8677-5F74EFFED6A0}" type="parTrans" cxnId="{A5AA4DE9-E201-438E-AA58-58FF8FE57FFE}">
      <dgm:prSet/>
      <dgm:spPr/>
      <dgm:t>
        <a:bodyPr/>
        <a:lstStyle/>
        <a:p>
          <a:pPr algn="ctr"/>
          <a:endParaRPr lang="es-ES" sz="2400" b="1"/>
        </a:p>
      </dgm:t>
    </dgm:pt>
    <dgm:pt modelId="{D2E75754-DC28-4006-B8E6-2305C2EC77A8}" type="sibTrans" cxnId="{A5AA4DE9-E201-438E-AA58-58FF8FE57FFE}">
      <dgm:prSet/>
      <dgm:spPr/>
      <dgm:t>
        <a:bodyPr/>
        <a:lstStyle/>
        <a:p>
          <a:pPr algn="ctr"/>
          <a:endParaRPr lang="es-ES" sz="2400" b="1"/>
        </a:p>
      </dgm:t>
    </dgm:pt>
    <dgm:pt modelId="{8AF1DC78-7009-46C3-8F99-712B164500B3}">
      <dgm:prSet phldrT="[Texto]" custT="1"/>
      <dgm:spPr/>
      <dgm:t>
        <a:bodyPr>
          <a:scene3d>
            <a:camera prst="orthographicFront"/>
            <a:lightRig rig="threePt" dir="t"/>
          </a:scene3d>
          <a:sp3d extrusionH="57150">
            <a:bevelT w="38100" h="38100"/>
          </a:sp3d>
        </a:bodyPr>
        <a:lstStyle/>
        <a:p>
          <a:pPr algn="ctr"/>
          <a:r>
            <a:rPr lang="ro-RO" sz="2400" b="1" dirty="0">
              <a:solidFill>
                <a:schemeClr val="accent2"/>
              </a:solidFill>
            </a:rPr>
            <a:t>ÎNDREPTĂȚIREA PRIN CREDINȚĂ</a:t>
          </a:r>
          <a:endParaRPr lang="es-ES" sz="2400" b="1" dirty="0">
            <a:solidFill>
              <a:schemeClr val="accent2"/>
            </a:solidFill>
          </a:endParaRPr>
        </a:p>
      </dgm:t>
    </dgm:pt>
    <dgm:pt modelId="{608D11D6-AB35-4876-81B3-18C8ED20BEBF}" type="parTrans" cxnId="{D042FF9B-8323-428E-830F-393F4096FDB6}">
      <dgm:prSet/>
      <dgm:spPr/>
      <dgm:t>
        <a:bodyPr/>
        <a:lstStyle/>
        <a:p>
          <a:pPr algn="ctr"/>
          <a:endParaRPr lang="es-ES" sz="2400" b="1"/>
        </a:p>
      </dgm:t>
    </dgm:pt>
    <dgm:pt modelId="{0E5E0018-F3C8-4D1D-8106-689912C114FC}" type="sibTrans" cxnId="{D042FF9B-8323-428E-830F-393F4096FDB6}">
      <dgm:prSet/>
      <dgm:spPr/>
      <dgm:t>
        <a:bodyPr/>
        <a:lstStyle/>
        <a:p>
          <a:pPr algn="ctr"/>
          <a:endParaRPr lang="es-ES" sz="2400" b="1"/>
        </a:p>
      </dgm:t>
    </dgm:pt>
    <dgm:pt modelId="{6BAD890E-7035-403B-877B-150B4BDE7942}">
      <dgm:prSet phldrT="[Texto]" custT="1"/>
      <dgm:spPr/>
      <dgm:t>
        <a:bodyPr>
          <a:scene3d>
            <a:camera prst="orthographicFront"/>
            <a:lightRig rig="threePt" dir="t"/>
          </a:scene3d>
          <a:sp3d extrusionH="57150">
            <a:bevelT w="38100" h="38100"/>
          </a:sp3d>
        </a:bodyPr>
        <a:lstStyle/>
        <a:p>
          <a:pPr algn="ctr"/>
          <a:r>
            <a:rPr lang="ro-RO" sz="2400" b="1" dirty="0">
              <a:solidFill>
                <a:schemeClr val="tx2"/>
              </a:solidFill>
            </a:rPr>
            <a:t>Io</a:t>
          </a:r>
          <a:r>
            <a:rPr lang="es-ES" sz="2400" b="1" dirty="0" err="1">
              <a:solidFill>
                <a:schemeClr val="tx2"/>
              </a:solidFill>
            </a:rPr>
            <a:t>an</a:t>
          </a:r>
          <a:r>
            <a:rPr lang="es-ES" sz="2400" b="1" dirty="0">
              <a:solidFill>
                <a:schemeClr val="tx2"/>
              </a:solidFill>
            </a:rPr>
            <a:t> 1:29</a:t>
          </a:r>
        </a:p>
      </dgm:t>
    </dgm:pt>
    <dgm:pt modelId="{3B744A15-39E5-426E-AAFF-C9C8912ADEFC}" type="parTrans" cxnId="{A9031A20-9224-4BEB-9EFD-AEF10EE3A03E}">
      <dgm:prSet/>
      <dgm:spPr/>
      <dgm:t>
        <a:bodyPr/>
        <a:lstStyle/>
        <a:p>
          <a:pPr algn="ctr"/>
          <a:endParaRPr lang="es-ES" sz="2000"/>
        </a:p>
      </dgm:t>
    </dgm:pt>
    <dgm:pt modelId="{5247ACE6-5C61-4EA8-9CB5-0CCF504A352B}" type="sibTrans" cxnId="{A9031A20-9224-4BEB-9EFD-AEF10EE3A03E}">
      <dgm:prSet/>
      <dgm:spPr/>
      <dgm:t>
        <a:bodyPr/>
        <a:lstStyle/>
        <a:p>
          <a:pPr algn="ctr"/>
          <a:endParaRPr lang="es-ES" sz="2000"/>
        </a:p>
      </dgm:t>
    </dgm:pt>
    <dgm:pt modelId="{98C26533-B670-41BC-8A6A-44F316661F47}">
      <dgm:prSet phldrT="[Texto]" custT="1"/>
      <dgm:spPr/>
      <dgm:t>
        <a:bodyPr>
          <a:scene3d>
            <a:camera prst="orthographicFront"/>
            <a:lightRig rig="threePt" dir="t"/>
          </a:scene3d>
          <a:sp3d extrusionH="57150">
            <a:bevelT w="38100" h="38100"/>
          </a:sp3d>
        </a:bodyPr>
        <a:lstStyle/>
        <a:p>
          <a:pPr algn="ctr"/>
          <a:r>
            <a:rPr lang="es-ES" sz="2400" b="1" dirty="0">
              <a:solidFill>
                <a:schemeClr val="accent2"/>
              </a:solidFill>
            </a:rPr>
            <a:t>G</a:t>
          </a:r>
          <a:r>
            <a:rPr lang="ro-RO" sz="2400" b="1" dirty="0">
              <a:solidFill>
                <a:schemeClr val="accent2"/>
              </a:solidFill>
            </a:rPr>
            <a:t>alateni</a:t>
          </a:r>
          <a:r>
            <a:rPr lang="es-ES" sz="2400" b="1" dirty="0">
              <a:solidFill>
                <a:schemeClr val="accent2"/>
              </a:solidFill>
            </a:rPr>
            <a:t> 2:16</a:t>
          </a:r>
        </a:p>
      </dgm:t>
    </dgm:pt>
    <dgm:pt modelId="{F061B895-9FF5-46C8-A92A-F3F4CD1F46B6}" type="parTrans" cxnId="{A88CF066-1ED0-4D21-B50A-9CE2F2E76241}">
      <dgm:prSet/>
      <dgm:spPr/>
      <dgm:t>
        <a:bodyPr/>
        <a:lstStyle/>
        <a:p>
          <a:pPr algn="ctr"/>
          <a:endParaRPr lang="es-ES" sz="2000"/>
        </a:p>
      </dgm:t>
    </dgm:pt>
    <dgm:pt modelId="{1BCE1B32-F822-4746-B2C5-A49AFDF0D3AB}" type="sibTrans" cxnId="{A88CF066-1ED0-4D21-B50A-9CE2F2E76241}">
      <dgm:prSet/>
      <dgm:spPr/>
      <dgm:t>
        <a:bodyPr/>
        <a:lstStyle/>
        <a:p>
          <a:pPr algn="ctr"/>
          <a:endParaRPr lang="es-ES" sz="2000"/>
        </a:p>
      </dgm:t>
    </dgm:pt>
    <dgm:pt modelId="{8578EF66-6E49-4F1B-B507-998C6F323110}">
      <dgm:prSet phldrT="[Texto]" custT="1"/>
      <dgm:spPr/>
      <dgm:t>
        <a:bodyPr>
          <a:scene3d>
            <a:camera prst="orthographicFront"/>
            <a:lightRig rig="threePt" dir="t"/>
          </a:scene3d>
          <a:sp3d extrusionH="57150">
            <a:bevelT w="38100" h="38100"/>
          </a:sp3d>
        </a:bodyPr>
        <a:lstStyle/>
        <a:p>
          <a:pPr algn="ctr"/>
          <a:r>
            <a:rPr lang="es-ES" sz="2400" b="1" dirty="0" err="1">
              <a:solidFill>
                <a:srgbClr val="8B814F"/>
              </a:solidFill>
            </a:rPr>
            <a:t>Filipen</a:t>
          </a:r>
          <a:r>
            <a:rPr lang="ro-RO" sz="2400" b="1" dirty="0">
              <a:solidFill>
                <a:srgbClr val="8B814F"/>
              </a:solidFill>
            </a:rPr>
            <a:t>i</a:t>
          </a:r>
          <a:r>
            <a:rPr lang="es-ES" sz="2400" b="1" dirty="0">
              <a:solidFill>
                <a:srgbClr val="8B814F"/>
              </a:solidFill>
            </a:rPr>
            <a:t> 1:16</a:t>
          </a:r>
        </a:p>
      </dgm:t>
    </dgm:pt>
    <dgm:pt modelId="{55EF4716-AF65-4606-8D20-384212CF737B}" type="parTrans" cxnId="{A36FAFC6-4F7B-44B2-BB3D-9F11106A0324}">
      <dgm:prSet/>
      <dgm:spPr/>
      <dgm:t>
        <a:bodyPr/>
        <a:lstStyle/>
        <a:p>
          <a:pPr algn="ctr"/>
          <a:endParaRPr lang="es-ES" sz="2000"/>
        </a:p>
      </dgm:t>
    </dgm:pt>
    <dgm:pt modelId="{E11B38F0-891E-411A-9617-1BA9E040A67B}" type="sibTrans" cxnId="{A36FAFC6-4F7B-44B2-BB3D-9F11106A0324}">
      <dgm:prSet/>
      <dgm:spPr/>
      <dgm:t>
        <a:bodyPr/>
        <a:lstStyle/>
        <a:p>
          <a:pPr algn="ctr"/>
          <a:endParaRPr lang="es-ES" sz="2000"/>
        </a:p>
      </dgm:t>
    </dgm:pt>
    <dgm:pt modelId="{EB28052D-89D6-45AF-83DE-2B3CC86A7D94}">
      <dgm:prSet phldrT="[Texto]" custT="1"/>
      <dgm:spPr/>
      <dgm:t>
        <a:bodyPr>
          <a:scene3d>
            <a:camera prst="orthographicFront"/>
            <a:lightRig rig="threePt" dir="t"/>
          </a:scene3d>
          <a:sp3d extrusionH="57150">
            <a:bevelT w="38100" h="38100"/>
          </a:sp3d>
        </a:bodyPr>
        <a:lstStyle/>
        <a:p>
          <a:pPr algn="ctr"/>
          <a:r>
            <a:rPr lang="ro-RO" sz="2400" b="1" dirty="0">
              <a:solidFill>
                <a:srgbClr val="8B814F"/>
              </a:solidFill>
            </a:rPr>
            <a:t>SFINȚIREA</a:t>
          </a:r>
          <a:endParaRPr lang="es-ES" sz="2400" b="1" dirty="0">
            <a:solidFill>
              <a:srgbClr val="8B814F"/>
            </a:solidFill>
          </a:endParaRPr>
        </a:p>
      </dgm:t>
    </dgm:pt>
    <dgm:pt modelId="{0AEB0A79-E22A-41AE-BA8E-38C2E5B61D4F}" type="sibTrans" cxnId="{7F1B2AAA-31FF-4B1F-984B-AE8997447F5F}">
      <dgm:prSet/>
      <dgm:spPr/>
      <dgm:t>
        <a:bodyPr/>
        <a:lstStyle/>
        <a:p>
          <a:pPr algn="ctr"/>
          <a:endParaRPr lang="es-ES" sz="2400" b="1"/>
        </a:p>
      </dgm:t>
    </dgm:pt>
    <dgm:pt modelId="{A87097B1-9F6A-4F64-84DB-2745C8DC9106}" type="parTrans" cxnId="{7F1B2AAA-31FF-4B1F-984B-AE8997447F5F}">
      <dgm:prSet/>
      <dgm:spPr/>
      <dgm:t>
        <a:bodyPr/>
        <a:lstStyle/>
        <a:p>
          <a:pPr algn="ctr"/>
          <a:endParaRPr lang="es-ES" sz="2400" b="1"/>
        </a:p>
      </dgm:t>
    </dgm:pt>
    <dgm:pt modelId="{F19A751B-BB25-40D6-B127-2B8EC9132C38}" type="pres">
      <dgm:prSet presAssocID="{50698D51-501A-4294-B746-87E690004FED}" presName="Name0" presStyleCnt="0">
        <dgm:presLayoutVars>
          <dgm:dir/>
          <dgm:resizeHandles val="exact"/>
        </dgm:presLayoutVars>
      </dgm:prSet>
      <dgm:spPr/>
    </dgm:pt>
    <dgm:pt modelId="{48276FF5-8E4F-4B8C-A190-D9D9954A9A86}" type="pres">
      <dgm:prSet presAssocID="{50698D51-501A-4294-B746-87E690004FED}" presName="arrow" presStyleLbl="bgShp" presStyleIdx="0" presStyleCnt="1" custScaleY="26506"/>
      <dgm:spPr>
        <a:ln>
          <a:solidFill>
            <a:schemeClr val="tx2"/>
          </a:solidFill>
        </a:ln>
      </dgm:spPr>
    </dgm:pt>
    <dgm:pt modelId="{FBD31D5B-39EB-46B4-A4CB-8846C886D718}" type="pres">
      <dgm:prSet presAssocID="{50698D51-501A-4294-B746-87E690004FED}" presName="points" presStyleCnt="0"/>
      <dgm:spPr/>
    </dgm:pt>
    <dgm:pt modelId="{5C03455B-5AE3-447A-8666-E8FAC402C53C}" type="pres">
      <dgm:prSet presAssocID="{5FD7A1F9-7F27-4A86-BCD0-4A0DA3968376}" presName="compositeA" presStyleCnt="0"/>
      <dgm:spPr/>
    </dgm:pt>
    <dgm:pt modelId="{D5ACDC64-53F0-4FB5-8325-A1253996C912}" type="pres">
      <dgm:prSet presAssocID="{5FD7A1F9-7F27-4A86-BCD0-4A0DA3968376}" presName="textA" presStyleLbl="revTx" presStyleIdx="0" presStyleCnt="3">
        <dgm:presLayoutVars>
          <dgm:bulletEnabled val="1"/>
        </dgm:presLayoutVars>
      </dgm:prSet>
      <dgm:spPr/>
      <dgm:t>
        <a:bodyPr/>
        <a:lstStyle/>
        <a:p>
          <a:endParaRPr lang="ro-RO"/>
        </a:p>
      </dgm:t>
    </dgm:pt>
    <dgm:pt modelId="{CE0DF044-68BC-4F94-A5EE-1CBB1BD49122}" type="pres">
      <dgm:prSet presAssocID="{5FD7A1F9-7F27-4A86-BCD0-4A0DA3968376}" presName="circleA" presStyleLbl="node1" presStyleIdx="0" presStyleCnt="3"/>
      <dgm:spPr/>
    </dgm:pt>
    <dgm:pt modelId="{9745A215-492D-4271-B9A4-3F3AEB7EDEB7}" type="pres">
      <dgm:prSet presAssocID="{5FD7A1F9-7F27-4A86-BCD0-4A0DA3968376}" presName="spaceA" presStyleCnt="0"/>
      <dgm:spPr/>
    </dgm:pt>
    <dgm:pt modelId="{7004F606-E64F-446C-AB4D-E5745660FD27}" type="pres">
      <dgm:prSet presAssocID="{D2E75754-DC28-4006-B8E6-2305C2EC77A8}" presName="space" presStyleCnt="0"/>
      <dgm:spPr/>
    </dgm:pt>
    <dgm:pt modelId="{0DE92663-401E-4AA9-8456-90A57E7D3A6D}" type="pres">
      <dgm:prSet presAssocID="{8AF1DC78-7009-46C3-8F99-712B164500B3}" presName="compositeB" presStyleCnt="0"/>
      <dgm:spPr/>
    </dgm:pt>
    <dgm:pt modelId="{EB1EF2AB-1BD9-4618-A5E5-A8F93DC08F0A}" type="pres">
      <dgm:prSet presAssocID="{8AF1DC78-7009-46C3-8F99-712B164500B3}" presName="textB" presStyleLbl="revTx" presStyleIdx="1" presStyleCnt="3" custLinFactNeighborX="2857">
        <dgm:presLayoutVars>
          <dgm:bulletEnabled val="1"/>
        </dgm:presLayoutVars>
      </dgm:prSet>
      <dgm:spPr/>
      <dgm:t>
        <a:bodyPr/>
        <a:lstStyle/>
        <a:p>
          <a:endParaRPr lang="ro-RO"/>
        </a:p>
      </dgm:t>
    </dgm:pt>
    <dgm:pt modelId="{33FAAE11-29C4-4B5F-9CDA-ACF319AEB078}" type="pres">
      <dgm:prSet presAssocID="{8AF1DC78-7009-46C3-8F99-712B164500B3}" presName="circleB" presStyleLbl="node1" presStyleIdx="1" presStyleCnt="3"/>
      <dgm:spPr>
        <a:solidFill>
          <a:schemeClr val="accent2"/>
        </a:solidFill>
      </dgm:spPr>
    </dgm:pt>
    <dgm:pt modelId="{0035D2AB-217A-4EA6-A071-281FE9CE4349}" type="pres">
      <dgm:prSet presAssocID="{8AF1DC78-7009-46C3-8F99-712B164500B3}" presName="spaceB" presStyleCnt="0"/>
      <dgm:spPr/>
    </dgm:pt>
    <dgm:pt modelId="{0B24DCF8-E51C-460B-8E7C-770B2FBC5062}" type="pres">
      <dgm:prSet presAssocID="{0E5E0018-F3C8-4D1D-8106-689912C114FC}" presName="space" presStyleCnt="0"/>
      <dgm:spPr/>
    </dgm:pt>
    <dgm:pt modelId="{0DD081D5-4DFA-4FCE-9C09-BDDF4BAF2505}" type="pres">
      <dgm:prSet presAssocID="{EB28052D-89D6-45AF-83DE-2B3CC86A7D94}" presName="compositeA" presStyleCnt="0"/>
      <dgm:spPr/>
    </dgm:pt>
    <dgm:pt modelId="{69C8473A-567A-4291-9E6F-4A3FF6DD28C7}" type="pres">
      <dgm:prSet presAssocID="{EB28052D-89D6-45AF-83DE-2B3CC86A7D94}" presName="textA" presStyleLbl="revTx" presStyleIdx="2" presStyleCnt="3">
        <dgm:presLayoutVars>
          <dgm:bulletEnabled val="1"/>
        </dgm:presLayoutVars>
      </dgm:prSet>
      <dgm:spPr/>
      <dgm:t>
        <a:bodyPr/>
        <a:lstStyle/>
        <a:p>
          <a:endParaRPr lang="ro-RO"/>
        </a:p>
      </dgm:t>
    </dgm:pt>
    <dgm:pt modelId="{A4009D1A-82E1-487D-A957-CE9975D0C6EC}" type="pres">
      <dgm:prSet presAssocID="{EB28052D-89D6-45AF-83DE-2B3CC86A7D94}" presName="circleA" presStyleLbl="node1" presStyleIdx="2" presStyleCnt="3"/>
      <dgm:spPr>
        <a:solidFill>
          <a:schemeClr val="bg2">
            <a:lumMod val="75000"/>
          </a:schemeClr>
        </a:solidFill>
      </dgm:spPr>
    </dgm:pt>
    <dgm:pt modelId="{30298281-9FC7-4BEA-B7F8-A5148F988399}" type="pres">
      <dgm:prSet presAssocID="{EB28052D-89D6-45AF-83DE-2B3CC86A7D94}" presName="spaceA" presStyleCnt="0"/>
      <dgm:spPr/>
    </dgm:pt>
  </dgm:ptLst>
  <dgm:cxnLst>
    <dgm:cxn modelId="{A88CF066-1ED0-4D21-B50A-9CE2F2E76241}" srcId="{8AF1DC78-7009-46C3-8F99-712B164500B3}" destId="{98C26533-B670-41BC-8A6A-44F316661F47}" srcOrd="0" destOrd="0" parTransId="{F061B895-9FF5-46C8-A92A-F3F4CD1F46B6}" sibTransId="{1BCE1B32-F822-4746-B2C5-A49AFDF0D3AB}"/>
    <dgm:cxn modelId="{5CDADFA7-86B6-42AD-B568-DA8BE7906FF4}" type="presOf" srcId="{8AF1DC78-7009-46C3-8F99-712B164500B3}" destId="{EB1EF2AB-1BD9-4618-A5E5-A8F93DC08F0A}" srcOrd="0" destOrd="0" presId="urn:microsoft.com/office/officeart/2005/8/layout/hProcess11"/>
    <dgm:cxn modelId="{D042FF9B-8323-428E-830F-393F4096FDB6}" srcId="{50698D51-501A-4294-B746-87E690004FED}" destId="{8AF1DC78-7009-46C3-8F99-712B164500B3}" srcOrd="1" destOrd="0" parTransId="{608D11D6-AB35-4876-81B3-18C8ED20BEBF}" sibTransId="{0E5E0018-F3C8-4D1D-8106-689912C114FC}"/>
    <dgm:cxn modelId="{221D6EB1-3AAC-43C5-AE87-704CD7A9C4CA}" type="presOf" srcId="{5FD7A1F9-7F27-4A86-BCD0-4A0DA3968376}" destId="{D5ACDC64-53F0-4FB5-8325-A1253996C912}" srcOrd="0" destOrd="0" presId="urn:microsoft.com/office/officeart/2005/8/layout/hProcess11"/>
    <dgm:cxn modelId="{250A6852-08A4-4D1E-ADE9-032067762225}" type="presOf" srcId="{6BAD890E-7035-403B-877B-150B4BDE7942}" destId="{D5ACDC64-53F0-4FB5-8325-A1253996C912}" srcOrd="0" destOrd="1" presId="urn:microsoft.com/office/officeart/2005/8/layout/hProcess11"/>
    <dgm:cxn modelId="{A9031A20-9224-4BEB-9EFD-AEF10EE3A03E}" srcId="{5FD7A1F9-7F27-4A86-BCD0-4A0DA3968376}" destId="{6BAD890E-7035-403B-877B-150B4BDE7942}" srcOrd="0" destOrd="0" parTransId="{3B744A15-39E5-426E-AAFF-C9C8912ADEFC}" sibTransId="{5247ACE6-5C61-4EA8-9CB5-0CCF504A352B}"/>
    <dgm:cxn modelId="{D59DFFFF-7F35-4442-B09B-D2DDAA1120FD}" type="presOf" srcId="{98C26533-B670-41BC-8A6A-44F316661F47}" destId="{EB1EF2AB-1BD9-4618-A5E5-A8F93DC08F0A}" srcOrd="0" destOrd="1" presId="urn:microsoft.com/office/officeart/2005/8/layout/hProcess11"/>
    <dgm:cxn modelId="{A5AA4DE9-E201-438E-AA58-58FF8FE57FFE}" srcId="{50698D51-501A-4294-B746-87E690004FED}" destId="{5FD7A1F9-7F27-4A86-BCD0-4A0DA3968376}" srcOrd="0" destOrd="0" parTransId="{CD6D1CEB-5D99-42AF-8677-5F74EFFED6A0}" sibTransId="{D2E75754-DC28-4006-B8E6-2305C2EC77A8}"/>
    <dgm:cxn modelId="{C6CF1720-99D9-4B1A-8F14-FF93A9806CE8}" type="presOf" srcId="{50698D51-501A-4294-B746-87E690004FED}" destId="{F19A751B-BB25-40D6-B127-2B8EC9132C38}" srcOrd="0" destOrd="0" presId="urn:microsoft.com/office/officeart/2005/8/layout/hProcess11"/>
    <dgm:cxn modelId="{A3A807C1-B7F5-4495-9FB7-8E4C70A7F1D9}" type="presOf" srcId="{EB28052D-89D6-45AF-83DE-2B3CC86A7D94}" destId="{69C8473A-567A-4291-9E6F-4A3FF6DD28C7}" srcOrd="0" destOrd="0" presId="urn:microsoft.com/office/officeart/2005/8/layout/hProcess11"/>
    <dgm:cxn modelId="{8CC30F4E-ED49-4528-B808-71AFCBDC1124}" type="presOf" srcId="{8578EF66-6E49-4F1B-B507-998C6F323110}" destId="{69C8473A-567A-4291-9E6F-4A3FF6DD28C7}" srcOrd="0" destOrd="1" presId="urn:microsoft.com/office/officeart/2005/8/layout/hProcess11"/>
    <dgm:cxn modelId="{7F1B2AAA-31FF-4B1F-984B-AE8997447F5F}" srcId="{50698D51-501A-4294-B746-87E690004FED}" destId="{EB28052D-89D6-45AF-83DE-2B3CC86A7D94}" srcOrd="2" destOrd="0" parTransId="{A87097B1-9F6A-4F64-84DB-2745C8DC9106}" sibTransId="{0AEB0A79-E22A-41AE-BA8E-38C2E5B61D4F}"/>
    <dgm:cxn modelId="{A36FAFC6-4F7B-44B2-BB3D-9F11106A0324}" srcId="{EB28052D-89D6-45AF-83DE-2B3CC86A7D94}" destId="{8578EF66-6E49-4F1B-B507-998C6F323110}" srcOrd="0" destOrd="0" parTransId="{55EF4716-AF65-4606-8D20-384212CF737B}" sibTransId="{E11B38F0-891E-411A-9617-1BA9E040A67B}"/>
    <dgm:cxn modelId="{F854979C-DFCF-4E7C-845F-C67A541DF229}" type="presParOf" srcId="{F19A751B-BB25-40D6-B127-2B8EC9132C38}" destId="{48276FF5-8E4F-4B8C-A190-D9D9954A9A86}" srcOrd="0" destOrd="0" presId="urn:microsoft.com/office/officeart/2005/8/layout/hProcess11"/>
    <dgm:cxn modelId="{D7DFC2C0-94E3-46A4-B067-ECD82AB3CBA1}" type="presParOf" srcId="{F19A751B-BB25-40D6-B127-2B8EC9132C38}" destId="{FBD31D5B-39EB-46B4-A4CB-8846C886D718}" srcOrd="1" destOrd="0" presId="urn:microsoft.com/office/officeart/2005/8/layout/hProcess11"/>
    <dgm:cxn modelId="{65DCC3E8-F9EC-4C89-A9BC-B9FE646CD565}" type="presParOf" srcId="{FBD31D5B-39EB-46B4-A4CB-8846C886D718}" destId="{5C03455B-5AE3-447A-8666-E8FAC402C53C}" srcOrd="0" destOrd="0" presId="urn:microsoft.com/office/officeart/2005/8/layout/hProcess11"/>
    <dgm:cxn modelId="{D19BB2D7-0BC9-414B-A536-00B70208DFB4}" type="presParOf" srcId="{5C03455B-5AE3-447A-8666-E8FAC402C53C}" destId="{D5ACDC64-53F0-4FB5-8325-A1253996C912}" srcOrd="0" destOrd="0" presId="urn:microsoft.com/office/officeart/2005/8/layout/hProcess11"/>
    <dgm:cxn modelId="{780B5507-24D2-4A84-96EA-F6EBAB154649}" type="presParOf" srcId="{5C03455B-5AE3-447A-8666-E8FAC402C53C}" destId="{CE0DF044-68BC-4F94-A5EE-1CBB1BD49122}" srcOrd="1" destOrd="0" presId="urn:microsoft.com/office/officeart/2005/8/layout/hProcess11"/>
    <dgm:cxn modelId="{B9D4CECE-8BDC-41FF-89F7-F4167BF111D4}" type="presParOf" srcId="{5C03455B-5AE3-447A-8666-E8FAC402C53C}" destId="{9745A215-492D-4271-B9A4-3F3AEB7EDEB7}" srcOrd="2" destOrd="0" presId="urn:microsoft.com/office/officeart/2005/8/layout/hProcess11"/>
    <dgm:cxn modelId="{9DD068E1-C58A-4206-ACFC-58419A87B1D9}" type="presParOf" srcId="{FBD31D5B-39EB-46B4-A4CB-8846C886D718}" destId="{7004F606-E64F-446C-AB4D-E5745660FD27}" srcOrd="1" destOrd="0" presId="urn:microsoft.com/office/officeart/2005/8/layout/hProcess11"/>
    <dgm:cxn modelId="{E4FC13F1-5F57-402D-9DC2-8F2796EC392B}" type="presParOf" srcId="{FBD31D5B-39EB-46B4-A4CB-8846C886D718}" destId="{0DE92663-401E-4AA9-8456-90A57E7D3A6D}" srcOrd="2" destOrd="0" presId="urn:microsoft.com/office/officeart/2005/8/layout/hProcess11"/>
    <dgm:cxn modelId="{0882CE1E-5589-4BEA-99C3-860B21EC677B}" type="presParOf" srcId="{0DE92663-401E-4AA9-8456-90A57E7D3A6D}" destId="{EB1EF2AB-1BD9-4618-A5E5-A8F93DC08F0A}" srcOrd="0" destOrd="0" presId="urn:microsoft.com/office/officeart/2005/8/layout/hProcess11"/>
    <dgm:cxn modelId="{9C1DF4B9-6D55-4B6E-A59D-59228AD4106C}" type="presParOf" srcId="{0DE92663-401E-4AA9-8456-90A57E7D3A6D}" destId="{33FAAE11-29C4-4B5F-9CDA-ACF319AEB078}" srcOrd="1" destOrd="0" presId="urn:microsoft.com/office/officeart/2005/8/layout/hProcess11"/>
    <dgm:cxn modelId="{17E9074E-097B-4BAA-9D1A-1F006FC5635D}" type="presParOf" srcId="{0DE92663-401E-4AA9-8456-90A57E7D3A6D}" destId="{0035D2AB-217A-4EA6-A071-281FE9CE4349}" srcOrd="2" destOrd="0" presId="urn:microsoft.com/office/officeart/2005/8/layout/hProcess11"/>
    <dgm:cxn modelId="{2CDEF2CC-F304-49B2-94DE-D0032E0949D3}" type="presParOf" srcId="{FBD31D5B-39EB-46B4-A4CB-8846C886D718}" destId="{0B24DCF8-E51C-460B-8E7C-770B2FBC5062}" srcOrd="3" destOrd="0" presId="urn:microsoft.com/office/officeart/2005/8/layout/hProcess11"/>
    <dgm:cxn modelId="{44055449-BB73-4709-815E-F5D953643EDC}" type="presParOf" srcId="{FBD31D5B-39EB-46B4-A4CB-8846C886D718}" destId="{0DD081D5-4DFA-4FCE-9C09-BDDF4BAF2505}" srcOrd="4" destOrd="0" presId="urn:microsoft.com/office/officeart/2005/8/layout/hProcess11"/>
    <dgm:cxn modelId="{E4E2DC19-FF97-4CE1-8E42-1933B40ED9BC}" type="presParOf" srcId="{0DD081D5-4DFA-4FCE-9C09-BDDF4BAF2505}" destId="{69C8473A-567A-4291-9E6F-4A3FF6DD28C7}" srcOrd="0" destOrd="0" presId="urn:microsoft.com/office/officeart/2005/8/layout/hProcess11"/>
    <dgm:cxn modelId="{CB35D677-76C0-40A0-AFF5-9B9BD1AD687E}" type="presParOf" srcId="{0DD081D5-4DFA-4FCE-9C09-BDDF4BAF2505}" destId="{A4009D1A-82E1-487D-A957-CE9975D0C6EC}" srcOrd="1" destOrd="0" presId="urn:microsoft.com/office/officeart/2005/8/layout/hProcess11"/>
    <dgm:cxn modelId="{AC8C1867-381E-4A8E-9D00-2386C48CD8D5}" type="presParOf" srcId="{0DD081D5-4DFA-4FCE-9C09-BDDF4BAF2505}" destId="{30298281-9FC7-4BEA-B7F8-A5148F988399}" srcOrd="2" destOrd="0" presId="urn:microsoft.com/office/officeart/2005/8/layout/hProcess1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98D51-501A-4294-B746-87E690004FED}" type="doc">
      <dgm:prSet loTypeId="urn:microsoft.com/office/officeart/2005/8/layout/hProcess11" loCatId="process" qsTypeId="urn:microsoft.com/office/officeart/2005/8/quickstyle/simple5" qsCatId="simple" csTypeId="urn:microsoft.com/office/officeart/2005/8/colors/accent1_2" csCatId="accent1" phldr="1"/>
      <dgm:spPr/>
    </dgm:pt>
    <dgm:pt modelId="{5FD7A1F9-7F27-4A86-BCD0-4A0DA3968376}">
      <dgm:prSet phldrT="[Texto]" custT="1"/>
      <dgm:spPr/>
      <dgm:t>
        <a:bodyPr>
          <a:scene3d>
            <a:camera prst="orthographicFront"/>
            <a:lightRig rig="threePt" dir="t"/>
          </a:scene3d>
          <a:sp3d extrusionH="57150">
            <a:bevelT w="38100" h="38100"/>
          </a:sp3d>
        </a:bodyPr>
        <a:lstStyle/>
        <a:p>
          <a:pPr algn="ctr"/>
          <a:r>
            <a:rPr lang="ro-RO" sz="2400" b="1" dirty="0">
              <a:solidFill>
                <a:schemeClr val="tx1">
                  <a:lumMod val="65000"/>
                  <a:lumOff val="35000"/>
                </a:schemeClr>
              </a:solidFill>
            </a:rPr>
            <a:t>LUPTEA CREȘTINULUI</a:t>
          </a:r>
          <a:endParaRPr lang="es-ES" sz="2400" b="1" dirty="0">
            <a:solidFill>
              <a:schemeClr val="tx1">
                <a:lumMod val="65000"/>
                <a:lumOff val="35000"/>
              </a:schemeClr>
            </a:solidFill>
          </a:endParaRPr>
        </a:p>
      </dgm:t>
    </dgm:pt>
    <dgm:pt modelId="{CD6D1CEB-5D99-42AF-8677-5F74EFFED6A0}" type="parTrans" cxnId="{A5AA4DE9-E201-438E-AA58-58FF8FE57FFE}">
      <dgm:prSet/>
      <dgm:spPr/>
      <dgm:t>
        <a:bodyPr/>
        <a:lstStyle/>
        <a:p>
          <a:pPr algn="ctr"/>
          <a:endParaRPr lang="es-ES" sz="2400" b="1"/>
        </a:p>
      </dgm:t>
    </dgm:pt>
    <dgm:pt modelId="{D2E75754-DC28-4006-B8E6-2305C2EC77A8}" type="sibTrans" cxnId="{A5AA4DE9-E201-438E-AA58-58FF8FE57FFE}">
      <dgm:prSet/>
      <dgm:spPr/>
      <dgm:t>
        <a:bodyPr/>
        <a:lstStyle/>
        <a:p>
          <a:pPr algn="ctr"/>
          <a:endParaRPr lang="es-ES" sz="2400" b="1"/>
        </a:p>
      </dgm:t>
    </dgm:pt>
    <dgm:pt modelId="{8AF1DC78-7009-46C3-8F99-712B164500B3}">
      <dgm:prSet phldrT="[Texto]" custT="1"/>
      <dgm:spPr/>
      <dgm:t>
        <a:bodyPr>
          <a:scene3d>
            <a:camera prst="orthographicFront"/>
            <a:lightRig rig="threePt" dir="t"/>
          </a:scene3d>
          <a:sp3d extrusionH="57150">
            <a:bevelT w="38100" h="38100"/>
          </a:sp3d>
        </a:bodyPr>
        <a:lstStyle/>
        <a:p>
          <a:pPr algn="ctr"/>
          <a:r>
            <a:rPr lang="ro-RO" sz="2400" b="1" dirty="0">
              <a:solidFill>
                <a:srgbClr val="C8A200"/>
              </a:solidFill>
            </a:rPr>
            <a:t>JUDECATA DE CERCETARE</a:t>
          </a:r>
          <a:endParaRPr lang="es-ES" sz="2400" b="1" dirty="0">
            <a:solidFill>
              <a:srgbClr val="C8A200"/>
            </a:solidFill>
          </a:endParaRPr>
        </a:p>
      </dgm:t>
    </dgm:pt>
    <dgm:pt modelId="{608D11D6-AB35-4876-81B3-18C8ED20BEBF}" type="parTrans" cxnId="{D042FF9B-8323-428E-830F-393F4096FDB6}">
      <dgm:prSet/>
      <dgm:spPr/>
      <dgm:t>
        <a:bodyPr/>
        <a:lstStyle/>
        <a:p>
          <a:pPr algn="ctr"/>
          <a:endParaRPr lang="es-ES" sz="2400" b="1"/>
        </a:p>
      </dgm:t>
    </dgm:pt>
    <dgm:pt modelId="{0E5E0018-F3C8-4D1D-8106-689912C114FC}" type="sibTrans" cxnId="{D042FF9B-8323-428E-830F-393F4096FDB6}">
      <dgm:prSet/>
      <dgm:spPr/>
      <dgm:t>
        <a:bodyPr/>
        <a:lstStyle/>
        <a:p>
          <a:pPr algn="ctr"/>
          <a:endParaRPr lang="es-ES" sz="2400" b="1"/>
        </a:p>
      </dgm:t>
    </dgm:pt>
    <dgm:pt modelId="{EB28052D-89D6-45AF-83DE-2B3CC86A7D94}">
      <dgm:prSet phldrT="[Texto]" custT="1"/>
      <dgm:spPr/>
      <dgm:t>
        <a:bodyPr>
          <a:scene3d>
            <a:camera prst="orthographicFront"/>
            <a:lightRig rig="threePt" dir="t"/>
          </a:scene3d>
          <a:sp3d extrusionH="57150">
            <a:bevelT w="38100" h="38100"/>
          </a:sp3d>
        </a:bodyPr>
        <a:lstStyle/>
        <a:p>
          <a:pPr algn="ctr"/>
          <a:r>
            <a:rPr lang="ro-RO" sz="2400" b="1" dirty="0">
              <a:solidFill>
                <a:srgbClr val="002060"/>
              </a:solidFill>
            </a:rPr>
            <a:t>VREMEA STRÂMTORĂRII</a:t>
          </a:r>
          <a:endParaRPr lang="es-ES" sz="2400" b="1" dirty="0">
            <a:solidFill>
              <a:srgbClr val="002060"/>
            </a:solidFill>
          </a:endParaRPr>
        </a:p>
      </dgm:t>
    </dgm:pt>
    <dgm:pt modelId="{A87097B1-9F6A-4F64-84DB-2745C8DC9106}" type="parTrans" cxnId="{7F1B2AAA-31FF-4B1F-984B-AE8997447F5F}">
      <dgm:prSet/>
      <dgm:spPr/>
      <dgm:t>
        <a:bodyPr/>
        <a:lstStyle/>
        <a:p>
          <a:pPr algn="ctr"/>
          <a:endParaRPr lang="es-ES" sz="2400" b="1"/>
        </a:p>
      </dgm:t>
    </dgm:pt>
    <dgm:pt modelId="{0AEB0A79-E22A-41AE-BA8E-38C2E5B61D4F}" type="sibTrans" cxnId="{7F1B2AAA-31FF-4B1F-984B-AE8997447F5F}">
      <dgm:prSet/>
      <dgm:spPr/>
      <dgm:t>
        <a:bodyPr/>
        <a:lstStyle/>
        <a:p>
          <a:pPr algn="ctr"/>
          <a:endParaRPr lang="es-ES" sz="2400" b="1"/>
        </a:p>
      </dgm:t>
    </dgm:pt>
    <dgm:pt modelId="{6BAD890E-7035-403B-877B-150B4BDE7942}">
      <dgm:prSet phldrT="[Texto]" custT="1"/>
      <dgm:spPr/>
      <dgm:t>
        <a:bodyPr>
          <a:scene3d>
            <a:camera prst="orthographicFront"/>
            <a:lightRig rig="threePt" dir="t"/>
          </a:scene3d>
          <a:sp3d extrusionH="57150">
            <a:bevelT w="38100" h="38100"/>
          </a:sp3d>
        </a:bodyPr>
        <a:lstStyle/>
        <a:p>
          <a:pPr algn="ctr"/>
          <a:r>
            <a:rPr lang="es-ES" sz="2400" b="1" dirty="0">
              <a:solidFill>
                <a:schemeClr val="tx1">
                  <a:lumMod val="65000"/>
                  <a:lumOff val="35000"/>
                </a:schemeClr>
              </a:solidFill>
            </a:rPr>
            <a:t>1 </a:t>
          </a:r>
          <a:r>
            <a:rPr lang="es-ES" sz="2400" b="1" dirty="0" err="1">
              <a:solidFill>
                <a:schemeClr val="tx1">
                  <a:lumMod val="65000"/>
                  <a:lumOff val="35000"/>
                </a:schemeClr>
              </a:solidFill>
            </a:rPr>
            <a:t>Corint</a:t>
          </a:r>
          <a:r>
            <a:rPr lang="ro-RO" sz="2400" b="1" dirty="0">
              <a:solidFill>
                <a:schemeClr val="tx1">
                  <a:lumMod val="65000"/>
                  <a:lumOff val="35000"/>
                </a:schemeClr>
              </a:solidFill>
            </a:rPr>
            <a:t>eni</a:t>
          </a:r>
          <a:r>
            <a:rPr lang="es-ES" sz="2400" b="1" dirty="0">
              <a:solidFill>
                <a:schemeClr val="tx1">
                  <a:lumMod val="65000"/>
                  <a:lumOff val="35000"/>
                </a:schemeClr>
              </a:solidFill>
            </a:rPr>
            <a:t> 10:13</a:t>
          </a:r>
        </a:p>
      </dgm:t>
    </dgm:pt>
    <dgm:pt modelId="{3B744A15-39E5-426E-AAFF-C9C8912ADEFC}" type="parTrans" cxnId="{A9031A20-9224-4BEB-9EFD-AEF10EE3A03E}">
      <dgm:prSet/>
      <dgm:spPr/>
      <dgm:t>
        <a:bodyPr/>
        <a:lstStyle/>
        <a:p>
          <a:pPr algn="ctr"/>
          <a:endParaRPr lang="es-ES" sz="2000"/>
        </a:p>
      </dgm:t>
    </dgm:pt>
    <dgm:pt modelId="{5247ACE6-5C61-4EA8-9CB5-0CCF504A352B}" type="sibTrans" cxnId="{A9031A20-9224-4BEB-9EFD-AEF10EE3A03E}">
      <dgm:prSet/>
      <dgm:spPr/>
      <dgm:t>
        <a:bodyPr/>
        <a:lstStyle/>
        <a:p>
          <a:pPr algn="ctr"/>
          <a:endParaRPr lang="es-ES" sz="2000"/>
        </a:p>
      </dgm:t>
    </dgm:pt>
    <dgm:pt modelId="{98C26533-B670-41BC-8A6A-44F316661F47}">
      <dgm:prSet phldrT="[Texto]" custT="1"/>
      <dgm:spPr/>
      <dgm:t>
        <a:bodyPr>
          <a:scene3d>
            <a:camera prst="orthographicFront"/>
            <a:lightRig rig="threePt" dir="t"/>
          </a:scene3d>
          <a:sp3d extrusionH="57150">
            <a:bevelT w="38100" h="38100"/>
          </a:sp3d>
        </a:bodyPr>
        <a:lstStyle/>
        <a:p>
          <a:pPr algn="ctr"/>
          <a:r>
            <a:rPr lang="es-ES" sz="2400" b="1" dirty="0">
              <a:solidFill>
                <a:srgbClr val="C8A200"/>
              </a:solidFill>
            </a:rPr>
            <a:t>Daniel 7:22</a:t>
          </a:r>
        </a:p>
      </dgm:t>
    </dgm:pt>
    <dgm:pt modelId="{F061B895-9FF5-46C8-A92A-F3F4CD1F46B6}" type="parTrans" cxnId="{A88CF066-1ED0-4D21-B50A-9CE2F2E76241}">
      <dgm:prSet/>
      <dgm:spPr/>
      <dgm:t>
        <a:bodyPr/>
        <a:lstStyle/>
        <a:p>
          <a:pPr algn="ctr"/>
          <a:endParaRPr lang="es-ES" sz="2000"/>
        </a:p>
      </dgm:t>
    </dgm:pt>
    <dgm:pt modelId="{1BCE1B32-F822-4746-B2C5-A49AFDF0D3AB}" type="sibTrans" cxnId="{A88CF066-1ED0-4D21-B50A-9CE2F2E76241}">
      <dgm:prSet/>
      <dgm:spPr/>
      <dgm:t>
        <a:bodyPr/>
        <a:lstStyle/>
        <a:p>
          <a:pPr algn="ctr"/>
          <a:endParaRPr lang="es-ES" sz="2000"/>
        </a:p>
      </dgm:t>
    </dgm:pt>
    <dgm:pt modelId="{8578EF66-6E49-4F1B-B507-998C6F323110}">
      <dgm:prSet phldrT="[Texto]" custT="1"/>
      <dgm:spPr/>
      <dgm:t>
        <a:bodyPr>
          <a:scene3d>
            <a:camera prst="orthographicFront"/>
            <a:lightRig rig="threePt" dir="t"/>
          </a:scene3d>
          <a:sp3d extrusionH="57150">
            <a:bevelT w="38100" h="38100"/>
          </a:sp3d>
        </a:bodyPr>
        <a:lstStyle/>
        <a:p>
          <a:pPr algn="ctr"/>
          <a:r>
            <a:rPr lang="es-ES" sz="2400" b="1" dirty="0">
              <a:solidFill>
                <a:srgbClr val="002060"/>
              </a:solidFill>
            </a:rPr>
            <a:t>Daniel 12:1-2</a:t>
          </a:r>
        </a:p>
      </dgm:t>
    </dgm:pt>
    <dgm:pt modelId="{55EF4716-AF65-4606-8D20-384212CF737B}" type="parTrans" cxnId="{A36FAFC6-4F7B-44B2-BB3D-9F11106A0324}">
      <dgm:prSet/>
      <dgm:spPr/>
      <dgm:t>
        <a:bodyPr/>
        <a:lstStyle/>
        <a:p>
          <a:pPr algn="ctr"/>
          <a:endParaRPr lang="es-ES" sz="2000"/>
        </a:p>
      </dgm:t>
    </dgm:pt>
    <dgm:pt modelId="{E11B38F0-891E-411A-9617-1BA9E040A67B}" type="sibTrans" cxnId="{A36FAFC6-4F7B-44B2-BB3D-9F11106A0324}">
      <dgm:prSet/>
      <dgm:spPr/>
      <dgm:t>
        <a:bodyPr/>
        <a:lstStyle/>
        <a:p>
          <a:pPr algn="ctr"/>
          <a:endParaRPr lang="es-ES" sz="2000"/>
        </a:p>
      </dgm:t>
    </dgm:pt>
    <dgm:pt modelId="{F19A751B-BB25-40D6-B127-2B8EC9132C38}" type="pres">
      <dgm:prSet presAssocID="{50698D51-501A-4294-B746-87E690004FED}" presName="Name0" presStyleCnt="0">
        <dgm:presLayoutVars>
          <dgm:dir/>
          <dgm:resizeHandles val="exact"/>
        </dgm:presLayoutVars>
      </dgm:prSet>
      <dgm:spPr/>
    </dgm:pt>
    <dgm:pt modelId="{48276FF5-8E4F-4B8C-A190-D9D9954A9A86}" type="pres">
      <dgm:prSet presAssocID="{50698D51-501A-4294-B746-87E690004FED}" presName="arrow" presStyleLbl="bgShp" presStyleIdx="0" presStyleCnt="1" custScaleY="26506"/>
      <dgm:spPr>
        <a:ln>
          <a:solidFill>
            <a:schemeClr val="tx2"/>
          </a:solidFill>
        </a:ln>
      </dgm:spPr>
    </dgm:pt>
    <dgm:pt modelId="{FBD31D5B-39EB-46B4-A4CB-8846C886D718}" type="pres">
      <dgm:prSet presAssocID="{50698D51-501A-4294-B746-87E690004FED}" presName="points" presStyleCnt="0"/>
      <dgm:spPr/>
    </dgm:pt>
    <dgm:pt modelId="{5C03455B-5AE3-447A-8666-E8FAC402C53C}" type="pres">
      <dgm:prSet presAssocID="{5FD7A1F9-7F27-4A86-BCD0-4A0DA3968376}" presName="compositeA" presStyleCnt="0"/>
      <dgm:spPr/>
    </dgm:pt>
    <dgm:pt modelId="{D5ACDC64-53F0-4FB5-8325-A1253996C912}" type="pres">
      <dgm:prSet presAssocID="{5FD7A1F9-7F27-4A86-BCD0-4A0DA3968376}" presName="textA" presStyleLbl="revTx" presStyleIdx="0" presStyleCnt="3" custScaleX="117913">
        <dgm:presLayoutVars>
          <dgm:bulletEnabled val="1"/>
        </dgm:presLayoutVars>
      </dgm:prSet>
      <dgm:spPr/>
      <dgm:t>
        <a:bodyPr/>
        <a:lstStyle/>
        <a:p>
          <a:endParaRPr lang="ro-RO"/>
        </a:p>
      </dgm:t>
    </dgm:pt>
    <dgm:pt modelId="{CE0DF044-68BC-4F94-A5EE-1CBB1BD49122}" type="pres">
      <dgm:prSet presAssocID="{5FD7A1F9-7F27-4A86-BCD0-4A0DA3968376}" presName="circleA" presStyleLbl="node1" presStyleIdx="0" presStyleCnt="3"/>
      <dgm:spPr>
        <a:solidFill>
          <a:schemeClr val="bg1">
            <a:lumMod val="50000"/>
          </a:schemeClr>
        </a:solidFill>
      </dgm:spPr>
    </dgm:pt>
    <dgm:pt modelId="{9745A215-492D-4271-B9A4-3F3AEB7EDEB7}" type="pres">
      <dgm:prSet presAssocID="{5FD7A1F9-7F27-4A86-BCD0-4A0DA3968376}" presName="spaceA" presStyleCnt="0"/>
      <dgm:spPr/>
    </dgm:pt>
    <dgm:pt modelId="{7004F606-E64F-446C-AB4D-E5745660FD27}" type="pres">
      <dgm:prSet presAssocID="{D2E75754-DC28-4006-B8E6-2305C2EC77A8}" presName="space" presStyleCnt="0"/>
      <dgm:spPr/>
    </dgm:pt>
    <dgm:pt modelId="{0DE92663-401E-4AA9-8456-90A57E7D3A6D}" type="pres">
      <dgm:prSet presAssocID="{8AF1DC78-7009-46C3-8F99-712B164500B3}" presName="compositeB" presStyleCnt="0"/>
      <dgm:spPr/>
    </dgm:pt>
    <dgm:pt modelId="{EB1EF2AB-1BD9-4618-A5E5-A8F93DC08F0A}" type="pres">
      <dgm:prSet presAssocID="{8AF1DC78-7009-46C3-8F99-712B164500B3}" presName="textB" presStyleLbl="revTx" presStyleIdx="1" presStyleCnt="3">
        <dgm:presLayoutVars>
          <dgm:bulletEnabled val="1"/>
        </dgm:presLayoutVars>
      </dgm:prSet>
      <dgm:spPr/>
      <dgm:t>
        <a:bodyPr/>
        <a:lstStyle/>
        <a:p>
          <a:endParaRPr lang="ro-RO"/>
        </a:p>
      </dgm:t>
    </dgm:pt>
    <dgm:pt modelId="{33FAAE11-29C4-4B5F-9CDA-ACF319AEB078}" type="pres">
      <dgm:prSet presAssocID="{8AF1DC78-7009-46C3-8F99-712B164500B3}" presName="circleB" presStyleLbl="node1" presStyleIdx="1" presStyleCnt="3"/>
      <dgm:spPr>
        <a:solidFill>
          <a:srgbClr val="FFD629"/>
        </a:solidFill>
      </dgm:spPr>
    </dgm:pt>
    <dgm:pt modelId="{0035D2AB-217A-4EA6-A071-281FE9CE4349}" type="pres">
      <dgm:prSet presAssocID="{8AF1DC78-7009-46C3-8F99-712B164500B3}" presName="spaceB" presStyleCnt="0"/>
      <dgm:spPr/>
    </dgm:pt>
    <dgm:pt modelId="{0B24DCF8-E51C-460B-8E7C-770B2FBC5062}" type="pres">
      <dgm:prSet presAssocID="{0E5E0018-F3C8-4D1D-8106-689912C114FC}" presName="space" presStyleCnt="0"/>
      <dgm:spPr/>
    </dgm:pt>
    <dgm:pt modelId="{0DD081D5-4DFA-4FCE-9C09-BDDF4BAF2505}" type="pres">
      <dgm:prSet presAssocID="{EB28052D-89D6-45AF-83DE-2B3CC86A7D94}" presName="compositeA" presStyleCnt="0"/>
      <dgm:spPr/>
    </dgm:pt>
    <dgm:pt modelId="{69C8473A-567A-4291-9E6F-4A3FF6DD28C7}" type="pres">
      <dgm:prSet presAssocID="{EB28052D-89D6-45AF-83DE-2B3CC86A7D94}" presName="textA" presStyleLbl="revTx" presStyleIdx="2" presStyleCnt="3">
        <dgm:presLayoutVars>
          <dgm:bulletEnabled val="1"/>
        </dgm:presLayoutVars>
      </dgm:prSet>
      <dgm:spPr/>
      <dgm:t>
        <a:bodyPr/>
        <a:lstStyle/>
        <a:p>
          <a:endParaRPr lang="ro-RO"/>
        </a:p>
      </dgm:t>
    </dgm:pt>
    <dgm:pt modelId="{A4009D1A-82E1-487D-A957-CE9975D0C6EC}" type="pres">
      <dgm:prSet presAssocID="{EB28052D-89D6-45AF-83DE-2B3CC86A7D94}" presName="circleA" presStyleLbl="node1" presStyleIdx="2" presStyleCnt="3"/>
      <dgm:spPr>
        <a:solidFill>
          <a:srgbClr val="002F8E"/>
        </a:solidFill>
      </dgm:spPr>
    </dgm:pt>
    <dgm:pt modelId="{30298281-9FC7-4BEA-B7F8-A5148F988399}" type="pres">
      <dgm:prSet presAssocID="{EB28052D-89D6-45AF-83DE-2B3CC86A7D94}" presName="spaceA" presStyleCnt="0"/>
      <dgm:spPr/>
    </dgm:pt>
  </dgm:ptLst>
  <dgm:cxnLst>
    <dgm:cxn modelId="{41C235BB-41A8-4775-AF71-C64449181F20}" type="presOf" srcId="{8578EF66-6E49-4F1B-B507-998C6F323110}" destId="{69C8473A-567A-4291-9E6F-4A3FF6DD28C7}" srcOrd="0" destOrd="1" presId="urn:microsoft.com/office/officeart/2005/8/layout/hProcess11"/>
    <dgm:cxn modelId="{B4CEAB44-6FB1-46BE-93CF-2713C2A84000}" type="presOf" srcId="{6BAD890E-7035-403B-877B-150B4BDE7942}" destId="{D5ACDC64-53F0-4FB5-8325-A1253996C912}" srcOrd="0" destOrd="1" presId="urn:microsoft.com/office/officeart/2005/8/layout/hProcess11"/>
    <dgm:cxn modelId="{A88CF066-1ED0-4D21-B50A-9CE2F2E76241}" srcId="{8AF1DC78-7009-46C3-8F99-712B164500B3}" destId="{98C26533-B670-41BC-8A6A-44F316661F47}" srcOrd="0" destOrd="0" parTransId="{F061B895-9FF5-46C8-A92A-F3F4CD1F46B6}" sibTransId="{1BCE1B32-F822-4746-B2C5-A49AFDF0D3AB}"/>
    <dgm:cxn modelId="{D042FF9B-8323-428E-830F-393F4096FDB6}" srcId="{50698D51-501A-4294-B746-87E690004FED}" destId="{8AF1DC78-7009-46C3-8F99-712B164500B3}" srcOrd="1" destOrd="0" parTransId="{608D11D6-AB35-4876-81B3-18C8ED20BEBF}" sibTransId="{0E5E0018-F3C8-4D1D-8106-689912C114FC}"/>
    <dgm:cxn modelId="{2563861A-613F-4B92-8CC2-88235AC38635}" type="presOf" srcId="{98C26533-B670-41BC-8A6A-44F316661F47}" destId="{EB1EF2AB-1BD9-4618-A5E5-A8F93DC08F0A}" srcOrd="0" destOrd="1" presId="urn:microsoft.com/office/officeart/2005/8/layout/hProcess11"/>
    <dgm:cxn modelId="{CF1D3CFB-1D9D-49A7-9517-904884E0CB7F}" type="presOf" srcId="{EB28052D-89D6-45AF-83DE-2B3CC86A7D94}" destId="{69C8473A-567A-4291-9E6F-4A3FF6DD28C7}" srcOrd="0" destOrd="0" presId="urn:microsoft.com/office/officeart/2005/8/layout/hProcess11"/>
    <dgm:cxn modelId="{A9031A20-9224-4BEB-9EFD-AEF10EE3A03E}" srcId="{5FD7A1F9-7F27-4A86-BCD0-4A0DA3968376}" destId="{6BAD890E-7035-403B-877B-150B4BDE7942}" srcOrd="0" destOrd="0" parTransId="{3B744A15-39E5-426E-AAFF-C9C8912ADEFC}" sibTransId="{5247ACE6-5C61-4EA8-9CB5-0CCF504A352B}"/>
    <dgm:cxn modelId="{775D9573-6AC9-4891-A45F-6875ADCF74F1}" type="presOf" srcId="{50698D51-501A-4294-B746-87E690004FED}" destId="{F19A751B-BB25-40D6-B127-2B8EC9132C38}" srcOrd="0" destOrd="0" presId="urn:microsoft.com/office/officeart/2005/8/layout/hProcess11"/>
    <dgm:cxn modelId="{A5AA4DE9-E201-438E-AA58-58FF8FE57FFE}" srcId="{50698D51-501A-4294-B746-87E690004FED}" destId="{5FD7A1F9-7F27-4A86-BCD0-4A0DA3968376}" srcOrd="0" destOrd="0" parTransId="{CD6D1CEB-5D99-42AF-8677-5F74EFFED6A0}" sibTransId="{D2E75754-DC28-4006-B8E6-2305C2EC77A8}"/>
    <dgm:cxn modelId="{861DFD72-BB6F-4D73-8BE6-27CBA22E05C0}" type="presOf" srcId="{5FD7A1F9-7F27-4A86-BCD0-4A0DA3968376}" destId="{D5ACDC64-53F0-4FB5-8325-A1253996C912}" srcOrd="0" destOrd="0" presId="urn:microsoft.com/office/officeart/2005/8/layout/hProcess11"/>
    <dgm:cxn modelId="{33107627-B5BC-4BAD-9515-7CB55DAA6B17}" type="presOf" srcId="{8AF1DC78-7009-46C3-8F99-712B164500B3}" destId="{EB1EF2AB-1BD9-4618-A5E5-A8F93DC08F0A}" srcOrd="0" destOrd="0" presId="urn:microsoft.com/office/officeart/2005/8/layout/hProcess11"/>
    <dgm:cxn modelId="{7F1B2AAA-31FF-4B1F-984B-AE8997447F5F}" srcId="{50698D51-501A-4294-B746-87E690004FED}" destId="{EB28052D-89D6-45AF-83DE-2B3CC86A7D94}" srcOrd="2" destOrd="0" parTransId="{A87097B1-9F6A-4F64-84DB-2745C8DC9106}" sibTransId="{0AEB0A79-E22A-41AE-BA8E-38C2E5B61D4F}"/>
    <dgm:cxn modelId="{A36FAFC6-4F7B-44B2-BB3D-9F11106A0324}" srcId="{EB28052D-89D6-45AF-83DE-2B3CC86A7D94}" destId="{8578EF66-6E49-4F1B-B507-998C6F323110}" srcOrd="0" destOrd="0" parTransId="{55EF4716-AF65-4606-8D20-384212CF737B}" sibTransId="{E11B38F0-891E-411A-9617-1BA9E040A67B}"/>
    <dgm:cxn modelId="{10E0AE25-5359-4093-98CB-E8AF4020921E}" type="presParOf" srcId="{F19A751B-BB25-40D6-B127-2B8EC9132C38}" destId="{48276FF5-8E4F-4B8C-A190-D9D9954A9A86}" srcOrd="0" destOrd="0" presId="urn:microsoft.com/office/officeart/2005/8/layout/hProcess11"/>
    <dgm:cxn modelId="{7D6D39D0-8C43-4534-8A3B-702343AEEA2C}" type="presParOf" srcId="{F19A751B-BB25-40D6-B127-2B8EC9132C38}" destId="{FBD31D5B-39EB-46B4-A4CB-8846C886D718}" srcOrd="1" destOrd="0" presId="urn:microsoft.com/office/officeart/2005/8/layout/hProcess11"/>
    <dgm:cxn modelId="{417C1BC1-3BC2-4785-A75B-10FB1EAF87EB}" type="presParOf" srcId="{FBD31D5B-39EB-46B4-A4CB-8846C886D718}" destId="{5C03455B-5AE3-447A-8666-E8FAC402C53C}" srcOrd="0" destOrd="0" presId="urn:microsoft.com/office/officeart/2005/8/layout/hProcess11"/>
    <dgm:cxn modelId="{AEEFC36A-CAE1-4EF6-A653-3078823D98F2}" type="presParOf" srcId="{5C03455B-5AE3-447A-8666-E8FAC402C53C}" destId="{D5ACDC64-53F0-4FB5-8325-A1253996C912}" srcOrd="0" destOrd="0" presId="urn:microsoft.com/office/officeart/2005/8/layout/hProcess11"/>
    <dgm:cxn modelId="{99B49256-9CBB-4FA3-BF92-083A5F39A953}" type="presParOf" srcId="{5C03455B-5AE3-447A-8666-E8FAC402C53C}" destId="{CE0DF044-68BC-4F94-A5EE-1CBB1BD49122}" srcOrd="1" destOrd="0" presId="urn:microsoft.com/office/officeart/2005/8/layout/hProcess11"/>
    <dgm:cxn modelId="{DDE3B488-56B0-433A-BA5A-37296F5D53FA}" type="presParOf" srcId="{5C03455B-5AE3-447A-8666-E8FAC402C53C}" destId="{9745A215-492D-4271-B9A4-3F3AEB7EDEB7}" srcOrd="2" destOrd="0" presId="urn:microsoft.com/office/officeart/2005/8/layout/hProcess11"/>
    <dgm:cxn modelId="{57AB5C6D-8BF4-46DE-93D4-6193E86B7E64}" type="presParOf" srcId="{FBD31D5B-39EB-46B4-A4CB-8846C886D718}" destId="{7004F606-E64F-446C-AB4D-E5745660FD27}" srcOrd="1" destOrd="0" presId="urn:microsoft.com/office/officeart/2005/8/layout/hProcess11"/>
    <dgm:cxn modelId="{3AD7345C-1E90-434B-97B7-F84E148383E1}" type="presParOf" srcId="{FBD31D5B-39EB-46B4-A4CB-8846C886D718}" destId="{0DE92663-401E-4AA9-8456-90A57E7D3A6D}" srcOrd="2" destOrd="0" presId="urn:microsoft.com/office/officeart/2005/8/layout/hProcess11"/>
    <dgm:cxn modelId="{24686874-E92E-43DF-8416-B9D0888F9092}" type="presParOf" srcId="{0DE92663-401E-4AA9-8456-90A57E7D3A6D}" destId="{EB1EF2AB-1BD9-4618-A5E5-A8F93DC08F0A}" srcOrd="0" destOrd="0" presId="urn:microsoft.com/office/officeart/2005/8/layout/hProcess11"/>
    <dgm:cxn modelId="{C74026E0-DD47-4D13-89BE-F79C15E32F08}" type="presParOf" srcId="{0DE92663-401E-4AA9-8456-90A57E7D3A6D}" destId="{33FAAE11-29C4-4B5F-9CDA-ACF319AEB078}" srcOrd="1" destOrd="0" presId="urn:microsoft.com/office/officeart/2005/8/layout/hProcess11"/>
    <dgm:cxn modelId="{85A517AD-206A-47FE-BED3-22DCA4C6AA6B}" type="presParOf" srcId="{0DE92663-401E-4AA9-8456-90A57E7D3A6D}" destId="{0035D2AB-217A-4EA6-A071-281FE9CE4349}" srcOrd="2" destOrd="0" presId="urn:microsoft.com/office/officeart/2005/8/layout/hProcess11"/>
    <dgm:cxn modelId="{8189B4B2-3EB6-4706-803D-6A7CC2082D07}" type="presParOf" srcId="{FBD31D5B-39EB-46B4-A4CB-8846C886D718}" destId="{0B24DCF8-E51C-460B-8E7C-770B2FBC5062}" srcOrd="3" destOrd="0" presId="urn:microsoft.com/office/officeart/2005/8/layout/hProcess11"/>
    <dgm:cxn modelId="{D27C5C19-F4B8-4C7D-AD81-5F281B1E885F}" type="presParOf" srcId="{FBD31D5B-39EB-46B4-A4CB-8846C886D718}" destId="{0DD081D5-4DFA-4FCE-9C09-BDDF4BAF2505}" srcOrd="4" destOrd="0" presId="urn:microsoft.com/office/officeart/2005/8/layout/hProcess11"/>
    <dgm:cxn modelId="{8B224745-EDF1-40ED-BB1D-EF5BC18D6F07}" type="presParOf" srcId="{0DD081D5-4DFA-4FCE-9C09-BDDF4BAF2505}" destId="{69C8473A-567A-4291-9E6F-4A3FF6DD28C7}" srcOrd="0" destOrd="0" presId="urn:microsoft.com/office/officeart/2005/8/layout/hProcess11"/>
    <dgm:cxn modelId="{E03D6B8D-7E57-4A6A-8B9A-A4BA82A75355}" type="presParOf" srcId="{0DD081D5-4DFA-4FCE-9C09-BDDF4BAF2505}" destId="{A4009D1A-82E1-487D-A957-CE9975D0C6EC}" srcOrd="1" destOrd="0" presId="urn:microsoft.com/office/officeart/2005/8/layout/hProcess11"/>
    <dgm:cxn modelId="{A4C0A686-0DEA-499A-ABCD-CFD5D8441C59}" type="presParOf" srcId="{0DD081D5-4DFA-4FCE-9C09-BDDF4BAF2505}" destId="{30298281-9FC7-4BEA-B7F8-A5148F988399}"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98D51-501A-4294-B746-87E690004FED}" type="doc">
      <dgm:prSet loTypeId="urn:microsoft.com/office/officeart/2005/8/layout/hProcess11" loCatId="process" qsTypeId="urn:microsoft.com/office/officeart/2005/8/quickstyle/simple5" qsCatId="simple" csTypeId="urn:microsoft.com/office/officeart/2005/8/colors/accent1_2" csCatId="accent1" phldr="1"/>
      <dgm:spPr/>
    </dgm:pt>
    <dgm:pt modelId="{5FD7A1F9-7F27-4A86-BCD0-4A0DA3968376}">
      <dgm:prSet phldrT="[Texto]" custT="1"/>
      <dgm:spPr/>
      <dgm:t>
        <a:bodyPr>
          <a:scene3d>
            <a:camera prst="orthographicFront"/>
            <a:lightRig rig="threePt" dir="t"/>
          </a:scene3d>
          <a:sp3d extrusionH="57150">
            <a:bevelT w="38100" h="38100"/>
          </a:sp3d>
        </a:bodyPr>
        <a:lstStyle/>
        <a:p>
          <a:pPr algn="ctr"/>
          <a:r>
            <a:rPr lang="ro-RO" sz="2400" b="1" dirty="0">
              <a:solidFill>
                <a:schemeClr val="accent4">
                  <a:lumMod val="50000"/>
                </a:schemeClr>
              </a:solidFill>
            </a:rPr>
            <a:t>A DOUA VENIRE</a:t>
          </a:r>
          <a:endParaRPr lang="es-ES" sz="2400" b="1" dirty="0">
            <a:solidFill>
              <a:schemeClr val="accent4">
                <a:lumMod val="50000"/>
              </a:schemeClr>
            </a:solidFill>
          </a:endParaRPr>
        </a:p>
      </dgm:t>
    </dgm:pt>
    <dgm:pt modelId="{CD6D1CEB-5D99-42AF-8677-5F74EFFED6A0}" type="parTrans" cxnId="{A5AA4DE9-E201-438E-AA58-58FF8FE57FFE}">
      <dgm:prSet/>
      <dgm:spPr/>
      <dgm:t>
        <a:bodyPr/>
        <a:lstStyle/>
        <a:p>
          <a:pPr algn="ctr"/>
          <a:endParaRPr lang="es-ES" sz="2400" b="1"/>
        </a:p>
      </dgm:t>
    </dgm:pt>
    <dgm:pt modelId="{D2E75754-DC28-4006-B8E6-2305C2EC77A8}" type="sibTrans" cxnId="{A5AA4DE9-E201-438E-AA58-58FF8FE57FFE}">
      <dgm:prSet/>
      <dgm:spPr/>
      <dgm:t>
        <a:bodyPr/>
        <a:lstStyle/>
        <a:p>
          <a:pPr algn="ctr"/>
          <a:endParaRPr lang="es-ES" sz="2400" b="1"/>
        </a:p>
      </dgm:t>
    </dgm:pt>
    <dgm:pt modelId="{8AF1DC78-7009-46C3-8F99-712B164500B3}">
      <dgm:prSet phldrT="[Texto]" custT="1"/>
      <dgm:spPr/>
      <dgm:t>
        <a:bodyPr>
          <a:scene3d>
            <a:camera prst="orthographicFront"/>
            <a:lightRig rig="threePt" dir="t"/>
          </a:scene3d>
          <a:sp3d extrusionH="57150">
            <a:bevelT w="38100" h="38100"/>
          </a:sp3d>
        </a:bodyPr>
        <a:lstStyle/>
        <a:p>
          <a:pPr algn="ctr"/>
          <a:r>
            <a:rPr lang="ro-RO" sz="2400" b="1" dirty="0">
              <a:solidFill>
                <a:srgbClr val="008E40"/>
              </a:solidFill>
            </a:rPr>
            <a:t>ÎMPĂRĂȚIA VEȘNICĂ</a:t>
          </a:r>
        </a:p>
      </dgm:t>
    </dgm:pt>
    <dgm:pt modelId="{608D11D6-AB35-4876-81B3-18C8ED20BEBF}" type="parTrans" cxnId="{D042FF9B-8323-428E-830F-393F4096FDB6}">
      <dgm:prSet/>
      <dgm:spPr/>
      <dgm:t>
        <a:bodyPr/>
        <a:lstStyle/>
        <a:p>
          <a:pPr algn="ctr"/>
          <a:endParaRPr lang="es-ES" sz="2400" b="1"/>
        </a:p>
      </dgm:t>
    </dgm:pt>
    <dgm:pt modelId="{0E5E0018-F3C8-4D1D-8106-689912C114FC}" type="sibTrans" cxnId="{D042FF9B-8323-428E-830F-393F4096FDB6}">
      <dgm:prSet/>
      <dgm:spPr/>
      <dgm:t>
        <a:bodyPr/>
        <a:lstStyle/>
        <a:p>
          <a:pPr algn="ctr"/>
          <a:endParaRPr lang="es-ES" sz="2400" b="1"/>
        </a:p>
      </dgm:t>
    </dgm:pt>
    <dgm:pt modelId="{6BAD890E-7035-403B-877B-150B4BDE7942}">
      <dgm:prSet phldrT="[Texto]" custT="1"/>
      <dgm:spPr/>
      <dgm:t>
        <a:bodyPr>
          <a:scene3d>
            <a:camera prst="orthographicFront"/>
            <a:lightRig rig="threePt" dir="t"/>
          </a:scene3d>
          <a:sp3d extrusionH="57150">
            <a:bevelT w="38100" h="38100"/>
          </a:sp3d>
        </a:bodyPr>
        <a:lstStyle/>
        <a:p>
          <a:pPr algn="ctr"/>
          <a:r>
            <a:rPr lang="es-ES" sz="2400" b="1" dirty="0">
              <a:solidFill>
                <a:schemeClr val="accent4">
                  <a:lumMod val="50000"/>
                </a:schemeClr>
              </a:solidFill>
            </a:rPr>
            <a:t>Mate</a:t>
          </a:r>
          <a:r>
            <a:rPr lang="ro-RO" sz="2400" b="1" dirty="0">
              <a:solidFill>
                <a:schemeClr val="accent4">
                  <a:lumMod val="50000"/>
                </a:schemeClr>
              </a:solidFill>
            </a:rPr>
            <a:t>i</a:t>
          </a:r>
          <a:r>
            <a:rPr lang="es-ES" sz="2400" b="1" dirty="0">
              <a:solidFill>
                <a:schemeClr val="accent4">
                  <a:lumMod val="50000"/>
                </a:schemeClr>
              </a:solidFill>
            </a:rPr>
            <a:t> 24:27</a:t>
          </a:r>
        </a:p>
      </dgm:t>
    </dgm:pt>
    <dgm:pt modelId="{3B744A15-39E5-426E-AAFF-C9C8912ADEFC}" type="parTrans" cxnId="{A9031A20-9224-4BEB-9EFD-AEF10EE3A03E}">
      <dgm:prSet/>
      <dgm:spPr/>
      <dgm:t>
        <a:bodyPr/>
        <a:lstStyle/>
        <a:p>
          <a:pPr algn="ctr"/>
          <a:endParaRPr lang="es-ES" sz="2000"/>
        </a:p>
      </dgm:t>
    </dgm:pt>
    <dgm:pt modelId="{5247ACE6-5C61-4EA8-9CB5-0CCF504A352B}" type="sibTrans" cxnId="{A9031A20-9224-4BEB-9EFD-AEF10EE3A03E}">
      <dgm:prSet/>
      <dgm:spPr/>
      <dgm:t>
        <a:bodyPr/>
        <a:lstStyle/>
        <a:p>
          <a:pPr algn="ctr"/>
          <a:endParaRPr lang="es-ES" sz="2000"/>
        </a:p>
      </dgm:t>
    </dgm:pt>
    <dgm:pt modelId="{98C26533-B670-41BC-8A6A-44F316661F47}">
      <dgm:prSet phldrT="[Texto]" custT="1"/>
      <dgm:spPr/>
      <dgm:t>
        <a:bodyPr>
          <a:scene3d>
            <a:camera prst="orthographicFront"/>
            <a:lightRig rig="threePt" dir="t"/>
          </a:scene3d>
          <a:sp3d extrusionH="57150">
            <a:bevelT w="38100" h="38100"/>
          </a:sp3d>
        </a:bodyPr>
        <a:lstStyle/>
        <a:p>
          <a:pPr algn="ctr"/>
          <a:r>
            <a:rPr lang="es-ES" sz="2400" b="1" dirty="0">
              <a:solidFill>
                <a:srgbClr val="008E40"/>
              </a:solidFill>
            </a:rPr>
            <a:t>Daniel 2:44</a:t>
          </a:r>
        </a:p>
      </dgm:t>
    </dgm:pt>
    <dgm:pt modelId="{F061B895-9FF5-46C8-A92A-F3F4CD1F46B6}" type="parTrans" cxnId="{A88CF066-1ED0-4D21-B50A-9CE2F2E76241}">
      <dgm:prSet/>
      <dgm:spPr/>
      <dgm:t>
        <a:bodyPr/>
        <a:lstStyle/>
        <a:p>
          <a:pPr algn="ctr"/>
          <a:endParaRPr lang="es-ES" sz="2000"/>
        </a:p>
      </dgm:t>
    </dgm:pt>
    <dgm:pt modelId="{1BCE1B32-F822-4746-B2C5-A49AFDF0D3AB}" type="sibTrans" cxnId="{A88CF066-1ED0-4D21-B50A-9CE2F2E76241}">
      <dgm:prSet/>
      <dgm:spPr/>
      <dgm:t>
        <a:bodyPr/>
        <a:lstStyle/>
        <a:p>
          <a:pPr algn="ctr"/>
          <a:endParaRPr lang="es-ES" sz="2000"/>
        </a:p>
      </dgm:t>
    </dgm:pt>
    <dgm:pt modelId="{F19A751B-BB25-40D6-B127-2B8EC9132C38}" type="pres">
      <dgm:prSet presAssocID="{50698D51-501A-4294-B746-87E690004FED}" presName="Name0" presStyleCnt="0">
        <dgm:presLayoutVars>
          <dgm:dir/>
          <dgm:resizeHandles val="exact"/>
        </dgm:presLayoutVars>
      </dgm:prSet>
      <dgm:spPr/>
    </dgm:pt>
    <dgm:pt modelId="{48276FF5-8E4F-4B8C-A190-D9D9954A9A86}" type="pres">
      <dgm:prSet presAssocID="{50698D51-501A-4294-B746-87E690004FED}" presName="arrow" presStyleLbl="bgShp" presStyleIdx="0" presStyleCnt="1" custScaleY="26506"/>
      <dgm:spPr>
        <a:ln>
          <a:solidFill>
            <a:schemeClr val="tx2"/>
          </a:solidFill>
        </a:ln>
      </dgm:spPr>
    </dgm:pt>
    <dgm:pt modelId="{FBD31D5B-39EB-46B4-A4CB-8846C886D718}" type="pres">
      <dgm:prSet presAssocID="{50698D51-501A-4294-B746-87E690004FED}" presName="points" presStyleCnt="0"/>
      <dgm:spPr/>
    </dgm:pt>
    <dgm:pt modelId="{5C03455B-5AE3-447A-8666-E8FAC402C53C}" type="pres">
      <dgm:prSet presAssocID="{5FD7A1F9-7F27-4A86-BCD0-4A0DA3968376}" presName="compositeA" presStyleCnt="0"/>
      <dgm:spPr/>
    </dgm:pt>
    <dgm:pt modelId="{D5ACDC64-53F0-4FB5-8325-A1253996C912}" type="pres">
      <dgm:prSet presAssocID="{5FD7A1F9-7F27-4A86-BCD0-4A0DA3968376}" presName="textA" presStyleLbl="revTx" presStyleIdx="0" presStyleCnt="2">
        <dgm:presLayoutVars>
          <dgm:bulletEnabled val="1"/>
        </dgm:presLayoutVars>
      </dgm:prSet>
      <dgm:spPr/>
      <dgm:t>
        <a:bodyPr/>
        <a:lstStyle/>
        <a:p>
          <a:endParaRPr lang="ro-RO"/>
        </a:p>
      </dgm:t>
    </dgm:pt>
    <dgm:pt modelId="{CE0DF044-68BC-4F94-A5EE-1CBB1BD49122}" type="pres">
      <dgm:prSet presAssocID="{5FD7A1F9-7F27-4A86-BCD0-4A0DA3968376}" presName="circleA" presStyleLbl="node1" presStyleIdx="0" presStyleCnt="2"/>
      <dgm:spPr>
        <a:solidFill>
          <a:schemeClr val="accent4"/>
        </a:solidFill>
      </dgm:spPr>
    </dgm:pt>
    <dgm:pt modelId="{9745A215-492D-4271-B9A4-3F3AEB7EDEB7}" type="pres">
      <dgm:prSet presAssocID="{5FD7A1F9-7F27-4A86-BCD0-4A0DA3968376}" presName="spaceA" presStyleCnt="0"/>
      <dgm:spPr/>
    </dgm:pt>
    <dgm:pt modelId="{7004F606-E64F-446C-AB4D-E5745660FD27}" type="pres">
      <dgm:prSet presAssocID="{D2E75754-DC28-4006-B8E6-2305C2EC77A8}" presName="space" presStyleCnt="0"/>
      <dgm:spPr/>
    </dgm:pt>
    <dgm:pt modelId="{0DE92663-401E-4AA9-8456-90A57E7D3A6D}" type="pres">
      <dgm:prSet presAssocID="{8AF1DC78-7009-46C3-8F99-712B164500B3}" presName="compositeB" presStyleCnt="0"/>
      <dgm:spPr/>
    </dgm:pt>
    <dgm:pt modelId="{EB1EF2AB-1BD9-4618-A5E5-A8F93DC08F0A}" type="pres">
      <dgm:prSet presAssocID="{8AF1DC78-7009-46C3-8F99-712B164500B3}" presName="textB" presStyleLbl="revTx" presStyleIdx="1" presStyleCnt="2">
        <dgm:presLayoutVars>
          <dgm:bulletEnabled val="1"/>
        </dgm:presLayoutVars>
      </dgm:prSet>
      <dgm:spPr/>
      <dgm:t>
        <a:bodyPr/>
        <a:lstStyle/>
        <a:p>
          <a:endParaRPr lang="ro-RO"/>
        </a:p>
      </dgm:t>
    </dgm:pt>
    <dgm:pt modelId="{33FAAE11-29C4-4B5F-9CDA-ACF319AEB078}" type="pres">
      <dgm:prSet presAssocID="{8AF1DC78-7009-46C3-8F99-712B164500B3}" presName="circleB" presStyleLbl="node1" presStyleIdx="1" presStyleCnt="2"/>
      <dgm:spPr>
        <a:solidFill>
          <a:srgbClr val="00B050"/>
        </a:solidFill>
      </dgm:spPr>
    </dgm:pt>
    <dgm:pt modelId="{0035D2AB-217A-4EA6-A071-281FE9CE4349}" type="pres">
      <dgm:prSet presAssocID="{8AF1DC78-7009-46C3-8F99-712B164500B3}" presName="spaceB" presStyleCnt="0"/>
      <dgm:spPr/>
    </dgm:pt>
  </dgm:ptLst>
  <dgm:cxnLst>
    <dgm:cxn modelId="{D042FF9B-8323-428E-830F-393F4096FDB6}" srcId="{50698D51-501A-4294-B746-87E690004FED}" destId="{8AF1DC78-7009-46C3-8F99-712B164500B3}" srcOrd="1" destOrd="0" parTransId="{608D11D6-AB35-4876-81B3-18C8ED20BEBF}" sibTransId="{0E5E0018-F3C8-4D1D-8106-689912C114FC}"/>
    <dgm:cxn modelId="{3397AE67-2A05-4FD6-946B-E68C3D631CF6}" type="presOf" srcId="{6BAD890E-7035-403B-877B-150B4BDE7942}" destId="{D5ACDC64-53F0-4FB5-8325-A1253996C912}" srcOrd="0" destOrd="1" presId="urn:microsoft.com/office/officeart/2005/8/layout/hProcess11"/>
    <dgm:cxn modelId="{8CD596FC-BF91-4AEF-8B59-4197DE11D57E}" type="presOf" srcId="{5FD7A1F9-7F27-4A86-BCD0-4A0DA3968376}" destId="{D5ACDC64-53F0-4FB5-8325-A1253996C912}" srcOrd="0" destOrd="0" presId="urn:microsoft.com/office/officeart/2005/8/layout/hProcess11"/>
    <dgm:cxn modelId="{A9031A20-9224-4BEB-9EFD-AEF10EE3A03E}" srcId="{5FD7A1F9-7F27-4A86-BCD0-4A0DA3968376}" destId="{6BAD890E-7035-403B-877B-150B4BDE7942}" srcOrd="0" destOrd="0" parTransId="{3B744A15-39E5-426E-AAFF-C9C8912ADEFC}" sibTransId="{5247ACE6-5C61-4EA8-9CB5-0CCF504A352B}"/>
    <dgm:cxn modelId="{A5AA4DE9-E201-438E-AA58-58FF8FE57FFE}" srcId="{50698D51-501A-4294-B746-87E690004FED}" destId="{5FD7A1F9-7F27-4A86-BCD0-4A0DA3968376}" srcOrd="0" destOrd="0" parTransId="{CD6D1CEB-5D99-42AF-8677-5F74EFFED6A0}" sibTransId="{D2E75754-DC28-4006-B8E6-2305C2EC77A8}"/>
    <dgm:cxn modelId="{0C6A0B4F-9485-427C-B31F-E3023EB823D2}" type="presOf" srcId="{98C26533-B670-41BC-8A6A-44F316661F47}" destId="{EB1EF2AB-1BD9-4618-A5E5-A8F93DC08F0A}" srcOrd="0" destOrd="1" presId="urn:microsoft.com/office/officeart/2005/8/layout/hProcess11"/>
    <dgm:cxn modelId="{36C6E0C1-9289-4735-8165-E5781FEF641E}" type="presOf" srcId="{50698D51-501A-4294-B746-87E690004FED}" destId="{F19A751B-BB25-40D6-B127-2B8EC9132C38}" srcOrd="0" destOrd="0" presId="urn:microsoft.com/office/officeart/2005/8/layout/hProcess11"/>
    <dgm:cxn modelId="{A88CF066-1ED0-4D21-B50A-9CE2F2E76241}" srcId="{8AF1DC78-7009-46C3-8F99-712B164500B3}" destId="{98C26533-B670-41BC-8A6A-44F316661F47}" srcOrd="0" destOrd="0" parTransId="{F061B895-9FF5-46C8-A92A-F3F4CD1F46B6}" sibTransId="{1BCE1B32-F822-4746-B2C5-A49AFDF0D3AB}"/>
    <dgm:cxn modelId="{8B7C5BED-87A9-410F-8137-B244A987AC2F}" type="presOf" srcId="{8AF1DC78-7009-46C3-8F99-712B164500B3}" destId="{EB1EF2AB-1BD9-4618-A5E5-A8F93DC08F0A}" srcOrd="0" destOrd="0" presId="urn:microsoft.com/office/officeart/2005/8/layout/hProcess11"/>
    <dgm:cxn modelId="{EB425DA9-763C-48D9-9C92-04F482F04E6F}" type="presParOf" srcId="{F19A751B-BB25-40D6-B127-2B8EC9132C38}" destId="{48276FF5-8E4F-4B8C-A190-D9D9954A9A86}" srcOrd="0" destOrd="0" presId="urn:microsoft.com/office/officeart/2005/8/layout/hProcess11"/>
    <dgm:cxn modelId="{3C55DAD2-DECA-45B6-A9A1-62E514E6448E}" type="presParOf" srcId="{F19A751B-BB25-40D6-B127-2B8EC9132C38}" destId="{FBD31D5B-39EB-46B4-A4CB-8846C886D718}" srcOrd="1" destOrd="0" presId="urn:microsoft.com/office/officeart/2005/8/layout/hProcess11"/>
    <dgm:cxn modelId="{D95E4F86-DDB2-4667-A680-C440CB30F39A}" type="presParOf" srcId="{FBD31D5B-39EB-46B4-A4CB-8846C886D718}" destId="{5C03455B-5AE3-447A-8666-E8FAC402C53C}" srcOrd="0" destOrd="0" presId="urn:microsoft.com/office/officeart/2005/8/layout/hProcess11"/>
    <dgm:cxn modelId="{AC680223-ACB2-40FB-AD49-E754ADB1CA4B}" type="presParOf" srcId="{5C03455B-5AE3-447A-8666-E8FAC402C53C}" destId="{D5ACDC64-53F0-4FB5-8325-A1253996C912}" srcOrd="0" destOrd="0" presId="urn:microsoft.com/office/officeart/2005/8/layout/hProcess11"/>
    <dgm:cxn modelId="{E70FF482-7751-4A47-9D03-1C8DB1D026A6}" type="presParOf" srcId="{5C03455B-5AE3-447A-8666-E8FAC402C53C}" destId="{CE0DF044-68BC-4F94-A5EE-1CBB1BD49122}" srcOrd="1" destOrd="0" presId="urn:microsoft.com/office/officeart/2005/8/layout/hProcess11"/>
    <dgm:cxn modelId="{33655635-CE33-4AF9-8655-55ED334FDAC7}" type="presParOf" srcId="{5C03455B-5AE3-447A-8666-E8FAC402C53C}" destId="{9745A215-492D-4271-B9A4-3F3AEB7EDEB7}" srcOrd="2" destOrd="0" presId="urn:microsoft.com/office/officeart/2005/8/layout/hProcess11"/>
    <dgm:cxn modelId="{D90AA4A3-23A3-4EFD-9CAD-BE21079BC25D}" type="presParOf" srcId="{FBD31D5B-39EB-46B4-A4CB-8846C886D718}" destId="{7004F606-E64F-446C-AB4D-E5745660FD27}" srcOrd="1" destOrd="0" presId="urn:microsoft.com/office/officeart/2005/8/layout/hProcess11"/>
    <dgm:cxn modelId="{3AAEAD9E-5171-488F-821A-D13BEAC9E324}" type="presParOf" srcId="{FBD31D5B-39EB-46B4-A4CB-8846C886D718}" destId="{0DE92663-401E-4AA9-8456-90A57E7D3A6D}" srcOrd="2" destOrd="0" presId="urn:microsoft.com/office/officeart/2005/8/layout/hProcess11"/>
    <dgm:cxn modelId="{195E355F-ED13-4D85-8A93-EDCFBA6A7BE8}" type="presParOf" srcId="{0DE92663-401E-4AA9-8456-90A57E7D3A6D}" destId="{EB1EF2AB-1BD9-4618-A5E5-A8F93DC08F0A}" srcOrd="0" destOrd="0" presId="urn:microsoft.com/office/officeart/2005/8/layout/hProcess11"/>
    <dgm:cxn modelId="{46637ADD-3159-4EB2-866B-ECA9A4C65497}" type="presParOf" srcId="{0DE92663-401E-4AA9-8456-90A57E7D3A6D}" destId="{33FAAE11-29C4-4B5F-9CDA-ACF319AEB078}" srcOrd="1" destOrd="0" presId="urn:microsoft.com/office/officeart/2005/8/layout/hProcess11"/>
    <dgm:cxn modelId="{5A660C15-248A-4F5F-B5E4-240E3F68EC6D}" type="presParOf" srcId="{0DE92663-401E-4AA9-8456-90A57E7D3A6D}" destId="{0035D2AB-217A-4EA6-A071-281FE9CE4349}"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3706584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83488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1755775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4042443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754108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570739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1946505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3123896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3423328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3491576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C5B036-5DA0-4F7B-ABFE-B92E245A81A7}" type="datetimeFigureOut">
              <a:rPr lang="es-ES" smtClean="0"/>
              <a:pPr/>
              <a:t>23/11/2016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707806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5B036-5DA0-4F7B-ABFE-B92E245A81A7}" type="datetimeFigureOut">
              <a:rPr lang="es-ES" smtClean="0"/>
              <a:pPr/>
              <a:t>23/11/2016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98B0-9227-4CBB-8E5A-AD68050E6AE7}" type="slidenum">
              <a:rPr lang="es-ES" smtClean="0"/>
              <a:pPr/>
              <a:t>‹#›</a:t>
            </a:fld>
            <a:endParaRPr lang="es-ES"/>
          </a:p>
        </p:txBody>
      </p:sp>
    </p:spTree>
    <p:extLst>
      <p:ext uri="{BB962C8B-B14F-4D97-AF65-F5344CB8AC3E}">
        <p14:creationId xmlns:p14="http://schemas.microsoft.com/office/powerpoint/2010/main" xmlns="" val="407751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2.jpeg"/><Relationship Id="rId3" Type="http://schemas.openxmlformats.org/officeDocument/2006/relationships/diagramData" Target="../diagrams/data3.xml"/><Relationship Id="rId7" Type="http://schemas.openxmlformats.org/officeDocument/2006/relationships/image" Target="../media/image29.jpe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7.jpeg"/><Relationship Id="rId5" Type="http://schemas.openxmlformats.org/officeDocument/2006/relationships/diagramQuickStyle" Target="../diagrams/quickStyle3.xml"/><Relationship Id="rId15" Type="http://schemas.openxmlformats.org/officeDocument/2006/relationships/image" Target="../media/image34.jpeg"/><Relationship Id="rId10" Type="http://schemas.openxmlformats.org/officeDocument/2006/relationships/image" Target="../media/image26.jpeg"/><Relationship Id="rId4" Type="http://schemas.openxmlformats.org/officeDocument/2006/relationships/diagramLayout" Target="../diagrams/layout3.xml"/><Relationship Id="rId9" Type="http://schemas.openxmlformats.org/officeDocument/2006/relationships/image" Target="../media/image31.jpeg"/><Relationship Id="rId1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3.jpeg"/><Relationship Id="rId3" Type="http://schemas.openxmlformats.org/officeDocument/2006/relationships/diagramData" Target="../diagrams/data4.xml"/><Relationship Id="rId7" Type="http://schemas.openxmlformats.org/officeDocument/2006/relationships/image" Target="../media/image35.jpeg"/><Relationship Id="rId12" Type="http://schemas.openxmlformats.org/officeDocument/2006/relationships/image" Target="../media/image32.jpeg"/><Relationship Id="rId17" Type="http://schemas.openxmlformats.org/officeDocument/2006/relationships/image" Target="../media/image39.jpeg"/><Relationship Id="rId2" Type="http://schemas.openxmlformats.org/officeDocument/2006/relationships/image" Target="../media/image19.jpeg"/><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8.jpeg"/><Relationship Id="rId5" Type="http://schemas.openxmlformats.org/officeDocument/2006/relationships/diagramQuickStyle" Target="../diagrams/quickStyle4.xml"/><Relationship Id="rId15" Type="http://schemas.openxmlformats.org/officeDocument/2006/relationships/image" Target="../media/image37.jpeg"/><Relationship Id="rId10" Type="http://schemas.openxmlformats.org/officeDocument/2006/relationships/image" Target="../media/image27.jpeg"/><Relationship Id="rId4" Type="http://schemas.openxmlformats.org/officeDocument/2006/relationships/diagramLayout" Target="../diagrams/layout4.xml"/><Relationship Id="rId9" Type="http://schemas.openxmlformats.org/officeDocument/2006/relationships/image" Target="../media/image26.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7.jpeg"/><Relationship Id="rId5" Type="http://schemas.openxmlformats.org/officeDocument/2006/relationships/diagramQuickStyle" Target="../diagrams/quickStyle2.xml"/><Relationship Id="rId10" Type="http://schemas.openxmlformats.org/officeDocument/2006/relationships/image" Target="../media/image26.jpeg"/><Relationship Id="rId4" Type="http://schemas.openxmlformats.org/officeDocument/2006/relationships/diagramLayout" Target="../diagrams/layout2.xm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tx2">
                <a:lumMod val="40000"/>
                <a:lumOff val="60000"/>
              </a:schemeClr>
            </a:gs>
            <a:gs pos="0">
              <a:srgbClr val="F8B049"/>
            </a:gs>
            <a:gs pos="12000">
              <a:srgbClr val="F8B049"/>
            </a:gs>
            <a:gs pos="34000">
              <a:schemeClr val="tx2">
                <a:lumMod val="20000"/>
                <a:lumOff val="80000"/>
              </a:schemeClr>
            </a:gs>
            <a:gs pos="98000">
              <a:srgbClr val="C50849"/>
            </a:gs>
            <a:gs pos="97000">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1846" y="1700808"/>
            <a:ext cx="9160199" cy="5157192"/>
          </a:xfrm>
          <a:prstGeom prst="rect">
            <a:avLst/>
          </a:prstGeom>
          <a:ln>
            <a:noFill/>
          </a:ln>
          <a:effectLst/>
        </p:spPr>
      </p:pic>
      <p:sp>
        <p:nvSpPr>
          <p:cNvPr id="5" name="4 CuadroTexto"/>
          <p:cNvSpPr txBox="1"/>
          <p:nvPr/>
        </p:nvSpPr>
        <p:spPr>
          <a:xfrm>
            <a:off x="131858" y="6167045"/>
            <a:ext cx="1847854" cy="646331"/>
          </a:xfrm>
          <a:prstGeom prst="rect">
            <a:avLst/>
          </a:prstGeom>
          <a:noFill/>
        </p:spPr>
        <p:txBody>
          <a:bodyPr wrap="square" rtlCol="0">
            <a:spAutoFit/>
          </a:bodyPr>
          <a:lstStyle/>
          <a:p>
            <a:r>
              <a:rPr lang="ro-RO" b="1" smtClean="0">
                <a:solidFill>
                  <a:schemeClr val="accent6">
                    <a:lumMod val="50000"/>
                  </a:schemeClr>
                </a:solidFill>
              </a:rPr>
              <a:t>Studiul</a:t>
            </a:r>
            <a:r>
              <a:rPr lang="ro-RO" b="1" smtClean="0">
                <a:solidFill>
                  <a:schemeClr val="accent6">
                    <a:lumMod val="50000"/>
                  </a:schemeClr>
                </a:solidFill>
              </a:rPr>
              <a:t> 9 </a:t>
            </a:r>
            <a:r>
              <a:rPr lang="ro-RO" b="1" smtClean="0">
                <a:solidFill>
                  <a:schemeClr val="accent6">
                    <a:lumMod val="50000"/>
                  </a:schemeClr>
                </a:solidFill>
              </a:rPr>
              <a:t>pentru 26 </a:t>
            </a:r>
            <a:r>
              <a:rPr lang="ro-RO" b="1" smtClean="0">
                <a:solidFill>
                  <a:schemeClr val="accent6">
                    <a:lumMod val="50000"/>
                  </a:schemeClr>
                </a:solidFill>
              </a:rPr>
              <a:t>noiembrie</a:t>
            </a:r>
            <a:endParaRPr lang="ro-RO" b="1">
              <a:solidFill>
                <a:schemeClr val="accent6">
                  <a:lumMod val="50000"/>
                </a:schemeClr>
              </a:solidFill>
            </a:endParaRPr>
          </a:p>
        </p:txBody>
      </p:sp>
      <p:sp>
        <p:nvSpPr>
          <p:cNvPr id="4" name="3 CuadroTexto"/>
          <p:cNvSpPr txBox="1"/>
          <p:nvPr/>
        </p:nvSpPr>
        <p:spPr>
          <a:xfrm>
            <a:off x="0" y="685145"/>
            <a:ext cx="91440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o-RO" sz="6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INDICIILE </a:t>
            </a:r>
            <a:r>
              <a:rPr lang="ro-RO" sz="6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SPERANȚEI</a:t>
            </a:r>
            <a:endParaRPr lang="ro-RO" sz="6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205995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07886"/>
          </a:xfrm>
          <a:prstGeom prst="rect">
            <a:avLst/>
          </a:prstGeom>
        </p:spPr>
        <p:txBody>
          <a:bodyPr wrap="square">
            <a:spAutoFit/>
          </a:bodyPr>
          <a:lstStyle/>
          <a:p>
            <a:pPr algn="ct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DESFĂȘURAREA PLANULUI </a:t>
            </a: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MÂNTUIRE</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3 Diagrama"/>
          <p:cNvGraphicFramePr/>
          <p:nvPr>
            <p:extLst>
              <p:ext uri="{D42A27DB-BD31-4B8C-83A1-F6EECF244321}">
                <p14:modId xmlns:p14="http://schemas.microsoft.com/office/powerpoint/2010/main" xmlns="" val="1343562352"/>
              </p:ext>
            </p:extLst>
          </p:nvPr>
        </p:nvGraphicFramePr>
        <p:xfrm>
          <a:off x="251520" y="1988840"/>
          <a:ext cx="8712968" cy="468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I:\Dibujos\varios\PP-StudyingTheBible_LJ_0059.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323528" y="4725144"/>
            <a:ext cx="2591281" cy="1944216"/>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171" name="Picture 3" descr="\\PC-EUNICE\FondosTematicos\juicio\NB-79.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3203848" y="1970838"/>
            <a:ext cx="2520280" cy="1890210"/>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173" name="Picture 5" descr="http://3.bp.blogspot.com/-2MgxBrU86sw/Uyp1dVKl6oI/AAAAAAAABZM/vzKiLf-fpYw/s1600/Lecci%C3%B3n+12.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5735386" y="4749074"/>
            <a:ext cx="3085086" cy="1848278"/>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 name="Picture 2" descr="\\PC-EUNICE\FondosTematicos\Adán y Eva\Génesis 3 15\creacion_10.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146656" y="902080"/>
            <a:ext cx="968960"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PC-EUNICE\FondosTematicos\Abraham\Sacrificio de Isaac\abraao_0051.jp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1154859" y="902080"/>
            <a:ext cx="1034477"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PC-EUNICE\FondosTematicos\Santuario\abwasOT31t.jp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2228579" y="902080"/>
            <a:ext cx="965233"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PC-EUNICE\FondosTematicos\Juan Bautista\abwasNT06.jpg"/>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3233055" y="902080"/>
            <a:ext cx="965232"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I:\Dibujos\Oxygen\Original Arts\10 (19).jp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4237530" y="902080"/>
            <a:ext cx="968961"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I:\Dibujos\varios\lwjas0395.jpg"/>
          <p:cNvPicPr>
            <a:picLocks noChangeAspect="1" noChangeArrowheads="1"/>
          </p:cNvPicPr>
          <p:nvPr/>
        </p:nvPicPr>
        <p:blipFill>
          <a:blip r:embed="rId15" cstate="screen">
            <a:extLst>
              <a:ext uri="{28A0092B-C50C-407E-A947-70E740481C1C}">
                <a14:useLocalDpi xmlns:a14="http://schemas.microsoft.com/office/drawing/2010/main" xmlns=""/>
              </a:ext>
            </a:extLst>
          </a:blip>
          <a:srcRect/>
          <a:stretch>
            <a:fillRect/>
          </a:stretch>
        </p:blipFill>
        <p:spPr bwMode="auto">
          <a:xfrm>
            <a:off x="5245734" y="902080"/>
            <a:ext cx="871391" cy="726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8626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CE0DF044-68BC-4F94-A5EE-1CBB1BD49122}"/>
                                            </p:graphicEl>
                                          </p:spTgt>
                                        </p:tgtEl>
                                        <p:attrNameLst>
                                          <p:attrName>style.visibility</p:attrName>
                                        </p:attrNameLst>
                                      </p:cBhvr>
                                      <p:to>
                                        <p:strVal val="visible"/>
                                      </p:to>
                                    </p:set>
                                    <p:animEffect transition="in" filter="wipe(down)">
                                      <p:cBhvr>
                                        <p:cTn id="7" dur="500"/>
                                        <p:tgtEl>
                                          <p:spTgt spid="4">
                                            <p:graphicEl>
                                              <a:dgm id="{CE0DF044-68BC-4F94-A5EE-1CBB1BD49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D5ACDC64-53F0-4FB5-8325-A1253996C912}"/>
                                            </p:graphicEl>
                                          </p:spTgt>
                                        </p:tgtEl>
                                        <p:attrNameLst>
                                          <p:attrName>style.visibility</p:attrName>
                                        </p:attrNameLst>
                                      </p:cBhvr>
                                      <p:to>
                                        <p:strVal val="visible"/>
                                      </p:to>
                                    </p:set>
                                    <p:animEffect transition="in" filter="wipe(down)">
                                      <p:cBhvr>
                                        <p:cTn id="10" dur="500"/>
                                        <p:tgtEl>
                                          <p:spTgt spid="4">
                                            <p:graphicEl>
                                              <a:dgm id="{D5ACDC64-53F0-4FB5-8325-A1253996C912}"/>
                                            </p:graphic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up)">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33FAAE11-29C4-4B5F-9CDA-ACF319AEB078}"/>
                                            </p:graphicEl>
                                          </p:spTgt>
                                        </p:tgtEl>
                                        <p:attrNameLst>
                                          <p:attrName>style.visibility</p:attrName>
                                        </p:attrNameLst>
                                      </p:cBhvr>
                                      <p:to>
                                        <p:strVal val="visible"/>
                                      </p:to>
                                    </p:set>
                                    <p:animEffect transition="in" filter="wipe(up)">
                                      <p:cBhvr>
                                        <p:cTn id="18" dur="500"/>
                                        <p:tgtEl>
                                          <p:spTgt spid="4">
                                            <p:graphicEl>
                                              <a:dgm id="{33FAAE11-29C4-4B5F-9CDA-ACF319AEB078}"/>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EB1EF2AB-1BD9-4618-A5E5-A8F93DC08F0A}"/>
                                            </p:graphicEl>
                                          </p:spTgt>
                                        </p:tgtEl>
                                        <p:attrNameLst>
                                          <p:attrName>style.visibility</p:attrName>
                                        </p:attrNameLst>
                                      </p:cBhvr>
                                      <p:to>
                                        <p:strVal val="visible"/>
                                      </p:to>
                                    </p:set>
                                    <p:animEffect transition="in" filter="wipe(up)">
                                      <p:cBhvr>
                                        <p:cTn id="21" dur="500"/>
                                        <p:tgtEl>
                                          <p:spTgt spid="4">
                                            <p:graphicEl>
                                              <a:dgm id="{EB1EF2AB-1BD9-4618-A5E5-A8F93DC08F0A}"/>
                                            </p:graphic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wipe(down)">
                                      <p:cBhvr>
                                        <p:cTn id="24" dur="500"/>
                                        <p:tgtEl>
                                          <p:spTgt spid="71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graphicEl>
                                              <a:dgm id="{A4009D1A-82E1-487D-A957-CE9975D0C6EC}"/>
                                            </p:graphicEl>
                                          </p:spTgt>
                                        </p:tgtEl>
                                        <p:attrNameLst>
                                          <p:attrName>style.visibility</p:attrName>
                                        </p:attrNameLst>
                                      </p:cBhvr>
                                      <p:to>
                                        <p:strVal val="visible"/>
                                      </p:to>
                                    </p:set>
                                    <p:animEffect transition="in" filter="wipe(down)">
                                      <p:cBhvr>
                                        <p:cTn id="29" dur="500"/>
                                        <p:tgtEl>
                                          <p:spTgt spid="4">
                                            <p:graphicEl>
                                              <a:dgm id="{A4009D1A-82E1-487D-A957-CE9975D0C6EC}"/>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graphicEl>
                                              <a:dgm id="{69C8473A-567A-4291-9E6F-4A3FF6DD28C7}"/>
                                            </p:graphicEl>
                                          </p:spTgt>
                                        </p:tgtEl>
                                        <p:attrNameLst>
                                          <p:attrName>style.visibility</p:attrName>
                                        </p:attrNameLst>
                                      </p:cBhvr>
                                      <p:to>
                                        <p:strVal val="visible"/>
                                      </p:to>
                                    </p:set>
                                    <p:animEffect transition="in" filter="wipe(down)">
                                      <p:cBhvr>
                                        <p:cTn id="32" dur="500"/>
                                        <p:tgtEl>
                                          <p:spTgt spid="4">
                                            <p:graphicEl>
                                              <a:dgm id="{69C8473A-567A-4291-9E6F-4A3FF6DD28C7}"/>
                                            </p:graphic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7173"/>
                                        </p:tgtEl>
                                        <p:attrNameLst>
                                          <p:attrName>style.visibility</p:attrName>
                                        </p:attrNameLst>
                                      </p:cBhvr>
                                      <p:to>
                                        <p:strVal val="visible"/>
                                      </p:to>
                                    </p:set>
                                    <p:animEffect transition="in" filter="wipe(up)">
                                      <p:cBhvr>
                                        <p:cTn id="35"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07886"/>
          </a:xfrm>
          <a:prstGeom prst="rect">
            <a:avLst/>
          </a:prstGeom>
        </p:spPr>
        <p:txBody>
          <a:bodyPr wrap="square">
            <a:spAutoFit/>
          </a:bodyPr>
          <a:lstStyle/>
          <a:p>
            <a:pPr algn="ct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DESFĂȘURAREA PLANULUI </a:t>
            </a: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MÂNTUIRE</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3 Diagrama"/>
          <p:cNvGraphicFramePr/>
          <p:nvPr>
            <p:extLst>
              <p:ext uri="{D42A27DB-BD31-4B8C-83A1-F6EECF244321}">
                <p14:modId xmlns:p14="http://schemas.microsoft.com/office/powerpoint/2010/main" xmlns="" val="2678700473"/>
              </p:ext>
            </p:extLst>
          </p:nvPr>
        </p:nvGraphicFramePr>
        <p:xfrm>
          <a:off x="251520" y="1988840"/>
          <a:ext cx="8712968" cy="468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4" descr="\\PC-EUNICE\FondosTematicos\Segunda venida\A volta de Cristo.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20316" y="4725144"/>
            <a:ext cx="3087588" cy="1944216"/>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8197" name="Picture 5" descr="\\PC-EUNICE\FondosTematicos\TierraNueva\Captura3.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860032" y="1917066"/>
            <a:ext cx="2736304" cy="2052228"/>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8" name="Picture 2" descr="\\PC-EUNICE\FondosTematicos\Adán y Eva\Génesis 3 15\creacion_10.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146656" y="902080"/>
            <a:ext cx="968960"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PC-EUNICE\FondosTematicos\Abraham\Sacrificio de Isaac\abraao_0051.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1154859" y="902080"/>
            <a:ext cx="1034477"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PC-EUNICE\FondosTematicos\Santuario\abwasOT31t.jp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2228579" y="902080"/>
            <a:ext cx="965233"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PC-EUNICE\FondosTematicos\Juan Bautista\abwasNT06.jp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3233055" y="902080"/>
            <a:ext cx="965232"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I:\Dibujos\Oxygen\Original Arts\10 (19).jpg"/>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4237530" y="902080"/>
            <a:ext cx="968961"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6" descr="I:\Dibujos\varios\lwjas0395.jpg"/>
          <p:cNvPicPr>
            <a:picLocks noChangeAspect="1" noChangeArrowheads="1"/>
          </p:cNvPicPr>
          <p:nvPr/>
        </p:nvPicPr>
        <p:blipFill>
          <a:blip r:embed="rId14" cstate="screen">
            <a:extLst>
              <a:ext uri="{28A0092B-C50C-407E-A947-70E740481C1C}">
                <a14:useLocalDpi xmlns:a14="http://schemas.microsoft.com/office/drawing/2010/main" xmlns=""/>
              </a:ext>
            </a:extLst>
          </a:blip>
          <a:srcRect/>
          <a:stretch>
            <a:fillRect/>
          </a:stretch>
        </p:blipFill>
        <p:spPr bwMode="auto">
          <a:xfrm>
            <a:off x="5245734" y="902080"/>
            <a:ext cx="871391"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I:\Dibujos\varios\PP-StudyingTheBible_LJ_0059.jpg"/>
          <p:cNvPicPr>
            <a:picLocks noChangeAspect="1" noChangeArrowheads="1"/>
          </p:cNvPicPr>
          <p:nvPr/>
        </p:nvPicPr>
        <p:blipFill rotWithShape="1">
          <a:blip r:embed="rId15" cstate="screen">
            <a:extLst>
              <a:ext uri="{28A0092B-C50C-407E-A947-70E740481C1C}">
                <a14:useLocalDpi xmlns:a14="http://schemas.microsoft.com/office/drawing/2010/main" xmlns=""/>
              </a:ext>
            </a:extLst>
          </a:blip>
          <a:srcRect/>
          <a:stretch/>
        </p:blipFill>
        <p:spPr bwMode="auto">
          <a:xfrm>
            <a:off x="6156368" y="902080"/>
            <a:ext cx="968584"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PC-EUNICE\FondosTematicos\juicio\NB-79.jpg"/>
          <p:cNvPicPr>
            <a:picLocks noChangeAspect="1" noChangeArrowheads="1"/>
          </p:cNvPicPr>
          <p:nvPr/>
        </p:nvPicPr>
        <p:blipFill>
          <a:blip r:embed="rId16" cstate="screen">
            <a:extLst>
              <a:ext uri="{28A0092B-C50C-407E-A947-70E740481C1C}">
                <a14:useLocalDpi xmlns:a14="http://schemas.microsoft.com/office/drawing/2010/main" xmlns=""/>
              </a:ext>
            </a:extLst>
          </a:blip>
          <a:srcRect/>
          <a:stretch>
            <a:fillRect/>
          </a:stretch>
        </p:blipFill>
        <p:spPr bwMode="auto">
          <a:xfrm>
            <a:off x="7164195" y="902080"/>
            <a:ext cx="968960"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descr="http://3.bp.blogspot.com/-2MgxBrU86sw/Uyp1dVKl6oI/AAAAAAAABZM/vzKiLf-fpYw/s1600/Lecci%C3%B3n+12.jpg"/>
          <p:cNvPicPr>
            <a:picLocks noChangeAspect="1" noChangeArrowheads="1"/>
          </p:cNvPicPr>
          <p:nvPr/>
        </p:nvPicPr>
        <p:blipFill rotWithShape="1">
          <a:blip r:embed="rId17" cstate="screen">
            <a:extLst>
              <a:ext uri="{28A0092B-C50C-407E-A947-70E740481C1C}">
                <a14:useLocalDpi xmlns:a14="http://schemas.microsoft.com/office/drawing/2010/main" xmlns=""/>
              </a:ext>
            </a:extLst>
          </a:blip>
          <a:srcRect/>
          <a:stretch/>
        </p:blipFill>
        <p:spPr bwMode="auto">
          <a:xfrm>
            <a:off x="8172400" y="902080"/>
            <a:ext cx="816760" cy="726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0324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CE0DF044-68BC-4F94-A5EE-1CBB1BD49122}"/>
                                            </p:graphicEl>
                                          </p:spTgt>
                                        </p:tgtEl>
                                        <p:attrNameLst>
                                          <p:attrName>style.visibility</p:attrName>
                                        </p:attrNameLst>
                                      </p:cBhvr>
                                      <p:to>
                                        <p:strVal val="visible"/>
                                      </p:to>
                                    </p:set>
                                    <p:animEffect transition="in" filter="wipe(down)">
                                      <p:cBhvr>
                                        <p:cTn id="7" dur="500"/>
                                        <p:tgtEl>
                                          <p:spTgt spid="4">
                                            <p:graphicEl>
                                              <a:dgm id="{CE0DF044-68BC-4F94-A5EE-1CBB1BD49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D5ACDC64-53F0-4FB5-8325-A1253996C912}"/>
                                            </p:graphicEl>
                                          </p:spTgt>
                                        </p:tgtEl>
                                        <p:attrNameLst>
                                          <p:attrName>style.visibility</p:attrName>
                                        </p:attrNameLst>
                                      </p:cBhvr>
                                      <p:to>
                                        <p:strVal val="visible"/>
                                      </p:to>
                                    </p:set>
                                    <p:animEffect transition="in" filter="wipe(down)">
                                      <p:cBhvr>
                                        <p:cTn id="10" dur="500"/>
                                        <p:tgtEl>
                                          <p:spTgt spid="4">
                                            <p:graphicEl>
                                              <a:dgm id="{D5ACDC64-53F0-4FB5-8325-A1253996C912}"/>
                                            </p:graphic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ipe(up)">
                                      <p:cBhvr>
                                        <p:cTn id="13" dur="5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33FAAE11-29C4-4B5F-9CDA-ACF319AEB078}"/>
                                            </p:graphicEl>
                                          </p:spTgt>
                                        </p:tgtEl>
                                        <p:attrNameLst>
                                          <p:attrName>style.visibility</p:attrName>
                                        </p:attrNameLst>
                                      </p:cBhvr>
                                      <p:to>
                                        <p:strVal val="visible"/>
                                      </p:to>
                                    </p:set>
                                    <p:animEffect transition="in" filter="wipe(up)">
                                      <p:cBhvr>
                                        <p:cTn id="18" dur="500"/>
                                        <p:tgtEl>
                                          <p:spTgt spid="4">
                                            <p:graphicEl>
                                              <a:dgm id="{33FAAE11-29C4-4B5F-9CDA-ACF319AEB078}"/>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EB1EF2AB-1BD9-4618-A5E5-A8F93DC08F0A}"/>
                                            </p:graphicEl>
                                          </p:spTgt>
                                        </p:tgtEl>
                                        <p:attrNameLst>
                                          <p:attrName>style.visibility</p:attrName>
                                        </p:attrNameLst>
                                      </p:cBhvr>
                                      <p:to>
                                        <p:strVal val="visible"/>
                                      </p:to>
                                    </p:set>
                                    <p:animEffect transition="in" filter="wipe(up)">
                                      <p:cBhvr>
                                        <p:cTn id="21" dur="500"/>
                                        <p:tgtEl>
                                          <p:spTgt spid="4">
                                            <p:graphicEl>
                                              <a:dgm id="{EB1EF2AB-1BD9-4618-A5E5-A8F93DC08F0A}"/>
                                            </p:graphic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wipe(down)">
                                      <p:cBhvr>
                                        <p:cTn id="24"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532993"/>
            <a:ext cx="7416824" cy="5542543"/>
          </a:xfrm>
          <a:prstGeom prst="rect">
            <a:avLst/>
          </a:prstGeom>
        </p:spPr>
        <p:txBody>
          <a:bodyPr wrap="square">
            <a:spAutoFit/>
          </a:bodyPr>
          <a:lstStyle/>
          <a:p>
            <a:pPr indent="355600" algn="just">
              <a:lnSpc>
                <a:spcPts val="2500"/>
              </a:lnSpc>
            </a:pPr>
            <a:r>
              <a:rPr lang="ro-RO" sz="2200" b="1" dirty="0" smtClean="0">
                <a:effectLst>
                  <a:outerShdw blurRad="38100" dist="38100" dir="2700000" algn="tl">
                    <a:srgbClr val="000000">
                      <a:alpha val="43137"/>
                    </a:srgbClr>
                  </a:outerShdw>
                </a:effectLst>
                <a:latin typeface="Arial" pitchFamily="34" charset="0"/>
                <a:cs typeface="Arial" pitchFamily="34" charset="0"/>
              </a:rPr>
              <a:t>“În viața aceasta, abia începem să înțelegem subiectul minunat al mântuirii. Cu înțelegerea noastră mărginită, putem aprecia foarte corect rușinea și slava, viața și moartea, dreptatea și mila, care se întâlnesc la cruce; totuși, cu cele mai ascuțite puteri mintale, nu putem prinde adevărata lor însemnătate. Lungimea și lățimea, adâncimea și înălțimea iubirii răscumpărătoare sunt înțelese prea slab. Planul de Mântuire nu va fi deplin înțeles nici chiar atunci când cei răscumpărați vor vedea așa cum sunt văzuți și vor cunoaște așa cum sunt cunoscuți, însă, de-a lungul veacurilor veșnice, adevărul se va descoperi continuu în fața minților uimite și încântate. Cu toate că necazurile, durerile și ispitele pământului sunt terminate, iar cauza îndepărtată, poporul lui Dumnezeu va avea totdeauna o cunoaștere lămurită, inteligentă, a ceea ce a costat mântuirea lor. ”</a:t>
            </a:r>
            <a:endParaRPr lang="ro-RO" sz="2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4719281" y="6237312"/>
            <a:ext cx="3337004" cy="338554"/>
          </a:xfrm>
          <a:prstGeom prst="rect">
            <a:avLst/>
          </a:prstGeom>
          <a:noFill/>
        </p:spPr>
        <p:txBody>
          <a:bodyPr wrap="none" rtlCol="0">
            <a:spAutoFit/>
          </a:bodyPr>
          <a:lstStyle/>
          <a:p>
            <a:pPr algn="r"/>
            <a:r>
              <a:rPr lang="ro-RO" sz="1600" b="1" smtClean="0"/>
              <a:t>E.G.W. (</a:t>
            </a:r>
            <a:r>
              <a:rPr lang="ro-RO" sz="1600" b="1" smtClean="0"/>
              <a:t>Tragedia </a:t>
            </a:r>
            <a:r>
              <a:rPr lang="ro-RO" sz="1600" b="1" smtClean="0"/>
              <a:t>veacurilor</a:t>
            </a:r>
            <a:r>
              <a:rPr lang="ro-RO" sz="1600" b="1" smtClean="0"/>
              <a:t>, </a:t>
            </a:r>
            <a:r>
              <a:rPr lang="ro-RO" sz="1600" b="1" smtClean="0"/>
              <a:t>pa</a:t>
            </a:r>
            <a:r>
              <a:rPr lang="ro-RO" sz="1600" b="1" smtClean="0"/>
              <a:t>g</a:t>
            </a:r>
            <a:r>
              <a:rPr lang="ro-RO" sz="1600" b="1" smtClean="0"/>
              <a:t>. </a:t>
            </a:r>
            <a:r>
              <a:rPr lang="ro-RO" sz="1600" b="1" smtClean="0"/>
              <a:t>651</a:t>
            </a:r>
            <a:r>
              <a:rPr lang="ro-RO" sz="1600" b="1" smtClean="0"/>
              <a:t>)</a:t>
            </a:r>
            <a:endParaRPr lang="ro-RO" sz="1600" b="1"/>
          </a:p>
        </p:txBody>
      </p:sp>
    </p:spTree>
    <p:extLst>
      <p:ext uri="{BB962C8B-B14F-4D97-AF65-F5344CB8AC3E}">
        <p14:creationId xmlns:p14="http://schemas.microsoft.com/office/powerpoint/2010/main" xmlns="" val="311738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39552" y="1117188"/>
            <a:ext cx="8064896" cy="4493538"/>
          </a:xfrm>
          <a:prstGeom prst="rect">
            <a:avLst/>
          </a:prstGeom>
        </p:spPr>
        <p:txBody>
          <a:bodyPr wrap="square">
            <a:spAutoFit/>
          </a:bodyPr>
          <a:lstStyle/>
          <a:p>
            <a:pPr indent="355600" algn="just"/>
            <a:r>
              <a:rPr lang="ro-RO" sz="2200" b="1" dirty="0" smtClean="0">
                <a:effectLst>
                  <a:outerShdw blurRad="38100" dist="38100" dir="2700000" algn="tl">
                    <a:srgbClr val="000000">
                      <a:alpha val="43137"/>
                    </a:srgbClr>
                  </a:outerShdw>
                </a:effectLst>
                <a:latin typeface="Arial" pitchFamily="34" charset="0"/>
                <a:cs typeface="Arial" pitchFamily="34" charset="0"/>
              </a:rPr>
              <a:t>“Luați-vă </a:t>
            </a:r>
            <a:r>
              <a:rPr lang="ro-RO" sz="2200" b="1" dirty="0">
                <a:effectLst>
                  <a:outerShdw blurRad="38100" dist="38100" dir="2700000" algn="tl">
                    <a:srgbClr val="000000">
                      <a:alpha val="43137"/>
                    </a:srgbClr>
                  </a:outerShdw>
                </a:effectLst>
                <a:latin typeface="Arial" pitchFamily="34" charset="0"/>
                <a:cs typeface="Arial" pitchFamily="34" charset="0"/>
              </a:rPr>
              <a:t>timp pentru a studia Biblia, cartea cărților. Niciodată nu a fost un timp mai important ca acum pentru ca urmașii lui Hristos să studieze Biblia. În toate părțile sunt influențe înșelătoare și este esențial să căutăm sfat la Isus, cel mai bun prieten. Călătorul poate găsi drumul vieții prin intermediul credinței și ascultării sub soarele dreptății lui Hristos. Dar cum putem înțelege ce înseamnă aceasta dacă nu înțelegem Biblia? În Cuvântul lui Dumnezeu ne sunt expuse clar îndatoririle și tot cea ce este relaționat cu viața religioasă este prezentat într-o formă </a:t>
            </a:r>
            <a:r>
              <a:rPr lang="ro-RO" sz="2200" b="1" dirty="0" smtClean="0">
                <a:effectLst>
                  <a:outerShdw blurRad="38100" dist="38100" dir="2700000" algn="tl">
                    <a:srgbClr val="000000">
                      <a:alpha val="43137"/>
                    </a:srgbClr>
                  </a:outerShdw>
                </a:effectLst>
                <a:latin typeface="Arial" pitchFamily="34" charset="0"/>
                <a:cs typeface="Arial" pitchFamily="34" charset="0"/>
              </a:rPr>
              <a:t>definitivă. Întreg </a:t>
            </a:r>
            <a:r>
              <a:rPr lang="ro-RO" sz="2200" b="1" dirty="0">
                <a:effectLst>
                  <a:outerShdw blurRad="38100" dist="38100" dir="2700000" algn="tl">
                    <a:srgbClr val="000000">
                      <a:alpha val="43137"/>
                    </a:srgbClr>
                  </a:outerShdw>
                </a:effectLst>
                <a:latin typeface="Arial" pitchFamily="34" charset="0"/>
                <a:cs typeface="Arial" pitchFamily="34" charset="0"/>
              </a:rPr>
              <a:t>planul de mântuire este delimitat și ajutorul pentru suflet este semnalat. Modul în care credinciosul poate ajunge la </a:t>
            </a:r>
            <a:r>
              <a:rPr lang="ro-RO" sz="2200" b="1" dirty="0" smtClean="0">
                <a:effectLst>
                  <a:outerShdw blurRad="38100" dist="38100" dir="2700000" algn="tl">
                    <a:srgbClr val="000000">
                      <a:alpha val="43137"/>
                    </a:srgbClr>
                  </a:outerShdw>
                </a:effectLst>
                <a:latin typeface="Arial" pitchFamily="34" charset="0"/>
                <a:cs typeface="Arial" pitchFamily="34" charset="0"/>
              </a:rPr>
              <a:t>plinătatea </a:t>
            </a:r>
            <a:r>
              <a:rPr lang="ro-RO" sz="2200" b="1" dirty="0">
                <a:effectLst>
                  <a:outerShdw blurRad="38100" dist="38100" dir="2700000" algn="tl">
                    <a:srgbClr val="000000">
                      <a:alpha val="43137"/>
                    </a:srgbClr>
                  </a:outerShdw>
                </a:effectLst>
                <a:latin typeface="Arial" pitchFamily="34" charset="0"/>
                <a:cs typeface="Arial" pitchFamily="34" charset="0"/>
              </a:rPr>
              <a:t>în Hristos este descoperit pe deplin</a:t>
            </a:r>
            <a:r>
              <a:rPr lang="ro-RO" sz="2200" b="1" dirty="0" smtClean="0">
                <a:effectLst>
                  <a:outerShdw blurRad="38100" dist="38100" dir="2700000" algn="tl">
                    <a:srgbClr val="000000">
                      <a:alpha val="43137"/>
                    </a:srgbClr>
                  </a:outerShdw>
                </a:effectLst>
                <a:latin typeface="Arial" pitchFamily="34" charset="0"/>
                <a:cs typeface="Arial" pitchFamily="34" charset="0"/>
              </a:rPr>
              <a:t>.”</a:t>
            </a:r>
            <a:endParaRPr lang="ro-RO" sz="2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827584" y="404664"/>
            <a:ext cx="7488832" cy="369332"/>
          </a:xfrm>
          <a:prstGeom prst="rect">
            <a:avLst/>
          </a:prstGeom>
          <a:noFill/>
        </p:spPr>
        <p:txBody>
          <a:bodyPr wrap="square" rtlCol="0">
            <a:spAutoFit/>
          </a:bodyPr>
          <a:lstStyle/>
          <a:p>
            <a:pPr algn="ctr"/>
            <a:r>
              <a:rPr lang="ro-RO" b="1" dirty="0" smtClean="0">
                <a:solidFill>
                  <a:schemeClr val="accent4">
                    <a:lumMod val="40000"/>
                    <a:lumOff val="60000"/>
                  </a:schemeClr>
                </a:solidFill>
              </a:rPr>
              <a:t>E.G.W. (Fii şi fiice ale </a:t>
            </a:r>
            <a:r>
              <a:rPr lang="ro-RO" b="1" dirty="0">
                <a:solidFill>
                  <a:schemeClr val="accent4">
                    <a:lumMod val="40000"/>
                    <a:lumOff val="60000"/>
                  </a:schemeClr>
                </a:solidFill>
              </a:rPr>
              <a:t>lui </a:t>
            </a:r>
            <a:r>
              <a:rPr lang="ro-RO" b="1" dirty="0" smtClean="0">
                <a:solidFill>
                  <a:schemeClr val="accent4">
                    <a:lumMod val="40000"/>
                    <a:lumOff val="60000"/>
                  </a:schemeClr>
                </a:solidFill>
              </a:rPr>
              <a:t>Dumnezeu</a:t>
            </a:r>
            <a:r>
              <a:rPr lang="ro-RO" b="1" dirty="0" smtClean="0">
                <a:solidFill>
                  <a:schemeClr val="accent4">
                    <a:lumMod val="40000"/>
                    <a:lumOff val="60000"/>
                  </a:schemeClr>
                </a:solidFill>
              </a:rPr>
              <a:t>, </a:t>
            </a:r>
            <a:r>
              <a:rPr lang="ro-RO" b="1" dirty="0" smtClean="0">
                <a:solidFill>
                  <a:schemeClr val="accent4">
                    <a:lumMod val="40000"/>
                    <a:lumOff val="60000"/>
                  </a:schemeClr>
                </a:solidFill>
              </a:rPr>
              <a:t>pag</a:t>
            </a:r>
            <a:r>
              <a:rPr lang="ro-RO" b="1" dirty="0" smtClean="0">
                <a:solidFill>
                  <a:schemeClr val="accent4">
                    <a:lumMod val="40000"/>
                    <a:lumOff val="60000"/>
                  </a:schemeClr>
                </a:solidFill>
              </a:rPr>
              <a:t>. 75)</a:t>
            </a:r>
            <a:endParaRPr lang="ro-RO" b="1" dirty="0">
              <a:solidFill>
                <a:schemeClr val="accent4">
                  <a:lumMod val="40000"/>
                  <a:lumOff val="60000"/>
                </a:schemeClr>
              </a:solidFill>
            </a:endParaRPr>
          </a:p>
        </p:txBody>
      </p:sp>
    </p:spTree>
    <p:extLst>
      <p:ext uri="{BB962C8B-B14F-4D97-AF65-F5344CB8AC3E}">
        <p14:creationId xmlns:p14="http://schemas.microsoft.com/office/powerpoint/2010/main" xmlns="" val="256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5000"/>
          </a:stretch>
        </a:blipFill>
        <a:effectLst/>
      </p:bgPr>
    </p:bg>
    <p:spTree>
      <p:nvGrpSpPr>
        <p:cNvPr id="1" name=""/>
        <p:cNvGrpSpPr/>
        <p:nvPr/>
      </p:nvGrpSpPr>
      <p:grpSpPr>
        <a:xfrm>
          <a:off x="0" y="0"/>
          <a:ext cx="0" cy="0"/>
          <a:chOff x="0" y="0"/>
          <a:chExt cx="0" cy="0"/>
        </a:xfrm>
      </p:grpSpPr>
      <p:pic>
        <p:nvPicPr>
          <p:cNvPr id="9221" name="Picture 5" descr="\\PC-EUNICE\FondosTematicos\Job\___3.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13208" y="1199960"/>
            <a:ext cx="5754936" cy="32371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220" name="Picture 4" descr="I:\Dibujos\Oxygen\02\JPG Format\Original Art\Soft Edge\Jesusoncross.pn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881536" y="288672"/>
            <a:ext cx="5515000" cy="73533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97384" y="4422591"/>
            <a:ext cx="5094695" cy="2323713"/>
          </a:xfrm>
          <a:prstGeom prst="rect">
            <a:avLst/>
          </a:prstGeom>
          <a:noFill/>
        </p:spPr>
        <p:txBody>
          <a:bodyPr wrap="square" rtlCol="0">
            <a:spAutoFit/>
          </a:bodyPr>
          <a:lstStyle/>
          <a:p>
            <a:pPr marL="342900" indent="-342900">
              <a:buSzPct val="120000"/>
              <a:buFont typeface="Wingdings" panose="05000000000000000000" pitchFamily="2" charset="2"/>
              <a:buChar char="V"/>
            </a:pPr>
            <a:r>
              <a:rPr lang="ro-RO" sz="2000" b="1" dirty="0">
                <a:solidFill>
                  <a:srgbClr val="FFFF99"/>
                </a:solidFill>
                <a:effectLst>
                  <a:outerShdw blurRad="50800" dist="38100" dir="2700000" algn="tl" rotWithShape="0">
                    <a:prstClr val="black">
                      <a:alpha val="40000"/>
                    </a:prstClr>
                  </a:outerShdw>
                </a:effectLst>
              </a:rPr>
              <a:t>Speranța omului în </a:t>
            </a:r>
            <a:r>
              <a:rPr lang="ro-RO" sz="2000" b="1" dirty="0" smtClean="0">
                <a:solidFill>
                  <a:srgbClr val="FFFF99"/>
                </a:solidFill>
                <a:effectLst>
                  <a:outerShdw blurRad="50800" dist="38100" dir="2700000" algn="tl" rotWithShape="0">
                    <a:prstClr val="black">
                      <a:alpha val="40000"/>
                    </a:prstClr>
                  </a:outerShdw>
                </a:effectLst>
              </a:rPr>
              <a:t>Dumnezeu.</a:t>
            </a:r>
          </a:p>
          <a:p>
            <a:pPr marL="800100" lvl="1" indent="-342900">
              <a:buFont typeface="Wingdings" panose="05000000000000000000" pitchFamily="2" charset="2"/>
              <a:buChar char=""/>
            </a:pPr>
            <a:r>
              <a:rPr lang="ro-RO" sz="2000" b="1" dirty="0" smtClean="0">
                <a:solidFill>
                  <a:schemeClr val="bg1"/>
                </a:solidFill>
                <a:effectLst>
                  <a:outerShdw blurRad="50800" dist="38100" dir="2700000" algn="tl" rotWithShape="0">
                    <a:prstClr val="black">
                      <a:alpha val="40000"/>
                    </a:prstClr>
                  </a:outerShdw>
                </a:effectLst>
              </a:rPr>
              <a:t>Ferirea </a:t>
            </a:r>
            <a:r>
              <a:rPr lang="ro-RO" sz="2000" b="1" dirty="0">
                <a:solidFill>
                  <a:schemeClr val="bg1"/>
                </a:solidFill>
                <a:effectLst>
                  <a:outerShdw blurRad="50800" dist="38100" dir="2700000" algn="tl" rotWithShape="0">
                    <a:prstClr val="black">
                      <a:alpha val="40000"/>
                    </a:prstClr>
                  </a:outerShdw>
                </a:effectLst>
              </a:rPr>
              <a:t>de minciună</a:t>
            </a:r>
            <a:r>
              <a:rPr lang="ro-RO" sz="2000" b="1" dirty="0" smtClean="0">
                <a:solidFill>
                  <a:schemeClr val="bg1"/>
                </a:solidFill>
                <a:effectLst>
                  <a:outerShdw blurRad="50800" dist="38100" dir="2700000" algn="tl" rotWithShape="0">
                    <a:prstClr val="black">
                      <a:alpha val="40000"/>
                    </a:prstClr>
                  </a:outerShdw>
                </a:effectLst>
              </a:rPr>
              <a:t>.</a:t>
            </a:r>
          </a:p>
          <a:p>
            <a:pPr marL="800100" lvl="1" indent="-342900">
              <a:buFont typeface="Wingdings" panose="05000000000000000000" pitchFamily="2" charset="2"/>
              <a:buChar char=""/>
            </a:pPr>
            <a:r>
              <a:rPr lang="ro-RO" sz="2000" b="1" dirty="0" smtClean="0">
                <a:solidFill>
                  <a:schemeClr val="bg1"/>
                </a:solidFill>
                <a:effectLst>
                  <a:outerShdw blurRad="50800" dist="38100" dir="2700000" algn="tl" rotWithShape="0">
                    <a:prstClr val="black">
                      <a:alpha val="40000"/>
                    </a:prstClr>
                  </a:outerShdw>
                </a:effectLst>
              </a:rPr>
              <a:t>Agățarea </a:t>
            </a:r>
            <a:r>
              <a:rPr lang="ro-RO" sz="2000" b="1" dirty="0">
                <a:solidFill>
                  <a:schemeClr val="bg1"/>
                </a:solidFill>
                <a:effectLst>
                  <a:outerShdw blurRad="50800" dist="38100" dir="2700000" algn="tl" rotWithShape="0">
                    <a:prstClr val="black">
                      <a:alpha val="40000"/>
                    </a:prstClr>
                  </a:outerShdw>
                </a:effectLst>
              </a:rPr>
              <a:t>de speranță</a:t>
            </a:r>
            <a:r>
              <a:rPr lang="ro-RO" sz="2000" b="1" dirty="0" smtClean="0">
                <a:solidFill>
                  <a:schemeClr val="bg1"/>
                </a:solidFill>
                <a:effectLst>
                  <a:outerShdw blurRad="50800" dist="38100" dir="2700000" algn="tl" rotWithShape="0">
                    <a:prstClr val="black">
                      <a:alpha val="40000"/>
                    </a:prstClr>
                  </a:outerShdw>
                </a:effectLst>
              </a:rPr>
              <a:t>.</a:t>
            </a:r>
          </a:p>
          <a:p>
            <a:pPr marL="800100" lvl="1" indent="-342900">
              <a:buFont typeface="Wingdings" panose="05000000000000000000" pitchFamily="2" charset="2"/>
              <a:buChar char=""/>
            </a:pPr>
            <a:r>
              <a:rPr lang="ro-RO" sz="2000" b="1" dirty="0" smtClean="0">
                <a:solidFill>
                  <a:schemeClr val="bg1"/>
                </a:solidFill>
                <a:effectLst>
                  <a:outerShdw blurRad="50800" dist="38100" dir="2700000" algn="tl" rotWithShape="0">
                    <a:prstClr val="black">
                      <a:alpha val="40000"/>
                    </a:prstClr>
                  </a:outerShdw>
                </a:effectLst>
              </a:rPr>
              <a:t>Speranța consumată.</a:t>
            </a:r>
          </a:p>
          <a:p>
            <a:pPr marL="342900" indent="-342900">
              <a:spcBef>
                <a:spcPts val="600"/>
              </a:spcBef>
              <a:buSzPct val="120000"/>
              <a:buFont typeface="Wingdings" panose="05000000000000000000" pitchFamily="2" charset="2"/>
              <a:buChar char="V"/>
            </a:pPr>
            <a:r>
              <a:rPr lang="ro-RO" sz="2000" b="1" dirty="0" smtClean="0">
                <a:solidFill>
                  <a:srgbClr val="FFFF99"/>
                </a:solidFill>
                <a:effectLst>
                  <a:outerShdw blurRad="50800" dist="38100" dir="2700000" algn="tl" rotWithShape="0">
                    <a:prstClr val="black">
                      <a:alpha val="40000"/>
                    </a:prstClr>
                  </a:outerShdw>
                </a:effectLst>
              </a:rPr>
              <a:t>Speranța divină </a:t>
            </a:r>
            <a:r>
              <a:rPr lang="ro-RO" sz="2000" b="1" dirty="0">
                <a:solidFill>
                  <a:srgbClr val="FFFF99"/>
                </a:solidFill>
                <a:effectLst>
                  <a:outerShdw blurRad="50800" dist="38100" dir="2700000" algn="tl" rotWithShape="0">
                    <a:prstClr val="black">
                      <a:alpha val="40000"/>
                    </a:prstClr>
                  </a:outerShdw>
                </a:effectLst>
              </a:rPr>
              <a:t>pentru </a:t>
            </a:r>
            <a:r>
              <a:rPr lang="ro-RO" sz="2000" b="1" dirty="0" smtClean="0">
                <a:solidFill>
                  <a:srgbClr val="FFFF99"/>
                </a:solidFill>
                <a:effectLst>
                  <a:outerShdw blurRad="50800" dist="38100" dir="2700000" algn="tl" rotWithShape="0">
                    <a:prstClr val="black">
                      <a:alpha val="40000"/>
                    </a:prstClr>
                  </a:outerShdw>
                </a:effectLst>
              </a:rPr>
              <a:t>om.</a:t>
            </a:r>
          </a:p>
          <a:p>
            <a:pPr marL="800100" lvl="1" indent="-342900">
              <a:buFont typeface="Wingdings" panose="05000000000000000000" pitchFamily="2" charset="2"/>
              <a:buChar char=""/>
            </a:pPr>
            <a:r>
              <a:rPr lang="ro-RO" sz="2000" b="1" dirty="0" smtClean="0">
                <a:solidFill>
                  <a:schemeClr val="bg1"/>
                </a:solidFill>
                <a:effectLst>
                  <a:outerShdw blurRad="50800" dist="38100" dir="2700000" algn="tl" rotWithShape="0">
                    <a:prstClr val="black">
                      <a:alpha val="40000"/>
                    </a:prstClr>
                  </a:outerShdw>
                </a:effectLst>
              </a:rPr>
              <a:t>Începutul planului.</a:t>
            </a:r>
          </a:p>
          <a:p>
            <a:pPr marL="800100" lvl="1" indent="-342900">
              <a:buFont typeface="Wingdings" panose="05000000000000000000" pitchFamily="2" charset="2"/>
              <a:buChar char=""/>
            </a:pPr>
            <a:r>
              <a:rPr lang="ro-RO" sz="2000" b="1" dirty="0" smtClean="0">
                <a:solidFill>
                  <a:schemeClr val="bg1"/>
                </a:solidFill>
                <a:effectLst>
                  <a:outerShdw blurRad="50800" dist="38100" dir="2700000" algn="tl" rotWithShape="0">
                    <a:prstClr val="black">
                      <a:alpha val="40000"/>
                    </a:prstClr>
                  </a:outerShdw>
                </a:effectLst>
              </a:rPr>
              <a:t>Desfășurarea </a:t>
            </a:r>
            <a:r>
              <a:rPr lang="ro-RO" sz="2000" b="1" dirty="0">
                <a:solidFill>
                  <a:schemeClr val="bg1"/>
                </a:solidFill>
                <a:effectLst>
                  <a:outerShdw blurRad="50800" dist="38100" dir="2700000" algn="tl" rotWithShape="0">
                    <a:prstClr val="black">
                      <a:alpha val="40000"/>
                    </a:prstClr>
                  </a:outerShdw>
                </a:effectLst>
              </a:rPr>
              <a:t>planului de </a:t>
            </a:r>
            <a:r>
              <a:rPr lang="ro-RO" sz="2000" b="1" dirty="0" smtClean="0">
                <a:solidFill>
                  <a:schemeClr val="bg1"/>
                </a:solidFill>
                <a:effectLst>
                  <a:outerShdw blurRad="50800" dist="38100" dir="2700000" algn="tl" rotWithShape="0">
                    <a:prstClr val="black">
                      <a:alpha val="40000"/>
                    </a:prstClr>
                  </a:outerShdw>
                </a:effectLst>
              </a:rPr>
              <a:t>mântuire.</a:t>
            </a:r>
            <a:endParaRPr lang="ro-RO" sz="2000" b="1" dirty="0">
              <a:solidFill>
                <a:schemeClr val="bg1"/>
              </a:solidFill>
              <a:effectLst>
                <a:outerShdw blurRad="50800" dist="38100" dir="2700000" algn="tl" rotWithShape="0">
                  <a:prstClr val="black">
                    <a:alpha val="40000"/>
                  </a:prstClr>
                </a:outerShdw>
              </a:effectLst>
            </a:endParaRPr>
          </a:p>
        </p:txBody>
      </p:sp>
      <p:sp>
        <p:nvSpPr>
          <p:cNvPr id="3" name="2 CuadroTexto"/>
          <p:cNvSpPr txBox="1"/>
          <p:nvPr/>
        </p:nvSpPr>
        <p:spPr>
          <a:xfrm>
            <a:off x="235843" y="116632"/>
            <a:ext cx="8656637" cy="1015663"/>
          </a:xfrm>
          <a:prstGeom prst="rect">
            <a:avLst/>
          </a:prstGeom>
          <a:noFill/>
        </p:spPr>
        <p:txBody>
          <a:bodyPr wrap="square" rtlCol="0">
            <a:spAutoFit/>
          </a:bodyPr>
          <a:lstStyle/>
          <a:p>
            <a:r>
              <a:rPr lang="ro-RO" sz="2000" b="1" dirty="0"/>
              <a:t>Cu toate că nu avea Cuvântul lui Dumnezeu scris, așa cum îl avem noi astăzi, Iov avea suficiente indicii ale planului divin de mântuire încât să se poată agăța de speranța unui Mântuitor. </a:t>
            </a:r>
          </a:p>
        </p:txBody>
      </p:sp>
    </p:spTree>
    <p:extLst>
      <p:ext uri="{BB962C8B-B14F-4D97-AF65-F5344CB8AC3E}">
        <p14:creationId xmlns:p14="http://schemas.microsoft.com/office/powerpoint/2010/main" xmlns="" val="1468396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randombar(horizontal)">
                                      <p:cBhvr>
                                        <p:cTn id="13" dur="500"/>
                                        <p:tgtEl>
                                          <p:spTgt spid="9221"/>
                                        </p:tgtEl>
                                      </p:cBhvr>
                                    </p:animEffect>
                                  </p:childTnLst>
                                </p:cTn>
                              </p:par>
                              <p:par>
                                <p:cTn id="14" presetID="14" presetClass="entr" presetSubtype="1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randombar(horizontal)">
                                      <p:cBhvr>
                                        <p:cTn id="16" dur="5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left)">
                                      <p:cBhvr>
                                        <p:cTn id="38" dur="500"/>
                                        <p:tgtEl>
                                          <p:spTgt spid="2">
                                            <p:txEl>
                                              <p:pRg st="5" end="5"/>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wipe(left)">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69441"/>
          </a:xfrm>
          <a:prstGeom prst="rect">
            <a:avLst/>
          </a:prstGeom>
        </p:spPr>
        <p:txBody>
          <a:bodyPr wrap="square">
            <a:spAutoFit/>
            <a:scene3d>
              <a:camera prst="orthographicFront"/>
              <a:lightRig rig="flat" dir="t"/>
            </a:scene3d>
            <a:sp3d extrusionH="57150">
              <a:bevelT w="69850" h="69850" prst="divot"/>
            </a:sp3d>
          </a:bodyPr>
          <a:lstStyle/>
          <a:p>
            <a:pPr algn="ctr"/>
            <a:r>
              <a:rPr lang="ro-RO" sz="4400" b="1">
                <a:ln w="1905"/>
                <a:gradFill>
                  <a:gsLst>
                    <a:gs pos="55000">
                      <a:srgbClr val="CE8F02"/>
                    </a:gs>
                    <a:gs pos="6000">
                      <a:srgbClr val="9C6435"/>
                    </a:gs>
                    <a:gs pos="94000">
                      <a:schemeClr val="accent6">
                        <a:tint val="12000"/>
                        <a:satMod val="255000"/>
                      </a:schemeClr>
                    </a:gs>
                  </a:gsLst>
                  <a:lin ang="5400000"/>
                </a:gradFill>
                <a:effectLst>
                  <a:innerShdw blurRad="69850" dist="43180" dir="5400000">
                    <a:srgbClr val="000000">
                      <a:alpha val="65000"/>
                    </a:srgbClr>
                  </a:innerShdw>
                </a:effectLst>
              </a:rPr>
              <a:t>FERIREA </a:t>
            </a:r>
            <a:r>
              <a:rPr lang="ro-RO" sz="4400" b="1">
                <a:ln w="1905"/>
                <a:gradFill>
                  <a:gsLst>
                    <a:gs pos="55000">
                      <a:srgbClr val="CE8F02"/>
                    </a:gs>
                    <a:gs pos="6000">
                      <a:srgbClr val="9C6435"/>
                    </a:gs>
                    <a:gs pos="94000">
                      <a:schemeClr val="accent6">
                        <a:tint val="12000"/>
                        <a:satMod val="255000"/>
                      </a:schemeClr>
                    </a:gs>
                  </a:gsLst>
                  <a:lin ang="5400000"/>
                </a:gradFill>
                <a:effectLst>
                  <a:innerShdw blurRad="69850" dist="43180" dir="5400000">
                    <a:srgbClr val="000000">
                      <a:alpha val="65000"/>
                    </a:srgbClr>
                  </a:innerShdw>
                </a:effectLst>
              </a:rPr>
              <a:t>DE </a:t>
            </a:r>
            <a:r>
              <a:rPr lang="ro-RO" sz="4400" b="1" smtClean="0">
                <a:ln w="1905"/>
                <a:gradFill>
                  <a:gsLst>
                    <a:gs pos="55000">
                      <a:srgbClr val="CE8F02"/>
                    </a:gs>
                    <a:gs pos="6000">
                      <a:srgbClr val="9C6435"/>
                    </a:gs>
                    <a:gs pos="94000">
                      <a:schemeClr val="accent6">
                        <a:tint val="12000"/>
                        <a:satMod val="255000"/>
                      </a:schemeClr>
                    </a:gs>
                  </a:gsLst>
                  <a:lin ang="5400000"/>
                </a:gradFill>
                <a:effectLst>
                  <a:innerShdw blurRad="69850" dist="43180" dir="5400000">
                    <a:srgbClr val="000000">
                      <a:alpha val="65000"/>
                    </a:srgbClr>
                  </a:innerShdw>
                </a:effectLst>
              </a:rPr>
              <a:t>MINCIUNĂ</a:t>
            </a:r>
            <a:endParaRPr lang="ro-RO" sz="4400" b="1">
              <a:ln w="1905"/>
              <a:gradFill>
                <a:gsLst>
                  <a:gs pos="55000">
                    <a:srgbClr val="CE8F02"/>
                  </a:gs>
                  <a:gs pos="6000">
                    <a:srgbClr val="9C6435"/>
                  </a:gs>
                  <a:gs pos="94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1187624" y="764704"/>
            <a:ext cx="6768752" cy="923330"/>
          </a:xfrm>
          <a:prstGeom prst="rect">
            <a:avLst/>
          </a:prstGeom>
        </p:spPr>
        <p:txBody>
          <a:bodyPr wrap="square">
            <a:spAutoFit/>
          </a:bodyPr>
          <a:lstStyle/>
          <a:p>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Căci voi </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su</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nteţi nişte făuritori de minciuni</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 </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su</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nteţi cu toţii nişte doftori de nimic. O, de aţi fi tăcut, ce înţelepciune aţi fi </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arătat</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 </a:t>
            </a:r>
            <a:r>
              <a:rPr lang="ro-RO" sz="1400"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a:t>
            </a:r>
            <a:r>
              <a:rPr lang="ro-RO" sz="1400"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Iov</a:t>
            </a:r>
            <a:r>
              <a:rPr lang="ro-RO" sz="1400"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 </a:t>
            </a:r>
            <a:r>
              <a:rPr lang="ro-RO" sz="1400" b="1" smtClean="0">
                <a:solidFill>
                  <a:srgbClr val="A43524"/>
                </a:solidFill>
                <a:effectLst>
                  <a:outerShdw blurRad="50800" dist="38100" dir="2700000" algn="tl" rotWithShape="0">
                    <a:prstClr val="black">
                      <a:alpha val="40000"/>
                    </a:prstClr>
                  </a:outerShdw>
                </a:effectLst>
                <a:latin typeface="Comic Sans MS" panose="030F0702030302020204" pitchFamily="66" charset="0"/>
              </a:rPr>
              <a:t>13:4-5)</a:t>
            </a:r>
            <a:endParaRPr lang="ro-RO" sz="1400" b="1">
              <a:solidFill>
                <a:srgbClr val="A43524"/>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3 CuadroTexto"/>
          <p:cNvSpPr txBox="1"/>
          <p:nvPr/>
        </p:nvSpPr>
        <p:spPr>
          <a:xfrm>
            <a:off x="179511" y="1628800"/>
            <a:ext cx="8807525" cy="707886"/>
          </a:xfrm>
          <a:prstGeom prst="rect">
            <a:avLst/>
          </a:prstGeom>
          <a:noFill/>
        </p:spPr>
        <p:txBody>
          <a:bodyPr wrap="square" rtlCol="0">
            <a:spAutoFit/>
          </a:bodyPr>
          <a:lstStyle/>
          <a:p>
            <a:r>
              <a:rPr lang="ro-RO" sz="2000" b="1"/>
              <a:t>După discursurile prietenilor săi, Iov ajunge la concluzia că ei mint cu privire la două aspecte principale</a:t>
            </a:r>
            <a:r>
              <a:rPr lang="ro-RO" sz="2000" b="1"/>
              <a:t>: </a:t>
            </a:r>
            <a:endParaRPr lang="ro-RO" sz="2000" b="1"/>
          </a:p>
        </p:txBody>
      </p:sp>
      <p:sp>
        <p:nvSpPr>
          <p:cNvPr id="5" name="4 CuadroTexto"/>
          <p:cNvSpPr txBox="1"/>
          <p:nvPr/>
        </p:nvSpPr>
        <p:spPr>
          <a:xfrm>
            <a:off x="179512" y="2359327"/>
            <a:ext cx="8807524" cy="707886"/>
          </a:xfrm>
          <a:prstGeom prst="rect">
            <a:avLst/>
          </a:prstGeom>
          <a:noFill/>
        </p:spPr>
        <p:txBody>
          <a:bodyPr wrap="square" rtlCol="0">
            <a:spAutoFit/>
          </a:bodyPr>
          <a:lstStyle/>
          <a:p>
            <a:pPr marL="342900" indent="-342900">
              <a:buFont typeface="+mj-lt"/>
              <a:buAutoNum type="arabicPeriod"/>
            </a:pPr>
            <a:r>
              <a:rPr lang="ro-RO" sz="2000" b="1" i="1" u="sng">
                <a:solidFill>
                  <a:srgbClr val="A43524"/>
                </a:solidFill>
              </a:rPr>
              <a:t>Mint cu privire </a:t>
            </a:r>
            <a:r>
              <a:rPr lang="ro-RO" sz="2000" b="1" i="1" u="sng">
                <a:solidFill>
                  <a:srgbClr val="A43524"/>
                </a:solidFill>
              </a:rPr>
              <a:t>la </a:t>
            </a:r>
            <a:r>
              <a:rPr lang="ro-RO" sz="2000" b="1" i="1" u="sng" smtClean="0">
                <a:solidFill>
                  <a:srgbClr val="A43524"/>
                </a:solidFill>
              </a:rPr>
              <a:t>Iov</a:t>
            </a:r>
            <a:r>
              <a:rPr lang="ro-RO" sz="2000" b="1" smtClean="0">
                <a:solidFill>
                  <a:srgbClr val="A43524"/>
                </a:solidFill>
              </a:rPr>
              <a:t>.</a:t>
            </a:r>
            <a:r>
              <a:rPr lang="ro-RO" sz="2000" b="1" smtClean="0"/>
              <a:t> Gândesc </a:t>
            </a:r>
            <a:r>
              <a:rPr lang="ro-RO" sz="2000" b="1"/>
              <a:t>că Iov suferă din pricina unui </a:t>
            </a:r>
            <a:r>
              <a:rPr lang="ro-RO" sz="2000" b="1"/>
              <a:t>păcat </a:t>
            </a:r>
            <a:r>
              <a:rPr lang="ro-RO" sz="2000" b="1" smtClean="0"/>
              <a:t>ascuns</a:t>
            </a:r>
            <a:r>
              <a:rPr lang="ro-RO" sz="2000" b="1" smtClean="0"/>
              <a:t>. Dar </a:t>
            </a:r>
            <a:r>
              <a:rPr lang="ro-RO" sz="2000" b="1"/>
              <a:t>Iov cunoaște deja aceste </a:t>
            </a:r>
            <a:r>
              <a:rPr lang="ro-RO" sz="2000" b="1"/>
              <a:t>gânduri </a:t>
            </a:r>
            <a:r>
              <a:rPr lang="ro-RO" sz="2000" b="1" smtClean="0"/>
              <a:t>(</a:t>
            </a:r>
            <a:r>
              <a:rPr lang="ro-RO" sz="2000" b="1" smtClean="0"/>
              <a:t>Iov</a:t>
            </a:r>
            <a:r>
              <a:rPr lang="ro-RO" sz="2000" b="1" smtClean="0"/>
              <a:t> </a:t>
            </a:r>
            <a:r>
              <a:rPr lang="ro-RO" sz="2000" b="1" smtClean="0"/>
              <a:t>13:2</a:t>
            </a:r>
            <a:r>
              <a:rPr lang="ro-RO" sz="2000" b="1" smtClean="0"/>
              <a:t>) și </a:t>
            </a:r>
            <a:r>
              <a:rPr lang="ro-RO" sz="2000" b="1"/>
              <a:t>știe că nu se aplică în </a:t>
            </a:r>
            <a:r>
              <a:rPr lang="ro-RO" sz="2000" b="1"/>
              <a:t>cazul </a:t>
            </a:r>
            <a:r>
              <a:rPr lang="ro-RO" sz="2000" b="1" smtClean="0"/>
              <a:t>lui</a:t>
            </a:r>
            <a:r>
              <a:rPr lang="ro-RO" sz="2000" b="1" smtClean="0"/>
              <a:t>.</a:t>
            </a:r>
            <a:endParaRPr lang="ro-RO" sz="2000" b="1"/>
          </a:p>
        </p:txBody>
      </p:sp>
      <p:sp>
        <p:nvSpPr>
          <p:cNvPr id="6" name="5 CuadroTexto"/>
          <p:cNvSpPr txBox="1"/>
          <p:nvPr/>
        </p:nvSpPr>
        <p:spPr>
          <a:xfrm>
            <a:off x="200967" y="5167886"/>
            <a:ext cx="4068737" cy="1323439"/>
          </a:xfrm>
          <a:prstGeom prst="rect">
            <a:avLst/>
          </a:prstGeom>
          <a:noFill/>
        </p:spPr>
        <p:txBody>
          <a:bodyPr wrap="square" rIns="36000" rtlCol="0">
            <a:spAutoFit/>
          </a:bodyPr>
          <a:lstStyle/>
          <a:p>
            <a:r>
              <a:rPr lang="ro-RO" sz="2000" b="1" dirty="0"/>
              <a:t>Prietenii lui se gândeau că Îl apără pe Dumnezeu, totuși, ar fi fost mai bine să nu vorbească decât să greșească </a:t>
            </a:r>
            <a:r>
              <a:rPr lang="ro-RO" sz="2000" b="1" dirty="0" smtClean="0"/>
              <a:t>făcând-o (Proverbele 17:28)</a:t>
            </a:r>
            <a:endParaRPr lang="ro-RO" sz="2000" b="1" dirty="0"/>
          </a:p>
        </p:txBody>
      </p:sp>
      <p:pic>
        <p:nvPicPr>
          <p:cNvPr id="1026" name="Picture 2" descr="\\PC-EUNICE\FondosTematicos\Job\cfeb97c1ea5f9693f92328f31e68b55e (1).jpg"/>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4269704" y="3444051"/>
            <a:ext cx="4766792" cy="3047472"/>
          </a:xfrm>
          <a:prstGeom prst="rect">
            <a:avLst/>
          </a:prstGeom>
          <a:ln w="38100" cap="sq">
            <a:solidFill>
              <a:srgbClr val="A43524"/>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79511" y="2982431"/>
            <a:ext cx="8640961" cy="2246769"/>
          </a:xfrm>
          <a:prstGeom prst="rect">
            <a:avLst/>
          </a:prstGeom>
        </p:spPr>
        <p:txBody>
          <a:bodyPr wrap="square">
            <a:spAutoFit/>
          </a:bodyPr>
          <a:lstStyle/>
          <a:p>
            <a:pPr marL="355600" lvl="0" indent="-355600">
              <a:buFont typeface="+mj-lt"/>
              <a:buAutoNum type="arabicPeriod" startAt="2"/>
            </a:pPr>
            <a:r>
              <a:rPr lang="ro-RO" sz="2000" b="1" i="1" u="sng">
                <a:solidFill>
                  <a:srgbClr val="A43524"/>
                </a:solidFill>
              </a:rPr>
              <a:t>Mint cu privire </a:t>
            </a:r>
            <a:r>
              <a:rPr lang="ro-RO" sz="2000" b="1" i="1" u="sng">
                <a:solidFill>
                  <a:srgbClr val="A43524"/>
                </a:solidFill>
              </a:rPr>
              <a:t>la </a:t>
            </a:r>
            <a:r>
              <a:rPr lang="ro-RO" sz="2000" b="1" i="1" u="sng" smtClean="0">
                <a:solidFill>
                  <a:srgbClr val="A43524"/>
                </a:solidFill>
              </a:rPr>
              <a:t>Dumnezeu</a:t>
            </a:r>
            <a:r>
              <a:rPr lang="ro-RO" sz="2000" b="1" smtClean="0">
                <a:solidFill>
                  <a:srgbClr val="A43524"/>
                </a:solidFill>
              </a:rPr>
              <a:t>.</a:t>
            </a:r>
            <a:r>
              <a:rPr lang="ro-RO" sz="2000" b="1" smtClean="0">
                <a:solidFill>
                  <a:prstClr val="black"/>
                </a:solidFill>
              </a:rPr>
              <a:t> </a:t>
            </a:r>
            <a:r>
              <a:rPr lang="ro-RO" sz="2000" b="1" smtClean="0">
                <a:solidFill>
                  <a:prstClr val="black"/>
                </a:solidFill>
              </a:rPr>
              <a:t>“</a:t>
            </a:r>
            <a:r>
              <a:rPr lang="ro-RO" sz="2000" b="1" smtClean="0">
                <a:solidFill>
                  <a:prstClr val="black"/>
                </a:solidFill>
                <a:latin typeface="Calibri" pitchFamily="34" charset="0"/>
              </a:rPr>
              <a:t>Vreţi să vorbiţi lucruri nedrepte din dragoste pentru </a:t>
            </a:r>
            <a:r>
              <a:rPr lang="ro-RO" sz="2000" b="1" smtClean="0">
                <a:solidFill>
                  <a:prstClr val="black"/>
                </a:solidFill>
                <a:latin typeface="Calibri" pitchFamily="34" charset="0"/>
              </a:rPr>
              <a:t>Dumnezeu</a:t>
            </a:r>
            <a:r>
              <a:rPr lang="ro-RO" sz="2000" b="1" smtClean="0">
                <a:solidFill>
                  <a:prstClr val="black"/>
                </a:solidFill>
                <a:latin typeface="Calibri" pitchFamily="34" charset="0"/>
              </a:rPr>
              <a:t>? Şi să </a:t>
            </a:r>
            <a:r>
              <a:rPr lang="ro-RO" sz="2000" b="1" smtClean="0">
                <a:solidFill>
                  <a:prstClr val="black"/>
                </a:solidFill>
                <a:latin typeface="Calibri" pitchFamily="34" charset="0"/>
              </a:rPr>
              <a:t>spuneţi </a:t>
            </a:r>
            <a:endParaRPr lang="ro-RO" sz="2000" b="1">
              <a:solidFill>
                <a:prstClr val="black"/>
              </a:solidFill>
              <a:latin typeface="Calibri" pitchFamily="34" charset="0"/>
            </a:endParaRPr>
          </a:p>
          <a:p>
            <a:pPr lvl="0"/>
            <a:r>
              <a:rPr lang="ro-RO" sz="2000" b="1">
                <a:solidFill>
                  <a:prstClr val="black"/>
                </a:solidFill>
                <a:latin typeface="Calibri" pitchFamily="34" charset="0"/>
              </a:rPr>
              <a:t>      </a:t>
            </a:r>
            <a:r>
              <a:rPr lang="ro-RO" sz="2000" b="1" smtClean="0">
                <a:solidFill>
                  <a:prstClr val="black"/>
                </a:solidFill>
                <a:latin typeface="Calibri" pitchFamily="34" charset="0"/>
              </a:rPr>
              <a:t>minciuni, ca să-L apăraţi?”</a:t>
            </a:r>
            <a:endParaRPr lang="ro-RO" sz="2000" b="1">
              <a:solidFill>
                <a:prstClr val="black"/>
              </a:solidFill>
              <a:latin typeface="Calibri" pitchFamily="34" charset="0"/>
            </a:endParaRPr>
          </a:p>
          <a:p>
            <a:pPr lvl="0"/>
            <a:r>
              <a:rPr lang="ro-RO" sz="2000" b="1">
                <a:solidFill>
                  <a:prstClr val="black"/>
                </a:solidFill>
                <a:latin typeface="Calibri" pitchFamily="34" charset="0"/>
              </a:rPr>
              <a:t>    </a:t>
            </a:r>
            <a:r>
              <a:rPr lang="ro-RO" sz="2000" b="1" smtClean="0">
                <a:solidFill>
                  <a:prstClr val="black"/>
                </a:solidFill>
                <a:latin typeface="Calibri" pitchFamily="34" charset="0"/>
              </a:rPr>
              <a:t> </a:t>
            </a:r>
            <a:r>
              <a:rPr lang="ro-RO" sz="2000" b="1" smtClean="0">
                <a:solidFill>
                  <a:prstClr val="black"/>
                </a:solidFill>
              </a:rPr>
              <a:t>(</a:t>
            </a:r>
            <a:r>
              <a:rPr lang="ro-RO" sz="2000" b="1" smtClean="0">
                <a:solidFill>
                  <a:prstClr val="black"/>
                </a:solidFill>
              </a:rPr>
              <a:t>Iov</a:t>
            </a:r>
            <a:r>
              <a:rPr lang="ro-RO" sz="2000" b="1" smtClean="0">
                <a:solidFill>
                  <a:prstClr val="black"/>
                </a:solidFill>
              </a:rPr>
              <a:t> </a:t>
            </a:r>
            <a:r>
              <a:rPr lang="ro-RO" sz="2000" b="1" smtClean="0">
                <a:solidFill>
                  <a:prstClr val="black"/>
                </a:solidFill>
              </a:rPr>
              <a:t>13:7</a:t>
            </a:r>
            <a:r>
              <a:rPr lang="ro-RO" sz="2000" b="1" smtClean="0">
                <a:solidFill>
                  <a:prstClr val="black"/>
                </a:solidFill>
              </a:rPr>
              <a:t>). </a:t>
            </a:r>
            <a:endParaRPr lang="ro-RO" sz="2000" b="1">
              <a:solidFill>
                <a:prstClr val="black"/>
              </a:solidFill>
            </a:endParaRPr>
          </a:p>
          <a:p>
            <a:pPr lvl="0"/>
            <a:r>
              <a:rPr lang="ro-RO" sz="2000" b="1">
                <a:solidFill>
                  <a:prstClr val="black"/>
                </a:solidFill>
              </a:rPr>
              <a:t>      Dumnezeu însuși a declarat </a:t>
            </a:r>
          </a:p>
          <a:p>
            <a:pPr lvl="0"/>
            <a:r>
              <a:rPr lang="ro-RO" sz="2000" b="1">
                <a:solidFill>
                  <a:prstClr val="black"/>
                </a:solidFill>
              </a:rPr>
              <a:t>      </a:t>
            </a:r>
            <a:r>
              <a:rPr lang="ro-RO" sz="2000" b="1">
                <a:solidFill>
                  <a:prstClr val="black"/>
                </a:solidFill>
              </a:rPr>
              <a:t>despre </a:t>
            </a:r>
            <a:r>
              <a:rPr lang="ro-RO" sz="2000" b="1" smtClean="0">
                <a:solidFill>
                  <a:prstClr val="black"/>
                </a:solidFill>
              </a:rPr>
              <a:t>ei</a:t>
            </a:r>
            <a:r>
              <a:rPr lang="ro-RO" sz="2000" b="1" smtClean="0">
                <a:solidFill>
                  <a:prstClr val="black"/>
                </a:solidFill>
              </a:rPr>
              <a:t>: </a:t>
            </a:r>
            <a:r>
              <a:rPr lang="ro-RO" sz="2000" b="1" smtClean="0">
                <a:solidFill>
                  <a:prstClr val="black"/>
                </a:solidFill>
              </a:rPr>
              <a:t>“</a:t>
            </a:r>
            <a:r>
              <a:rPr lang="ro-RO" sz="2000" b="1" smtClean="0">
                <a:solidFill>
                  <a:prstClr val="black"/>
                </a:solidFill>
              </a:rPr>
              <a:t>n-</a:t>
            </a:r>
            <a:r>
              <a:rPr lang="ro-RO" sz="2000" b="1" smtClean="0">
                <a:solidFill>
                  <a:prstClr val="black"/>
                </a:solidFill>
              </a:rPr>
              <a:t>aţi vorbit aşa </a:t>
            </a:r>
            <a:r>
              <a:rPr lang="ro-RO" sz="2000" b="1" smtClean="0">
                <a:solidFill>
                  <a:prstClr val="black"/>
                </a:solidFill>
              </a:rPr>
              <a:t>de </a:t>
            </a:r>
            <a:endParaRPr lang="ro-RO" sz="2000" b="1">
              <a:solidFill>
                <a:prstClr val="black"/>
              </a:solidFill>
            </a:endParaRPr>
          </a:p>
          <a:p>
            <a:pPr lvl="0"/>
            <a:r>
              <a:rPr lang="ro-RO" sz="2000" b="1">
                <a:solidFill>
                  <a:prstClr val="black"/>
                </a:solidFill>
              </a:rPr>
              <a:t>      </a:t>
            </a:r>
            <a:r>
              <a:rPr lang="ro-RO" sz="2000" b="1" smtClean="0">
                <a:solidFill>
                  <a:prstClr val="black"/>
                </a:solidFill>
              </a:rPr>
              <a:t>drept</a:t>
            </a:r>
            <a:r>
              <a:rPr lang="ro-RO" sz="2000" b="1" smtClean="0">
                <a:solidFill>
                  <a:prstClr val="black"/>
                </a:solidFill>
              </a:rPr>
              <a:t> de </a:t>
            </a:r>
            <a:r>
              <a:rPr lang="ro-RO" sz="2000" b="1" smtClean="0">
                <a:solidFill>
                  <a:prstClr val="black"/>
                </a:solidFill>
              </a:rPr>
              <a:t>Mine</a:t>
            </a:r>
            <a:r>
              <a:rPr lang="ro-RO" sz="2000" b="1" smtClean="0">
                <a:solidFill>
                  <a:prstClr val="black"/>
                </a:solidFill>
              </a:rPr>
              <a:t>” </a:t>
            </a:r>
            <a:r>
              <a:rPr lang="ro-RO" sz="2000" b="1" smtClean="0">
                <a:solidFill>
                  <a:prstClr val="black"/>
                </a:solidFill>
              </a:rPr>
              <a:t>(</a:t>
            </a:r>
            <a:r>
              <a:rPr lang="ro-RO" sz="2000" b="1" smtClean="0">
                <a:solidFill>
                  <a:prstClr val="black"/>
                </a:solidFill>
              </a:rPr>
              <a:t>Iov  </a:t>
            </a:r>
            <a:r>
              <a:rPr lang="ro-RO" sz="2000" b="1" smtClean="0">
                <a:solidFill>
                  <a:prstClr val="black"/>
                </a:solidFill>
              </a:rPr>
              <a:t>42:7).</a:t>
            </a:r>
            <a:endParaRPr lang="ro-RO" sz="2000" b="1">
              <a:solidFill>
                <a:prstClr val="black"/>
              </a:solidFill>
            </a:endParaRPr>
          </a:p>
        </p:txBody>
      </p:sp>
    </p:spTree>
    <p:extLst>
      <p:ext uri="{BB962C8B-B14F-4D97-AF65-F5344CB8AC3E}">
        <p14:creationId xmlns:p14="http://schemas.microsoft.com/office/powerpoint/2010/main" xmlns="" val="2934689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27384"/>
            <a:ext cx="8928992" cy="769441"/>
          </a:xfrm>
          <a:prstGeom prst="rect">
            <a:avLst/>
          </a:prstGeom>
          <a:solidFill>
            <a:schemeClr val="accent3">
              <a:lumMod val="50000"/>
            </a:schemeClr>
          </a:solidFill>
          <a:effectLst>
            <a:softEdge rad="63500"/>
          </a:effectLst>
        </p:spPr>
        <p:txBody>
          <a:bodyPr wrap="square">
            <a:spAutoFit/>
          </a:bodyPr>
          <a:lstStyle/>
          <a:p>
            <a:pPr algn="ctr"/>
            <a:r>
              <a:rPr lang="ro-RO" sz="4400" b="1" spc="30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AGĂȚAREA </a:t>
            </a:r>
            <a:r>
              <a:rPr lang="ro-RO" sz="4400" b="1" spc="30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 </a:t>
            </a:r>
            <a:r>
              <a:rPr lang="ro-RO" sz="4400" b="1" spc="30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SPERANȚĂ</a:t>
            </a:r>
            <a:endParaRPr lang="ro-RO" sz="4400" b="1" spc="30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007604" y="697927"/>
            <a:ext cx="7128792" cy="646331"/>
          </a:xfrm>
          <a:prstGeom prst="rect">
            <a:avLst/>
          </a:prstGeom>
        </p:spPr>
        <p:txBody>
          <a:bodyPr wrap="square">
            <a:spAutoFit/>
          </a:bodyPr>
          <a:lstStyle/>
          <a:p>
            <a:pPr algn="ctr"/>
            <a:r>
              <a:rPr lang="ro-RO" b="1" smtClean="0">
                <a:solidFill>
                  <a:srgbClr val="293315"/>
                </a:solidFill>
                <a:latin typeface="Comic Sans MS" panose="030F0702030302020204" pitchFamily="66" charset="0"/>
              </a:rPr>
              <a:t>“Da</a:t>
            </a:r>
            <a:r>
              <a:rPr lang="ro-RO" b="1" smtClean="0">
                <a:solidFill>
                  <a:srgbClr val="293315"/>
                </a:solidFill>
                <a:latin typeface="Comic Sans MS" panose="030F0702030302020204" pitchFamily="66" charset="0"/>
              </a:rPr>
              <a:t>, mă va </a:t>
            </a:r>
            <a:r>
              <a:rPr lang="ro-RO" b="1" smtClean="0">
                <a:solidFill>
                  <a:srgbClr val="293315"/>
                </a:solidFill>
                <a:latin typeface="Comic Sans MS" panose="030F0702030302020204" pitchFamily="66" charset="0"/>
              </a:rPr>
              <a:t>ucide</a:t>
            </a:r>
            <a:r>
              <a:rPr lang="ro-RO" b="1" smtClean="0">
                <a:solidFill>
                  <a:srgbClr val="293315"/>
                </a:solidFill>
                <a:latin typeface="Comic Sans MS" panose="030F0702030302020204" pitchFamily="66" charset="0"/>
              </a:rPr>
              <a:t>: n-am nimic de </a:t>
            </a:r>
            <a:r>
              <a:rPr lang="ro-RO" b="1" smtClean="0">
                <a:solidFill>
                  <a:srgbClr val="293315"/>
                </a:solidFill>
                <a:latin typeface="Comic Sans MS" panose="030F0702030302020204" pitchFamily="66" charset="0"/>
              </a:rPr>
              <a:t>nădăjduit</a:t>
            </a:r>
            <a:r>
              <a:rPr lang="ro-RO" b="1" smtClean="0">
                <a:solidFill>
                  <a:srgbClr val="293315"/>
                </a:solidFill>
                <a:latin typeface="Comic Sans MS" panose="030F0702030302020204" pitchFamily="66" charset="0"/>
              </a:rPr>
              <a:t>; dar îmi voi apăra purtarea în faţa </a:t>
            </a:r>
            <a:r>
              <a:rPr lang="ro-RO" b="1" smtClean="0">
                <a:solidFill>
                  <a:srgbClr val="293315"/>
                </a:solidFill>
                <a:latin typeface="Comic Sans MS" panose="030F0702030302020204" pitchFamily="66" charset="0"/>
              </a:rPr>
              <a:t>Lui.</a:t>
            </a:r>
            <a:r>
              <a:rPr lang="ro-RO" b="1" smtClean="0">
                <a:solidFill>
                  <a:srgbClr val="293315"/>
                </a:solidFill>
                <a:latin typeface="Comic Sans MS" panose="030F0702030302020204" pitchFamily="66" charset="0"/>
              </a:rPr>
              <a:t>” </a:t>
            </a:r>
            <a:r>
              <a:rPr lang="ro-RO" sz="1400" b="1" smtClean="0">
                <a:solidFill>
                  <a:srgbClr val="293315"/>
                </a:solidFill>
                <a:latin typeface="Comic Sans MS" panose="030F0702030302020204" pitchFamily="66" charset="0"/>
              </a:rPr>
              <a:t>(</a:t>
            </a:r>
            <a:r>
              <a:rPr lang="ro-RO" sz="1400" b="1" smtClean="0">
                <a:solidFill>
                  <a:srgbClr val="293315"/>
                </a:solidFill>
                <a:latin typeface="Comic Sans MS" panose="030F0702030302020204" pitchFamily="66" charset="0"/>
              </a:rPr>
              <a:t>Iov</a:t>
            </a:r>
            <a:r>
              <a:rPr lang="ro-RO" sz="1400" b="1" smtClean="0">
                <a:solidFill>
                  <a:srgbClr val="293315"/>
                </a:solidFill>
                <a:latin typeface="Comic Sans MS" panose="030F0702030302020204" pitchFamily="66" charset="0"/>
              </a:rPr>
              <a:t> </a:t>
            </a:r>
            <a:r>
              <a:rPr lang="ro-RO" sz="1400" b="1" smtClean="0">
                <a:solidFill>
                  <a:srgbClr val="293315"/>
                </a:solidFill>
                <a:latin typeface="Comic Sans MS" panose="030F0702030302020204" pitchFamily="66" charset="0"/>
              </a:rPr>
              <a:t>13:15)</a:t>
            </a:r>
            <a:endParaRPr lang="ro-RO" sz="1400" b="1">
              <a:solidFill>
                <a:srgbClr val="293315"/>
              </a:solidFill>
              <a:latin typeface="Comic Sans MS" panose="030F0702030302020204" pitchFamily="66" charset="0"/>
            </a:endParaRPr>
          </a:p>
        </p:txBody>
      </p:sp>
      <p:sp>
        <p:nvSpPr>
          <p:cNvPr id="4" name="3 CuadroTexto"/>
          <p:cNvSpPr txBox="1"/>
          <p:nvPr/>
        </p:nvSpPr>
        <p:spPr>
          <a:xfrm>
            <a:off x="3563888" y="1324682"/>
            <a:ext cx="5544616" cy="5247590"/>
          </a:xfrm>
          <a:prstGeom prst="rect">
            <a:avLst/>
          </a:prstGeom>
          <a:noFill/>
        </p:spPr>
        <p:txBody>
          <a:bodyPr wrap="square" rtlCol="0">
            <a:spAutoFit/>
          </a:bodyPr>
          <a:lstStyle/>
          <a:p>
            <a:pPr>
              <a:spcBef>
                <a:spcPts val="600"/>
              </a:spcBef>
            </a:pPr>
            <a:r>
              <a:rPr lang="ro-RO" sz="2000" b="1" dirty="0"/>
              <a:t>Deși credea că Dumnezeu îl trata nedrept, Iov și-a menținut speranța în El. Chiar dacă Dumnezeu însuși ar fi permis sau ar fi provocat circumstanțele care l-ar fi dus la mormânt, ar fi continuat să creadă în </a:t>
            </a:r>
            <a:r>
              <a:rPr lang="ro-RO" sz="2000" b="1" dirty="0" smtClean="0"/>
              <a:t>El.</a:t>
            </a:r>
          </a:p>
          <a:p>
            <a:pPr>
              <a:spcBef>
                <a:spcPts val="600"/>
              </a:spcBef>
            </a:pPr>
            <a:r>
              <a:rPr lang="ro-RO" sz="2000" b="1" dirty="0" smtClean="0"/>
              <a:t>Ce </a:t>
            </a:r>
            <a:r>
              <a:rPr lang="ro-RO" sz="2000" b="1" dirty="0"/>
              <a:t>aștepta Iov? În ce și-a pus speranța? </a:t>
            </a:r>
          </a:p>
          <a:p>
            <a:pPr>
              <a:spcBef>
                <a:spcPts val="600"/>
              </a:spcBef>
            </a:pPr>
            <a:r>
              <a:rPr lang="ro-RO" sz="2000" b="1" dirty="0"/>
              <a:t>Evident, nu în acest pământ. El aștepta o întâlnire cu Dumnezeu mai departe de mormânt </a:t>
            </a:r>
            <a:r>
              <a:rPr lang="ro-RO" sz="1600" b="1" dirty="0" smtClean="0"/>
              <a:t>(Iov 19:26)</a:t>
            </a:r>
            <a:r>
              <a:rPr lang="ro-RO" sz="2000" b="1" dirty="0" smtClean="0"/>
              <a:t>.</a:t>
            </a:r>
          </a:p>
          <a:p>
            <a:pPr>
              <a:spcBef>
                <a:spcPts val="600"/>
              </a:spcBef>
            </a:pPr>
            <a:r>
              <a:rPr lang="ro-RO" sz="2000" b="1" dirty="0" smtClean="0"/>
              <a:t>Văzând </a:t>
            </a:r>
            <a:r>
              <a:rPr lang="ro-RO" sz="2000" b="1" dirty="0"/>
              <a:t>reacția lui Iov atât în momentele bune, cât și în cele rele, putem spune despre el ceea ce s-a spus și despre </a:t>
            </a:r>
            <a:r>
              <a:rPr lang="ro-RO" sz="2000" b="1" dirty="0" smtClean="0"/>
              <a:t>Avraam: „</a:t>
            </a:r>
            <a:r>
              <a:rPr lang="ro-RO" sz="2000" b="1" dirty="0" smtClean="0">
                <a:latin typeface="Calibri" pitchFamily="34" charset="0"/>
              </a:rPr>
              <a:t>Vezi că credinţa lucra împreună cu faptele lui, şi, prin fapte, credinţa a ajuns desăvârșită. Astfel s-a împlinit Scriptura care zice: «</a:t>
            </a:r>
            <a:r>
              <a:rPr lang="ro-RO" sz="2000" b="1" strike="sngStrike" dirty="0" smtClean="0"/>
              <a:t>Avraam</a:t>
            </a:r>
            <a:r>
              <a:rPr lang="ro-RO" sz="2000" b="1" dirty="0" smtClean="0"/>
              <a:t> [Iov] </a:t>
            </a:r>
            <a:r>
              <a:rPr lang="ro-RO" sz="2000" b="1" dirty="0" smtClean="0">
                <a:latin typeface="Calibri" pitchFamily="34" charset="0"/>
              </a:rPr>
              <a:t>a crezut pe Dumnezeu, şi i s-a socotit ca neprihănire»; şi el a fost numit «prietenul lui Dumnezeu.»</a:t>
            </a:r>
            <a:r>
              <a:rPr lang="ro-RO" sz="2000" b="1" dirty="0" smtClean="0"/>
              <a:t>” </a:t>
            </a:r>
            <a:r>
              <a:rPr lang="ro-RO" sz="1600" b="1" dirty="0" smtClean="0"/>
              <a:t>(Iacov 2:22-23)</a:t>
            </a:r>
            <a:r>
              <a:rPr lang="ro-RO" sz="2000" b="1" dirty="0" smtClean="0"/>
              <a:t>.</a:t>
            </a:r>
            <a:endParaRPr lang="ro-RO" sz="2000" b="1" dirty="0"/>
          </a:p>
        </p:txBody>
      </p:sp>
      <p:pic>
        <p:nvPicPr>
          <p:cNvPr id="2050" name="Picture 2" descr="\\PC-EUNICE\FondosTematicos\Job\www-St-Takla-org--Bible-Slides-job-135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07503" y="1340767"/>
            <a:ext cx="3492905" cy="235731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PC-EUNICE\FondosTematicos\Resurreccion\ED-43-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3" y="3698083"/>
            <a:ext cx="3492905" cy="31980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6350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right)">
                                      <p:cBhvr>
                                        <p:cTn id="22" dur="500"/>
                                        <p:tgtEl>
                                          <p:spTgt spid="20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ipe(right)">
                                      <p:cBhvr>
                                        <p:cTn id="35" dur="500"/>
                                        <p:tgtEl>
                                          <p:spTgt spid="205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I:\Dibujos\Oxygen\19\Artwork\SonRise\SonRise.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3851920" y="1124744"/>
            <a:ext cx="5954653" cy="59546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051720" y="3984"/>
            <a:ext cx="7092280" cy="76944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4400" b="1" dirty="0">
                <a:ln w="11430"/>
                <a:solidFill>
                  <a:schemeClr val="accent4">
                    <a:lumMod val="40000"/>
                    <a:lumOff val="60000"/>
                  </a:schemeClr>
                </a:solidFill>
                <a:effectLst>
                  <a:outerShdw blurRad="80000" dist="40000" dir="5040000" algn="tl">
                    <a:srgbClr val="000000">
                      <a:alpha val="30000"/>
                    </a:srgbClr>
                  </a:outerShdw>
                </a:effectLst>
              </a:rPr>
              <a:t>SPERANȚA CONSUMATĂ</a:t>
            </a:r>
            <a:endParaRPr lang="es-ES" sz="4400" b="1" dirty="0">
              <a:ln w="11430"/>
              <a:solidFill>
                <a:schemeClr val="accent4">
                  <a:lumMod val="40000"/>
                  <a:lumOff val="60000"/>
                </a:schemeClr>
              </a:solidFill>
              <a:effectLst>
                <a:outerShdw blurRad="80000" dist="40000" dir="5040000" algn="tl">
                  <a:srgbClr val="000000">
                    <a:alpha val="30000"/>
                  </a:srgbClr>
                </a:outerShdw>
              </a:effectLst>
            </a:endParaRPr>
          </a:p>
        </p:txBody>
      </p:sp>
      <p:sp>
        <p:nvSpPr>
          <p:cNvPr id="3" name="2 Rectángulo"/>
          <p:cNvSpPr/>
          <p:nvPr/>
        </p:nvSpPr>
        <p:spPr>
          <a:xfrm>
            <a:off x="2143108" y="766445"/>
            <a:ext cx="7000892" cy="646331"/>
          </a:xfrm>
          <a:prstGeom prst="rect">
            <a:avLst/>
          </a:prstGeom>
        </p:spPr>
        <p:txBody>
          <a:bodyPr wrap="square">
            <a:spAutoFit/>
          </a:bodyPr>
          <a:lstStyle/>
          <a:p>
            <a:pPr algn="ctr"/>
            <a:r>
              <a:rPr lang="es-ES" b="1" dirty="0" smtClean="0">
                <a:solidFill>
                  <a:srgbClr val="FFFFCC"/>
                </a:solidFill>
                <a:effectLst>
                  <a:glow rad="127000">
                    <a:schemeClr val="tx1"/>
                  </a:glow>
                </a:effectLst>
                <a:latin typeface="Comic Sans MS" panose="030F0702030302020204" pitchFamily="66" charset="0"/>
              </a:rPr>
              <a:t>“</a:t>
            </a:r>
            <a:r>
              <a:rPr lang="vi-VN" b="1" dirty="0" smtClean="0">
                <a:solidFill>
                  <a:srgbClr val="FFFFCC"/>
                </a:solidFill>
                <a:effectLst>
                  <a:glow rad="127000">
                    <a:schemeClr val="tx1"/>
                  </a:glow>
                </a:effectLst>
                <a:latin typeface="Comic Sans MS" panose="030F0702030302020204" pitchFamily="66" charset="0"/>
              </a:rPr>
              <a:t>Chiar şi lucrul acesta poate sluji la scăparea mea, căci un nelegiuit nu îndrăzneşte să vină înaintea Lui.</a:t>
            </a:r>
            <a:r>
              <a:rPr lang="es-ES" b="1" dirty="0" smtClean="0">
                <a:solidFill>
                  <a:srgbClr val="FFFFCC"/>
                </a:solidFill>
                <a:effectLst>
                  <a:glow rad="127000">
                    <a:schemeClr val="tx1"/>
                  </a:glow>
                </a:effectLst>
                <a:latin typeface="Comic Sans MS" panose="030F0702030302020204" pitchFamily="66" charset="0"/>
              </a:rPr>
              <a:t>” </a:t>
            </a:r>
            <a:r>
              <a:rPr lang="es-ES" sz="1400" b="1" dirty="0">
                <a:solidFill>
                  <a:srgbClr val="FFFFCC"/>
                </a:solidFill>
                <a:effectLst>
                  <a:glow rad="127000">
                    <a:schemeClr val="tx1"/>
                  </a:glow>
                </a:effectLst>
                <a:latin typeface="Comic Sans MS" panose="030F0702030302020204" pitchFamily="66" charset="0"/>
              </a:rPr>
              <a:t>(</a:t>
            </a:r>
            <a:r>
              <a:rPr lang="ro-RO" sz="1400" b="1" dirty="0">
                <a:solidFill>
                  <a:srgbClr val="FFFFCC"/>
                </a:solidFill>
                <a:effectLst>
                  <a:glow rad="127000">
                    <a:schemeClr val="tx1"/>
                  </a:glow>
                </a:effectLst>
                <a:latin typeface="Comic Sans MS" panose="030F0702030302020204" pitchFamily="66" charset="0"/>
              </a:rPr>
              <a:t>Iov</a:t>
            </a:r>
            <a:r>
              <a:rPr lang="es-ES" sz="1400" b="1" dirty="0">
                <a:solidFill>
                  <a:srgbClr val="FFFFCC"/>
                </a:solidFill>
                <a:effectLst>
                  <a:glow rad="127000">
                    <a:schemeClr val="tx1"/>
                  </a:glow>
                </a:effectLst>
                <a:latin typeface="Comic Sans MS" panose="030F0702030302020204" pitchFamily="66" charset="0"/>
              </a:rPr>
              <a:t> 13:16)</a:t>
            </a:r>
          </a:p>
        </p:txBody>
      </p:sp>
      <p:sp>
        <p:nvSpPr>
          <p:cNvPr id="4" name="3 CuadroTexto"/>
          <p:cNvSpPr txBox="1"/>
          <p:nvPr/>
        </p:nvSpPr>
        <p:spPr>
          <a:xfrm>
            <a:off x="107504" y="1407839"/>
            <a:ext cx="8784976" cy="1015663"/>
          </a:xfrm>
          <a:prstGeom prst="rect">
            <a:avLst/>
          </a:prstGeom>
          <a:noFill/>
        </p:spPr>
        <p:txBody>
          <a:bodyPr wrap="square" rtlCol="0">
            <a:spAutoFit/>
          </a:bodyPr>
          <a:lstStyle/>
          <a:p>
            <a:pPr>
              <a:spcBef>
                <a:spcPts val="600"/>
              </a:spcBef>
            </a:pPr>
            <a:r>
              <a:rPr lang="ro-RO" sz="2000" b="1" dirty="0">
                <a:solidFill>
                  <a:schemeClr val="bg1"/>
                </a:solidFill>
                <a:effectLst>
                  <a:glow rad="127000">
                    <a:srgbClr val="251C30"/>
                  </a:glow>
                </a:effectLst>
              </a:rPr>
              <a:t>Urmărind discursul lui Iov, observăm că speranța lui </a:t>
            </a:r>
            <a:r>
              <a:rPr lang="ro-RO" sz="2000" b="1" dirty="0" smtClean="0">
                <a:solidFill>
                  <a:schemeClr val="bg1"/>
                </a:solidFill>
                <a:effectLst>
                  <a:glow rad="127000">
                    <a:srgbClr val="251C30"/>
                  </a:glow>
                </a:effectLst>
              </a:rPr>
              <a:t>se </a:t>
            </a:r>
            <a:r>
              <a:rPr lang="ro-RO" sz="2000" b="1" dirty="0">
                <a:solidFill>
                  <a:schemeClr val="bg1"/>
                </a:solidFill>
                <a:effectLst>
                  <a:glow rad="127000">
                    <a:srgbClr val="251C30"/>
                  </a:glow>
                </a:effectLst>
              </a:rPr>
              <a:t>centra pe mântuirea pe care Dumnezeu o oferă. Aceasta o va vedea împlinită în momentul în care va fi în prezența lui Dumnezeu. </a:t>
            </a:r>
            <a:endParaRPr lang="es-ES" sz="2000" b="1" dirty="0">
              <a:solidFill>
                <a:schemeClr val="bg1"/>
              </a:solidFill>
              <a:effectLst>
                <a:glow rad="127000">
                  <a:srgbClr val="251C30"/>
                </a:glow>
              </a:effectLst>
            </a:endParaRPr>
          </a:p>
        </p:txBody>
      </p:sp>
      <p:sp>
        <p:nvSpPr>
          <p:cNvPr id="5" name="4 Rectángulo"/>
          <p:cNvSpPr/>
          <p:nvPr/>
        </p:nvSpPr>
        <p:spPr>
          <a:xfrm>
            <a:off x="107504" y="2494051"/>
            <a:ext cx="4321620" cy="3939540"/>
          </a:xfrm>
          <a:prstGeom prst="rect">
            <a:avLst/>
          </a:prstGeom>
        </p:spPr>
        <p:txBody>
          <a:bodyPr wrap="square">
            <a:spAutoFit/>
          </a:bodyPr>
          <a:lstStyle/>
          <a:p>
            <a:pPr lvl="0">
              <a:spcBef>
                <a:spcPts val="600"/>
              </a:spcBef>
              <a:spcAft>
                <a:spcPts val="600"/>
              </a:spcAft>
            </a:pPr>
            <a:r>
              <a:rPr lang="ro-RO" sz="2000" b="1" dirty="0">
                <a:solidFill>
                  <a:schemeClr val="bg1"/>
                </a:solidFill>
                <a:effectLst>
                  <a:glow rad="127000">
                    <a:srgbClr val="251C30"/>
                  </a:glow>
                </a:effectLst>
              </a:rPr>
              <a:t>Secole mai târziu, Pavel explica în ce consta siguranța </a:t>
            </a:r>
            <a:r>
              <a:rPr lang="ro-RO" sz="2000" b="1" dirty="0" smtClean="0">
                <a:solidFill>
                  <a:schemeClr val="bg1"/>
                </a:solidFill>
                <a:effectLst>
                  <a:glow rad="127000">
                    <a:srgbClr val="251C30"/>
                  </a:glow>
                </a:effectLst>
              </a:rPr>
              <a:t>noastră, </a:t>
            </a:r>
            <a:r>
              <a:rPr lang="ro-RO" sz="2000" b="1" dirty="0">
                <a:solidFill>
                  <a:schemeClr val="bg1"/>
                </a:solidFill>
                <a:effectLst>
                  <a:glow rad="127000">
                    <a:srgbClr val="251C30"/>
                  </a:glow>
                </a:effectLst>
              </a:rPr>
              <a:t>că </a:t>
            </a:r>
            <a:r>
              <a:rPr lang="ro-RO" sz="2000" b="1" dirty="0" smtClean="0">
                <a:solidFill>
                  <a:schemeClr val="bg1"/>
                </a:solidFill>
                <a:effectLst>
                  <a:glow rad="127000">
                    <a:srgbClr val="251C30"/>
                  </a:glow>
                </a:effectLst>
              </a:rPr>
              <a:t>această </a:t>
            </a:r>
            <a:r>
              <a:rPr lang="ro-RO" sz="2000" b="1" dirty="0">
                <a:solidFill>
                  <a:schemeClr val="bg1"/>
                </a:solidFill>
                <a:effectLst>
                  <a:glow rad="127000">
                    <a:srgbClr val="251C30"/>
                  </a:glow>
                </a:effectLst>
              </a:rPr>
              <a:t>speranță se va împlini: învierea lui Hristos </a:t>
            </a:r>
            <a:r>
              <a:rPr lang="es-ES" b="1" dirty="0">
                <a:solidFill>
                  <a:schemeClr val="bg1"/>
                </a:solidFill>
                <a:effectLst>
                  <a:glow rad="127000">
                    <a:srgbClr val="251C30"/>
                  </a:glow>
                </a:effectLst>
              </a:rPr>
              <a:t>(</a:t>
            </a:r>
            <a:r>
              <a:rPr lang="es-ES" b="1" dirty="0" smtClean="0">
                <a:solidFill>
                  <a:schemeClr val="bg1"/>
                </a:solidFill>
                <a:effectLst>
                  <a:glow rad="127000">
                    <a:srgbClr val="251C30"/>
                  </a:glow>
                </a:effectLst>
              </a:rPr>
              <a:t>1</a:t>
            </a:r>
            <a:r>
              <a:rPr lang="ro-RO" b="1" dirty="0" smtClean="0">
                <a:solidFill>
                  <a:schemeClr val="bg1"/>
                </a:solidFill>
                <a:effectLst>
                  <a:glow rad="127000">
                    <a:srgbClr val="251C30"/>
                  </a:glow>
                </a:effectLst>
              </a:rPr>
              <a:t> </a:t>
            </a:r>
            <a:r>
              <a:rPr lang="es-ES" b="1" dirty="0" smtClean="0">
                <a:solidFill>
                  <a:schemeClr val="bg1"/>
                </a:solidFill>
                <a:effectLst>
                  <a:glow rad="127000">
                    <a:srgbClr val="251C30"/>
                  </a:glow>
                </a:effectLst>
              </a:rPr>
              <a:t>Co</a:t>
            </a:r>
            <a:r>
              <a:rPr lang="ro-RO" b="1" dirty="0">
                <a:solidFill>
                  <a:schemeClr val="bg1"/>
                </a:solidFill>
                <a:effectLst>
                  <a:glow rad="127000">
                    <a:srgbClr val="251C30"/>
                  </a:glow>
                </a:effectLst>
              </a:rPr>
              <a:t>r</a:t>
            </a:r>
            <a:r>
              <a:rPr lang="es-ES" b="1" dirty="0">
                <a:solidFill>
                  <a:schemeClr val="bg1"/>
                </a:solidFill>
                <a:effectLst>
                  <a:glow rad="127000">
                    <a:srgbClr val="251C30"/>
                  </a:glow>
                </a:effectLst>
              </a:rPr>
              <a:t>. 15:12-22)</a:t>
            </a:r>
            <a:r>
              <a:rPr lang="es-ES" sz="2000" b="1" dirty="0">
                <a:solidFill>
                  <a:schemeClr val="bg1"/>
                </a:solidFill>
                <a:effectLst>
                  <a:glow rad="127000">
                    <a:srgbClr val="251C30"/>
                  </a:glow>
                </a:effectLst>
              </a:rPr>
              <a:t>.</a:t>
            </a:r>
          </a:p>
          <a:p>
            <a:pPr lvl="0">
              <a:spcBef>
                <a:spcPts val="600"/>
              </a:spcBef>
              <a:spcAft>
                <a:spcPts val="600"/>
              </a:spcAft>
            </a:pPr>
            <a:r>
              <a:rPr lang="ro-RO" sz="2000" b="1" dirty="0">
                <a:solidFill>
                  <a:schemeClr val="bg1"/>
                </a:solidFill>
                <a:effectLst>
                  <a:glow rad="127000">
                    <a:srgbClr val="251C30"/>
                  </a:glow>
                </a:effectLst>
              </a:rPr>
              <a:t>Învierea lui Isus ne asigură de propria noastră înviere. La cea de-a doua venire, toți cei care ne-am pus speranța în Hristos – de la Adam până la Iov și  până la cei care vom fi în viață atunci – vom putea să Îl vedem față în față pe Mântuitor „și astfel vom fi totdeauna cu Domnul</a:t>
            </a:r>
            <a:r>
              <a:rPr lang="es-ES" sz="2000" b="1" dirty="0">
                <a:solidFill>
                  <a:schemeClr val="bg1"/>
                </a:solidFill>
                <a:effectLst>
                  <a:glow rad="127000">
                    <a:srgbClr val="251C30"/>
                  </a:glow>
                </a:effectLst>
              </a:rPr>
              <a:t>” </a:t>
            </a:r>
            <a:r>
              <a:rPr lang="es-ES" b="1" dirty="0">
                <a:solidFill>
                  <a:schemeClr val="bg1"/>
                </a:solidFill>
                <a:effectLst>
                  <a:glow rad="127000">
                    <a:srgbClr val="251C30"/>
                  </a:glow>
                </a:effectLst>
              </a:rPr>
              <a:t>(</a:t>
            </a:r>
            <a:r>
              <a:rPr lang="es-ES" b="1" dirty="0" smtClean="0">
                <a:solidFill>
                  <a:schemeClr val="bg1"/>
                </a:solidFill>
                <a:effectLst>
                  <a:glow rad="127000">
                    <a:srgbClr val="251C30"/>
                  </a:glow>
                </a:effectLst>
              </a:rPr>
              <a:t>1</a:t>
            </a:r>
            <a:r>
              <a:rPr lang="ro-RO" b="1" dirty="0" smtClean="0">
                <a:solidFill>
                  <a:schemeClr val="bg1"/>
                </a:solidFill>
                <a:effectLst>
                  <a:glow rad="127000">
                    <a:srgbClr val="251C30"/>
                  </a:glow>
                </a:effectLst>
              </a:rPr>
              <a:t> </a:t>
            </a:r>
            <a:r>
              <a:rPr lang="es-ES" b="1" dirty="0" smtClean="0">
                <a:solidFill>
                  <a:schemeClr val="bg1"/>
                </a:solidFill>
                <a:effectLst>
                  <a:glow rad="127000">
                    <a:srgbClr val="251C30"/>
                  </a:glow>
                </a:effectLst>
              </a:rPr>
              <a:t>T</a:t>
            </a:r>
            <a:r>
              <a:rPr lang="ro-RO" b="1" dirty="0">
                <a:solidFill>
                  <a:schemeClr val="bg1"/>
                </a:solidFill>
                <a:effectLst>
                  <a:glow rad="127000">
                    <a:srgbClr val="251C30"/>
                  </a:glow>
                </a:effectLst>
              </a:rPr>
              <a:t>es</a:t>
            </a:r>
            <a:r>
              <a:rPr lang="es-ES" b="1" dirty="0">
                <a:solidFill>
                  <a:schemeClr val="bg1"/>
                </a:solidFill>
                <a:effectLst>
                  <a:glow rad="127000">
                    <a:srgbClr val="251C30"/>
                  </a:glow>
                </a:effectLst>
              </a:rPr>
              <a:t>. 4:17)</a:t>
            </a:r>
            <a:r>
              <a:rPr lang="es-ES" sz="2000" b="1" dirty="0">
                <a:solidFill>
                  <a:schemeClr val="bg1"/>
                </a:solidFill>
                <a:effectLst>
                  <a:glow rad="127000">
                    <a:srgbClr val="251C30"/>
                  </a:glow>
                </a:effectLst>
              </a:rPr>
              <a:t>.</a:t>
            </a:r>
          </a:p>
        </p:txBody>
      </p:sp>
      <p:pic>
        <p:nvPicPr>
          <p:cNvPr id="3075" name="Picture 3" descr="I:\Dibujos\Juicio\ElJuicio (13).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5496" y="52568"/>
            <a:ext cx="2129021" cy="136020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9402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randombar(horizontal)">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000" fill="hold"/>
                                        <p:tgtEl>
                                          <p:spTgt spid="3074"/>
                                        </p:tgtEl>
                                        <p:attrNameLst>
                                          <p:attrName>ppt_w</p:attrName>
                                        </p:attrNameLst>
                                      </p:cBhvr>
                                      <p:tavLst>
                                        <p:tav tm="0">
                                          <p:val>
                                            <p:fltVal val="0"/>
                                          </p:val>
                                        </p:tav>
                                        <p:tav tm="100000">
                                          <p:val>
                                            <p:strVal val="#ppt_w"/>
                                          </p:val>
                                        </p:tav>
                                      </p:tavLst>
                                    </p:anim>
                                    <p:anim calcmode="lin" valueType="num">
                                      <p:cBhvr>
                                        <p:cTn id="30" dur="1000" fill="hold"/>
                                        <p:tgtEl>
                                          <p:spTgt spid="3074"/>
                                        </p:tgtEl>
                                        <p:attrNameLst>
                                          <p:attrName>ppt_h</p:attrName>
                                        </p:attrNameLst>
                                      </p:cBhvr>
                                      <p:tavLst>
                                        <p:tav tm="0">
                                          <p:val>
                                            <p:fltVal val="0"/>
                                          </p:val>
                                        </p:tav>
                                        <p:tav tm="100000">
                                          <p:val>
                                            <p:strVal val="#ppt_h"/>
                                          </p:val>
                                        </p:tav>
                                      </p:tavLst>
                                    </p:anim>
                                    <p:anim calcmode="lin" valueType="num">
                                      <p:cBhvr>
                                        <p:cTn id="31" dur="1000" fill="hold"/>
                                        <p:tgtEl>
                                          <p:spTgt spid="3074"/>
                                        </p:tgtEl>
                                        <p:attrNameLst>
                                          <p:attrName>style.rotation</p:attrName>
                                        </p:attrNameLst>
                                      </p:cBhvr>
                                      <p:tavLst>
                                        <p:tav tm="0">
                                          <p:val>
                                            <p:fltVal val="90"/>
                                          </p:val>
                                        </p:tav>
                                        <p:tav tm="100000">
                                          <p:val>
                                            <p:fltVal val="0"/>
                                          </p:val>
                                        </p:tav>
                                      </p:tavLst>
                                    </p:anim>
                                    <p:animEffect transition="in" filter="fade">
                                      <p:cBhvr>
                                        <p:cTn id="32" dur="1000"/>
                                        <p:tgtEl>
                                          <p:spTgt spid="307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2" y="1484784"/>
            <a:ext cx="8856984" cy="4760278"/>
          </a:xfrm>
          <a:prstGeom prst="rect">
            <a:avLst/>
          </a:prstGeom>
        </p:spPr>
        <p:txBody>
          <a:bodyPr wrap="square">
            <a:spAutoFit/>
          </a:bodyPr>
          <a:lstStyle/>
          <a:p>
            <a:pPr indent="355600" algn="just">
              <a:lnSpc>
                <a:spcPts val="2600"/>
              </a:lnSpc>
            </a:pPr>
            <a:r>
              <a:rPr lang="ro-RO" sz="2400" dirty="0" smtClean="0">
                <a:latin typeface="Cooper Black" panose="0208090404030B020404" pitchFamily="18" charset="0"/>
              </a:rPr>
              <a:t>“</a:t>
            </a:r>
            <a:r>
              <a:rPr lang="ro-RO" sz="2300" b="1" dirty="0" smtClean="0">
                <a:effectLst>
                  <a:outerShdw blurRad="38100" dist="38100" dir="2700000" algn="tl">
                    <a:srgbClr val="000000">
                      <a:alpha val="43137"/>
                    </a:srgbClr>
                  </a:outerShdw>
                </a:effectLst>
                <a:latin typeface="Arial" pitchFamily="34" charset="0"/>
                <a:cs typeface="Arial" pitchFamily="34" charset="0"/>
              </a:rPr>
              <a:t>O viaţă trăită în Hristos este o viaţă de pace lăuntrică. Nu va fi extaz sentimental, ci o încredere statornică, plină de pace. </a:t>
            </a:r>
            <a:r>
              <a:rPr lang="ro-RO" sz="2300" b="1" i="1" u="sng" dirty="0" smtClean="0">
                <a:effectLst>
                  <a:outerShdw blurRad="38100" dist="38100" dir="2700000" algn="tl">
                    <a:srgbClr val="000000">
                      <a:alpha val="43137"/>
                    </a:srgbClr>
                  </a:outerShdw>
                </a:effectLst>
                <a:latin typeface="Arial" pitchFamily="34" charset="0"/>
                <a:cs typeface="Arial" pitchFamily="34" charset="0"/>
              </a:rPr>
              <a:t>Speranţa ta nu se află în tine însuţi; ea este în Hristos. </a:t>
            </a:r>
            <a:r>
              <a:rPr lang="ro-RO" sz="2300" b="1" dirty="0" smtClean="0">
                <a:effectLst>
                  <a:outerShdw blurRad="38100" dist="38100" dir="2700000" algn="tl">
                    <a:srgbClr val="000000">
                      <a:alpha val="43137"/>
                    </a:srgbClr>
                  </a:outerShdw>
                </a:effectLst>
                <a:latin typeface="Arial" pitchFamily="34" charset="0"/>
                <a:cs typeface="Arial" pitchFamily="34" charset="0"/>
              </a:rPr>
              <a:t>Slăbiciunea ta se uneşte cu puterea Lui, neştiinţa ta cu înţelepciunea Lui, nesiguranţa ta cu puterea Lui dăinuitoare. Astfel, tu nu trebuie să te bizui pe tine însuţi, nu trebuie să îngădui minţii să se ocupe de eul tău, ci să te încrezi în Hristos. Mintea ta să se ocupe de iubirea Lui, de frumuseţea şi desăvârşirea caracterului Său. Hristos în lepădarea Sa de sine, Hristos în umilinţa Sa, Hristos în toată curăţia şi sfinţenia Sa, Hristos în nespus de marea Sa iubire: iată care trebuie să fie subiectul contemplării tale. Numai iubindu-L, imitându-L şi depinzând în totul de El vei putea fi transformat după chipul şi asemănarea Sa.</a:t>
            </a:r>
            <a:r>
              <a:rPr lang="ro-RO" sz="2400" dirty="0" smtClean="0">
                <a:latin typeface="Cooper Black" panose="0208090404030B020404" pitchFamily="18" charset="0"/>
              </a:rPr>
              <a:t>”</a:t>
            </a:r>
            <a:endParaRPr lang="ro-RO" sz="2400" dirty="0">
              <a:latin typeface="Cooper Black" panose="0208090404030B020404" pitchFamily="18" charset="0"/>
            </a:endParaRPr>
          </a:p>
        </p:txBody>
      </p:sp>
      <p:sp>
        <p:nvSpPr>
          <p:cNvPr id="3" name="2 CuadroTexto"/>
          <p:cNvSpPr txBox="1"/>
          <p:nvPr/>
        </p:nvSpPr>
        <p:spPr>
          <a:xfrm>
            <a:off x="5972903" y="6093296"/>
            <a:ext cx="3207609" cy="338554"/>
          </a:xfrm>
          <a:prstGeom prst="rect">
            <a:avLst/>
          </a:prstGeom>
          <a:noFill/>
        </p:spPr>
        <p:txBody>
          <a:bodyPr wrap="none" rtlCol="0">
            <a:spAutoFit/>
          </a:bodyPr>
          <a:lstStyle/>
          <a:p>
            <a:pPr algn="r"/>
            <a:r>
              <a:rPr lang="ro-RO" sz="1600" b="1" smtClean="0"/>
              <a:t>E.G.W. (Calea </a:t>
            </a:r>
            <a:r>
              <a:rPr lang="ro-RO" sz="1600" b="1"/>
              <a:t>cărte </a:t>
            </a:r>
            <a:r>
              <a:rPr lang="ro-RO" sz="1600" b="1" smtClean="0"/>
              <a:t>Hristos</a:t>
            </a:r>
            <a:r>
              <a:rPr lang="ro-RO" sz="1600" b="1" smtClean="0"/>
              <a:t>, </a:t>
            </a:r>
            <a:r>
              <a:rPr lang="ro-RO" sz="1600" b="1" smtClean="0"/>
              <a:t>pa</a:t>
            </a:r>
            <a:r>
              <a:rPr lang="ro-RO" sz="1600" b="1" smtClean="0"/>
              <a:t>g. 70)</a:t>
            </a:r>
            <a:endParaRPr lang="ro-RO" sz="1600" b="1"/>
          </a:p>
        </p:txBody>
      </p:sp>
      <p:sp>
        <p:nvSpPr>
          <p:cNvPr id="4" name="3 Rectángulo"/>
          <p:cNvSpPr/>
          <p:nvPr/>
        </p:nvSpPr>
        <p:spPr>
          <a:xfrm>
            <a:off x="0" y="260648"/>
            <a:ext cx="9144000" cy="923330"/>
          </a:xfrm>
          <a:prstGeom prst="rect">
            <a:avLst/>
          </a:prstGeom>
        </p:spPr>
        <p:txBody>
          <a:bodyPr wrap="square">
            <a:spAutoFit/>
          </a:bodyPr>
          <a:lstStyle/>
          <a:p>
            <a:pPr algn="ctr"/>
            <a:r>
              <a:rPr lang="ro-RO"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CUM SĂ TRĂIM CU </a:t>
            </a:r>
            <a:r>
              <a:rPr lang="ro-RO"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SPERANȚĂ?</a:t>
            </a:r>
            <a:endParaRPr lang="ro-RO"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062930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69441"/>
          </a:xfrm>
          <a:prstGeom prst="rect">
            <a:avLst/>
          </a:prstGeom>
        </p:spPr>
        <p:txBody>
          <a:bodyPr wrap="square">
            <a:spAutoFit/>
            <a:scene3d>
              <a:camera prst="orthographicFront"/>
              <a:lightRig rig="threePt" dir="t"/>
            </a:scene3d>
            <a:sp3d extrusionH="57150">
              <a:bevelT w="38100" h="38100"/>
            </a:sp3d>
          </a:bodyPr>
          <a:lstStyle/>
          <a:p>
            <a:pPr algn="ctr"/>
            <a:r>
              <a:rPr lang="ro-RO" sz="4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ÎNCEPUTUL PLANULUI DE MÂNTUIRE</a:t>
            </a:r>
          </a:p>
        </p:txBody>
      </p:sp>
      <p:sp>
        <p:nvSpPr>
          <p:cNvPr id="3" name="2 Rectángulo"/>
          <p:cNvSpPr/>
          <p:nvPr/>
        </p:nvSpPr>
        <p:spPr>
          <a:xfrm>
            <a:off x="899592" y="692696"/>
            <a:ext cx="7632848" cy="646331"/>
          </a:xfrm>
          <a:prstGeom prst="rect">
            <a:avLst/>
          </a:prstGeom>
        </p:spPr>
        <p:txBody>
          <a:bodyPr wrap="square">
            <a:spAutoFit/>
          </a:bodyPr>
          <a:lstStyle/>
          <a:p>
            <a:pPr algn="ctr"/>
            <a:r>
              <a:rPr lang="ro-RO" b="1" dirty="0" smtClean="0">
                <a:solidFill>
                  <a:schemeClr val="tx2">
                    <a:lumMod val="75000"/>
                  </a:schemeClr>
                </a:solidFill>
                <a:latin typeface="Comic Sans MS" panose="030F0702030302020204" pitchFamily="66" charset="0"/>
              </a:rPr>
              <a:t>“</a:t>
            </a:r>
            <a:r>
              <a:rPr lang="ro-RO" b="1" dirty="0" smtClean="0">
                <a:solidFill>
                  <a:schemeClr val="tx2">
                    <a:lumMod val="75000"/>
                  </a:schemeClr>
                </a:solidFill>
                <a:latin typeface="Comic Sans MS" panose="030F0702030302020204" pitchFamily="66" charset="0"/>
              </a:rPr>
              <a:t>Î</a:t>
            </a:r>
            <a:r>
              <a:rPr lang="ro-RO" b="1" dirty="0" smtClean="0">
                <a:solidFill>
                  <a:schemeClr val="tx2">
                    <a:lumMod val="75000"/>
                  </a:schemeClr>
                </a:solidFill>
                <a:latin typeface="Comic Sans MS" panose="030F0702030302020204" pitchFamily="66" charset="0"/>
              </a:rPr>
              <a:t>n speranţa vieţii eterne pe care Dumnezeu, care nu poate să mintă, a promis-o mai înainte de timpurile veacurilor” </a:t>
            </a:r>
            <a:r>
              <a:rPr lang="ro-RO" sz="1400" b="1" dirty="0" smtClean="0">
                <a:solidFill>
                  <a:schemeClr val="tx2">
                    <a:lumMod val="75000"/>
                  </a:schemeClr>
                </a:solidFill>
                <a:latin typeface="Comic Sans MS" panose="030F0702030302020204" pitchFamily="66" charset="0"/>
              </a:rPr>
              <a:t>(</a:t>
            </a:r>
            <a:r>
              <a:rPr lang="ro-RO" sz="1400" b="1" dirty="0" err="1" smtClean="0">
                <a:solidFill>
                  <a:schemeClr val="tx2">
                    <a:lumMod val="75000"/>
                  </a:schemeClr>
                </a:solidFill>
                <a:latin typeface="Comic Sans MS" panose="030F0702030302020204" pitchFamily="66" charset="0"/>
              </a:rPr>
              <a:t>Tit</a:t>
            </a:r>
            <a:r>
              <a:rPr lang="ro-RO" sz="1400" b="1" dirty="0" smtClean="0">
                <a:solidFill>
                  <a:schemeClr val="tx2">
                    <a:lumMod val="75000"/>
                  </a:schemeClr>
                </a:solidFill>
                <a:latin typeface="Comic Sans MS" panose="030F0702030302020204" pitchFamily="66" charset="0"/>
              </a:rPr>
              <a:t> 1:2 GBV)</a:t>
            </a:r>
            <a:endParaRPr lang="ro-RO" sz="1400" b="1" dirty="0">
              <a:solidFill>
                <a:schemeClr val="tx2">
                  <a:lumMod val="75000"/>
                </a:schemeClr>
              </a:solidFill>
              <a:latin typeface="Comic Sans MS" panose="030F0702030302020204" pitchFamily="66" charset="0"/>
            </a:endParaRPr>
          </a:p>
        </p:txBody>
      </p:sp>
      <p:sp>
        <p:nvSpPr>
          <p:cNvPr id="4" name="3 CuadroTexto"/>
          <p:cNvSpPr txBox="1"/>
          <p:nvPr/>
        </p:nvSpPr>
        <p:spPr>
          <a:xfrm>
            <a:off x="107504" y="1556792"/>
            <a:ext cx="3888432" cy="5170646"/>
          </a:xfrm>
          <a:prstGeom prst="rect">
            <a:avLst/>
          </a:prstGeom>
          <a:noFill/>
        </p:spPr>
        <p:txBody>
          <a:bodyPr wrap="square" rtlCol="0">
            <a:spAutoFit/>
          </a:bodyPr>
          <a:lstStyle/>
          <a:p>
            <a:pPr>
              <a:spcBef>
                <a:spcPts val="600"/>
              </a:spcBef>
            </a:pPr>
            <a:r>
              <a:rPr lang="ro-RO" sz="2000" b="1" smtClean="0"/>
              <a:t>“Dacă </a:t>
            </a:r>
            <a:r>
              <a:rPr lang="ro-RO" sz="2000" b="1"/>
              <a:t>omul păcătuiește, Eu îl </a:t>
            </a:r>
            <a:r>
              <a:rPr lang="ro-RO" sz="2000" b="1"/>
              <a:t>voi </a:t>
            </a:r>
            <a:r>
              <a:rPr lang="ro-RO" sz="2000" b="1" smtClean="0"/>
              <a:t>salva</a:t>
            </a:r>
            <a:r>
              <a:rPr lang="ro-RO" sz="2000" b="1" smtClean="0"/>
              <a:t>”, acesta </a:t>
            </a:r>
            <a:r>
              <a:rPr lang="ro-RO" sz="2000" b="1"/>
              <a:t>este compromisul pe care L-a făcut Dumnezeu cu </a:t>
            </a:r>
            <a:r>
              <a:rPr lang="ro-RO" sz="2000" b="1"/>
              <a:t>sine </a:t>
            </a:r>
            <a:r>
              <a:rPr lang="ro-RO" sz="2000" b="1" smtClean="0"/>
              <a:t>însuși</a:t>
            </a:r>
            <a:r>
              <a:rPr lang="ro-RO" sz="2000" b="1" smtClean="0"/>
              <a:t>. Aceasta </a:t>
            </a:r>
            <a:r>
              <a:rPr lang="ro-RO" sz="2000" b="1"/>
              <a:t>este speranța </a:t>
            </a:r>
            <a:r>
              <a:rPr lang="ro-RO" sz="2000" b="1"/>
              <a:t>noastră</a:t>
            </a:r>
            <a:r>
              <a:rPr lang="ro-RO" sz="2000" b="1" smtClean="0"/>
              <a:t>.</a:t>
            </a:r>
            <a:endParaRPr lang="ro-RO" sz="2000" b="1" smtClean="0"/>
          </a:p>
          <a:p>
            <a:pPr>
              <a:spcBef>
                <a:spcPts val="600"/>
              </a:spcBef>
            </a:pPr>
            <a:r>
              <a:rPr lang="ro-RO" sz="2000" b="1" smtClean="0"/>
              <a:t>Și </a:t>
            </a:r>
            <a:r>
              <a:rPr lang="ro-RO" sz="2000" b="1"/>
              <a:t>asta s-a întâmplat înainte ca omul să </a:t>
            </a:r>
            <a:r>
              <a:rPr lang="ro-RO" sz="2000" b="1"/>
              <a:t>fie </a:t>
            </a:r>
            <a:r>
              <a:rPr lang="ro-RO" sz="2000" b="1" smtClean="0"/>
              <a:t>creat</a:t>
            </a:r>
            <a:r>
              <a:rPr lang="ro-RO" sz="2000" b="1" smtClean="0"/>
              <a:t>! </a:t>
            </a:r>
            <a:r>
              <a:rPr lang="ro-RO" sz="2000" b="1"/>
              <a:t>Salvarea noastră s-a hotărât când noi nici măcar nu existam, când căderea era doar o posibilitate. </a:t>
            </a:r>
          </a:p>
          <a:p>
            <a:pPr>
              <a:spcBef>
                <a:spcPts val="600"/>
              </a:spcBef>
            </a:pPr>
            <a:r>
              <a:rPr lang="ro-RO" sz="2000" b="1"/>
              <a:t>În atotștiința Sa, Dumnezeu știa, încă de la crearea pământului că omenirea va cădea în păcat și a pregătit un plan de mântuire. O speranță pentru rasa umană căzută</a:t>
            </a:r>
            <a:r>
              <a:rPr lang="ro-RO" sz="2000" b="1"/>
              <a:t>. </a:t>
            </a:r>
            <a:endParaRPr lang="ro-RO" sz="2000" b="1"/>
          </a:p>
        </p:txBody>
      </p:sp>
      <p:pic>
        <p:nvPicPr>
          <p:cNvPr id="4099" name="Picture 3" descr="I:\Dibujos\DiosPadre\Trinidad\anicristo1.gif"/>
          <p:cNvPicPr>
            <a:picLocks noChangeAspect="1" noChangeArrowheads="1" noCrop="1"/>
          </p:cNvPicPr>
          <p:nvPr/>
        </p:nvPicPr>
        <p:blipFill>
          <a:blip r:embed="rId3">
            <a:extLst>
              <a:ext uri="{28A0092B-C50C-407E-A947-70E740481C1C}">
                <a14:useLocalDpi xmlns:a14="http://schemas.microsoft.com/office/drawing/2010/main" xmlns=""/>
              </a:ext>
            </a:extLst>
          </a:blip>
          <a:srcRect/>
          <a:stretch>
            <a:fillRect/>
          </a:stretch>
        </p:blipFill>
        <p:spPr bwMode="auto">
          <a:xfrm>
            <a:off x="6303127" y="4653136"/>
            <a:ext cx="2520280" cy="213497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4101" name="Picture 5" descr="I:\Dibujos\DiosPadre\Drie-eenheid.jpg"/>
          <p:cNvPicPr>
            <a:picLocks noChangeAspect="1" noChangeArrowheads="1"/>
          </p:cNvPicPr>
          <p:nvPr/>
        </p:nvPicPr>
        <p:blipFill>
          <a:blip r:embed="rId4" cstate="screen">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a:ext>
            </a:extLst>
          </a:blip>
          <a:srcRect/>
          <a:stretch>
            <a:fillRect/>
          </a:stretch>
        </p:blipFill>
        <p:spPr bwMode="auto">
          <a:xfrm>
            <a:off x="3937305" y="1511297"/>
            <a:ext cx="1952905" cy="234975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I:\Dibujos\DiosPadre\Imagen04.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090038" y="1511297"/>
            <a:ext cx="2946458" cy="2997823"/>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3" name="Picture 7" descr="\\PC-EUNICE\FondosTematicos\Adán y Eva\Pecado\banishment-GoodSalt-rhpas0907.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923928" y="4073918"/>
            <a:ext cx="1966282" cy="271419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678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1000"/>
                                        <p:tgtEl>
                                          <p:spTgt spid="4101"/>
                                        </p:tgtEl>
                                      </p:cBhvr>
                                    </p:animEffect>
                                    <p:anim calcmode="lin" valueType="num">
                                      <p:cBhvr>
                                        <p:cTn id="31" dur="1000" fill="hold"/>
                                        <p:tgtEl>
                                          <p:spTgt spid="4101"/>
                                        </p:tgtEl>
                                        <p:attrNameLst>
                                          <p:attrName>ppt_x</p:attrName>
                                        </p:attrNameLst>
                                      </p:cBhvr>
                                      <p:tavLst>
                                        <p:tav tm="0">
                                          <p:val>
                                            <p:strVal val="#ppt_x"/>
                                          </p:val>
                                        </p:tav>
                                        <p:tav tm="100000">
                                          <p:val>
                                            <p:strVal val="#ppt_x"/>
                                          </p:val>
                                        </p:tav>
                                      </p:tavLst>
                                    </p:anim>
                                    <p:anim calcmode="lin" valueType="num">
                                      <p:cBhvr>
                                        <p:cTn id="32"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fade">
                                      <p:cBhvr>
                                        <p:cTn id="42" dur="1000"/>
                                        <p:tgtEl>
                                          <p:spTgt spid="4102"/>
                                        </p:tgtEl>
                                      </p:cBhvr>
                                    </p:animEffect>
                                    <p:anim calcmode="lin" valueType="num">
                                      <p:cBhvr>
                                        <p:cTn id="43" dur="1000" fill="hold"/>
                                        <p:tgtEl>
                                          <p:spTgt spid="4102"/>
                                        </p:tgtEl>
                                        <p:attrNameLst>
                                          <p:attrName>ppt_x</p:attrName>
                                        </p:attrNameLst>
                                      </p:cBhvr>
                                      <p:tavLst>
                                        <p:tav tm="0">
                                          <p:val>
                                            <p:strVal val="#ppt_x"/>
                                          </p:val>
                                        </p:tav>
                                        <p:tav tm="100000">
                                          <p:val>
                                            <p:strVal val="#ppt_x"/>
                                          </p:val>
                                        </p:tav>
                                      </p:tavLst>
                                    </p:anim>
                                    <p:anim calcmode="lin" valueType="num">
                                      <p:cBhvr>
                                        <p:cTn id="4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103"/>
                                        </p:tgtEl>
                                        <p:attrNameLst>
                                          <p:attrName>style.visibility</p:attrName>
                                        </p:attrNameLst>
                                      </p:cBhvr>
                                      <p:to>
                                        <p:strVal val="visible"/>
                                      </p:to>
                                    </p:set>
                                    <p:animEffect transition="in" filter="fade">
                                      <p:cBhvr>
                                        <p:cTn id="54" dur="1000"/>
                                        <p:tgtEl>
                                          <p:spTgt spid="4103"/>
                                        </p:tgtEl>
                                      </p:cBhvr>
                                    </p:animEffect>
                                    <p:anim calcmode="lin" valueType="num">
                                      <p:cBhvr>
                                        <p:cTn id="55" dur="1000" fill="hold"/>
                                        <p:tgtEl>
                                          <p:spTgt spid="4103"/>
                                        </p:tgtEl>
                                        <p:attrNameLst>
                                          <p:attrName>ppt_x</p:attrName>
                                        </p:attrNameLst>
                                      </p:cBhvr>
                                      <p:tavLst>
                                        <p:tav tm="0">
                                          <p:val>
                                            <p:strVal val="#ppt_x"/>
                                          </p:val>
                                        </p:tav>
                                        <p:tav tm="100000">
                                          <p:val>
                                            <p:strVal val="#ppt_x"/>
                                          </p:val>
                                        </p:tav>
                                      </p:tavLst>
                                    </p:anim>
                                    <p:anim calcmode="lin" valueType="num">
                                      <p:cBhvr>
                                        <p:cTn id="56" dur="1000" fill="hold"/>
                                        <p:tgtEl>
                                          <p:spTgt spid="4103"/>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099"/>
                                        </p:tgtEl>
                                        <p:attrNameLst>
                                          <p:attrName>style.visibility</p:attrName>
                                        </p:attrNameLst>
                                      </p:cBhvr>
                                      <p:to>
                                        <p:strVal val="visible"/>
                                      </p:to>
                                    </p:set>
                                    <p:animEffect transition="in" filter="fade">
                                      <p:cBhvr>
                                        <p:cTn id="59" dur="1000"/>
                                        <p:tgtEl>
                                          <p:spTgt spid="4099"/>
                                        </p:tgtEl>
                                      </p:cBhvr>
                                    </p:animEffect>
                                    <p:anim calcmode="lin" valueType="num">
                                      <p:cBhvr>
                                        <p:cTn id="60" dur="1000" fill="hold"/>
                                        <p:tgtEl>
                                          <p:spTgt spid="4099"/>
                                        </p:tgtEl>
                                        <p:attrNameLst>
                                          <p:attrName>ppt_x</p:attrName>
                                        </p:attrNameLst>
                                      </p:cBhvr>
                                      <p:tavLst>
                                        <p:tav tm="0">
                                          <p:val>
                                            <p:strVal val="#ppt_x"/>
                                          </p:val>
                                        </p:tav>
                                        <p:tav tm="100000">
                                          <p:val>
                                            <p:strVal val="#ppt_x"/>
                                          </p:val>
                                        </p:tav>
                                      </p:tavLst>
                                    </p:anim>
                                    <p:anim calcmode="lin" valueType="num">
                                      <p:cBhvr>
                                        <p:cTn id="6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07886"/>
          </a:xfrm>
          <a:prstGeom prst="rect">
            <a:avLst/>
          </a:prstGeom>
        </p:spPr>
        <p:txBody>
          <a:bodyPr wrap="square">
            <a:spAutoFit/>
          </a:bodyPr>
          <a:lstStyle/>
          <a:p>
            <a:pPr algn="ct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DESFĂȘURAREA PLANULUI </a:t>
            </a:r>
            <a:r>
              <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MÂNTUIRE</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3" name="2 Diagrama"/>
          <p:cNvGraphicFramePr/>
          <p:nvPr>
            <p:extLst>
              <p:ext uri="{D42A27DB-BD31-4B8C-83A1-F6EECF244321}">
                <p14:modId xmlns:p14="http://schemas.microsoft.com/office/powerpoint/2010/main" xmlns="" val="4088252548"/>
              </p:ext>
            </p:extLst>
          </p:nvPr>
        </p:nvGraphicFramePr>
        <p:xfrm>
          <a:off x="251520" y="1988840"/>
          <a:ext cx="8712968" cy="468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79512" y="836712"/>
            <a:ext cx="8784976" cy="1323439"/>
          </a:xfrm>
          <a:prstGeom prst="rect">
            <a:avLst/>
          </a:prstGeom>
          <a:noFill/>
        </p:spPr>
        <p:txBody>
          <a:bodyPr wrap="square" rtlCol="0">
            <a:spAutoFit/>
          </a:bodyPr>
          <a:lstStyle/>
          <a:p>
            <a:r>
              <a:rPr lang="ro-RO" sz="2000" b="1" dirty="0" smtClean="0"/>
              <a:t>Din </a:t>
            </a:r>
            <a:r>
              <a:rPr lang="ro-RO" sz="2000" b="1" dirty="0"/>
              <a:t>momentul în care Adam și Eva au căzut în păcat a intrat în acțiune planul de mântuire. În Biblie, Dumnezeu și-a arătat planul pas cu pas. Acum noi, cei </a:t>
            </a:r>
            <a:r>
              <a:rPr lang="ro-RO" sz="2000" b="1" dirty="0" smtClean="0"/>
              <a:t>“peste </a:t>
            </a:r>
            <a:r>
              <a:rPr lang="ro-RO" sz="2000" b="1" dirty="0"/>
              <a:t>care au venit sfârșiturile </a:t>
            </a:r>
            <a:r>
              <a:rPr lang="ro-RO" sz="2000" b="1" dirty="0" smtClean="0"/>
              <a:t>veacurilor” (1Cor. 10:11) putem </a:t>
            </a:r>
            <a:r>
              <a:rPr lang="ro-RO" sz="2000" b="1" dirty="0"/>
              <a:t>vedea acest plan </a:t>
            </a:r>
            <a:r>
              <a:rPr lang="ro-RO" sz="2000" b="1" dirty="0" smtClean="0"/>
              <a:t>desfășurându-se </a:t>
            </a:r>
            <a:r>
              <a:rPr lang="ro-RO" sz="2000" b="1" dirty="0"/>
              <a:t>de la darea promisiunii și până la împlinirea finală. </a:t>
            </a:r>
          </a:p>
        </p:txBody>
      </p:sp>
      <p:pic>
        <p:nvPicPr>
          <p:cNvPr id="5122" name="Picture 2" descr="\\PC-EUNICE\FondosTematicos\Adán y Eva\Génesis 3 15\creacion_10.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257944" y="4725144"/>
            <a:ext cx="2585864" cy="1939398"/>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3" name="Picture 3" descr="\\PC-EUNICE\FondosTematicos\Abraham\Sacrificio de Isaac\abraao_0051.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976036" y="2276872"/>
            <a:ext cx="2460060" cy="1728192"/>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5" name="Picture 5" descr="\\PC-EUNICE\FondosTematicos\Santuario\abwasOT31t.jpg"/>
          <p:cNvPicPr>
            <a:picLocks noChangeAspect="1" noChangeArrowheads="1"/>
          </p:cNvPicPr>
          <p:nvPr/>
        </p:nvPicPr>
        <p:blipFill>
          <a:blip r:embed="rId9">
            <a:extLst>
              <a:ext uri="{28A0092B-C50C-407E-A947-70E740481C1C}">
                <a14:useLocalDpi xmlns:a14="http://schemas.microsoft.com/office/drawing/2010/main" xmlns=""/>
              </a:ext>
            </a:extLst>
          </a:blip>
          <a:srcRect/>
          <a:stretch>
            <a:fillRect/>
          </a:stretch>
        </p:blipFill>
        <p:spPr bwMode="auto">
          <a:xfrm>
            <a:off x="5857972" y="4725144"/>
            <a:ext cx="2602460" cy="1959381"/>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4054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graphicEl>
                                              <a:dgm id="{48276FF5-8E4F-4B8C-A190-D9D9954A9A86}"/>
                                            </p:graphicEl>
                                          </p:spTgt>
                                        </p:tgtEl>
                                        <p:attrNameLst>
                                          <p:attrName>style.visibility</p:attrName>
                                        </p:attrNameLst>
                                      </p:cBhvr>
                                      <p:to>
                                        <p:strVal val="visible"/>
                                      </p:to>
                                    </p:set>
                                    <p:animEffect transition="in" filter="wipe(left)">
                                      <p:cBhvr>
                                        <p:cTn id="21" dur="500"/>
                                        <p:tgtEl>
                                          <p:spTgt spid="3">
                                            <p:graphicEl>
                                              <a:dgm id="{48276FF5-8E4F-4B8C-A190-D9D9954A9A86}"/>
                                            </p:graphic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3">
                                            <p:graphicEl>
                                              <a:dgm id="{CE0DF044-68BC-4F94-A5EE-1CBB1BD49122}"/>
                                            </p:graphicEl>
                                          </p:spTgt>
                                        </p:tgtEl>
                                        <p:attrNameLst>
                                          <p:attrName>style.visibility</p:attrName>
                                        </p:attrNameLst>
                                      </p:cBhvr>
                                      <p:to>
                                        <p:strVal val="visible"/>
                                      </p:to>
                                    </p:set>
                                    <p:animEffect transition="in" filter="wipe(down)">
                                      <p:cBhvr>
                                        <p:cTn id="25" dur="500"/>
                                        <p:tgtEl>
                                          <p:spTgt spid="3">
                                            <p:graphicEl>
                                              <a:dgm id="{CE0DF044-68BC-4F94-A5EE-1CBB1BD49122}"/>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graphicEl>
                                              <a:dgm id="{D5ACDC64-53F0-4FB5-8325-A1253996C912}"/>
                                            </p:graphicEl>
                                          </p:spTgt>
                                        </p:tgtEl>
                                        <p:attrNameLst>
                                          <p:attrName>style.visibility</p:attrName>
                                        </p:attrNameLst>
                                      </p:cBhvr>
                                      <p:to>
                                        <p:strVal val="visible"/>
                                      </p:to>
                                    </p:set>
                                    <p:animEffect transition="in" filter="wipe(down)">
                                      <p:cBhvr>
                                        <p:cTn id="28" dur="500"/>
                                        <p:tgtEl>
                                          <p:spTgt spid="3">
                                            <p:graphicEl>
                                              <a:dgm id="{D5ACDC64-53F0-4FB5-8325-A1253996C912}"/>
                                            </p:graphic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wipe(up)">
                                      <p:cBhvr>
                                        <p:cTn id="31" dur="5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graphicEl>
                                              <a:dgm id="{33FAAE11-29C4-4B5F-9CDA-ACF319AEB078}"/>
                                            </p:graphicEl>
                                          </p:spTgt>
                                        </p:tgtEl>
                                        <p:attrNameLst>
                                          <p:attrName>style.visibility</p:attrName>
                                        </p:attrNameLst>
                                      </p:cBhvr>
                                      <p:to>
                                        <p:strVal val="visible"/>
                                      </p:to>
                                    </p:set>
                                    <p:animEffect transition="in" filter="wipe(up)">
                                      <p:cBhvr>
                                        <p:cTn id="36" dur="500"/>
                                        <p:tgtEl>
                                          <p:spTgt spid="3">
                                            <p:graphicEl>
                                              <a:dgm id="{33FAAE11-29C4-4B5F-9CDA-ACF319AEB078}"/>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graphicEl>
                                              <a:dgm id="{EB1EF2AB-1BD9-4618-A5E5-A8F93DC08F0A}"/>
                                            </p:graphicEl>
                                          </p:spTgt>
                                        </p:tgtEl>
                                        <p:attrNameLst>
                                          <p:attrName>style.visibility</p:attrName>
                                        </p:attrNameLst>
                                      </p:cBhvr>
                                      <p:to>
                                        <p:strVal val="visible"/>
                                      </p:to>
                                    </p:set>
                                    <p:animEffect transition="in" filter="wipe(up)">
                                      <p:cBhvr>
                                        <p:cTn id="39" dur="500"/>
                                        <p:tgtEl>
                                          <p:spTgt spid="3">
                                            <p:graphicEl>
                                              <a:dgm id="{EB1EF2AB-1BD9-4618-A5E5-A8F93DC08F0A}"/>
                                            </p:graphic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wipe(down)">
                                      <p:cBhvr>
                                        <p:cTn id="42" dur="500"/>
                                        <p:tgtEl>
                                          <p:spTgt spid="51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graphicEl>
                                              <a:dgm id="{A4009D1A-82E1-487D-A957-CE9975D0C6EC}"/>
                                            </p:graphicEl>
                                          </p:spTgt>
                                        </p:tgtEl>
                                        <p:attrNameLst>
                                          <p:attrName>style.visibility</p:attrName>
                                        </p:attrNameLst>
                                      </p:cBhvr>
                                      <p:to>
                                        <p:strVal val="visible"/>
                                      </p:to>
                                    </p:set>
                                    <p:animEffect transition="in" filter="wipe(down)">
                                      <p:cBhvr>
                                        <p:cTn id="47" dur="500"/>
                                        <p:tgtEl>
                                          <p:spTgt spid="3">
                                            <p:graphicEl>
                                              <a:dgm id="{A4009D1A-82E1-487D-A957-CE9975D0C6EC}"/>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graphicEl>
                                              <a:dgm id="{69C8473A-567A-4291-9E6F-4A3FF6DD28C7}"/>
                                            </p:graphicEl>
                                          </p:spTgt>
                                        </p:tgtEl>
                                        <p:attrNameLst>
                                          <p:attrName>style.visibility</p:attrName>
                                        </p:attrNameLst>
                                      </p:cBhvr>
                                      <p:to>
                                        <p:strVal val="visible"/>
                                      </p:to>
                                    </p:set>
                                    <p:animEffect transition="in" filter="wipe(down)">
                                      <p:cBhvr>
                                        <p:cTn id="50" dur="500"/>
                                        <p:tgtEl>
                                          <p:spTgt spid="3">
                                            <p:graphicEl>
                                              <a:dgm id="{69C8473A-567A-4291-9E6F-4A3FF6DD28C7}"/>
                                            </p:graphicEl>
                                          </p:spTgt>
                                        </p:tgtEl>
                                      </p:cBhvr>
                                    </p:animEffect>
                                  </p:childTnLst>
                                </p:cTn>
                              </p:par>
                              <p:par>
                                <p:cTn id="51" presetID="22" presetClass="entr" presetSubtype="1" fill="hold" nodeType="withEffect">
                                  <p:stCondLst>
                                    <p:cond delay="0"/>
                                  </p:stCondLst>
                                  <p:childTnLst>
                                    <p:set>
                                      <p:cBhvr>
                                        <p:cTn id="52" dur="1" fill="hold">
                                          <p:stCondLst>
                                            <p:cond delay="0"/>
                                          </p:stCondLst>
                                        </p:cTn>
                                        <p:tgtEl>
                                          <p:spTgt spid="5125"/>
                                        </p:tgtEl>
                                        <p:attrNameLst>
                                          <p:attrName>style.visibility</p:attrName>
                                        </p:attrNameLst>
                                      </p:cBhvr>
                                      <p:to>
                                        <p:strVal val="visible"/>
                                      </p:to>
                                    </p:set>
                                    <p:animEffect transition="in" filter="wipe(up)">
                                      <p:cBhvr>
                                        <p:cTn id="53"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3984"/>
            <a:ext cx="9144000" cy="707886"/>
          </a:xfrm>
          <a:prstGeom prst="rect">
            <a:avLst/>
          </a:prstGeom>
        </p:spPr>
        <p:txBody>
          <a:bodyPr wrap="square">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DESFĂȘURAREA PLANULUI DE MÂNTUIRE</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3 Diagrama"/>
          <p:cNvGraphicFramePr/>
          <p:nvPr>
            <p:extLst>
              <p:ext uri="{D42A27DB-BD31-4B8C-83A1-F6EECF244321}">
                <p14:modId xmlns:p14="http://schemas.microsoft.com/office/powerpoint/2010/main" xmlns="" val="12920824"/>
              </p:ext>
            </p:extLst>
          </p:nvPr>
        </p:nvGraphicFramePr>
        <p:xfrm>
          <a:off x="251520" y="1988840"/>
          <a:ext cx="8712968" cy="468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PC-EUNICE\FondosTematicos\Juan Bautista\abwasNT06.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251520" y="4771851"/>
            <a:ext cx="2520280" cy="1897509"/>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147" name="Picture 3" descr="I:\Dibujos\Oxygen\Original Arts\10 (19).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2915816" y="2060848"/>
            <a:ext cx="2576803" cy="1932602"/>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150" name="Picture 6" descr="I:\Dibujos\varios\lwjas0395.jpg"/>
          <p:cNvPicPr>
            <a:picLocks noChangeAspect="1" noChangeArrowheads="1"/>
          </p:cNvPicPr>
          <p:nvPr/>
        </p:nvPicPr>
        <p:blipFill>
          <a:blip r:embed="rId9">
            <a:extLst>
              <a:ext uri="{28A0092B-C50C-407E-A947-70E740481C1C}">
                <a14:useLocalDpi xmlns:a14="http://schemas.microsoft.com/office/drawing/2010/main" xmlns=""/>
              </a:ext>
            </a:extLst>
          </a:blip>
          <a:srcRect/>
          <a:stretch>
            <a:fillRect/>
          </a:stretch>
        </p:blipFill>
        <p:spPr bwMode="auto">
          <a:xfrm>
            <a:off x="5796136" y="4771851"/>
            <a:ext cx="2520280" cy="1921696"/>
          </a:xfrm>
          <a:prstGeom prst="roundRect">
            <a:avLst>
              <a:gd name="adj" fmla="val 16667"/>
            </a:avLst>
          </a:prstGeom>
          <a:ln>
            <a:noFill/>
          </a:ln>
          <a:effectLst>
            <a:outerShdw blurRad="50800" dist="38100" dir="13500000" algn="b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9" name="Picture 2" descr="\\PC-EUNICE\FondosTematicos\Adán y Eva\Génesis 3 15\creacion_10.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146656" y="902080"/>
            <a:ext cx="968960"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PC-EUNICE\FondosTematicos\Abraham\Sacrificio de Isaac\abraao_0051.jp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1154859" y="902080"/>
            <a:ext cx="1034477" cy="72672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PC-EUNICE\FondosTematicos\Santuario\abwasOT31t.jp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2228579" y="902080"/>
            <a:ext cx="965233" cy="726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40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graphicEl>
                                              <a:dgm id="{CE0DF044-68BC-4F94-A5EE-1CBB1BD49122}"/>
                                            </p:graphicEl>
                                          </p:spTgt>
                                        </p:tgtEl>
                                        <p:attrNameLst>
                                          <p:attrName>style.visibility</p:attrName>
                                        </p:attrNameLst>
                                      </p:cBhvr>
                                      <p:to>
                                        <p:strVal val="visible"/>
                                      </p:to>
                                    </p:set>
                                    <p:animEffect transition="in" filter="wipe(down)">
                                      <p:cBhvr>
                                        <p:cTn id="7" dur="500"/>
                                        <p:tgtEl>
                                          <p:spTgt spid="4">
                                            <p:graphicEl>
                                              <a:dgm id="{CE0DF044-68BC-4F94-A5EE-1CBB1BD49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D5ACDC64-53F0-4FB5-8325-A1253996C912}"/>
                                            </p:graphicEl>
                                          </p:spTgt>
                                        </p:tgtEl>
                                        <p:attrNameLst>
                                          <p:attrName>style.visibility</p:attrName>
                                        </p:attrNameLst>
                                      </p:cBhvr>
                                      <p:to>
                                        <p:strVal val="visible"/>
                                      </p:to>
                                    </p:set>
                                    <p:animEffect transition="in" filter="wipe(down)">
                                      <p:cBhvr>
                                        <p:cTn id="10" dur="500"/>
                                        <p:tgtEl>
                                          <p:spTgt spid="4">
                                            <p:graphicEl>
                                              <a:dgm id="{D5ACDC64-53F0-4FB5-8325-A1253996C912}"/>
                                            </p:graphic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up)">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graphicEl>
                                              <a:dgm id="{33FAAE11-29C4-4B5F-9CDA-ACF319AEB078}"/>
                                            </p:graphicEl>
                                          </p:spTgt>
                                        </p:tgtEl>
                                        <p:attrNameLst>
                                          <p:attrName>style.visibility</p:attrName>
                                        </p:attrNameLst>
                                      </p:cBhvr>
                                      <p:to>
                                        <p:strVal val="visible"/>
                                      </p:to>
                                    </p:set>
                                    <p:animEffect transition="in" filter="wipe(up)">
                                      <p:cBhvr>
                                        <p:cTn id="18" dur="500"/>
                                        <p:tgtEl>
                                          <p:spTgt spid="4">
                                            <p:graphicEl>
                                              <a:dgm id="{33FAAE11-29C4-4B5F-9CDA-ACF319AEB078}"/>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EB1EF2AB-1BD9-4618-A5E5-A8F93DC08F0A}"/>
                                            </p:graphicEl>
                                          </p:spTgt>
                                        </p:tgtEl>
                                        <p:attrNameLst>
                                          <p:attrName>style.visibility</p:attrName>
                                        </p:attrNameLst>
                                      </p:cBhvr>
                                      <p:to>
                                        <p:strVal val="visible"/>
                                      </p:to>
                                    </p:set>
                                    <p:animEffect transition="in" filter="wipe(up)">
                                      <p:cBhvr>
                                        <p:cTn id="21" dur="500"/>
                                        <p:tgtEl>
                                          <p:spTgt spid="4">
                                            <p:graphicEl>
                                              <a:dgm id="{EB1EF2AB-1BD9-4618-A5E5-A8F93DC08F0A}"/>
                                            </p:graphic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wipe(down)">
                                      <p:cBhvr>
                                        <p:cTn id="24" dur="500"/>
                                        <p:tgtEl>
                                          <p:spTgt spid="61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graphicEl>
                                              <a:dgm id="{A4009D1A-82E1-487D-A957-CE9975D0C6EC}"/>
                                            </p:graphicEl>
                                          </p:spTgt>
                                        </p:tgtEl>
                                        <p:attrNameLst>
                                          <p:attrName>style.visibility</p:attrName>
                                        </p:attrNameLst>
                                      </p:cBhvr>
                                      <p:to>
                                        <p:strVal val="visible"/>
                                      </p:to>
                                    </p:set>
                                    <p:animEffect transition="in" filter="wipe(down)">
                                      <p:cBhvr>
                                        <p:cTn id="29" dur="500"/>
                                        <p:tgtEl>
                                          <p:spTgt spid="4">
                                            <p:graphicEl>
                                              <a:dgm id="{A4009D1A-82E1-487D-A957-CE9975D0C6EC}"/>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graphicEl>
                                              <a:dgm id="{69C8473A-567A-4291-9E6F-4A3FF6DD28C7}"/>
                                            </p:graphicEl>
                                          </p:spTgt>
                                        </p:tgtEl>
                                        <p:attrNameLst>
                                          <p:attrName>style.visibility</p:attrName>
                                        </p:attrNameLst>
                                      </p:cBhvr>
                                      <p:to>
                                        <p:strVal val="visible"/>
                                      </p:to>
                                    </p:set>
                                    <p:animEffect transition="in" filter="wipe(down)">
                                      <p:cBhvr>
                                        <p:cTn id="32" dur="500"/>
                                        <p:tgtEl>
                                          <p:spTgt spid="4">
                                            <p:graphicEl>
                                              <a:dgm id="{69C8473A-567A-4291-9E6F-4A3FF6DD28C7}"/>
                                            </p:graphic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wipe(up)">
                                      <p:cBhvr>
                                        <p:cTn id="3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1295</Words>
  <Application>Microsoft Office PowerPoint</Application>
  <PresentationFormat>Expunere pe ecran (4:3)</PresentationFormat>
  <Paragraphs>71</Paragraphs>
  <Slides>13</Slides>
  <Notes>0</Notes>
  <HiddenSlides>1</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13</vt:i4>
      </vt:variant>
    </vt:vector>
  </HeadingPairs>
  <TitlesOfParts>
    <vt:vector size="19"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Indiciile sperantei</dc:title>
  <dc:subject>Studiu Biblic, Trim. IV, 2016 – Cartea lui Iov</dc:subject>
  <dc:creator>Sergio Fustero Carreras</dc:creator>
  <cp:keywords>http://www.fustero.net/es/index_ro.php</cp:keywords>
  <cp:lastModifiedBy>Administrator</cp:lastModifiedBy>
  <cp:revision>102</cp:revision>
  <dcterms:created xsi:type="dcterms:W3CDTF">2016-11-06T07:44:08Z</dcterms:created>
  <dcterms:modified xsi:type="dcterms:W3CDTF">2016-11-23T08:00:19Z</dcterms:modified>
</cp:coreProperties>
</file>