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4" r:id="rId7"/>
    <p:sldId id="265" r:id="rId8"/>
    <p:sldId id="262" r:id="rId9"/>
    <p:sldId id="263" r:id="rId10"/>
  </p:sldIdLst>
  <p:sldSz cx="9144000" cy="6858000" type="screen4x3"/>
  <p:notesSz cx="6858000" cy="9144000"/>
  <p:embeddedFontLst>
    <p:embeddedFont>
      <p:font typeface="Calibri" pitchFamily="34" charset="0"/>
      <p:regular r:id="rId11"/>
      <p:bold r:id="rId12"/>
      <p:italic r:id="rId13"/>
      <p:boldItalic r:id="rId14"/>
    </p:embeddedFont>
    <p:embeddedFont>
      <p:font typeface="Comic Sans MS" pitchFamily="66" charset="0"/>
      <p:regular r:id="rId15"/>
      <p:bold r:id="rId16"/>
    </p:embeddedFont>
    <p:embeddedFont>
      <p:font typeface="Cooper Black" pitchFamily="18" charset="0"/>
      <p:regular r:id="rId17"/>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7A37F"/>
    <a:srgbClr val="60452A"/>
    <a:srgbClr val="634701"/>
    <a:srgbClr val="00607A"/>
    <a:srgbClr val="C198E0"/>
    <a:srgbClr val="FF5D5D"/>
    <a:srgbClr val="DFBE9D"/>
    <a:srgbClr val="FFFF99"/>
    <a:srgbClr val="760000"/>
    <a:srgbClr val="FF979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9" d="100"/>
          <a:sy n="99" d="100"/>
        </p:scale>
        <p:origin x="-240"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2.jpeg"/><Relationship Id="rId2" Type="http://schemas.openxmlformats.org/officeDocument/2006/relationships/image" Target="../media/image18.jpeg"/><Relationship Id="rId1" Type="http://schemas.openxmlformats.org/officeDocument/2006/relationships/image" Target="../media/image17.jpeg"/><Relationship Id="rId6" Type="http://schemas.openxmlformats.org/officeDocument/2006/relationships/image" Target="../media/image21.jpeg"/><Relationship Id="rId5" Type="http://schemas.microsoft.com/office/2007/relationships/hdphoto" Target="../media/hdphoto2.wdp"/><Relationship Id="rId4"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9EFC2E-68D7-48EA-9300-46BA4B7944F4}" type="doc">
      <dgm:prSet loTypeId="urn:microsoft.com/office/officeart/2008/layout/PictureStrips" loCatId="picture" qsTypeId="urn:microsoft.com/office/officeart/2005/8/quickstyle/3d1" qsCatId="3D" csTypeId="urn:microsoft.com/office/officeart/2005/8/colors/accent0_1" csCatId="mainScheme" phldr="1"/>
      <dgm:spPr/>
      <dgm:t>
        <a:bodyPr/>
        <a:lstStyle/>
        <a:p>
          <a:endParaRPr lang="es-ES"/>
        </a:p>
      </dgm:t>
    </dgm:pt>
    <dgm:pt modelId="{ACB64E15-8DBD-48AF-A82A-4C7DA83AD2A3}">
      <dgm:prSet phldrT="[Texto]" custT="1"/>
      <dgm:spPr>
        <a:solidFill>
          <a:schemeClr val="accent1">
            <a:lumMod val="60000"/>
            <a:lumOff val="40000"/>
          </a:schemeClr>
        </a:solidFill>
      </dgm:spPr>
      <dgm:t>
        <a:bodyPr/>
        <a:lstStyle/>
        <a:p>
          <a:r>
            <a:rPr lang="es-ES" sz="2000" b="1" dirty="0"/>
            <a:t>Abel (G</a:t>
          </a:r>
          <a:r>
            <a:rPr lang="ro-RO" sz="2000" b="1" dirty="0"/>
            <a:t>eneza</a:t>
          </a:r>
          <a:r>
            <a:rPr lang="es-ES" sz="2000" b="1" dirty="0"/>
            <a:t> 4:8)</a:t>
          </a:r>
        </a:p>
      </dgm:t>
    </dgm:pt>
    <dgm:pt modelId="{9EB8FEE4-F8F4-4AF1-903D-D7C7A5CF3E93}" type="parTrans" cxnId="{F8172B19-1D9E-45FC-8B72-8CDDB2F28334}">
      <dgm:prSet/>
      <dgm:spPr/>
      <dgm:t>
        <a:bodyPr/>
        <a:lstStyle/>
        <a:p>
          <a:endParaRPr lang="es-ES" sz="2000" b="1"/>
        </a:p>
      </dgm:t>
    </dgm:pt>
    <dgm:pt modelId="{F8BD96D3-149D-4F87-AF47-E23637A11D92}" type="sibTrans" cxnId="{F8172B19-1D9E-45FC-8B72-8CDDB2F28334}">
      <dgm:prSet/>
      <dgm:spPr/>
      <dgm:t>
        <a:bodyPr/>
        <a:lstStyle/>
        <a:p>
          <a:endParaRPr lang="es-ES" sz="2000" b="1"/>
        </a:p>
      </dgm:t>
    </dgm:pt>
    <dgm:pt modelId="{63A8891A-3879-4F84-93A6-16B07A5324AB}">
      <dgm:prSet phldrT="[Texto]" custT="1"/>
      <dgm:spPr>
        <a:solidFill>
          <a:srgbClr val="DFBE9D"/>
        </a:solidFill>
      </dgm:spPr>
      <dgm:t>
        <a:bodyPr/>
        <a:lstStyle/>
        <a:p>
          <a:pPr>
            <a:lnSpc>
              <a:spcPts val="2400"/>
            </a:lnSpc>
            <a:spcAft>
              <a:spcPts val="0"/>
            </a:spcAft>
          </a:pPr>
          <a:r>
            <a:rPr lang="ro-RO" sz="2000" b="1" noProof="0" dirty="0" smtClean="0"/>
            <a:t>Urie </a:t>
          </a:r>
          <a:r>
            <a:rPr lang="ro-RO" sz="2000" b="1" noProof="0" dirty="0" err="1" smtClean="0"/>
            <a:t>hetitul</a:t>
          </a:r>
          <a:endParaRPr lang="ro-RO" sz="2000" b="1" noProof="0" dirty="0" smtClean="0"/>
        </a:p>
        <a:p>
          <a:pPr>
            <a:lnSpc>
              <a:spcPts val="2400"/>
            </a:lnSpc>
            <a:spcAft>
              <a:spcPts val="0"/>
            </a:spcAft>
          </a:pPr>
          <a:r>
            <a:rPr lang="ro-RO" sz="2000" b="1" noProof="0" dirty="0" smtClean="0"/>
            <a:t>(2 Samuel 11:17)</a:t>
          </a:r>
          <a:endParaRPr lang="ro-RO" sz="2000" b="1" noProof="0" dirty="0"/>
        </a:p>
      </dgm:t>
    </dgm:pt>
    <dgm:pt modelId="{E2BA6176-5BA4-4B16-84DC-5FD86DFA21FD}" type="parTrans" cxnId="{36BB8C29-38A0-4375-B235-DDC11389FFEB}">
      <dgm:prSet/>
      <dgm:spPr/>
      <dgm:t>
        <a:bodyPr/>
        <a:lstStyle/>
        <a:p>
          <a:endParaRPr lang="es-ES" sz="2000" b="1"/>
        </a:p>
      </dgm:t>
    </dgm:pt>
    <dgm:pt modelId="{4D0E5D1E-C013-4723-8A77-3A378D9552A8}" type="sibTrans" cxnId="{36BB8C29-38A0-4375-B235-DDC11389FFEB}">
      <dgm:prSet/>
      <dgm:spPr/>
      <dgm:t>
        <a:bodyPr/>
        <a:lstStyle/>
        <a:p>
          <a:endParaRPr lang="es-ES" sz="2000" b="1"/>
        </a:p>
      </dgm:t>
    </dgm:pt>
    <dgm:pt modelId="{3BF0E1FD-91F8-408E-89C6-74A2692CA6EC}">
      <dgm:prSet phldrT="[Texto]" custT="1"/>
      <dgm:spPr>
        <a:solidFill>
          <a:schemeClr val="accent3">
            <a:lumMod val="40000"/>
            <a:lumOff val="60000"/>
          </a:schemeClr>
        </a:solidFill>
      </dgm:spPr>
      <dgm:t>
        <a:bodyPr/>
        <a:lstStyle/>
        <a:p>
          <a:r>
            <a:rPr lang="ro-RO" sz="2000" b="1" dirty="0"/>
            <a:t>Ieremia</a:t>
          </a:r>
          <a:r>
            <a:rPr lang="es-ES" sz="2000" b="1" dirty="0"/>
            <a:t> (</a:t>
          </a:r>
          <a:r>
            <a:rPr lang="ro-RO" sz="2000" b="1" dirty="0"/>
            <a:t>Ieremia </a:t>
          </a:r>
          <a:r>
            <a:rPr lang="es-ES" sz="2000" b="1" dirty="0"/>
            <a:t>38:6)</a:t>
          </a:r>
        </a:p>
      </dgm:t>
    </dgm:pt>
    <dgm:pt modelId="{F3696966-50C0-47EB-A55F-B06DC9E98EE9}" type="parTrans" cxnId="{B81CC111-97FB-4E41-B073-6E64B4A279D1}">
      <dgm:prSet/>
      <dgm:spPr/>
      <dgm:t>
        <a:bodyPr/>
        <a:lstStyle/>
        <a:p>
          <a:endParaRPr lang="es-ES" sz="2000" b="1"/>
        </a:p>
      </dgm:t>
    </dgm:pt>
    <dgm:pt modelId="{BD792943-555B-4B29-8A57-34EF1FFE42DB}" type="sibTrans" cxnId="{B81CC111-97FB-4E41-B073-6E64B4A279D1}">
      <dgm:prSet/>
      <dgm:spPr/>
      <dgm:t>
        <a:bodyPr/>
        <a:lstStyle/>
        <a:p>
          <a:endParaRPr lang="es-ES" sz="2000" b="1"/>
        </a:p>
      </dgm:t>
    </dgm:pt>
    <dgm:pt modelId="{E2C72FCA-38E8-4814-8B3E-ACABE0D2D196}">
      <dgm:prSet phldrT="[Texto]" custT="1"/>
      <dgm:spPr>
        <a:solidFill>
          <a:schemeClr val="accent4">
            <a:lumMod val="40000"/>
            <a:lumOff val="60000"/>
          </a:schemeClr>
        </a:solidFill>
      </dgm:spPr>
      <dgm:t>
        <a:bodyPr/>
        <a:lstStyle/>
        <a:p>
          <a:r>
            <a:rPr lang="ro-RO" sz="2000" b="1" dirty="0"/>
            <a:t>Copiii din Betleem </a:t>
          </a:r>
          <a:r>
            <a:rPr lang="es-ES" sz="2000" b="1" dirty="0"/>
            <a:t>(Mate</a:t>
          </a:r>
          <a:r>
            <a:rPr lang="ro-RO" sz="2000" b="1" dirty="0"/>
            <a:t>i</a:t>
          </a:r>
          <a:r>
            <a:rPr lang="es-ES" sz="2000" b="1" dirty="0"/>
            <a:t> 2:16)</a:t>
          </a:r>
        </a:p>
      </dgm:t>
    </dgm:pt>
    <dgm:pt modelId="{4C224712-2797-4E2A-AF36-ECCA6ECC18C4}" type="parTrans" cxnId="{C2D1384D-7904-464B-9502-2B89B3C6DDF5}">
      <dgm:prSet/>
      <dgm:spPr/>
      <dgm:t>
        <a:bodyPr/>
        <a:lstStyle/>
        <a:p>
          <a:endParaRPr lang="es-ES" sz="2000" b="1"/>
        </a:p>
      </dgm:t>
    </dgm:pt>
    <dgm:pt modelId="{24D5D565-B041-471E-B5F3-F80461D4371E}" type="sibTrans" cxnId="{C2D1384D-7904-464B-9502-2B89B3C6DDF5}">
      <dgm:prSet/>
      <dgm:spPr/>
      <dgm:t>
        <a:bodyPr/>
        <a:lstStyle/>
        <a:p>
          <a:endParaRPr lang="es-ES" sz="2000" b="1"/>
        </a:p>
      </dgm:t>
    </dgm:pt>
    <dgm:pt modelId="{EBD2B6A2-F13C-4FBF-8388-CEC93904D988}">
      <dgm:prSet phldrT="[Texto]" custT="1"/>
      <dgm:spPr>
        <a:solidFill>
          <a:srgbClr val="C198E0"/>
        </a:solidFill>
      </dgm:spPr>
      <dgm:t>
        <a:bodyPr/>
        <a:lstStyle/>
        <a:p>
          <a:r>
            <a:rPr lang="ro-RO" sz="2000" b="1" dirty="0"/>
            <a:t>Chinuiți, uciși cu pietre, tăiați </a:t>
          </a:r>
          <a:r>
            <a:rPr lang="es-ES" sz="2000" b="1" dirty="0"/>
            <a:t>… (</a:t>
          </a:r>
          <a:r>
            <a:rPr lang="ro-RO" sz="2000" b="1" dirty="0"/>
            <a:t>Evrei </a:t>
          </a:r>
          <a:r>
            <a:rPr lang="es-ES" sz="2000" b="1" dirty="0"/>
            <a:t>11:35-38)</a:t>
          </a:r>
        </a:p>
      </dgm:t>
    </dgm:pt>
    <dgm:pt modelId="{25643718-4B3E-4759-947B-05EF9ABC8AF1}" type="parTrans" cxnId="{726905B0-315D-43B3-874C-62992367EBDC}">
      <dgm:prSet/>
      <dgm:spPr/>
      <dgm:t>
        <a:bodyPr/>
        <a:lstStyle/>
        <a:p>
          <a:endParaRPr lang="es-ES" sz="2000" b="1"/>
        </a:p>
      </dgm:t>
    </dgm:pt>
    <dgm:pt modelId="{8191F6ED-5395-4666-A8F6-37B76E6533AF}" type="sibTrans" cxnId="{726905B0-315D-43B3-874C-62992367EBDC}">
      <dgm:prSet/>
      <dgm:spPr/>
      <dgm:t>
        <a:bodyPr/>
        <a:lstStyle/>
        <a:p>
          <a:endParaRPr lang="es-ES" sz="2000" b="1"/>
        </a:p>
      </dgm:t>
    </dgm:pt>
    <dgm:pt modelId="{06E13ECD-D7FB-44AC-8C6E-EA0571A9EFF6}">
      <dgm:prSet phldrT="[Texto]" custT="1"/>
      <dgm:spPr>
        <a:solidFill>
          <a:srgbClr val="FF5D5D"/>
        </a:solidFill>
      </dgm:spPr>
      <dgm:t>
        <a:bodyPr/>
        <a:lstStyle/>
        <a:p>
          <a:r>
            <a:rPr lang="ro-RO" sz="2000" b="1" dirty="0"/>
            <a:t>Ioan botezătorul </a:t>
          </a:r>
          <a:r>
            <a:rPr lang="es-ES" sz="2000" b="1" dirty="0"/>
            <a:t>(Mate</a:t>
          </a:r>
          <a:r>
            <a:rPr lang="ro-RO" sz="2000" b="1" dirty="0"/>
            <a:t>i</a:t>
          </a:r>
          <a:r>
            <a:rPr lang="es-ES" sz="2000" b="1" dirty="0"/>
            <a:t> 14:10)</a:t>
          </a:r>
        </a:p>
      </dgm:t>
    </dgm:pt>
    <dgm:pt modelId="{5BE586E1-F7DC-4087-B10E-74A268BBBBFA}" type="parTrans" cxnId="{1F59400B-BBE2-4B44-A0FB-E7CCFEB71538}">
      <dgm:prSet/>
      <dgm:spPr/>
      <dgm:t>
        <a:bodyPr/>
        <a:lstStyle/>
        <a:p>
          <a:endParaRPr lang="es-ES"/>
        </a:p>
      </dgm:t>
    </dgm:pt>
    <dgm:pt modelId="{2441865C-A3C0-4161-8BEC-0296BC74F0D2}" type="sibTrans" cxnId="{1F59400B-BBE2-4B44-A0FB-E7CCFEB71538}">
      <dgm:prSet/>
      <dgm:spPr/>
      <dgm:t>
        <a:bodyPr/>
        <a:lstStyle/>
        <a:p>
          <a:endParaRPr lang="es-ES"/>
        </a:p>
      </dgm:t>
    </dgm:pt>
    <dgm:pt modelId="{B4633561-D943-44D3-BD03-1755A40A12C9}" type="pres">
      <dgm:prSet presAssocID="{569EFC2E-68D7-48EA-9300-46BA4B7944F4}" presName="Name0" presStyleCnt="0">
        <dgm:presLayoutVars>
          <dgm:dir/>
          <dgm:resizeHandles val="exact"/>
        </dgm:presLayoutVars>
      </dgm:prSet>
      <dgm:spPr/>
      <dgm:t>
        <a:bodyPr/>
        <a:lstStyle/>
        <a:p>
          <a:endParaRPr lang="ro-RO"/>
        </a:p>
      </dgm:t>
    </dgm:pt>
    <dgm:pt modelId="{C7463DA3-0BB0-4F72-B48A-A2B221A0CEF7}" type="pres">
      <dgm:prSet presAssocID="{ACB64E15-8DBD-48AF-A82A-4C7DA83AD2A3}" presName="composite" presStyleCnt="0"/>
      <dgm:spPr/>
    </dgm:pt>
    <dgm:pt modelId="{F67F394C-24C9-4831-8848-B2D73105FABA}" type="pres">
      <dgm:prSet presAssocID="{ACB64E15-8DBD-48AF-A82A-4C7DA83AD2A3}" presName="rect1" presStyleLbl="trAlignAcc1" presStyleIdx="0" presStyleCnt="6" custScaleX="83599">
        <dgm:presLayoutVars>
          <dgm:bulletEnabled val="1"/>
        </dgm:presLayoutVars>
      </dgm:prSet>
      <dgm:spPr/>
      <dgm:t>
        <a:bodyPr/>
        <a:lstStyle/>
        <a:p>
          <a:endParaRPr lang="ro-RO"/>
        </a:p>
      </dgm:t>
    </dgm:pt>
    <dgm:pt modelId="{942EAACC-D400-4222-A684-CD20013B1231}" type="pres">
      <dgm:prSet presAssocID="{ACB64E15-8DBD-48AF-A82A-4C7DA83AD2A3}" presName="rect2" presStyleLbl="fgImgPlace1" presStyleIdx="0" presStyleCnt="6" custScaleX="218245" custLinFactNeighborX="-31172"/>
      <dgm:spPr>
        <a:blipFill dpi="0" rotWithShape="1">
          <a:blip xmlns:r="http://schemas.openxmlformats.org/officeDocument/2006/relationships" r:embed="rId1"/>
          <a:srcRect/>
          <a:stretch>
            <a:fillRect l="535" t="-58102" r="-535" b="-29234"/>
          </a:stretch>
        </a:blipFill>
      </dgm:spPr>
    </dgm:pt>
    <dgm:pt modelId="{615E9A3D-4BF2-4F52-9DE1-CD69E82A29F5}" type="pres">
      <dgm:prSet presAssocID="{F8BD96D3-149D-4F87-AF47-E23637A11D92}" presName="sibTrans" presStyleCnt="0"/>
      <dgm:spPr/>
    </dgm:pt>
    <dgm:pt modelId="{80EEBD91-E220-4EE8-8F11-1E640F879C47}" type="pres">
      <dgm:prSet presAssocID="{63A8891A-3879-4F84-93A6-16B07A5324AB}" presName="composite" presStyleCnt="0"/>
      <dgm:spPr/>
    </dgm:pt>
    <dgm:pt modelId="{0DD676F7-F028-4EC5-9806-17EC5542E2EA}" type="pres">
      <dgm:prSet presAssocID="{63A8891A-3879-4F84-93A6-16B07A5324AB}" presName="rect1" presStyleLbl="trAlignAcc1" presStyleIdx="1" presStyleCnt="6" custScaleX="83599" custLinFactNeighborX="8808">
        <dgm:presLayoutVars>
          <dgm:bulletEnabled val="1"/>
        </dgm:presLayoutVars>
      </dgm:prSet>
      <dgm:spPr/>
      <dgm:t>
        <a:bodyPr/>
        <a:lstStyle/>
        <a:p>
          <a:endParaRPr lang="ro-RO"/>
        </a:p>
      </dgm:t>
    </dgm:pt>
    <dgm:pt modelId="{2A02B868-EB57-48C1-9602-186C80837557}" type="pres">
      <dgm:prSet presAssocID="{63A8891A-3879-4F84-93A6-16B07A5324AB}" presName="rect2" presStyleLbl="fgImgPlace1" presStyleIdx="1" presStyleCnt="6" custScaleX="218245" custLinFactNeighborX="9097"/>
      <dgm:spPr>
        <a:blipFill dpi="0" rotWithShape="1">
          <a:blip xmlns:r="http://schemas.openxmlformats.org/officeDocument/2006/relationships" r:embed="rId2"/>
          <a:srcRect/>
          <a:stretch>
            <a:fillRect t="-9939" b="-9939"/>
          </a:stretch>
        </a:blipFill>
      </dgm:spPr>
    </dgm:pt>
    <dgm:pt modelId="{8F5D26DA-1353-4C28-9F3E-1353F1662023}" type="pres">
      <dgm:prSet presAssocID="{4D0E5D1E-C013-4723-8A77-3A378D9552A8}" presName="sibTrans" presStyleCnt="0"/>
      <dgm:spPr/>
    </dgm:pt>
    <dgm:pt modelId="{2030B45E-61AF-4FD4-AD83-90FCBBBB7783}" type="pres">
      <dgm:prSet presAssocID="{3BF0E1FD-91F8-408E-89C6-74A2692CA6EC}" presName="composite" presStyleCnt="0"/>
      <dgm:spPr/>
    </dgm:pt>
    <dgm:pt modelId="{7EDF55AF-76AE-4540-A12F-48423B7A66DF}" type="pres">
      <dgm:prSet presAssocID="{3BF0E1FD-91F8-408E-89C6-74A2692CA6EC}" presName="rect1" presStyleLbl="trAlignAcc1" presStyleIdx="2" presStyleCnt="6" custScaleX="83599">
        <dgm:presLayoutVars>
          <dgm:bulletEnabled val="1"/>
        </dgm:presLayoutVars>
      </dgm:prSet>
      <dgm:spPr/>
      <dgm:t>
        <a:bodyPr/>
        <a:lstStyle/>
        <a:p>
          <a:endParaRPr lang="ro-RO"/>
        </a:p>
      </dgm:t>
    </dgm:pt>
    <dgm:pt modelId="{5E19AEF4-B8DB-472D-84FB-BB18403677C6}" type="pres">
      <dgm:prSet presAssocID="{3BF0E1FD-91F8-408E-89C6-74A2692CA6EC}" presName="rect2" presStyleLbl="fgImgPlace1" presStyleIdx="2" presStyleCnt="6" custScaleX="218245" custLinFactNeighborX="-31172"/>
      <dgm:spPr>
        <a:blipFill dpi="0" rotWithShape="1">
          <a:blip xmlns:r="http://schemas.openxmlformats.org/officeDocument/2006/relationships" r:embed="rId3"/>
          <a:srcRect/>
          <a:stretch>
            <a:fillRect l="-535" t="-18611" r="535" b="-63729"/>
          </a:stretch>
        </a:blipFill>
      </dgm:spPr>
    </dgm:pt>
    <dgm:pt modelId="{61AC7D80-E46F-43AB-B823-DA8ECAA52E15}" type="pres">
      <dgm:prSet presAssocID="{BD792943-555B-4B29-8A57-34EF1FFE42DB}" presName="sibTrans" presStyleCnt="0"/>
      <dgm:spPr/>
    </dgm:pt>
    <dgm:pt modelId="{07F02189-AFD7-49C0-AEA8-24F6EDB576FF}" type="pres">
      <dgm:prSet presAssocID="{E2C72FCA-38E8-4814-8B3E-ACABE0D2D196}" presName="composite" presStyleCnt="0"/>
      <dgm:spPr/>
    </dgm:pt>
    <dgm:pt modelId="{7210DFA6-38AA-45F3-ACCF-3103A5FB3F05}" type="pres">
      <dgm:prSet presAssocID="{E2C72FCA-38E8-4814-8B3E-ACABE0D2D196}" presName="rect1" presStyleLbl="trAlignAcc1" presStyleIdx="3" presStyleCnt="6" custScaleX="83599" custLinFactNeighborX="8808">
        <dgm:presLayoutVars>
          <dgm:bulletEnabled val="1"/>
        </dgm:presLayoutVars>
      </dgm:prSet>
      <dgm:spPr/>
      <dgm:t>
        <a:bodyPr/>
        <a:lstStyle/>
        <a:p>
          <a:endParaRPr lang="ro-RO"/>
        </a:p>
      </dgm:t>
    </dgm:pt>
    <dgm:pt modelId="{2455AE74-4116-4428-8D84-DF96CCC32D4D}" type="pres">
      <dgm:prSet presAssocID="{E2C72FCA-38E8-4814-8B3E-ACABE0D2D196}" presName="rect2" presStyleLbl="fgImgPlace1" presStyleIdx="3" presStyleCnt="6" custScaleX="218245" custLinFactNeighborX="9097"/>
      <dgm:spPr>
        <a:blipFill dpi="0" rotWithShape="1">
          <a:blip xmlns:r="http://schemas.openxmlformats.org/officeDocument/2006/relationships" r:embed="rId4">
            <a:extLst>
              <a:ext uri="{BEBA8EAE-BF5A-486C-A8C5-ECC9F3942E4B}">
                <a14:imgProps xmlns:a14="http://schemas.microsoft.com/office/drawing/2010/main" xmlns="">
                  <a14:imgLayer r:embed="rId5">
                    <a14:imgEffect>
                      <a14:sharpenSoften amount="50000"/>
                    </a14:imgEffect>
                    <a14:imgEffect>
                      <a14:brightnessContrast contrast="20000"/>
                    </a14:imgEffect>
                  </a14:imgLayer>
                </a14:imgProps>
              </a:ext>
            </a:extLst>
          </a:blip>
          <a:srcRect/>
          <a:stretch>
            <a:fillRect t="-4557" b="-5903"/>
          </a:stretch>
        </a:blipFill>
      </dgm:spPr>
    </dgm:pt>
    <dgm:pt modelId="{E91E92E6-872B-41EC-983D-6521B4425807}" type="pres">
      <dgm:prSet presAssocID="{24D5D565-B041-471E-B5F3-F80461D4371E}" presName="sibTrans" presStyleCnt="0"/>
      <dgm:spPr/>
    </dgm:pt>
    <dgm:pt modelId="{8BB51474-3E02-455F-9B19-9DDED1D9DA70}" type="pres">
      <dgm:prSet presAssocID="{06E13ECD-D7FB-44AC-8C6E-EA0571A9EFF6}" presName="composite" presStyleCnt="0"/>
      <dgm:spPr/>
    </dgm:pt>
    <dgm:pt modelId="{05714DDF-513C-40B5-9773-00B82854505D}" type="pres">
      <dgm:prSet presAssocID="{06E13ECD-D7FB-44AC-8C6E-EA0571A9EFF6}" presName="rect1" presStyleLbl="trAlignAcc1" presStyleIdx="4" presStyleCnt="6" custScaleX="83599">
        <dgm:presLayoutVars>
          <dgm:bulletEnabled val="1"/>
        </dgm:presLayoutVars>
      </dgm:prSet>
      <dgm:spPr/>
      <dgm:t>
        <a:bodyPr/>
        <a:lstStyle/>
        <a:p>
          <a:endParaRPr lang="ro-RO"/>
        </a:p>
      </dgm:t>
    </dgm:pt>
    <dgm:pt modelId="{1A9665A7-CB11-4968-84E2-B55FAABDAE82}" type="pres">
      <dgm:prSet presAssocID="{06E13ECD-D7FB-44AC-8C6E-EA0571A9EFF6}" presName="rect2" presStyleLbl="fgImgPlace1" presStyleIdx="4" presStyleCnt="6" custScaleX="218245" custLinFactNeighborX="-31172"/>
      <dgm:spPr>
        <a:blipFill rotWithShape="1">
          <a:blip xmlns:r="http://schemas.openxmlformats.org/officeDocument/2006/relationships" r:embed="rId6"/>
          <a:stretch>
            <a:fillRect/>
          </a:stretch>
        </a:blipFill>
      </dgm:spPr>
    </dgm:pt>
    <dgm:pt modelId="{1F0B3380-2D10-4D13-A133-1BA1E900AFA9}" type="pres">
      <dgm:prSet presAssocID="{2441865C-A3C0-4161-8BEC-0296BC74F0D2}" presName="sibTrans" presStyleCnt="0"/>
      <dgm:spPr/>
    </dgm:pt>
    <dgm:pt modelId="{FD97E28B-51FF-4C55-8E63-E0F9AE1B146E}" type="pres">
      <dgm:prSet presAssocID="{EBD2B6A2-F13C-4FBF-8388-CEC93904D988}" presName="composite" presStyleCnt="0"/>
      <dgm:spPr/>
    </dgm:pt>
    <dgm:pt modelId="{E934A15A-18F1-498F-A3FD-87384CC5EB5F}" type="pres">
      <dgm:prSet presAssocID="{EBD2B6A2-F13C-4FBF-8388-CEC93904D988}" presName="rect1" presStyleLbl="trAlignAcc1" presStyleIdx="5" presStyleCnt="6" custScaleX="83599" custLinFactNeighborX="8808">
        <dgm:presLayoutVars>
          <dgm:bulletEnabled val="1"/>
        </dgm:presLayoutVars>
      </dgm:prSet>
      <dgm:spPr/>
      <dgm:t>
        <a:bodyPr/>
        <a:lstStyle/>
        <a:p>
          <a:endParaRPr lang="ro-RO"/>
        </a:p>
      </dgm:t>
    </dgm:pt>
    <dgm:pt modelId="{9D7ED4CF-FE2D-4388-AB7D-0750E0706CAF}" type="pres">
      <dgm:prSet presAssocID="{EBD2B6A2-F13C-4FBF-8388-CEC93904D988}" presName="rect2" presStyleLbl="fgImgPlace1" presStyleIdx="5" presStyleCnt="6" custScaleX="218245" custLinFactNeighborX="8092"/>
      <dgm:spPr>
        <a:blipFill dpi="0" rotWithShape="1">
          <a:blip xmlns:r="http://schemas.openxmlformats.org/officeDocument/2006/relationships" r:embed="rId7"/>
          <a:srcRect/>
          <a:stretch>
            <a:fillRect l="-13412" t="-7963" r="-57672" b="-78731"/>
          </a:stretch>
        </a:blipFill>
      </dgm:spPr>
    </dgm:pt>
  </dgm:ptLst>
  <dgm:cxnLst>
    <dgm:cxn modelId="{741BB4CC-382A-4445-B1EB-AAC57CA67004}" type="presOf" srcId="{569EFC2E-68D7-48EA-9300-46BA4B7944F4}" destId="{B4633561-D943-44D3-BD03-1755A40A12C9}" srcOrd="0" destOrd="0" presId="urn:microsoft.com/office/officeart/2008/layout/PictureStrips"/>
    <dgm:cxn modelId="{C2D1384D-7904-464B-9502-2B89B3C6DDF5}" srcId="{569EFC2E-68D7-48EA-9300-46BA4B7944F4}" destId="{E2C72FCA-38E8-4814-8B3E-ACABE0D2D196}" srcOrd="3" destOrd="0" parTransId="{4C224712-2797-4E2A-AF36-ECCA6ECC18C4}" sibTransId="{24D5D565-B041-471E-B5F3-F80461D4371E}"/>
    <dgm:cxn modelId="{0B3FFD38-7CF6-498B-A049-1E7CD42A12F7}" type="presOf" srcId="{EBD2B6A2-F13C-4FBF-8388-CEC93904D988}" destId="{E934A15A-18F1-498F-A3FD-87384CC5EB5F}" srcOrd="0" destOrd="0" presId="urn:microsoft.com/office/officeart/2008/layout/PictureStrips"/>
    <dgm:cxn modelId="{1F59400B-BBE2-4B44-A0FB-E7CCFEB71538}" srcId="{569EFC2E-68D7-48EA-9300-46BA4B7944F4}" destId="{06E13ECD-D7FB-44AC-8C6E-EA0571A9EFF6}" srcOrd="4" destOrd="0" parTransId="{5BE586E1-F7DC-4087-B10E-74A268BBBBFA}" sibTransId="{2441865C-A3C0-4161-8BEC-0296BC74F0D2}"/>
    <dgm:cxn modelId="{726905B0-315D-43B3-874C-62992367EBDC}" srcId="{569EFC2E-68D7-48EA-9300-46BA4B7944F4}" destId="{EBD2B6A2-F13C-4FBF-8388-CEC93904D988}" srcOrd="5" destOrd="0" parTransId="{25643718-4B3E-4759-947B-05EF9ABC8AF1}" sibTransId="{8191F6ED-5395-4666-A8F6-37B76E6533AF}"/>
    <dgm:cxn modelId="{874308F9-EDC4-4383-9D9A-393C8FDB6526}" type="presOf" srcId="{ACB64E15-8DBD-48AF-A82A-4C7DA83AD2A3}" destId="{F67F394C-24C9-4831-8848-B2D73105FABA}" srcOrd="0" destOrd="0" presId="urn:microsoft.com/office/officeart/2008/layout/PictureStrips"/>
    <dgm:cxn modelId="{36BB8C29-38A0-4375-B235-DDC11389FFEB}" srcId="{569EFC2E-68D7-48EA-9300-46BA4B7944F4}" destId="{63A8891A-3879-4F84-93A6-16B07A5324AB}" srcOrd="1" destOrd="0" parTransId="{E2BA6176-5BA4-4B16-84DC-5FD86DFA21FD}" sibTransId="{4D0E5D1E-C013-4723-8A77-3A378D9552A8}"/>
    <dgm:cxn modelId="{0FA6EF17-04F2-4118-9759-78AC6E3FA2A0}" type="presOf" srcId="{06E13ECD-D7FB-44AC-8C6E-EA0571A9EFF6}" destId="{05714DDF-513C-40B5-9773-00B82854505D}" srcOrd="0" destOrd="0" presId="urn:microsoft.com/office/officeart/2008/layout/PictureStrips"/>
    <dgm:cxn modelId="{B81CC111-97FB-4E41-B073-6E64B4A279D1}" srcId="{569EFC2E-68D7-48EA-9300-46BA4B7944F4}" destId="{3BF0E1FD-91F8-408E-89C6-74A2692CA6EC}" srcOrd="2" destOrd="0" parTransId="{F3696966-50C0-47EB-A55F-B06DC9E98EE9}" sibTransId="{BD792943-555B-4B29-8A57-34EF1FFE42DB}"/>
    <dgm:cxn modelId="{1E0426F3-F071-4F2D-8902-AD4DE1D61AB7}" type="presOf" srcId="{E2C72FCA-38E8-4814-8B3E-ACABE0D2D196}" destId="{7210DFA6-38AA-45F3-ACCF-3103A5FB3F05}" srcOrd="0" destOrd="0" presId="urn:microsoft.com/office/officeart/2008/layout/PictureStrips"/>
    <dgm:cxn modelId="{526FBB36-E31E-4F50-A696-0F0EC522BC99}" type="presOf" srcId="{3BF0E1FD-91F8-408E-89C6-74A2692CA6EC}" destId="{7EDF55AF-76AE-4540-A12F-48423B7A66DF}" srcOrd="0" destOrd="0" presId="urn:microsoft.com/office/officeart/2008/layout/PictureStrips"/>
    <dgm:cxn modelId="{88826057-8D34-44BF-9B39-A6CCBEA0B67A}" type="presOf" srcId="{63A8891A-3879-4F84-93A6-16B07A5324AB}" destId="{0DD676F7-F028-4EC5-9806-17EC5542E2EA}" srcOrd="0" destOrd="0" presId="urn:microsoft.com/office/officeart/2008/layout/PictureStrips"/>
    <dgm:cxn modelId="{F8172B19-1D9E-45FC-8B72-8CDDB2F28334}" srcId="{569EFC2E-68D7-48EA-9300-46BA4B7944F4}" destId="{ACB64E15-8DBD-48AF-A82A-4C7DA83AD2A3}" srcOrd="0" destOrd="0" parTransId="{9EB8FEE4-F8F4-4AF1-903D-D7C7A5CF3E93}" sibTransId="{F8BD96D3-149D-4F87-AF47-E23637A11D92}"/>
    <dgm:cxn modelId="{0CE030B7-46ED-458F-A748-9197477F4EA1}" type="presParOf" srcId="{B4633561-D943-44D3-BD03-1755A40A12C9}" destId="{C7463DA3-0BB0-4F72-B48A-A2B221A0CEF7}" srcOrd="0" destOrd="0" presId="urn:microsoft.com/office/officeart/2008/layout/PictureStrips"/>
    <dgm:cxn modelId="{0B67E45D-E336-4559-A29A-F7E77D964FBD}" type="presParOf" srcId="{C7463DA3-0BB0-4F72-B48A-A2B221A0CEF7}" destId="{F67F394C-24C9-4831-8848-B2D73105FABA}" srcOrd="0" destOrd="0" presId="urn:microsoft.com/office/officeart/2008/layout/PictureStrips"/>
    <dgm:cxn modelId="{CADE1E53-93B8-46F3-85CF-86DF16AC6E21}" type="presParOf" srcId="{C7463DA3-0BB0-4F72-B48A-A2B221A0CEF7}" destId="{942EAACC-D400-4222-A684-CD20013B1231}" srcOrd="1" destOrd="0" presId="urn:microsoft.com/office/officeart/2008/layout/PictureStrips"/>
    <dgm:cxn modelId="{3C02B173-4D3B-466E-86E4-66B30028B2D2}" type="presParOf" srcId="{B4633561-D943-44D3-BD03-1755A40A12C9}" destId="{615E9A3D-4BF2-4F52-9DE1-CD69E82A29F5}" srcOrd="1" destOrd="0" presId="urn:microsoft.com/office/officeart/2008/layout/PictureStrips"/>
    <dgm:cxn modelId="{4D985FAB-61B8-449B-8754-57E755ACDAC3}" type="presParOf" srcId="{B4633561-D943-44D3-BD03-1755A40A12C9}" destId="{80EEBD91-E220-4EE8-8F11-1E640F879C47}" srcOrd="2" destOrd="0" presId="urn:microsoft.com/office/officeart/2008/layout/PictureStrips"/>
    <dgm:cxn modelId="{C080263C-BD1F-4E7B-99BA-1680C0364E4F}" type="presParOf" srcId="{80EEBD91-E220-4EE8-8F11-1E640F879C47}" destId="{0DD676F7-F028-4EC5-9806-17EC5542E2EA}" srcOrd="0" destOrd="0" presId="urn:microsoft.com/office/officeart/2008/layout/PictureStrips"/>
    <dgm:cxn modelId="{CA1FD1A1-1F09-413E-BEFD-0744DA9C5E09}" type="presParOf" srcId="{80EEBD91-E220-4EE8-8F11-1E640F879C47}" destId="{2A02B868-EB57-48C1-9602-186C80837557}" srcOrd="1" destOrd="0" presId="urn:microsoft.com/office/officeart/2008/layout/PictureStrips"/>
    <dgm:cxn modelId="{CA10446E-6FCB-4EDE-9488-B9AC9591B1B8}" type="presParOf" srcId="{B4633561-D943-44D3-BD03-1755A40A12C9}" destId="{8F5D26DA-1353-4C28-9F3E-1353F1662023}" srcOrd="3" destOrd="0" presId="urn:microsoft.com/office/officeart/2008/layout/PictureStrips"/>
    <dgm:cxn modelId="{D4301EFA-B05B-4A4E-9E9F-435D00D015A8}" type="presParOf" srcId="{B4633561-D943-44D3-BD03-1755A40A12C9}" destId="{2030B45E-61AF-4FD4-AD83-90FCBBBB7783}" srcOrd="4" destOrd="0" presId="urn:microsoft.com/office/officeart/2008/layout/PictureStrips"/>
    <dgm:cxn modelId="{A9542B75-5445-434C-A622-0854233B40F7}" type="presParOf" srcId="{2030B45E-61AF-4FD4-AD83-90FCBBBB7783}" destId="{7EDF55AF-76AE-4540-A12F-48423B7A66DF}" srcOrd="0" destOrd="0" presId="urn:microsoft.com/office/officeart/2008/layout/PictureStrips"/>
    <dgm:cxn modelId="{03C02AF0-6E86-4EF4-8037-7999C69F5913}" type="presParOf" srcId="{2030B45E-61AF-4FD4-AD83-90FCBBBB7783}" destId="{5E19AEF4-B8DB-472D-84FB-BB18403677C6}" srcOrd="1" destOrd="0" presId="urn:microsoft.com/office/officeart/2008/layout/PictureStrips"/>
    <dgm:cxn modelId="{C9C04EBD-E73F-4725-B5C0-DC14AD8547BA}" type="presParOf" srcId="{B4633561-D943-44D3-BD03-1755A40A12C9}" destId="{61AC7D80-E46F-43AB-B823-DA8ECAA52E15}" srcOrd="5" destOrd="0" presId="urn:microsoft.com/office/officeart/2008/layout/PictureStrips"/>
    <dgm:cxn modelId="{8D9EF5FD-D910-429A-BA4F-AB553383D15D}" type="presParOf" srcId="{B4633561-D943-44D3-BD03-1755A40A12C9}" destId="{07F02189-AFD7-49C0-AEA8-24F6EDB576FF}" srcOrd="6" destOrd="0" presId="urn:microsoft.com/office/officeart/2008/layout/PictureStrips"/>
    <dgm:cxn modelId="{84F93341-FCE9-4887-BDE2-7E3866A344BE}" type="presParOf" srcId="{07F02189-AFD7-49C0-AEA8-24F6EDB576FF}" destId="{7210DFA6-38AA-45F3-ACCF-3103A5FB3F05}" srcOrd="0" destOrd="0" presId="urn:microsoft.com/office/officeart/2008/layout/PictureStrips"/>
    <dgm:cxn modelId="{CF2B4C41-2AE8-45ED-BBC8-B8FC4FA96A29}" type="presParOf" srcId="{07F02189-AFD7-49C0-AEA8-24F6EDB576FF}" destId="{2455AE74-4116-4428-8D84-DF96CCC32D4D}" srcOrd="1" destOrd="0" presId="urn:microsoft.com/office/officeart/2008/layout/PictureStrips"/>
    <dgm:cxn modelId="{C59FD533-511E-425E-81EB-CE522642FA19}" type="presParOf" srcId="{B4633561-D943-44D3-BD03-1755A40A12C9}" destId="{E91E92E6-872B-41EC-983D-6521B4425807}" srcOrd="7" destOrd="0" presId="urn:microsoft.com/office/officeart/2008/layout/PictureStrips"/>
    <dgm:cxn modelId="{6FC5F93C-5110-4AAD-8778-60DF71917458}" type="presParOf" srcId="{B4633561-D943-44D3-BD03-1755A40A12C9}" destId="{8BB51474-3E02-455F-9B19-9DDED1D9DA70}" srcOrd="8" destOrd="0" presId="urn:microsoft.com/office/officeart/2008/layout/PictureStrips"/>
    <dgm:cxn modelId="{2E017BA0-F9F8-4030-8914-59CD1240EA46}" type="presParOf" srcId="{8BB51474-3E02-455F-9B19-9DDED1D9DA70}" destId="{05714DDF-513C-40B5-9773-00B82854505D}" srcOrd="0" destOrd="0" presId="urn:microsoft.com/office/officeart/2008/layout/PictureStrips"/>
    <dgm:cxn modelId="{7A300BDC-2147-4F12-9EA8-9B0332A1B040}" type="presParOf" srcId="{8BB51474-3E02-455F-9B19-9DDED1D9DA70}" destId="{1A9665A7-CB11-4968-84E2-B55FAABDAE82}" srcOrd="1" destOrd="0" presId="urn:microsoft.com/office/officeart/2008/layout/PictureStrips"/>
    <dgm:cxn modelId="{7B40623F-CB15-4E06-BFFB-EFE04F835B09}" type="presParOf" srcId="{B4633561-D943-44D3-BD03-1755A40A12C9}" destId="{1F0B3380-2D10-4D13-A133-1BA1E900AFA9}" srcOrd="9" destOrd="0" presId="urn:microsoft.com/office/officeart/2008/layout/PictureStrips"/>
    <dgm:cxn modelId="{7582CAE3-5E84-42C9-82E4-9707EE0F682E}" type="presParOf" srcId="{B4633561-D943-44D3-BD03-1755A40A12C9}" destId="{FD97E28B-51FF-4C55-8E63-E0F9AE1B146E}" srcOrd="10" destOrd="0" presId="urn:microsoft.com/office/officeart/2008/layout/PictureStrips"/>
    <dgm:cxn modelId="{DE92E641-FBFE-4627-9D6F-C61EA210ADD2}" type="presParOf" srcId="{FD97E28B-51FF-4C55-8E63-E0F9AE1B146E}" destId="{E934A15A-18F1-498F-A3FD-87384CC5EB5F}" srcOrd="0" destOrd="0" presId="urn:microsoft.com/office/officeart/2008/layout/PictureStrips"/>
    <dgm:cxn modelId="{78DE00FA-772B-4F3B-A6B6-551A87D8834C}" type="presParOf" srcId="{FD97E28B-51FF-4C55-8E63-E0F9AE1B146E}" destId="{9D7ED4CF-FE2D-4388-AB7D-0750E0706CAF}" srcOrd="1" destOrd="0" presId="urn:microsoft.com/office/officeart/2008/layout/PictureStrip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C0128BE5-5835-48EE-A5A8-8D86E81D6F95}" type="datetimeFigureOut">
              <a:rPr lang="es-ES" smtClean="0"/>
              <a:pPr/>
              <a:t>14/11/2016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4CD065-31B1-434A-A990-3271017BA1C6}" type="slidenum">
              <a:rPr lang="es-ES" smtClean="0"/>
              <a:pPr/>
              <a:t>‹#›</a:t>
            </a:fld>
            <a:endParaRPr lang="es-ES"/>
          </a:p>
        </p:txBody>
      </p:sp>
    </p:spTree>
    <p:extLst>
      <p:ext uri="{BB962C8B-B14F-4D97-AF65-F5344CB8AC3E}">
        <p14:creationId xmlns:p14="http://schemas.microsoft.com/office/powerpoint/2010/main" xmlns="" val="33069981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C0128BE5-5835-48EE-A5A8-8D86E81D6F95}" type="datetimeFigureOut">
              <a:rPr lang="es-ES" smtClean="0"/>
              <a:pPr/>
              <a:t>14/11/2016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4CD065-31B1-434A-A990-3271017BA1C6}" type="slidenum">
              <a:rPr lang="es-ES" smtClean="0"/>
              <a:pPr/>
              <a:t>‹#›</a:t>
            </a:fld>
            <a:endParaRPr lang="es-ES"/>
          </a:p>
        </p:txBody>
      </p:sp>
    </p:spTree>
    <p:extLst>
      <p:ext uri="{BB962C8B-B14F-4D97-AF65-F5344CB8AC3E}">
        <p14:creationId xmlns:p14="http://schemas.microsoft.com/office/powerpoint/2010/main" xmlns="" val="5465167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C0128BE5-5835-48EE-A5A8-8D86E81D6F95}" type="datetimeFigureOut">
              <a:rPr lang="es-ES" smtClean="0"/>
              <a:pPr/>
              <a:t>14/11/2016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4CD065-31B1-434A-A990-3271017BA1C6}" type="slidenum">
              <a:rPr lang="es-ES" smtClean="0"/>
              <a:pPr/>
              <a:t>‹#›</a:t>
            </a:fld>
            <a:endParaRPr lang="es-ES"/>
          </a:p>
        </p:txBody>
      </p:sp>
    </p:spTree>
    <p:extLst>
      <p:ext uri="{BB962C8B-B14F-4D97-AF65-F5344CB8AC3E}">
        <p14:creationId xmlns:p14="http://schemas.microsoft.com/office/powerpoint/2010/main" xmlns="" val="12374840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C0128BE5-5835-48EE-A5A8-8D86E81D6F95}" type="datetimeFigureOut">
              <a:rPr lang="es-ES" smtClean="0"/>
              <a:pPr/>
              <a:t>14/11/2016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4CD065-31B1-434A-A990-3271017BA1C6}" type="slidenum">
              <a:rPr lang="es-ES" smtClean="0"/>
              <a:pPr/>
              <a:t>‹#›</a:t>
            </a:fld>
            <a:endParaRPr lang="es-ES"/>
          </a:p>
        </p:txBody>
      </p:sp>
    </p:spTree>
    <p:extLst>
      <p:ext uri="{BB962C8B-B14F-4D97-AF65-F5344CB8AC3E}">
        <p14:creationId xmlns:p14="http://schemas.microsoft.com/office/powerpoint/2010/main" xmlns="" val="6041562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C0128BE5-5835-48EE-A5A8-8D86E81D6F95}" type="datetimeFigureOut">
              <a:rPr lang="es-ES" smtClean="0"/>
              <a:pPr/>
              <a:t>14/11/2016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4CD065-31B1-434A-A990-3271017BA1C6}" type="slidenum">
              <a:rPr lang="es-ES" smtClean="0"/>
              <a:pPr/>
              <a:t>‹#›</a:t>
            </a:fld>
            <a:endParaRPr lang="es-ES"/>
          </a:p>
        </p:txBody>
      </p:sp>
    </p:spTree>
    <p:extLst>
      <p:ext uri="{BB962C8B-B14F-4D97-AF65-F5344CB8AC3E}">
        <p14:creationId xmlns:p14="http://schemas.microsoft.com/office/powerpoint/2010/main" xmlns="" val="22039251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C0128BE5-5835-48EE-A5A8-8D86E81D6F95}" type="datetimeFigureOut">
              <a:rPr lang="es-ES" smtClean="0"/>
              <a:pPr/>
              <a:t>14/11/2016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4CD065-31B1-434A-A990-3271017BA1C6}" type="slidenum">
              <a:rPr lang="es-ES" smtClean="0"/>
              <a:pPr/>
              <a:t>‹#›</a:t>
            </a:fld>
            <a:endParaRPr lang="es-ES"/>
          </a:p>
        </p:txBody>
      </p:sp>
    </p:spTree>
    <p:extLst>
      <p:ext uri="{BB962C8B-B14F-4D97-AF65-F5344CB8AC3E}">
        <p14:creationId xmlns:p14="http://schemas.microsoft.com/office/powerpoint/2010/main" xmlns="" val="1828613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C0128BE5-5835-48EE-A5A8-8D86E81D6F95}" type="datetimeFigureOut">
              <a:rPr lang="es-ES" smtClean="0"/>
              <a:pPr/>
              <a:t>14/11/2016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B4CD065-31B1-434A-A990-3271017BA1C6}" type="slidenum">
              <a:rPr lang="es-ES" smtClean="0"/>
              <a:pPr/>
              <a:t>‹#›</a:t>
            </a:fld>
            <a:endParaRPr lang="es-ES"/>
          </a:p>
        </p:txBody>
      </p:sp>
    </p:spTree>
    <p:extLst>
      <p:ext uri="{BB962C8B-B14F-4D97-AF65-F5344CB8AC3E}">
        <p14:creationId xmlns:p14="http://schemas.microsoft.com/office/powerpoint/2010/main" xmlns="" val="1488117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C0128BE5-5835-48EE-A5A8-8D86E81D6F95}" type="datetimeFigureOut">
              <a:rPr lang="es-ES" smtClean="0"/>
              <a:pPr/>
              <a:t>14/11/2016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B4CD065-31B1-434A-A990-3271017BA1C6}" type="slidenum">
              <a:rPr lang="es-ES" smtClean="0"/>
              <a:pPr/>
              <a:t>‹#›</a:t>
            </a:fld>
            <a:endParaRPr lang="es-ES"/>
          </a:p>
        </p:txBody>
      </p:sp>
    </p:spTree>
    <p:extLst>
      <p:ext uri="{BB962C8B-B14F-4D97-AF65-F5344CB8AC3E}">
        <p14:creationId xmlns:p14="http://schemas.microsoft.com/office/powerpoint/2010/main" xmlns="" val="42260368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0128BE5-5835-48EE-A5A8-8D86E81D6F95}" type="datetimeFigureOut">
              <a:rPr lang="es-ES" smtClean="0"/>
              <a:pPr/>
              <a:t>14/11/2016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B4CD065-31B1-434A-A990-3271017BA1C6}" type="slidenum">
              <a:rPr lang="es-ES" smtClean="0"/>
              <a:pPr/>
              <a:t>‹#›</a:t>
            </a:fld>
            <a:endParaRPr lang="es-ES"/>
          </a:p>
        </p:txBody>
      </p:sp>
    </p:spTree>
    <p:extLst>
      <p:ext uri="{BB962C8B-B14F-4D97-AF65-F5344CB8AC3E}">
        <p14:creationId xmlns:p14="http://schemas.microsoft.com/office/powerpoint/2010/main" xmlns="" val="1657117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0128BE5-5835-48EE-A5A8-8D86E81D6F95}" type="datetimeFigureOut">
              <a:rPr lang="es-ES" smtClean="0"/>
              <a:pPr/>
              <a:t>14/11/2016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4CD065-31B1-434A-A990-3271017BA1C6}" type="slidenum">
              <a:rPr lang="es-ES" smtClean="0"/>
              <a:pPr/>
              <a:t>‹#›</a:t>
            </a:fld>
            <a:endParaRPr lang="es-ES"/>
          </a:p>
        </p:txBody>
      </p:sp>
    </p:spTree>
    <p:extLst>
      <p:ext uri="{BB962C8B-B14F-4D97-AF65-F5344CB8AC3E}">
        <p14:creationId xmlns:p14="http://schemas.microsoft.com/office/powerpoint/2010/main" xmlns="" val="2843269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0128BE5-5835-48EE-A5A8-8D86E81D6F95}" type="datetimeFigureOut">
              <a:rPr lang="es-ES" smtClean="0"/>
              <a:pPr/>
              <a:t>14/11/2016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4CD065-31B1-434A-A990-3271017BA1C6}" type="slidenum">
              <a:rPr lang="es-ES" smtClean="0"/>
              <a:pPr/>
              <a:t>‹#›</a:t>
            </a:fld>
            <a:endParaRPr lang="es-ES"/>
          </a:p>
        </p:txBody>
      </p:sp>
    </p:spTree>
    <p:extLst>
      <p:ext uri="{BB962C8B-B14F-4D97-AF65-F5344CB8AC3E}">
        <p14:creationId xmlns:p14="http://schemas.microsoft.com/office/powerpoint/2010/main" xmlns="" val="36424433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128BE5-5835-48EE-A5A8-8D86E81D6F95}" type="datetimeFigureOut">
              <a:rPr lang="es-ES" smtClean="0"/>
              <a:pPr/>
              <a:t>14/11/2016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4CD065-31B1-434A-A990-3271017BA1C6}" type="slidenum">
              <a:rPr lang="es-ES" smtClean="0"/>
              <a:pPr/>
              <a:t>‹#›</a:t>
            </a:fld>
            <a:endParaRPr lang="es-ES"/>
          </a:p>
        </p:txBody>
      </p:sp>
    </p:spTree>
    <p:extLst>
      <p:ext uri="{BB962C8B-B14F-4D97-AF65-F5344CB8AC3E}">
        <p14:creationId xmlns:p14="http://schemas.microsoft.com/office/powerpoint/2010/main" xmlns="" val="3919368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35496" y="-27384"/>
            <a:ext cx="4752528" cy="2308324"/>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o-RO" sz="7200" b="1">
                <a:ln w="11430"/>
                <a:gradFill>
                  <a:gsLst>
                    <a:gs pos="0">
                      <a:srgbClr val="000000"/>
                    </a:gs>
                    <a:gs pos="20000">
                      <a:srgbClr val="000040"/>
                    </a:gs>
                    <a:gs pos="50000">
                      <a:srgbClr val="400040"/>
                    </a:gs>
                    <a:gs pos="75000">
                      <a:srgbClr val="FF0000"/>
                    </a:gs>
                    <a:gs pos="89999">
                      <a:srgbClr val="F27300"/>
                    </a:gs>
                    <a:gs pos="100000">
                      <a:srgbClr val="FFBF00"/>
                    </a:gs>
                  </a:gsLst>
                  <a:lin ang="5400000" scaled="0"/>
                </a:gradFill>
                <a:effectLst>
                  <a:outerShdw blurRad="50800" dist="39000" dir="5460000" algn="tl">
                    <a:srgbClr val="000000">
                      <a:alpha val="38000"/>
                    </a:srgbClr>
                  </a:outerShdw>
                </a:effectLst>
              </a:rPr>
              <a:t>SANGE </a:t>
            </a:r>
            <a:r>
              <a:rPr lang="ro-RO" sz="7200" b="1" smtClean="0">
                <a:ln w="11430"/>
                <a:gradFill>
                  <a:gsLst>
                    <a:gs pos="0">
                      <a:srgbClr val="000000"/>
                    </a:gs>
                    <a:gs pos="20000">
                      <a:srgbClr val="000040"/>
                    </a:gs>
                    <a:gs pos="50000">
                      <a:srgbClr val="400040"/>
                    </a:gs>
                    <a:gs pos="75000">
                      <a:srgbClr val="FF0000"/>
                    </a:gs>
                    <a:gs pos="89999">
                      <a:srgbClr val="F27300"/>
                    </a:gs>
                    <a:gs pos="100000">
                      <a:srgbClr val="FFBF00"/>
                    </a:gs>
                  </a:gsLst>
                  <a:lin ang="5400000" scaled="0"/>
                </a:gradFill>
                <a:effectLst>
                  <a:outerShdw blurRad="50800" dist="39000" dir="5460000" algn="tl">
                    <a:srgbClr val="000000">
                      <a:alpha val="38000"/>
                    </a:srgbClr>
                  </a:outerShdw>
                </a:effectLst>
              </a:rPr>
              <a:t>NEVINOVAT</a:t>
            </a:r>
            <a:endParaRPr lang="ro-RO" sz="7200" b="1">
              <a:ln w="11430"/>
              <a:gradFill>
                <a:gsLst>
                  <a:gs pos="0">
                    <a:srgbClr val="000000"/>
                  </a:gs>
                  <a:gs pos="20000">
                    <a:srgbClr val="000040"/>
                  </a:gs>
                  <a:gs pos="50000">
                    <a:srgbClr val="400040"/>
                  </a:gs>
                  <a:gs pos="75000">
                    <a:srgbClr val="FF0000"/>
                  </a:gs>
                  <a:gs pos="89999">
                    <a:srgbClr val="F27300"/>
                  </a:gs>
                  <a:gs pos="100000">
                    <a:srgbClr val="FFBF00"/>
                  </a:gs>
                </a:gsLst>
                <a:lin ang="5400000" scaled="0"/>
              </a:gradFill>
              <a:effectLst>
                <a:outerShdw blurRad="50800" dist="39000" dir="5460000" algn="tl">
                  <a:srgbClr val="000000">
                    <a:alpha val="38000"/>
                  </a:srgbClr>
                </a:outerShdw>
              </a:effectLst>
            </a:endParaRPr>
          </a:p>
        </p:txBody>
      </p:sp>
      <p:sp>
        <p:nvSpPr>
          <p:cNvPr id="5" name="4 CuadroTexto"/>
          <p:cNvSpPr txBox="1"/>
          <p:nvPr/>
        </p:nvSpPr>
        <p:spPr>
          <a:xfrm>
            <a:off x="7236296" y="5890046"/>
            <a:ext cx="1903178" cy="923330"/>
          </a:xfrm>
          <a:prstGeom prst="rect">
            <a:avLst/>
          </a:prstGeom>
          <a:noFill/>
        </p:spPr>
        <p:txBody>
          <a:bodyPr wrap="square" rtlCol="0">
            <a:spAutoFit/>
          </a:bodyPr>
          <a:lstStyle/>
          <a:p>
            <a:pPr algn="r"/>
            <a:r>
              <a:rPr lang="ro-RO" b="1" dirty="0" smtClean="0">
                <a:solidFill>
                  <a:schemeClr val="accent3">
                    <a:lumMod val="40000"/>
                    <a:lumOff val="60000"/>
                  </a:schemeClr>
                </a:solidFill>
              </a:rPr>
              <a:t>Studiul 8 pentru 19 noiembrie 2016</a:t>
            </a:r>
            <a:endParaRPr lang="ro-RO" b="1" dirty="0">
              <a:solidFill>
                <a:schemeClr val="accent3">
                  <a:lumMod val="40000"/>
                  <a:lumOff val="60000"/>
                </a:schemeClr>
              </a:solidFill>
            </a:endParaRPr>
          </a:p>
        </p:txBody>
      </p:sp>
    </p:spTree>
    <p:extLst>
      <p:ext uri="{BB962C8B-B14F-4D97-AF65-F5344CB8AC3E}">
        <p14:creationId xmlns:p14="http://schemas.microsoft.com/office/powerpoint/2010/main" xmlns="" val="13296795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5 Grupo"/>
          <p:cNvGrpSpPr/>
          <p:nvPr/>
        </p:nvGrpSpPr>
        <p:grpSpPr>
          <a:xfrm>
            <a:off x="-153145" y="-1"/>
            <a:ext cx="9297144" cy="7173417"/>
            <a:chOff x="-153145" y="-1"/>
            <a:chExt cx="9297144" cy="7173417"/>
          </a:xfrm>
        </p:grpSpPr>
        <p:grpSp>
          <p:nvGrpSpPr>
            <p:cNvPr id="5" name="4 Grupo"/>
            <p:cNvGrpSpPr/>
            <p:nvPr/>
          </p:nvGrpSpPr>
          <p:grpSpPr>
            <a:xfrm>
              <a:off x="0" y="-1"/>
              <a:ext cx="9143999" cy="3117545"/>
              <a:chOff x="0" y="-1"/>
              <a:chExt cx="9143999" cy="3117545"/>
            </a:xfrm>
          </p:grpSpPr>
          <p:pic>
            <p:nvPicPr>
              <p:cNvPr id="2053" name="Picture 5" descr="\\PC-EUNICE\FondosTematicos\Job\descarga.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r="59088" b="14256"/>
              <a:stretch/>
            </p:blipFill>
            <p:spPr bwMode="auto">
              <a:xfrm rot="5400000" flipH="1">
                <a:off x="483001" y="-482999"/>
                <a:ext cx="3117542" cy="4083543"/>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5" descr="\\PC-EUNICE\FondosTematicos\Job\descarga.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r="59088" b="14256"/>
              <a:stretch/>
            </p:blipFill>
            <p:spPr bwMode="auto">
              <a:xfrm rot="5400000" flipH="1">
                <a:off x="4406929" y="-483000"/>
                <a:ext cx="3117542" cy="4083543"/>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5" descr="\\PC-EUNICE\FondosTematicos\Job\descarga.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30568" r="59088" b="14256"/>
              <a:stretch/>
            </p:blipFill>
            <p:spPr bwMode="auto">
              <a:xfrm rot="5400000" flipH="1">
                <a:off x="6271337" y="244878"/>
                <a:ext cx="3117542" cy="2627783"/>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2" name="11 Grupo"/>
            <p:cNvGrpSpPr/>
            <p:nvPr/>
          </p:nvGrpSpPr>
          <p:grpSpPr>
            <a:xfrm>
              <a:off x="35496" y="3068960"/>
              <a:ext cx="9108503" cy="3117545"/>
              <a:chOff x="0" y="-1"/>
              <a:chExt cx="9108503" cy="3117545"/>
            </a:xfrm>
          </p:grpSpPr>
          <p:pic>
            <p:nvPicPr>
              <p:cNvPr id="13" name="Picture 5" descr="\\PC-EUNICE\FondosTematicos\Job\descarga.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r="59088" b="14256"/>
              <a:stretch/>
            </p:blipFill>
            <p:spPr bwMode="auto">
              <a:xfrm rot="5400000" flipH="1">
                <a:off x="483001" y="-482999"/>
                <a:ext cx="3117542" cy="4083543"/>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5" descr="\\PC-EUNICE\FondosTematicos\Job\descarga.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r="59088" b="14256"/>
              <a:stretch/>
            </p:blipFill>
            <p:spPr bwMode="auto">
              <a:xfrm rot="5400000" flipH="1">
                <a:off x="4406929" y="-483000"/>
                <a:ext cx="3117542" cy="4083543"/>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5" descr="\\PC-EUNICE\FondosTematicos\Job\descarga.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31313" r="59088" b="14256"/>
              <a:stretch/>
            </p:blipFill>
            <p:spPr bwMode="auto">
              <a:xfrm rot="5400000" flipH="1">
                <a:off x="6253589" y="262626"/>
                <a:ext cx="3117542" cy="2592287"/>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6" name="15 Grupo"/>
            <p:cNvGrpSpPr/>
            <p:nvPr/>
          </p:nvGrpSpPr>
          <p:grpSpPr>
            <a:xfrm>
              <a:off x="-153145" y="3911855"/>
              <a:ext cx="9297144" cy="3261561"/>
              <a:chOff x="-188641" y="-1"/>
              <a:chExt cx="9297144" cy="3261561"/>
            </a:xfrm>
          </p:grpSpPr>
          <p:pic>
            <p:nvPicPr>
              <p:cNvPr id="17" name="Picture 5" descr="\\PC-EUNICE\FondosTematicos\Job\descarga.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r="59088" b="14256"/>
              <a:stretch/>
            </p:blipFill>
            <p:spPr bwMode="auto">
              <a:xfrm rot="5400000" flipH="1">
                <a:off x="316672" y="-505311"/>
                <a:ext cx="3261558" cy="4272184"/>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5" descr="\\PC-EUNICE\FondosTematicos\Job\descarga.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r="59088" b="14256"/>
              <a:stretch/>
            </p:blipFill>
            <p:spPr bwMode="auto">
              <a:xfrm rot="5400000" flipH="1">
                <a:off x="4406929" y="-483000"/>
                <a:ext cx="3117542" cy="4083543"/>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5" descr="\\PC-EUNICE\FondosTematicos\Job\descarga.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31313" r="59088" b="14256"/>
              <a:stretch/>
            </p:blipFill>
            <p:spPr bwMode="auto">
              <a:xfrm rot="5400000" flipH="1">
                <a:off x="6253589" y="262626"/>
                <a:ext cx="3117542" cy="2592287"/>
              </a:xfrm>
              <a:prstGeom prst="rect">
                <a:avLst/>
              </a:prstGeom>
              <a:noFill/>
              <a:extLst>
                <a:ext uri="{909E8E84-426E-40DD-AFC4-6F175D3DCCD1}">
                  <a14:hiddenFill xmlns:a14="http://schemas.microsoft.com/office/drawing/2010/main" xmlns="">
                    <a:solidFill>
                      <a:srgbClr val="FFFFFF"/>
                    </a:solidFill>
                  </a14:hiddenFill>
                </a:ext>
              </a:extLst>
            </p:spPr>
          </p:pic>
        </p:grpSp>
      </p:grpSp>
      <p:grpSp>
        <p:nvGrpSpPr>
          <p:cNvPr id="4" name="3 Grupo"/>
          <p:cNvGrpSpPr/>
          <p:nvPr/>
        </p:nvGrpSpPr>
        <p:grpSpPr>
          <a:xfrm>
            <a:off x="-108520" y="2204863"/>
            <a:ext cx="9252518" cy="4824533"/>
            <a:chOff x="-108520" y="2204863"/>
            <a:chExt cx="9252518" cy="4824533"/>
          </a:xfrm>
        </p:grpSpPr>
        <p:pic>
          <p:nvPicPr>
            <p:cNvPr id="2050" name="Picture 2" descr="\\PC-EUNICE\FondosTematicos\Job\descarga.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7105"/>
            <a:stretch/>
          </p:blipFill>
          <p:spPr bwMode="auto">
            <a:xfrm flipH="1">
              <a:off x="-108520" y="2204864"/>
              <a:ext cx="4710098" cy="468052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2051" name="Picture 3" descr="\\PC-EUNICE\FondosTematicos\Job\descarga.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r="57456"/>
            <a:stretch/>
          </p:blipFill>
          <p:spPr bwMode="auto">
            <a:xfrm flipH="1">
              <a:off x="4505547" y="2204863"/>
              <a:ext cx="4638451" cy="4824533"/>
            </a:xfrm>
            <a:prstGeom prst="rect">
              <a:avLst/>
            </a:prstGeom>
            <a:ln>
              <a:noFill/>
            </a:ln>
            <a:effectLst>
              <a:softEdge rad="0"/>
            </a:effectLst>
            <a:extLst>
              <a:ext uri="{909E8E84-426E-40DD-AFC4-6F175D3DCCD1}">
                <a14:hiddenFill xmlns:a14="http://schemas.microsoft.com/office/drawing/2010/main" xmlns="">
                  <a:solidFill>
                    <a:srgbClr val="FFFFFF"/>
                  </a:solidFill>
                </a14:hiddenFill>
              </a:ext>
            </a:extLst>
          </p:spPr>
        </p:pic>
      </p:grpSp>
      <p:sp>
        <p:nvSpPr>
          <p:cNvPr id="2" name="1 CuadroTexto"/>
          <p:cNvSpPr txBox="1"/>
          <p:nvPr/>
        </p:nvSpPr>
        <p:spPr>
          <a:xfrm>
            <a:off x="4119040" y="2852350"/>
            <a:ext cx="4995382" cy="3600986"/>
          </a:xfrm>
          <a:prstGeom prst="rect">
            <a:avLst/>
          </a:prstGeom>
          <a:noFill/>
        </p:spPr>
        <p:txBody>
          <a:bodyPr wrap="square" rtlCol="0">
            <a:spAutoFit/>
            <a:scene3d>
              <a:camera prst="orthographicFront"/>
              <a:lightRig rig="threePt" dir="t"/>
            </a:scene3d>
            <a:sp3d extrusionH="57150">
              <a:bevelT w="38100" h="38100"/>
            </a:sp3d>
          </a:bodyPr>
          <a:lstStyle/>
          <a:p>
            <a:pPr marL="355600" indent="-355600">
              <a:spcBef>
                <a:spcPts val="600"/>
              </a:spcBef>
              <a:spcAft>
                <a:spcPts val="600"/>
              </a:spcAft>
              <a:buFont typeface="Wingdings" panose="05000000000000000000" pitchFamily="2" charset="2"/>
              <a:buChar char="v"/>
            </a:pPr>
            <a:r>
              <a:rPr lang="ro-RO" sz="2400" b="1" dirty="0">
                <a:solidFill>
                  <a:schemeClr val="bg2">
                    <a:lumMod val="25000"/>
                  </a:schemeClr>
                </a:solidFill>
              </a:rPr>
              <a:t>Realitatea </a:t>
            </a:r>
            <a:r>
              <a:rPr lang="ro-RO" sz="2400" b="1" dirty="0" smtClean="0">
                <a:solidFill>
                  <a:schemeClr val="bg2">
                    <a:lumMod val="25000"/>
                  </a:schemeClr>
                </a:solidFill>
              </a:rPr>
              <a:t>suferinței.</a:t>
            </a:r>
          </a:p>
          <a:p>
            <a:pPr marL="808038" lvl="1" indent="-452438" defTabSz="808038">
              <a:spcBef>
                <a:spcPts val="600"/>
              </a:spcBef>
              <a:spcAft>
                <a:spcPts val="600"/>
              </a:spcAft>
              <a:buClr>
                <a:schemeClr val="bg2">
                  <a:lumMod val="50000"/>
                </a:schemeClr>
              </a:buClr>
              <a:buFont typeface="Wingdings" panose="05000000000000000000" pitchFamily="2" charset="2"/>
              <a:buChar char="q"/>
            </a:pPr>
            <a:r>
              <a:rPr lang="ro-RO" sz="2400" b="1" dirty="0" smtClean="0"/>
              <a:t>Suferința </a:t>
            </a:r>
            <a:r>
              <a:rPr lang="ro-RO" sz="2400" b="1" dirty="0"/>
              <a:t>celui </a:t>
            </a:r>
            <a:r>
              <a:rPr lang="ro-RO" sz="2400" b="1" dirty="0" smtClean="0"/>
              <a:t>fidel.</a:t>
            </a:r>
          </a:p>
          <a:p>
            <a:pPr marL="808038" lvl="1" indent="-452438" defTabSz="808038">
              <a:spcBef>
                <a:spcPts val="600"/>
              </a:spcBef>
              <a:spcAft>
                <a:spcPts val="600"/>
              </a:spcAft>
              <a:buClr>
                <a:schemeClr val="bg2">
                  <a:lumMod val="50000"/>
                </a:schemeClr>
              </a:buClr>
              <a:buFont typeface="Wingdings" panose="05000000000000000000" pitchFamily="2" charset="2"/>
              <a:buChar char="q"/>
            </a:pPr>
            <a:r>
              <a:rPr lang="ro-RO" sz="2400" b="1" dirty="0" smtClean="0"/>
              <a:t>Suferința </a:t>
            </a:r>
            <a:r>
              <a:rPr lang="ro-RO" sz="2400" b="1" dirty="0"/>
              <a:t>celui </a:t>
            </a:r>
            <a:r>
              <a:rPr lang="ro-RO" sz="2400" b="1" dirty="0" smtClean="0"/>
              <a:t>inocent.</a:t>
            </a:r>
          </a:p>
          <a:p>
            <a:pPr marL="808038" lvl="1" indent="-452438" defTabSz="808038">
              <a:spcBef>
                <a:spcPts val="600"/>
              </a:spcBef>
              <a:spcAft>
                <a:spcPts val="600"/>
              </a:spcAft>
              <a:buClr>
                <a:schemeClr val="bg2">
                  <a:lumMod val="50000"/>
                </a:schemeClr>
              </a:buClr>
              <a:buFont typeface="Wingdings" panose="05000000000000000000" pitchFamily="2" charset="2"/>
              <a:buChar char="q"/>
            </a:pPr>
            <a:r>
              <a:rPr lang="ro-RO" sz="2400" b="1" dirty="0" smtClean="0"/>
              <a:t>Suferința nedreaptă.</a:t>
            </a:r>
          </a:p>
          <a:p>
            <a:pPr marL="355600" indent="-355600">
              <a:spcBef>
                <a:spcPts val="600"/>
              </a:spcBef>
              <a:spcAft>
                <a:spcPts val="600"/>
              </a:spcAft>
              <a:buFont typeface="Wingdings" panose="05000000000000000000" pitchFamily="2" charset="2"/>
              <a:buChar char="v"/>
            </a:pPr>
            <a:r>
              <a:rPr lang="ro-RO" sz="2400" b="1" dirty="0" smtClean="0">
                <a:solidFill>
                  <a:schemeClr val="accent3">
                    <a:lumMod val="50000"/>
                  </a:schemeClr>
                </a:solidFill>
              </a:rPr>
              <a:t>Realitatea răului.</a:t>
            </a:r>
          </a:p>
          <a:p>
            <a:pPr marL="808038" lvl="1" indent="-452438" defTabSz="808038">
              <a:spcBef>
                <a:spcPts val="600"/>
              </a:spcBef>
              <a:spcAft>
                <a:spcPts val="600"/>
              </a:spcAft>
              <a:buClr>
                <a:schemeClr val="accent3">
                  <a:lumMod val="75000"/>
                </a:schemeClr>
              </a:buClr>
              <a:buFont typeface="Wingdings" panose="05000000000000000000" pitchFamily="2" charset="2"/>
              <a:buChar char="q"/>
            </a:pPr>
            <a:r>
              <a:rPr lang="ro-RO" sz="2400" b="1" dirty="0" smtClean="0"/>
              <a:t>Răul nostru cel </a:t>
            </a:r>
            <a:r>
              <a:rPr lang="ro-RO" sz="2400" b="1" dirty="0"/>
              <a:t>de toate </a:t>
            </a:r>
            <a:r>
              <a:rPr lang="ro-RO" sz="2400" b="1" dirty="0" smtClean="0"/>
              <a:t>zilele.</a:t>
            </a:r>
          </a:p>
          <a:p>
            <a:pPr marL="808038" lvl="1" indent="-452438" defTabSz="808038">
              <a:spcBef>
                <a:spcPts val="600"/>
              </a:spcBef>
              <a:spcAft>
                <a:spcPts val="600"/>
              </a:spcAft>
              <a:buClr>
                <a:schemeClr val="accent3">
                  <a:lumMod val="75000"/>
                </a:schemeClr>
              </a:buClr>
              <a:buFont typeface="Wingdings" panose="05000000000000000000" pitchFamily="2" charset="2"/>
              <a:buChar char="q"/>
            </a:pPr>
            <a:r>
              <a:rPr lang="ro-RO" sz="2400" b="1" dirty="0" smtClean="0"/>
              <a:t>Mai </a:t>
            </a:r>
            <a:r>
              <a:rPr lang="ro-RO" sz="2400" b="1" dirty="0"/>
              <a:t>departe de ce este </a:t>
            </a:r>
            <a:r>
              <a:rPr lang="ro-RO" sz="2400" b="1" dirty="0" smtClean="0"/>
              <a:t>vizibil.</a:t>
            </a:r>
            <a:endParaRPr lang="ro-RO" sz="2400" b="1" dirty="0"/>
          </a:p>
        </p:txBody>
      </p:sp>
      <p:sp>
        <p:nvSpPr>
          <p:cNvPr id="3" name="2 CuadroTexto"/>
          <p:cNvSpPr txBox="1"/>
          <p:nvPr/>
        </p:nvSpPr>
        <p:spPr>
          <a:xfrm>
            <a:off x="251520" y="126792"/>
            <a:ext cx="8784976" cy="1785104"/>
          </a:xfrm>
          <a:prstGeom prst="rect">
            <a:avLst/>
          </a:prstGeom>
          <a:noFill/>
        </p:spPr>
        <p:txBody>
          <a:bodyPr wrap="square" rtlCol="0">
            <a:spAutoFit/>
          </a:bodyPr>
          <a:lstStyle/>
          <a:p>
            <a:pPr>
              <a:spcBef>
                <a:spcPts val="600"/>
              </a:spcBef>
            </a:pPr>
            <a:r>
              <a:rPr lang="ro-RO" sz="2200" b="1" dirty="0" smtClean="0"/>
              <a:t>Iov 10 prezintă </a:t>
            </a:r>
            <a:r>
              <a:rPr lang="ro-RO" sz="2200" b="1" dirty="0"/>
              <a:t>protestul lui Iov înaintea unei suferințe considerate nedrepte. Cum poate Dumnezeu, care l-a creat cu dragoste și îl susține, să îl pedepsească într-un așa fel? În această lume de păcat, răspunsul nu este ușor. Suferința și răul sunt realități la care nu știm să dăm o explicație satisfăcătoare. </a:t>
            </a:r>
          </a:p>
        </p:txBody>
      </p:sp>
    </p:spTree>
    <p:extLst>
      <p:ext uri="{BB962C8B-B14F-4D97-AF65-F5344CB8AC3E}">
        <p14:creationId xmlns:p14="http://schemas.microsoft.com/office/powerpoint/2010/main" xmlns="" val="41569969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wipe(left)">
                                      <p:cBhvr>
                                        <p:cTn id="14" dur="500"/>
                                        <p:tgtEl>
                                          <p:spTgt spid="2">
                                            <p:txEl>
                                              <p:pRg st="0" end="0"/>
                                            </p:tx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wipe(left)">
                                      <p:cBhvr>
                                        <p:cTn id="20" dur="500"/>
                                        <p:tgtEl>
                                          <p:spTgt spid="2">
                                            <p:txEl>
                                              <p:pRg st="2" end="2"/>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wipe(left)">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wipe(left)">
                                      <p:cBhvr>
                                        <p:cTn id="28" dur="500"/>
                                        <p:tgtEl>
                                          <p:spTgt spid="2">
                                            <p:txEl>
                                              <p:pRg st="4" end="4"/>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wipe(left)">
                                      <p:cBhvr>
                                        <p:cTn id="31" dur="500"/>
                                        <p:tgtEl>
                                          <p:spTgt spid="2">
                                            <p:txEl>
                                              <p:pRg st="5" end="5"/>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Effect transition="in" filter="wipe(left)">
                                      <p:cBhvr>
                                        <p:cTn id="3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26000" b="-62000"/>
          </a:stretch>
        </a:blipFill>
        <a:effectLst/>
      </p:bgPr>
    </p:bg>
    <p:spTree>
      <p:nvGrpSpPr>
        <p:cNvPr id="1" name=""/>
        <p:cNvGrpSpPr/>
        <p:nvPr/>
      </p:nvGrpSpPr>
      <p:grpSpPr>
        <a:xfrm>
          <a:off x="0" y="0"/>
          <a:ext cx="0" cy="0"/>
          <a:chOff x="0" y="0"/>
          <a:chExt cx="0" cy="0"/>
        </a:xfrm>
      </p:grpSpPr>
      <p:sp>
        <p:nvSpPr>
          <p:cNvPr id="2" name="1 Rectángulo"/>
          <p:cNvSpPr/>
          <p:nvPr/>
        </p:nvSpPr>
        <p:spPr>
          <a:xfrm>
            <a:off x="1655676" y="-27384"/>
            <a:ext cx="7488324" cy="830997"/>
          </a:xfrm>
          <a:prstGeom prst="rect">
            <a:avLst/>
          </a:prstGeom>
        </p:spPr>
        <p:txBody>
          <a:bodyPr wrap="square">
            <a:spAutoFit/>
          </a:bodyPr>
          <a:lstStyle/>
          <a:p>
            <a:pPr algn="ctr"/>
            <a:r>
              <a:rPr lang="ro-RO" sz="4800">
                <a:ln w="10160">
                  <a:solidFill>
                    <a:schemeClr val="accent1"/>
                  </a:solidFill>
                  <a:prstDash val="solid"/>
                </a:ln>
                <a:solidFill>
                  <a:srgbClr val="FFFFFF"/>
                </a:solidFill>
                <a:effectLst>
                  <a:outerShdw blurRad="38100" dist="32000" dir="5400000" algn="tl">
                    <a:srgbClr val="000000">
                      <a:alpha val="62000"/>
                    </a:srgbClr>
                  </a:outerShdw>
                </a:effectLst>
              </a:rPr>
              <a:t>SUFERINȚA </a:t>
            </a:r>
            <a:r>
              <a:rPr lang="ro-RO" sz="4800">
                <a:ln w="10160">
                  <a:solidFill>
                    <a:schemeClr val="accent1"/>
                  </a:solidFill>
                  <a:prstDash val="solid"/>
                </a:ln>
                <a:solidFill>
                  <a:srgbClr val="FFFFFF"/>
                </a:solidFill>
                <a:effectLst>
                  <a:outerShdw blurRad="38100" dist="32000" dir="5400000" algn="tl">
                    <a:srgbClr val="000000">
                      <a:alpha val="62000"/>
                    </a:srgbClr>
                  </a:outerShdw>
                </a:effectLst>
              </a:rPr>
              <a:t>CELUI </a:t>
            </a:r>
            <a:r>
              <a:rPr lang="ro-RO" sz="4800" smtClean="0">
                <a:ln w="10160">
                  <a:solidFill>
                    <a:schemeClr val="accent1"/>
                  </a:solidFill>
                  <a:prstDash val="solid"/>
                </a:ln>
                <a:solidFill>
                  <a:srgbClr val="FFFFFF"/>
                </a:solidFill>
                <a:effectLst>
                  <a:outerShdw blurRad="38100" dist="32000" dir="5400000" algn="tl">
                    <a:srgbClr val="000000">
                      <a:alpha val="62000"/>
                    </a:srgbClr>
                  </a:outerShdw>
                </a:effectLst>
              </a:rPr>
              <a:t>FIDEL</a:t>
            </a:r>
            <a:endParaRPr lang="ro-RO" sz="4800">
              <a:ln w="10160">
                <a:solidFill>
                  <a:schemeClr val="accent1"/>
                </a:solidFill>
                <a:prstDash val="solid"/>
              </a:ln>
              <a:solidFill>
                <a:srgbClr val="FFFFFF"/>
              </a:solidFill>
              <a:effectLst>
                <a:outerShdw blurRad="38100" dist="32000" dir="5400000" algn="tl">
                  <a:srgbClr val="000000">
                    <a:alpha val="62000"/>
                  </a:srgbClr>
                </a:outerShdw>
              </a:effectLst>
            </a:endParaRPr>
          </a:p>
        </p:txBody>
      </p:sp>
      <p:sp>
        <p:nvSpPr>
          <p:cNvPr id="3" name="2 Rectángulo"/>
          <p:cNvSpPr/>
          <p:nvPr/>
        </p:nvSpPr>
        <p:spPr>
          <a:xfrm>
            <a:off x="1655676" y="705966"/>
            <a:ext cx="5832648" cy="369332"/>
          </a:xfrm>
          <a:prstGeom prst="rect">
            <a:avLst/>
          </a:prstGeom>
        </p:spPr>
        <p:txBody>
          <a:bodyPr wrap="square">
            <a:spAutoFit/>
          </a:bodyPr>
          <a:lstStyle/>
          <a:p>
            <a:pPr algn="ctr"/>
            <a:r>
              <a:rPr lang="ro-RO" b="1" smtClean="0">
                <a:solidFill>
                  <a:schemeClr val="accent6">
                    <a:lumMod val="50000"/>
                  </a:schemeClr>
                </a:solidFill>
                <a:latin typeface="Comic Sans MS" panose="030F0702030302020204" pitchFamily="66" charset="0"/>
              </a:rPr>
              <a:t>“câ</a:t>
            </a:r>
            <a:r>
              <a:rPr lang="ro-RO" b="1" smtClean="0">
                <a:solidFill>
                  <a:schemeClr val="accent6">
                    <a:lumMod val="50000"/>
                  </a:schemeClr>
                </a:solidFill>
                <a:latin typeface="Comic Sans MS" panose="030F0702030302020204" pitchFamily="66" charset="0"/>
              </a:rPr>
              <a:t>nd ştii bine că </a:t>
            </a:r>
            <a:r>
              <a:rPr lang="ro-RO" b="1" smtClean="0">
                <a:solidFill>
                  <a:schemeClr val="accent6">
                    <a:lumMod val="50000"/>
                  </a:schemeClr>
                </a:solidFill>
                <a:latin typeface="Comic Sans MS" panose="030F0702030302020204" pitchFamily="66" charset="0"/>
              </a:rPr>
              <a:t>nu </a:t>
            </a:r>
            <a:r>
              <a:rPr lang="ro-RO" b="1" smtClean="0">
                <a:solidFill>
                  <a:schemeClr val="accent6">
                    <a:lumMod val="50000"/>
                  </a:schemeClr>
                </a:solidFill>
                <a:latin typeface="Comic Sans MS" panose="030F0702030302020204" pitchFamily="66" charset="0"/>
              </a:rPr>
              <a:t>su</a:t>
            </a:r>
            <a:r>
              <a:rPr lang="ro-RO" b="1" smtClean="0">
                <a:solidFill>
                  <a:schemeClr val="accent6">
                    <a:lumMod val="50000"/>
                  </a:schemeClr>
                </a:solidFill>
                <a:latin typeface="Comic Sans MS" panose="030F0702030302020204" pitchFamily="66" charset="0"/>
              </a:rPr>
              <a:t>nt </a:t>
            </a:r>
            <a:r>
              <a:rPr lang="ro-RO" b="1" smtClean="0">
                <a:solidFill>
                  <a:schemeClr val="accent6">
                    <a:lumMod val="50000"/>
                  </a:schemeClr>
                </a:solidFill>
                <a:latin typeface="Comic Sans MS" panose="030F0702030302020204" pitchFamily="66" charset="0"/>
              </a:rPr>
              <a:t>vinovat!...</a:t>
            </a:r>
            <a:r>
              <a:rPr lang="ro-RO" b="1" smtClean="0">
                <a:solidFill>
                  <a:schemeClr val="accent6">
                    <a:lumMod val="50000"/>
                  </a:schemeClr>
                </a:solidFill>
                <a:latin typeface="Comic Sans MS" panose="030F0702030302020204" pitchFamily="66" charset="0"/>
              </a:rPr>
              <a:t>” </a:t>
            </a:r>
            <a:r>
              <a:rPr lang="ro-RO" sz="1400" b="1" smtClean="0">
                <a:solidFill>
                  <a:schemeClr val="accent6">
                    <a:lumMod val="50000"/>
                  </a:schemeClr>
                </a:solidFill>
                <a:latin typeface="Comic Sans MS" panose="030F0702030302020204" pitchFamily="66" charset="0"/>
              </a:rPr>
              <a:t>(</a:t>
            </a:r>
            <a:r>
              <a:rPr lang="ro-RO" sz="1400" b="1" smtClean="0">
                <a:solidFill>
                  <a:schemeClr val="accent6">
                    <a:lumMod val="50000"/>
                  </a:schemeClr>
                </a:solidFill>
                <a:latin typeface="Comic Sans MS" panose="030F0702030302020204" pitchFamily="66" charset="0"/>
              </a:rPr>
              <a:t>Iov</a:t>
            </a:r>
            <a:r>
              <a:rPr lang="ro-RO" sz="1400" b="1" smtClean="0">
                <a:solidFill>
                  <a:schemeClr val="accent6">
                    <a:lumMod val="50000"/>
                  </a:schemeClr>
                </a:solidFill>
                <a:latin typeface="Comic Sans MS" panose="030F0702030302020204" pitchFamily="66" charset="0"/>
              </a:rPr>
              <a:t> </a:t>
            </a:r>
            <a:r>
              <a:rPr lang="ro-RO" sz="1400" b="1" smtClean="0">
                <a:solidFill>
                  <a:schemeClr val="accent6">
                    <a:lumMod val="50000"/>
                  </a:schemeClr>
                </a:solidFill>
                <a:latin typeface="Comic Sans MS" panose="030F0702030302020204" pitchFamily="66" charset="0"/>
              </a:rPr>
              <a:t>10:7)</a:t>
            </a:r>
            <a:endParaRPr lang="ro-RO" b="1">
              <a:solidFill>
                <a:schemeClr val="accent6">
                  <a:lumMod val="50000"/>
                </a:schemeClr>
              </a:solidFill>
              <a:latin typeface="Comic Sans MS" panose="030F0702030302020204" pitchFamily="66" charset="0"/>
            </a:endParaRPr>
          </a:p>
        </p:txBody>
      </p:sp>
      <p:sp>
        <p:nvSpPr>
          <p:cNvPr id="4" name="3 CuadroTexto"/>
          <p:cNvSpPr txBox="1"/>
          <p:nvPr/>
        </p:nvSpPr>
        <p:spPr>
          <a:xfrm>
            <a:off x="251520" y="1052736"/>
            <a:ext cx="5400600" cy="2015936"/>
          </a:xfrm>
          <a:prstGeom prst="rect">
            <a:avLst/>
          </a:prstGeom>
          <a:noFill/>
        </p:spPr>
        <p:txBody>
          <a:bodyPr wrap="square" rtlCol="0">
            <a:spAutoFit/>
          </a:bodyPr>
          <a:lstStyle/>
          <a:p>
            <a:pPr>
              <a:spcBef>
                <a:spcPts val="600"/>
              </a:spcBef>
            </a:pPr>
            <a:r>
              <a:rPr lang="ro-RO" sz="2000" b="1"/>
              <a:t>Iov dorea numai să înțelagă de ce suferea în felul acesta</a:t>
            </a:r>
            <a:r>
              <a:rPr lang="ro-RO" sz="2000" b="1"/>
              <a:t>: </a:t>
            </a:r>
            <a:r>
              <a:rPr lang="ro-RO" sz="2000" b="1" smtClean="0"/>
              <a:t>“</a:t>
            </a:r>
            <a:r>
              <a:rPr lang="ro-RO" sz="2000" b="1" smtClean="0">
                <a:latin typeface="Calibri" pitchFamily="34" charset="0"/>
              </a:rPr>
              <a:t>Nu mă </a:t>
            </a:r>
            <a:r>
              <a:rPr lang="ro-RO" sz="2000" b="1" smtClean="0">
                <a:latin typeface="Calibri" pitchFamily="34" charset="0"/>
              </a:rPr>
              <a:t>osâ</a:t>
            </a:r>
            <a:r>
              <a:rPr lang="ro-RO" sz="2000" b="1" smtClean="0">
                <a:latin typeface="Calibri" pitchFamily="34" charset="0"/>
              </a:rPr>
              <a:t>ndi! Arată-mi pentru ce Te cerţi cu </a:t>
            </a:r>
            <a:r>
              <a:rPr lang="ro-RO" sz="2000" b="1" smtClean="0">
                <a:latin typeface="Calibri" pitchFamily="34" charset="0"/>
              </a:rPr>
              <a:t>mine</a:t>
            </a:r>
            <a:r>
              <a:rPr lang="ro-RO" sz="2000" b="1" smtClean="0">
                <a:latin typeface="Calibri" pitchFamily="34" charset="0"/>
              </a:rPr>
              <a:t>!</a:t>
            </a:r>
            <a:r>
              <a:rPr lang="ro-RO" sz="2000" b="1" smtClean="0"/>
              <a:t>” (</a:t>
            </a:r>
            <a:r>
              <a:rPr lang="ro-RO" sz="2000" b="1" smtClean="0"/>
              <a:t>Iov</a:t>
            </a:r>
            <a:r>
              <a:rPr lang="ro-RO" sz="2000" b="1" smtClean="0"/>
              <a:t> </a:t>
            </a:r>
            <a:r>
              <a:rPr lang="ro-RO" sz="2000" b="1" smtClean="0"/>
              <a:t>10:2).</a:t>
            </a:r>
            <a:endParaRPr lang="ro-RO" sz="2000" b="1" smtClean="0"/>
          </a:p>
          <a:p>
            <a:pPr>
              <a:spcBef>
                <a:spcPts val="600"/>
              </a:spcBef>
            </a:pPr>
            <a:r>
              <a:rPr lang="ro-RO" sz="2000" b="1" smtClean="0"/>
              <a:t>Ceea </a:t>
            </a:r>
            <a:r>
              <a:rPr lang="ro-RO" sz="2000" b="1"/>
              <a:t>ce el înțelegea despre Dumnezeu nu era în concordanță cu realitatea suferinței lui. El credea </a:t>
            </a:r>
            <a:r>
              <a:rPr lang="ro-RO" sz="2000" b="1"/>
              <a:t>că</a:t>
            </a:r>
            <a:r>
              <a:rPr lang="ro-RO" sz="2000" b="1" smtClean="0"/>
              <a:t>:</a:t>
            </a:r>
            <a:endParaRPr lang="ro-RO" sz="2000" b="1"/>
          </a:p>
        </p:txBody>
      </p:sp>
      <p:sp>
        <p:nvSpPr>
          <p:cNvPr id="5" name="4 CuadroTexto"/>
          <p:cNvSpPr txBox="1"/>
          <p:nvPr/>
        </p:nvSpPr>
        <p:spPr>
          <a:xfrm>
            <a:off x="755576" y="2786152"/>
            <a:ext cx="4824536" cy="1938992"/>
          </a:xfrm>
          <a:prstGeom prst="rect">
            <a:avLst/>
          </a:prstGeom>
          <a:noFill/>
        </p:spPr>
        <p:txBody>
          <a:bodyPr wrap="square" rtlCol="0">
            <a:spAutoFit/>
          </a:bodyPr>
          <a:lstStyle/>
          <a:p>
            <a:pPr marL="342900" indent="-342900">
              <a:buClr>
                <a:schemeClr val="accent6">
                  <a:lumMod val="50000"/>
                </a:schemeClr>
              </a:buClr>
              <a:buFont typeface="Wingdings" panose="05000000000000000000" pitchFamily="2" charset="2"/>
              <a:buChar char=""/>
            </a:pPr>
            <a:r>
              <a:rPr lang="ro-RO" sz="2000" b="1" dirty="0"/>
              <a:t>Dumnezeu este superior </a:t>
            </a:r>
            <a:r>
              <a:rPr lang="ro-RO" sz="2000" b="1" dirty="0" smtClean="0"/>
              <a:t>omului (v. 4).</a:t>
            </a:r>
          </a:p>
          <a:p>
            <a:pPr marL="342900" indent="-342900">
              <a:buClr>
                <a:schemeClr val="accent6">
                  <a:lumMod val="50000"/>
                </a:schemeClr>
              </a:buClr>
              <a:buFont typeface="Wingdings" panose="05000000000000000000" pitchFamily="2" charset="2"/>
              <a:buChar char=""/>
            </a:pPr>
            <a:r>
              <a:rPr lang="ro-RO" sz="2000" b="1" dirty="0" smtClean="0"/>
              <a:t>Dumnezeu </a:t>
            </a:r>
            <a:r>
              <a:rPr lang="ro-RO" sz="2000" b="1" dirty="0"/>
              <a:t>este veșnic </a:t>
            </a:r>
            <a:r>
              <a:rPr lang="ro-RO" sz="2000" b="1" dirty="0" smtClean="0"/>
              <a:t>(v. 5).</a:t>
            </a:r>
          </a:p>
          <a:p>
            <a:pPr marL="342900" indent="-342900">
              <a:buClr>
                <a:schemeClr val="accent6">
                  <a:lumMod val="50000"/>
                </a:schemeClr>
              </a:buClr>
              <a:buFont typeface="Wingdings" panose="05000000000000000000" pitchFamily="2" charset="2"/>
              <a:buChar char=""/>
            </a:pPr>
            <a:r>
              <a:rPr lang="ro-RO" sz="2000" b="1" dirty="0" smtClean="0"/>
              <a:t>Dumnezeu </a:t>
            </a:r>
            <a:r>
              <a:rPr lang="ro-RO" sz="2000" b="1" dirty="0"/>
              <a:t>este </a:t>
            </a:r>
            <a:r>
              <a:rPr lang="ro-RO" sz="2000" b="1" dirty="0" smtClean="0"/>
              <a:t>Creatorul meu (v. 8-11).</a:t>
            </a:r>
          </a:p>
          <a:p>
            <a:pPr marL="342900" indent="-342900">
              <a:buClr>
                <a:schemeClr val="accent6">
                  <a:lumMod val="50000"/>
                </a:schemeClr>
              </a:buClr>
              <a:buFont typeface="Wingdings" panose="05000000000000000000" pitchFamily="2" charset="2"/>
              <a:buChar char=""/>
            </a:pPr>
            <a:r>
              <a:rPr lang="ro-RO" sz="2000" b="1" dirty="0" smtClean="0"/>
              <a:t>Dumnezeu </a:t>
            </a:r>
            <a:r>
              <a:rPr lang="ro-RO" sz="2000" b="1" dirty="0"/>
              <a:t>este milos </a:t>
            </a:r>
            <a:r>
              <a:rPr lang="ro-RO" sz="2000" b="1" dirty="0" smtClean="0"/>
              <a:t>(v. 12).</a:t>
            </a:r>
          </a:p>
          <a:p>
            <a:pPr marL="342900" indent="-342900">
              <a:buClr>
                <a:schemeClr val="accent6">
                  <a:lumMod val="50000"/>
                </a:schemeClr>
              </a:buClr>
              <a:buFont typeface="Wingdings" panose="05000000000000000000" pitchFamily="2" charset="2"/>
              <a:buChar char=""/>
            </a:pPr>
            <a:r>
              <a:rPr lang="ro-RO" sz="2000" b="1" dirty="0" smtClean="0"/>
              <a:t>Dumnezeu </a:t>
            </a:r>
            <a:r>
              <a:rPr lang="ro-RO" sz="2000" b="1" dirty="0"/>
              <a:t>își amintește de mine </a:t>
            </a:r>
            <a:r>
              <a:rPr lang="ro-RO" sz="2000" b="1" dirty="0" smtClean="0"/>
              <a:t>(v. 13).</a:t>
            </a:r>
          </a:p>
          <a:p>
            <a:pPr marL="342900" indent="-342900">
              <a:buClr>
                <a:schemeClr val="accent6">
                  <a:lumMod val="50000"/>
                </a:schemeClr>
              </a:buClr>
              <a:buFont typeface="Wingdings" panose="05000000000000000000" pitchFamily="2" charset="2"/>
              <a:buChar char=""/>
            </a:pPr>
            <a:r>
              <a:rPr lang="ro-RO" sz="2000" b="1" dirty="0" smtClean="0"/>
              <a:t>Dumnezeu </a:t>
            </a:r>
            <a:r>
              <a:rPr lang="ro-RO" sz="2000" b="1" dirty="0"/>
              <a:t>este drept </a:t>
            </a:r>
            <a:r>
              <a:rPr lang="ro-RO" sz="2000" b="1" dirty="0" smtClean="0"/>
              <a:t>(v. 14).</a:t>
            </a:r>
            <a:endParaRPr lang="ro-RO" sz="2000" b="1" dirty="0"/>
          </a:p>
        </p:txBody>
      </p:sp>
      <p:sp>
        <p:nvSpPr>
          <p:cNvPr id="6" name="5 CuadroTexto"/>
          <p:cNvSpPr txBox="1"/>
          <p:nvPr/>
        </p:nvSpPr>
        <p:spPr>
          <a:xfrm>
            <a:off x="3779912" y="4797440"/>
            <a:ext cx="5400600" cy="1708160"/>
          </a:xfrm>
          <a:prstGeom prst="rect">
            <a:avLst/>
          </a:prstGeom>
          <a:noFill/>
        </p:spPr>
        <p:txBody>
          <a:bodyPr wrap="square" rtlCol="0">
            <a:spAutoFit/>
          </a:bodyPr>
          <a:lstStyle/>
          <a:p>
            <a:pPr>
              <a:spcBef>
                <a:spcPts val="600"/>
              </a:spcBef>
            </a:pPr>
            <a:r>
              <a:rPr lang="ro-RO" sz="2000" b="1" smtClean="0"/>
              <a:t>Pe </a:t>
            </a:r>
            <a:r>
              <a:rPr lang="ro-RO" sz="2000" b="1"/>
              <a:t>de altă parte, era dispus să își recunoască vina și să nu se mândrească cu </a:t>
            </a:r>
            <a:r>
              <a:rPr lang="ro-RO" sz="2000" b="1"/>
              <a:t>nevinovăția </a:t>
            </a:r>
            <a:r>
              <a:rPr lang="ro-RO" sz="2000" b="1" smtClean="0"/>
              <a:t>lui</a:t>
            </a:r>
            <a:r>
              <a:rPr lang="ro-RO" sz="2000" b="1" smtClean="0"/>
              <a:t> (v. 15).</a:t>
            </a:r>
          </a:p>
          <a:p>
            <a:pPr>
              <a:spcBef>
                <a:spcPts val="600"/>
              </a:spcBef>
            </a:pPr>
            <a:r>
              <a:rPr lang="ro-RO" sz="2000" b="1" smtClean="0"/>
              <a:t>Deși </a:t>
            </a:r>
            <a:r>
              <a:rPr lang="ro-RO" sz="2000" b="1"/>
              <a:t>el nu știa acest lucru, el suferea tocmai pentru că era fidel. Iar aceasta, într-adevăr nu bate cu caracterul lui Dumnezeu</a:t>
            </a:r>
            <a:r>
              <a:rPr lang="ro-RO" sz="2000" b="1"/>
              <a:t>. </a:t>
            </a:r>
            <a:endParaRPr lang="ro-RO" sz="2000" b="1"/>
          </a:p>
        </p:txBody>
      </p:sp>
      <p:pic>
        <p:nvPicPr>
          <p:cNvPr id="1026" name="Picture 2" descr="I:\Dibujos\varios\nuevo-76.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652120" y="1124744"/>
            <a:ext cx="3154065" cy="36619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divot"/>
            <a:contourClr>
              <a:srgbClr val="969696"/>
            </a:contourClr>
          </a:sp3d>
          <a:extLst>
            <a:ext uri="{909E8E84-426E-40DD-AFC4-6F175D3DCCD1}">
              <a14:hiddenFill xmlns:a14="http://schemas.microsoft.com/office/drawing/2010/main" xmlns="">
                <a:solidFill>
                  <a:srgbClr val="FFFFFF"/>
                </a:solidFill>
              </a14:hiddenFill>
            </a:ext>
          </a:extLst>
        </p:spPr>
      </p:pic>
      <p:pic>
        <p:nvPicPr>
          <p:cNvPr id="1027" name="Picture 3" descr="\\PC-EUNICE\FondosTematicos\Job\¿é_2.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44989" y="4784635"/>
            <a:ext cx="3418899" cy="20063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437731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1000"/>
                                        <p:tgtEl>
                                          <p:spTgt spid="1026"/>
                                        </p:tgtEl>
                                      </p:cBhvr>
                                    </p:animEffect>
                                    <p:anim calcmode="lin" valueType="num">
                                      <p:cBhvr>
                                        <p:cTn id="22" dur="1000" fill="hold"/>
                                        <p:tgtEl>
                                          <p:spTgt spid="1026"/>
                                        </p:tgtEl>
                                        <p:attrNameLst>
                                          <p:attrName>ppt_x</p:attrName>
                                        </p:attrNameLst>
                                      </p:cBhvr>
                                      <p:tavLst>
                                        <p:tav tm="0">
                                          <p:val>
                                            <p:strVal val="#ppt_x"/>
                                          </p:val>
                                        </p:tav>
                                        <p:tav tm="100000">
                                          <p:val>
                                            <p:strVal val="#ppt_x"/>
                                          </p:val>
                                        </p:tav>
                                      </p:tavLst>
                                    </p:anim>
                                    <p:anim calcmode="lin" valueType="num">
                                      <p:cBhvr>
                                        <p:cTn id="2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wipe(left)">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wipe(left)">
                                      <p:cBhvr>
                                        <p:cTn id="33" dur="500"/>
                                        <p:tgtEl>
                                          <p:spTgt spid="4">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Effect transition="in" filter="wipe(left)">
                                      <p:cBhvr>
                                        <p:cTn id="38" dur="500"/>
                                        <p:tgtEl>
                                          <p:spTgt spid="5">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animEffect transition="in" filter="wipe(left)">
                                      <p:cBhvr>
                                        <p:cTn id="43" dur="500"/>
                                        <p:tgtEl>
                                          <p:spTgt spid="5">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5">
                                            <p:txEl>
                                              <p:pRg st="2" end="2"/>
                                            </p:txEl>
                                          </p:spTgt>
                                        </p:tgtEl>
                                        <p:attrNameLst>
                                          <p:attrName>style.visibility</p:attrName>
                                        </p:attrNameLst>
                                      </p:cBhvr>
                                      <p:to>
                                        <p:strVal val="visible"/>
                                      </p:to>
                                    </p:set>
                                    <p:animEffect transition="in" filter="wipe(left)">
                                      <p:cBhvr>
                                        <p:cTn id="48" dur="500"/>
                                        <p:tgtEl>
                                          <p:spTgt spid="5">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5">
                                            <p:txEl>
                                              <p:pRg st="3" end="3"/>
                                            </p:txEl>
                                          </p:spTgt>
                                        </p:tgtEl>
                                        <p:attrNameLst>
                                          <p:attrName>style.visibility</p:attrName>
                                        </p:attrNameLst>
                                      </p:cBhvr>
                                      <p:to>
                                        <p:strVal val="visible"/>
                                      </p:to>
                                    </p:set>
                                    <p:animEffect transition="in" filter="wipe(left)">
                                      <p:cBhvr>
                                        <p:cTn id="53" dur="500"/>
                                        <p:tgtEl>
                                          <p:spTgt spid="5">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5">
                                            <p:txEl>
                                              <p:pRg st="4" end="4"/>
                                            </p:txEl>
                                          </p:spTgt>
                                        </p:tgtEl>
                                        <p:attrNameLst>
                                          <p:attrName>style.visibility</p:attrName>
                                        </p:attrNameLst>
                                      </p:cBhvr>
                                      <p:to>
                                        <p:strVal val="visible"/>
                                      </p:to>
                                    </p:set>
                                    <p:animEffect transition="in" filter="wipe(left)">
                                      <p:cBhvr>
                                        <p:cTn id="58" dur="500"/>
                                        <p:tgtEl>
                                          <p:spTgt spid="5">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5">
                                            <p:txEl>
                                              <p:pRg st="5" end="5"/>
                                            </p:txEl>
                                          </p:spTgt>
                                        </p:tgtEl>
                                        <p:attrNameLst>
                                          <p:attrName>style.visibility</p:attrName>
                                        </p:attrNameLst>
                                      </p:cBhvr>
                                      <p:to>
                                        <p:strVal val="visible"/>
                                      </p:to>
                                    </p:set>
                                    <p:animEffect transition="in" filter="wipe(left)">
                                      <p:cBhvr>
                                        <p:cTn id="63" dur="500"/>
                                        <p:tgtEl>
                                          <p:spTgt spid="5">
                                            <p:txEl>
                                              <p:pRg st="5" end="5"/>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2" fill="hold" nodeType="clickEffect">
                                  <p:stCondLst>
                                    <p:cond delay="0"/>
                                  </p:stCondLst>
                                  <p:childTnLst>
                                    <p:set>
                                      <p:cBhvr>
                                        <p:cTn id="67" dur="1" fill="hold">
                                          <p:stCondLst>
                                            <p:cond delay="0"/>
                                          </p:stCondLst>
                                        </p:cTn>
                                        <p:tgtEl>
                                          <p:spTgt spid="1027"/>
                                        </p:tgtEl>
                                        <p:attrNameLst>
                                          <p:attrName>style.visibility</p:attrName>
                                        </p:attrNameLst>
                                      </p:cBhvr>
                                      <p:to>
                                        <p:strVal val="visible"/>
                                      </p:to>
                                    </p:set>
                                    <p:animEffect transition="in" filter="wipe(right)">
                                      <p:cBhvr>
                                        <p:cTn id="68" dur="500"/>
                                        <p:tgtEl>
                                          <p:spTgt spid="1027"/>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6">
                                            <p:txEl>
                                              <p:pRg st="0" end="0"/>
                                            </p:txEl>
                                          </p:spTgt>
                                        </p:tgtEl>
                                        <p:attrNameLst>
                                          <p:attrName>style.visibility</p:attrName>
                                        </p:attrNameLst>
                                      </p:cBhvr>
                                      <p:to>
                                        <p:strVal val="visible"/>
                                      </p:to>
                                    </p:set>
                                    <p:animEffect transition="in" filter="wipe(left)">
                                      <p:cBhvr>
                                        <p:cTn id="71" dur="500"/>
                                        <p:tgtEl>
                                          <p:spTgt spid="6">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6">
                                            <p:txEl>
                                              <p:pRg st="1" end="1"/>
                                            </p:txEl>
                                          </p:spTgt>
                                        </p:tgtEl>
                                        <p:attrNameLst>
                                          <p:attrName>style.visibility</p:attrName>
                                        </p:attrNameLst>
                                      </p:cBhvr>
                                      <p:to>
                                        <p:strVal val="visible"/>
                                      </p:to>
                                    </p:set>
                                    <p:animEffect transition="in" filter="wipe(left)">
                                      <p:cBhvr>
                                        <p:cTn id="76"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P spid="5" grpId="0" build="p"/>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0" y="12862"/>
            <a:ext cx="9144000" cy="769441"/>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algn="ctr"/>
            <a:r>
              <a:rPr lang="ro-RO" sz="4400" b="1" spc="150">
                <a:ln w="11430"/>
                <a:solidFill>
                  <a:srgbClr val="F8F8F8"/>
                </a:solidFill>
                <a:effectLst>
                  <a:outerShdw blurRad="25400" algn="tl" rotWithShape="0">
                    <a:srgbClr val="000000">
                      <a:alpha val="43000"/>
                    </a:srgbClr>
                  </a:outerShdw>
                </a:effectLst>
              </a:rPr>
              <a:t>SUFERINȚA </a:t>
            </a:r>
            <a:r>
              <a:rPr lang="ro-RO" sz="4400" b="1" spc="150">
                <a:ln w="11430"/>
                <a:solidFill>
                  <a:srgbClr val="F8F8F8"/>
                </a:solidFill>
                <a:effectLst>
                  <a:outerShdw blurRad="25400" algn="tl" rotWithShape="0">
                    <a:srgbClr val="000000">
                      <a:alpha val="43000"/>
                    </a:srgbClr>
                  </a:outerShdw>
                </a:effectLst>
              </a:rPr>
              <a:t>CELUI </a:t>
            </a:r>
            <a:r>
              <a:rPr lang="ro-RO" sz="4400" b="1" spc="150" smtClean="0">
                <a:ln w="11430"/>
                <a:solidFill>
                  <a:srgbClr val="F8F8F8"/>
                </a:solidFill>
                <a:effectLst>
                  <a:outerShdw blurRad="25400" algn="tl" rotWithShape="0">
                    <a:srgbClr val="000000">
                      <a:alpha val="43000"/>
                    </a:srgbClr>
                  </a:outerShdw>
                </a:effectLst>
              </a:rPr>
              <a:t>NEVINOVAT</a:t>
            </a:r>
            <a:endParaRPr lang="ro-RO" sz="4400" b="1" spc="150">
              <a:ln w="11430"/>
              <a:solidFill>
                <a:srgbClr val="F8F8F8"/>
              </a:solidFill>
              <a:effectLst>
                <a:outerShdw blurRad="25400" algn="tl" rotWithShape="0">
                  <a:srgbClr val="000000">
                    <a:alpha val="43000"/>
                  </a:srgbClr>
                </a:outerShdw>
              </a:effectLst>
            </a:endParaRPr>
          </a:p>
        </p:txBody>
      </p:sp>
      <p:sp>
        <p:nvSpPr>
          <p:cNvPr id="3" name="2 Rectángulo"/>
          <p:cNvSpPr/>
          <p:nvPr/>
        </p:nvSpPr>
        <p:spPr>
          <a:xfrm>
            <a:off x="0" y="683404"/>
            <a:ext cx="9144000" cy="338554"/>
          </a:xfrm>
          <a:prstGeom prst="rect">
            <a:avLst/>
          </a:prstGeom>
        </p:spPr>
        <p:txBody>
          <a:bodyPr wrap="square">
            <a:spAutoFit/>
          </a:bodyPr>
          <a:lstStyle/>
          <a:p>
            <a:pPr algn="ctr"/>
            <a:r>
              <a:rPr lang="ro-RO" sz="1600" b="1" dirty="0" smtClean="0">
                <a:solidFill>
                  <a:srgbClr val="FF9797"/>
                </a:solidFill>
                <a:effectLst>
                  <a:glow rad="127000">
                    <a:srgbClr val="760000"/>
                  </a:glow>
                </a:effectLst>
                <a:latin typeface="Comic Sans MS" panose="030F0702030302020204" pitchFamily="66" charset="0"/>
              </a:rPr>
              <a:t>“Ei se strâng contra sufletului celui drept şi condamnă sângele nevinovat.” </a:t>
            </a:r>
            <a:r>
              <a:rPr lang="ro-RO" sz="1050" b="1" dirty="0" smtClean="0">
                <a:solidFill>
                  <a:srgbClr val="FF9797"/>
                </a:solidFill>
                <a:effectLst>
                  <a:glow rad="127000">
                    <a:srgbClr val="760000"/>
                  </a:glow>
                </a:effectLst>
                <a:latin typeface="Comic Sans MS" panose="030F0702030302020204" pitchFamily="66" charset="0"/>
              </a:rPr>
              <a:t>(</a:t>
            </a:r>
            <a:r>
              <a:rPr lang="ro-RO" sz="1050" b="1" dirty="0" err="1" smtClean="0">
                <a:solidFill>
                  <a:srgbClr val="FF9797"/>
                </a:solidFill>
                <a:effectLst>
                  <a:glow rad="127000">
                    <a:srgbClr val="760000"/>
                  </a:glow>
                </a:effectLst>
                <a:latin typeface="Comic Sans MS" panose="030F0702030302020204" pitchFamily="66" charset="0"/>
              </a:rPr>
              <a:t>Ps</a:t>
            </a:r>
            <a:r>
              <a:rPr lang="ro-RO" sz="1050" b="1" dirty="0" smtClean="0">
                <a:solidFill>
                  <a:srgbClr val="FF9797"/>
                </a:solidFill>
                <a:effectLst>
                  <a:glow rad="127000">
                    <a:srgbClr val="760000"/>
                  </a:glow>
                </a:effectLst>
                <a:latin typeface="Comic Sans MS" panose="030F0702030302020204" pitchFamily="66" charset="0"/>
              </a:rPr>
              <a:t>. 94:21 GBV)</a:t>
            </a:r>
            <a:endParaRPr lang="ro-RO" sz="1050" b="1" dirty="0">
              <a:solidFill>
                <a:srgbClr val="FF9797"/>
              </a:solidFill>
              <a:effectLst>
                <a:glow rad="127000">
                  <a:srgbClr val="760000"/>
                </a:glow>
              </a:effectLst>
              <a:latin typeface="Comic Sans MS" panose="030F0702030302020204" pitchFamily="66" charset="0"/>
            </a:endParaRPr>
          </a:p>
        </p:txBody>
      </p:sp>
      <p:sp>
        <p:nvSpPr>
          <p:cNvPr id="4" name="3 CuadroTexto"/>
          <p:cNvSpPr txBox="1"/>
          <p:nvPr/>
        </p:nvSpPr>
        <p:spPr>
          <a:xfrm>
            <a:off x="5292080" y="993790"/>
            <a:ext cx="3816424" cy="2939266"/>
          </a:xfrm>
          <a:prstGeom prst="rect">
            <a:avLst/>
          </a:prstGeom>
          <a:noFill/>
        </p:spPr>
        <p:txBody>
          <a:bodyPr wrap="square" rtlCol="0">
            <a:spAutoFit/>
          </a:bodyPr>
          <a:lstStyle/>
          <a:p>
            <a:pPr>
              <a:spcBef>
                <a:spcPts val="600"/>
              </a:spcBef>
            </a:pPr>
            <a:r>
              <a:rPr lang="ro-RO" sz="2000" b="1">
                <a:solidFill>
                  <a:schemeClr val="bg1"/>
                </a:solidFill>
                <a:effectLst>
                  <a:glow rad="127000">
                    <a:schemeClr val="tx1"/>
                  </a:glow>
                </a:effectLst>
              </a:rPr>
              <a:t>Expresia </a:t>
            </a:r>
            <a:r>
              <a:rPr lang="ro-RO" sz="2000" b="1" smtClean="0">
                <a:solidFill>
                  <a:schemeClr val="bg1"/>
                </a:solidFill>
                <a:effectLst>
                  <a:glow rad="127000">
                    <a:schemeClr val="tx1"/>
                  </a:glow>
                </a:effectLst>
              </a:rPr>
              <a:t>“</a:t>
            </a:r>
            <a:r>
              <a:rPr lang="ro-RO" sz="2000" b="1" smtClean="0">
                <a:solidFill>
                  <a:schemeClr val="bg1"/>
                </a:solidFill>
                <a:effectLst>
                  <a:glow rad="127000">
                    <a:schemeClr val="tx1"/>
                  </a:glow>
                </a:effectLst>
              </a:rPr>
              <a:t>sânge </a:t>
            </a:r>
            <a:r>
              <a:rPr lang="ro-RO" sz="2000" b="1" smtClean="0">
                <a:solidFill>
                  <a:schemeClr val="bg1"/>
                </a:solidFill>
                <a:effectLst>
                  <a:glow rad="127000">
                    <a:schemeClr val="tx1"/>
                  </a:glow>
                </a:effectLst>
              </a:rPr>
              <a:t>nevinovat</a:t>
            </a:r>
            <a:r>
              <a:rPr lang="ro-RO" sz="2000" b="1" smtClean="0">
                <a:solidFill>
                  <a:schemeClr val="bg1"/>
                </a:solidFill>
                <a:effectLst>
                  <a:glow rad="127000">
                    <a:schemeClr val="tx1"/>
                  </a:glow>
                </a:effectLst>
              </a:rPr>
              <a:t>” se găsește </a:t>
            </a:r>
            <a:r>
              <a:rPr lang="ro-RO" sz="2000" b="1">
                <a:solidFill>
                  <a:schemeClr val="bg1"/>
                </a:solidFill>
                <a:effectLst>
                  <a:glow rad="127000">
                    <a:schemeClr val="tx1"/>
                  </a:glow>
                </a:effectLst>
              </a:rPr>
              <a:t>de-a lungul Bibliei ca reprezentându-i pe cei care mor fără </a:t>
            </a:r>
            <a:r>
              <a:rPr lang="ro-RO" sz="2000" b="1">
                <a:solidFill>
                  <a:schemeClr val="bg1"/>
                </a:solidFill>
                <a:effectLst>
                  <a:glow rad="127000">
                    <a:schemeClr val="tx1"/>
                  </a:glow>
                </a:effectLst>
              </a:rPr>
              <a:t>vină </a:t>
            </a:r>
            <a:r>
              <a:rPr lang="ro-RO" sz="2000" b="1" smtClean="0">
                <a:solidFill>
                  <a:schemeClr val="bg1"/>
                </a:solidFill>
                <a:effectLst>
                  <a:glow rad="127000">
                    <a:schemeClr val="tx1"/>
                  </a:glow>
                </a:effectLst>
              </a:rPr>
              <a:t>(</a:t>
            </a:r>
            <a:r>
              <a:rPr lang="ro-RO" sz="2000" b="1" smtClean="0">
                <a:solidFill>
                  <a:schemeClr val="bg1"/>
                </a:solidFill>
                <a:effectLst>
                  <a:glow rad="127000">
                    <a:schemeClr val="tx1"/>
                  </a:glow>
                </a:effectLst>
              </a:rPr>
              <a:t>Isaia</a:t>
            </a:r>
            <a:r>
              <a:rPr lang="ro-RO" sz="2000" b="1" smtClean="0">
                <a:solidFill>
                  <a:schemeClr val="bg1"/>
                </a:solidFill>
                <a:effectLst>
                  <a:glow rad="127000">
                    <a:schemeClr val="tx1"/>
                  </a:glow>
                </a:effectLst>
              </a:rPr>
              <a:t> </a:t>
            </a:r>
            <a:r>
              <a:rPr lang="ro-RO" sz="2000" b="1" smtClean="0">
                <a:solidFill>
                  <a:schemeClr val="bg1"/>
                </a:solidFill>
                <a:effectLst>
                  <a:glow rad="127000">
                    <a:schemeClr val="tx1"/>
                  </a:glow>
                </a:effectLst>
              </a:rPr>
              <a:t>59:7</a:t>
            </a:r>
            <a:r>
              <a:rPr lang="ro-RO" sz="2000" b="1" smtClean="0">
                <a:solidFill>
                  <a:schemeClr val="bg1"/>
                </a:solidFill>
                <a:effectLst>
                  <a:glow rad="127000">
                    <a:schemeClr val="tx1"/>
                  </a:glow>
                </a:effectLst>
              </a:rPr>
              <a:t>; </a:t>
            </a:r>
            <a:r>
              <a:rPr lang="ro-RO" sz="2000" b="1" smtClean="0">
                <a:solidFill>
                  <a:schemeClr val="bg1"/>
                </a:solidFill>
                <a:effectLst>
                  <a:glow rad="127000">
                    <a:schemeClr val="tx1"/>
                  </a:glow>
                </a:effectLst>
              </a:rPr>
              <a:t>Ieremia </a:t>
            </a:r>
            <a:r>
              <a:rPr lang="ro-RO" sz="2000" b="1" smtClean="0">
                <a:solidFill>
                  <a:schemeClr val="bg1"/>
                </a:solidFill>
                <a:effectLst>
                  <a:glow rad="127000">
                    <a:schemeClr val="tx1"/>
                  </a:glow>
                </a:effectLst>
              </a:rPr>
              <a:t>22:17</a:t>
            </a:r>
            <a:r>
              <a:rPr lang="ro-RO" sz="2000" b="1" smtClean="0">
                <a:solidFill>
                  <a:schemeClr val="bg1"/>
                </a:solidFill>
                <a:effectLst>
                  <a:glow rad="127000">
                    <a:schemeClr val="tx1"/>
                  </a:glow>
                </a:effectLst>
              </a:rPr>
              <a:t>; </a:t>
            </a:r>
            <a:r>
              <a:rPr lang="ro-RO" sz="2000" b="1" smtClean="0">
                <a:solidFill>
                  <a:schemeClr val="bg1"/>
                </a:solidFill>
                <a:effectLst>
                  <a:glow rad="127000">
                    <a:schemeClr val="tx1"/>
                  </a:glow>
                </a:effectLst>
              </a:rPr>
              <a:t>Io</a:t>
            </a:r>
            <a:r>
              <a:rPr lang="ro-RO" sz="2000" b="1" smtClean="0">
                <a:solidFill>
                  <a:schemeClr val="bg1"/>
                </a:solidFill>
                <a:effectLst>
                  <a:glow rad="127000">
                    <a:schemeClr val="tx1"/>
                  </a:glow>
                </a:effectLst>
              </a:rPr>
              <a:t>el 3:19).</a:t>
            </a:r>
          </a:p>
          <a:p>
            <a:pPr>
              <a:spcBef>
                <a:spcPts val="600"/>
              </a:spcBef>
            </a:pPr>
            <a:r>
              <a:rPr lang="ro-RO" sz="2000" b="1" smtClean="0">
                <a:solidFill>
                  <a:schemeClr val="bg1"/>
                </a:solidFill>
                <a:effectLst>
                  <a:glow rad="127000">
                    <a:schemeClr val="tx1"/>
                  </a:glow>
                </a:effectLst>
              </a:rPr>
              <a:t>Fără </a:t>
            </a:r>
            <a:r>
              <a:rPr lang="ro-RO" sz="2000" b="1">
                <a:solidFill>
                  <a:schemeClr val="bg1"/>
                </a:solidFill>
                <a:effectLst>
                  <a:glow rad="127000">
                    <a:schemeClr val="tx1"/>
                  </a:glow>
                </a:effectLst>
              </a:rPr>
              <a:t>vină? Oare nu e adevărat </a:t>
            </a:r>
            <a:r>
              <a:rPr lang="ro-RO" sz="2000" b="1" smtClean="0">
                <a:solidFill>
                  <a:schemeClr val="bg1"/>
                </a:solidFill>
                <a:effectLst>
                  <a:glow rad="127000">
                    <a:schemeClr val="tx1"/>
                  </a:glow>
                </a:effectLst>
              </a:rPr>
              <a:t>că </a:t>
            </a:r>
            <a:r>
              <a:rPr lang="ro-RO" sz="2000" b="1" smtClean="0">
                <a:solidFill>
                  <a:schemeClr val="bg1"/>
                </a:solidFill>
                <a:effectLst>
                  <a:glow rad="127000">
                    <a:schemeClr val="tx1"/>
                  </a:glow>
                </a:effectLst>
                <a:latin typeface="Calibri" pitchFamily="34" charset="0"/>
              </a:rPr>
              <a:t>“</a:t>
            </a:r>
            <a:r>
              <a:rPr lang="ro-RO" sz="2000" b="1" smtClean="0">
                <a:solidFill>
                  <a:schemeClr val="bg1"/>
                </a:solidFill>
                <a:effectLst>
                  <a:glow rad="127000">
                    <a:schemeClr val="tx1"/>
                  </a:glow>
                </a:effectLst>
                <a:latin typeface="Calibri" pitchFamily="34" charset="0"/>
              </a:rPr>
              <a:t>moartea a trecut asupra tuturor </a:t>
            </a:r>
            <a:r>
              <a:rPr lang="ro-RO" sz="2000" b="1" smtClean="0">
                <a:solidFill>
                  <a:schemeClr val="bg1"/>
                </a:solidFill>
                <a:effectLst>
                  <a:glow rad="127000">
                    <a:schemeClr val="tx1"/>
                  </a:glow>
                </a:effectLst>
                <a:latin typeface="Calibri" pitchFamily="34" charset="0"/>
              </a:rPr>
              <a:t>oamenilor</a:t>
            </a:r>
            <a:r>
              <a:rPr lang="ro-RO" sz="2000" b="1" smtClean="0">
                <a:solidFill>
                  <a:schemeClr val="bg1"/>
                </a:solidFill>
                <a:effectLst>
                  <a:glow rad="127000">
                    <a:schemeClr val="tx1"/>
                  </a:glow>
                </a:effectLst>
                <a:latin typeface="Calibri" pitchFamily="34" charset="0"/>
              </a:rPr>
              <a:t>, din pricină că toţi au </a:t>
            </a:r>
            <a:r>
              <a:rPr lang="ro-RO" sz="2000" b="1" smtClean="0">
                <a:solidFill>
                  <a:schemeClr val="bg1"/>
                </a:solidFill>
                <a:effectLst>
                  <a:glow rad="127000">
                    <a:schemeClr val="tx1"/>
                  </a:glow>
                </a:effectLst>
                <a:latin typeface="Calibri" pitchFamily="34" charset="0"/>
              </a:rPr>
              <a:t>păcătuit</a:t>
            </a:r>
            <a:r>
              <a:rPr lang="ro-RO" sz="2000" b="1" smtClean="0">
                <a:solidFill>
                  <a:schemeClr val="bg1"/>
                </a:solidFill>
                <a:effectLst>
                  <a:glow rad="127000">
                    <a:schemeClr val="tx1"/>
                  </a:glow>
                </a:effectLst>
                <a:latin typeface="Calibri" pitchFamily="34" charset="0"/>
              </a:rPr>
              <a:t>” </a:t>
            </a:r>
            <a:r>
              <a:rPr lang="ro-RO" sz="2000" b="1" smtClean="0">
                <a:solidFill>
                  <a:schemeClr val="bg1"/>
                </a:solidFill>
                <a:effectLst>
                  <a:glow rad="127000">
                    <a:schemeClr val="tx1"/>
                  </a:glow>
                </a:effectLst>
              </a:rPr>
              <a:t>(Romani</a:t>
            </a:r>
            <a:r>
              <a:rPr lang="ro-RO" sz="2000" b="1" smtClean="0">
                <a:solidFill>
                  <a:schemeClr val="bg1"/>
                </a:solidFill>
                <a:effectLst>
                  <a:glow rad="127000">
                    <a:schemeClr val="tx1"/>
                  </a:glow>
                </a:effectLst>
              </a:rPr>
              <a:t> </a:t>
            </a:r>
            <a:r>
              <a:rPr lang="ro-RO" sz="2000" b="1" smtClean="0">
                <a:solidFill>
                  <a:schemeClr val="bg1"/>
                </a:solidFill>
                <a:effectLst>
                  <a:glow rad="127000">
                    <a:schemeClr val="tx1"/>
                  </a:glow>
                </a:effectLst>
              </a:rPr>
              <a:t>5:12)?</a:t>
            </a:r>
            <a:endParaRPr lang="ro-RO" sz="2000" b="1">
              <a:solidFill>
                <a:schemeClr val="bg1"/>
              </a:solidFill>
              <a:effectLst>
                <a:glow rad="127000">
                  <a:schemeClr val="tx1"/>
                </a:glow>
              </a:effectLst>
            </a:endParaRPr>
          </a:p>
        </p:txBody>
      </p:sp>
      <p:pic>
        <p:nvPicPr>
          <p:cNvPr id="1027" name="Picture 3" descr="\\PC-EUNICE\FondosTematicos\Esteban\Vida+Eterna+-+Disc%C3%ADpulo+EST%C3%8AV%C3%83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7398" y="1124744"/>
            <a:ext cx="2030346" cy="2592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160760" y="4005064"/>
            <a:ext cx="6067424" cy="2631490"/>
          </a:xfrm>
          <a:prstGeom prst="rect">
            <a:avLst/>
          </a:prstGeom>
        </p:spPr>
        <p:txBody>
          <a:bodyPr wrap="square">
            <a:spAutoFit/>
          </a:bodyPr>
          <a:lstStyle/>
          <a:p>
            <a:pPr lvl="0">
              <a:spcBef>
                <a:spcPts val="600"/>
              </a:spcBef>
            </a:pPr>
            <a:r>
              <a:rPr lang="ro-RO" sz="2000" b="1" dirty="0">
                <a:solidFill>
                  <a:schemeClr val="bg1"/>
                </a:solidFill>
                <a:effectLst>
                  <a:glow rad="127000">
                    <a:schemeClr val="tx1"/>
                  </a:glow>
                </a:effectLst>
              </a:rPr>
              <a:t>Într-o </a:t>
            </a:r>
            <a:r>
              <a:rPr lang="ro-RO" sz="2000" b="1" dirty="0" smtClean="0">
                <a:solidFill>
                  <a:schemeClr val="bg1"/>
                </a:solidFill>
                <a:effectLst>
                  <a:glow rad="127000">
                    <a:schemeClr val="tx1"/>
                  </a:glow>
                </a:effectLst>
              </a:rPr>
              <a:t>lume absolută, nu </a:t>
            </a:r>
            <a:r>
              <a:rPr lang="ro-RO" sz="2000" b="1" dirty="0">
                <a:solidFill>
                  <a:schemeClr val="bg1"/>
                </a:solidFill>
                <a:effectLst>
                  <a:glow rad="127000">
                    <a:schemeClr val="tx1"/>
                  </a:glow>
                </a:effectLst>
              </a:rPr>
              <a:t>merităm toți suferința și </a:t>
            </a:r>
            <a:r>
              <a:rPr lang="ro-RO" sz="2000" b="1" dirty="0" smtClean="0">
                <a:solidFill>
                  <a:schemeClr val="bg1"/>
                </a:solidFill>
                <a:effectLst>
                  <a:glow rad="127000">
                    <a:schemeClr val="tx1"/>
                  </a:glow>
                </a:effectLst>
              </a:rPr>
              <a:t>moartea </a:t>
            </a:r>
            <a:r>
              <a:rPr lang="ro-RO" sz="2000" b="1" dirty="0">
                <a:solidFill>
                  <a:schemeClr val="bg1"/>
                </a:solidFill>
                <a:effectLst>
                  <a:glow rad="127000">
                    <a:schemeClr val="tx1"/>
                  </a:glow>
                </a:effectLst>
              </a:rPr>
              <a:t>pentru simplul fapt că am păcătuit? Asta ne face să vedem mai clar nevoia noastră de cruce. </a:t>
            </a:r>
          </a:p>
          <a:p>
            <a:pPr lvl="0">
              <a:spcBef>
                <a:spcPts val="600"/>
              </a:spcBef>
            </a:pPr>
            <a:r>
              <a:rPr lang="ro-RO" sz="2000" b="1" dirty="0">
                <a:solidFill>
                  <a:schemeClr val="bg1"/>
                </a:solidFill>
                <a:effectLst>
                  <a:glow rad="127000">
                    <a:schemeClr val="tx1"/>
                  </a:glow>
                </a:effectLst>
              </a:rPr>
              <a:t>Cu toate acestea, faptul că Dumnezeu însuși vorbește despre vărsarea de sânge nevinovat implică faptul că păcătosul poate suferi și pe nedrept. Adică, nu păcatul nostru este cel ce cauzează fiecare suferință din viața noastră. </a:t>
            </a:r>
          </a:p>
        </p:txBody>
      </p:sp>
      <p:pic>
        <p:nvPicPr>
          <p:cNvPr id="1029" name="Picture 5" descr="\\PC-EUNICE\FondosTematicos\Jesus\Cruz\11745487_939139452819277_6150697216387037652_n.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156176" y="4005064"/>
            <a:ext cx="2873896" cy="2736304"/>
          </a:xfrm>
          <a:prstGeom prst="snip2DiagRect">
            <a:avLst/>
          </a:prstGeom>
          <a:solidFill>
            <a:srgbClr val="FFFFFF">
              <a:shade val="85000"/>
            </a:srgbClr>
          </a:solidFill>
          <a:ln w="38100" cap="sq">
            <a:solidFill>
              <a:srgbClr val="76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1030" name="Picture 6" descr="\\PC-EUNICE\FondosTematicos\Adán y Eva\Serpente causa loro ribellione verso Geova.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497890" y="1124744"/>
            <a:ext cx="2650174" cy="26161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794052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5" presetClass="entr" presetSubtype="0" fill="hold" nodeType="afterEffect">
                                  <p:stCondLst>
                                    <p:cond delay="0"/>
                                  </p:stCondLst>
                                  <p:childTnLst>
                                    <p:set>
                                      <p:cBhvr>
                                        <p:cTn id="21" dur="1" fill="hold">
                                          <p:stCondLst>
                                            <p:cond delay="0"/>
                                          </p:stCondLst>
                                        </p:cTn>
                                        <p:tgtEl>
                                          <p:spTgt spid="1027"/>
                                        </p:tgtEl>
                                        <p:attrNameLst>
                                          <p:attrName>style.visibility</p:attrName>
                                        </p:attrNameLst>
                                      </p:cBhvr>
                                      <p:to>
                                        <p:strVal val="visible"/>
                                      </p:to>
                                    </p:set>
                                    <p:anim calcmode="lin" valueType="num">
                                      <p:cBhvr>
                                        <p:cTn id="22" dur="500" decel="50000" fill="hold">
                                          <p:stCondLst>
                                            <p:cond delay="0"/>
                                          </p:stCondLst>
                                        </p:cTn>
                                        <p:tgtEl>
                                          <p:spTgt spid="1027"/>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1027"/>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1027"/>
                                        </p:tgtEl>
                                        <p:attrNameLst>
                                          <p:attrName>ppt_w</p:attrName>
                                        </p:attrNameLst>
                                      </p:cBhvr>
                                      <p:tavLst>
                                        <p:tav tm="0">
                                          <p:val>
                                            <p:strVal val="#ppt_w*.05"/>
                                          </p:val>
                                        </p:tav>
                                        <p:tav tm="100000">
                                          <p:val>
                                            <p:strVal val="#ppt_w"/>
                                          </p:val>
                                        </p:tav>
                                      </p:tavLst>
                                    </p:anim>
                                    <p:anim calcmode="lin" valueType="num">
                                      <p:cBhvr>
                                        <p:cTn id="25" dur="1000" fill="hold"/>
                                        <p:tgtEl>
                                          <p:spTgt spid="1027"/>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1027"/>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1027"/>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1027"/>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102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Effect transition="in" filter="wipe(left)">
                                      <p:cBhvr>
                                        <p:cTn id="34" dur="500"/>
                                        <p:tgtEl>
                                          <p:spTgt spid="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Effect transition="in" filter="wipe(left)">
                                      <p:cBhvr>
                                        <p:cTn id="39" dur="500"/>
                                        <p:tgtEl>
                                          <p:spTgt spid="4">
                                            <p:txEl>
                                              <p:pRg st="1" end="1"/>
                                            </p:txEl>
                                          </p:spTgt>
                                        </p:tgtEl>
                                      </p:cBhvr>
                                    </p:animEffect>
                                  </p:childTnLst>
                                </p:cTn>
                              </p:par>
                              <p:par>
                                <p:cTn id="40" presetID="22" presetClass="entr" presetSubtype="2" fill="hold" nodeType="withEffect">
                                  <p:stCondLst>
                                    <p:cond delay="0"/>
                                  </p:stCondLst>
                                  <p:childTnLst>
                                    <p:set>
                                      <p:cBhvr>
                                        <p:cTn id="41" dur="1" fill="hold">
                                          <p:stCondLst>
                                            <p:cond delay="0"/>
                                          </p:stCondLst>
                                        </p:cTn>
                                        <p:tgtEl>
                                          <p:spTgt spid="1030"/>
                                        </p:tgtEl>
                                        <p:attrNameLst>
                                          <p:attrName>style.visibility</p:attrName>
                                        </p:attrNameLst>
                                      </p:cBhvr>
                                      <p:to>
                                        <p:strVal val="visible"/>
                                      </p:to>
                                    </p:set>
                                    <p:animEffect transition="in" filter="wipe(right)">
                                      <p:cBhvr>
                                        <p:cTn id="42" dur="500"/>
                                        <p:tgtEl>
                                          <p:spTgt spid="1030"/>
                                        </p:tgtEl>
                                      </p:cBhvr>
                                    </p:animEffect>
                                  </p:childTnLst>
                                </p:cTn>
                              </p:par>
                            </p:childTnLst>
                          </p:cTn>
                        </p:par>
                      </p:childTnLst>
                    </p:cTn>
                  </p:par>
                  <p:par>
                    <p:cTn id="43" fill="hold">
                      <p:stCondLst>
                        <p:cond delay="indefinite"/>
                      </p:stCondLst>
                      <p:childTnLst>
                        <p:par>
                          <p:cTn id="44" fill="hold">
                            <p:stCondLst>
                              <p:cond delay="0"/>
                            </p:stCondLst>
                            <p:childTnLst>
                              <p:par>
                                <p:cTn id="45" presetID="25" presetClass="entr" presetSubtype="0" fill="hold" nodeType="clickEffect">
                                  <p:stCondLst>
                                    <p:cond delay="0"/>
                                  </p:stCondLst>
                                  <p:childTnLst>
                                    <p:set>
                                      <p:cBhvr>
                                        <p:cTn id="46" dur="1" fill="hold">
                                          <p:stCondLst>
                                            <p:cond delay="0"/>
                                          </p:stCondLst>
                                        </p:cTn>
                                        <p:tgtEl>
                                          <p:spTgt spid="1029"/>
                                        </p:tgtEl>
                                        <p:attrNameLst>
                                          <p:attrName>style.visibility</p:attrName>
                                        </p:attrNameLst>
                                      </p:cBhvr>
                                      <p:to>
                                        <p:strVal val="visible"/>
                                      </p:to>
                                    </p:set>
                                    <p:anim calcmode="lin" valueType="num">
                                      <p:cBhvr>
                                        <p:cTn id="47" dur="500" decel="50000" fill="hold">
                                          <p:stCondLst>
                                            <p:cond delay="0"/>
                                          </p:stCondLst>
                                        </p:cTn>
                                        <p:tgtEl>
                                          <p:spTgt spid="1029"/>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1029"/>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1029"/>
                                        </p:tgtEl>
                                        <p:attrNameLst>
                                          <p:attrName>ppt_w</p:attrName>
                                        </p:attrNameLst>
                                      </p:cBhvr>
                                      <p:tavLst>
                                        <p:tav tm="0">
                                          <p:val>
                                            <p:strVal val="#ppt_w*.05"/>
                                          </p:val>
                                        </p:tav>
                                        <p:tav tm="100000">
                                          <p:val>
                                            <p:strVal val="#ppt_w"/>
                                          </p:val>
                                        </p:tav>
                                      </p:tavLst>
                                    </p:anim>
                                    <p:anim calcmode="lin" valueType="num">
                                      <p:cBhvr>
                                        <p:cTn id="50" dur="1000" fill="hold"/>
                                        <p:tgtEl>
                                          <p:spTgt spid="1029"/>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1029"/>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1029"/>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1029"/>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1029"/>
                                        </p:tgtEl>
                                      </p:cBhvr>
                                    </p:animEffect>
                                  </p:childTnLst>
                                </p:cTn>
                              </p:par>
                            </p:childTnLst>
                          </p:cTn>
                        </p:par>
                        <p:par>
                          <p:cTn id="55" fill="hold">
                            <p:stCondLst>
                              <p:cond delay="1000"/>
                            </p:stCondLst>
                            <p:childTnLst>
                              <p:par>
                                <p:cTn id="56" presetID="42" presetClass="entr" presetSubtype="0" fill="hold" grpId="0" nodeType="afterEffect">
                                  <p:stCondLst>
                                    <p:cond delay="0"/>
                                  </p:stCondLst>
                                  <p:childTnLst>
                                    <p:set>
                                      <p:cBhvr>
                                        <p:cTn id="57" dur="1" fill="hold">
                                          <p:stCondLst>
                                            <p:cond delay="0"/>
                                          </p:stCondLst>
                                        </p:cTn>
                                        <p:tgtEl>
                                          <p:spTgt spid="5">
                                            <p:txEl>
                                              <p:pRg st="0" end="0"/>
                                            </p:txEl>
                                          </p:spTgt>
                                        </p:tgtEl>
                                        <p:attrNameLst>
                                          <p:attrName>style.visibility</p:attrName>
                                        </p:attrNameLst>
                                      </p:cBhvr>
                                      <p:to>
                                        <p:strVal val="visible"/>
                                      </p:to>
                                    </p:set>
                                    <p:animEffect transition="in" filter="fade">
                                      <p:cBhvr>
                                        <p:cTn id="58" dur="1000"/>
                                        <p:tgtEl>
                                          <p:spTgt spid="5">
                                            <p:txEl>
                                              <p:pRg st="0" end="0"/>
                                            </p:txEl>
                                          </p:spTgt>
                                        </p:tgtEl>
                                      </p:cBhvr>
                                    </p:animEffect>
                                    <p:anim calcmode="lin" valueType="num">
                                      <p:cBhvr>
                                        <p:cTn id="5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5">
                                            <p:txEl>
                                              <p:pRg st="1" end="1"/>
                                            </p:txEl>
                                          </p:spTgt>
                                        </p:tgtEl>
                                        <p:attrNameLst>
                                          <p:attrName>style.visibility</p:attrName>
                                        </p:attrNameLst>
                                      </p:cBhvr>
                                      <p:to>
                                        <p:strVal val="visible"/>
                                      </p:to>
                                    </p:set>
                                    <p:animEffect transition="in" filter="fade">
                                      <p:cBhvr>
                                        <p:cTn id="65" dur="1000"/>
                                        <p:tgtEl>
                                          <p:spTgt spid="5">
                                            <p:txEl>
                                              <p:pRg st="1" end="1"/>
                                            </p:txEl>
                                          </p:spTgt>
                                        </p:tgtEl>
                                      </p:cBhvr>
                                    </p:animEffect>
                                    <p:anim calcmode="lin" valueType="num">
                                      <p:cBhvr>
                                        <p:cTn id="6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3">
                <a:tint val="45000"/>
                <a:satMod val="400000"/>
              </a:schemeClr>
            </a:duotone>
            <a:lum/>
            <a:extLst>
              <a:ext uri="{BEBA8EAE-BF5A-486C-A8C5-ECC9F3942E4B}">
                <a14:imgProps xmlns:a14="http://schemas.microsoft.com/office/drawing/2010/main" xmlns="">
                  <a14:imgLayer r:embed="rId3">
                    <a14:imgEffect>
                      <a14:colorTemperature colorTemp="11200"/>
                    </a14:imgEffect>
                    <a14:imgEffect>
                      <a14:saturation sat="400000"/>
                    </a14:imgEffect>
                    <a14:imgEffect>
                      <a14:brightnessContrast bright="40000" contrast="40000"/>
                    </a14:imgEffect>
                  </a14:imgLayer>
                </a14:imgProps>
              </a:ext>
            </a:extLst>
          </a:blip>
          <a:srcRect/>
          <a:stretch>
            <a:fillRect l="-3000"/>
          </a:stretch>
        </a:blipFill>
        <a:effectLst/>
      </p:bgPr>
    </p:bg>
    <p:spTree>
      <p:nvGrpSpPr>
        <p:cNvPr id="1" name=""/>
        <p:cNvGrpSpPr/>
        <p:nvPr/>
      </p:nvGrpSpPr>
      <p:grpSpPr>
        <a:xfrm>
          <a:off x="0" y="0"/>
          <a:ext cx="0" cy="0"/>
          <a:chOff x="0" y="0"/>
          <a:chExt cx="0" cy="0"/>
        </a:xfrm>
      </p:grpSpPr>
      <p:sp>
        <p:nvSpPr>
          <p:cNvPr id="2" name="1 Rectángulo"/>
          <p:cNvSpPr/>
          <p:nvPr/>
        </p:nvSpPr>
        <p:spPr>
          <a:xfrm>
            <a:off x="1" y="12862"/>
            <a:ext cx="6516216" cy="769441"/>
          </a:xfrm>
          <a:prstGeom prst="rect">
            <a:avLst/>
          </a:prstGeom>
        </p:spPr>
        <p:txBody>
          <a:bodyPr wrap="square">
            <a:spAutoFit/>
          </a:bodyPr>
          <a:lstStyle/>
          <a:p>
            <a:pPr algn="ctr"/>
            <a:r>
              <a:rPr lang="ro-RO" sz="44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SUFERINȚA </a:t>
            </a:r>
            <a:r>
              <a:rPr lang="ro-RO" sz="4400" b="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NEDREAPTĂ</a:t>
            </a:r>
            <a:endParaRPr lang="ro-RO" sz="44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2 Rectángulo"/>
          <p:cNvSpPr/>
          <p:nvPr/>
        </p:nvSpPr>
        <p:spPr>
          <a:xfrm>
            <a:off x="35496" y="620688"/>
            <a:ext cx="6480720" cy="892552"/>
          </a:xfrm>
          <a:prstGeom prst="rect">
            <a:avLst/>
          </a:prstGeom>
        </p:spPr>
        <p:txBody>
          <a:bodyPr wrap="square" rIns="36000">
            <a:spAutoFit/>
          </a:bodyPr>
          <a:lstStyle/>
          <a:p>
            <a:r>
              <a:rPr lang="ro-RO" b="1" dirty="0" smtClean="0">
                <a:solidFill>
                  <a:srgbClr val="634701"/>
                </a:solidFill>
                <a:latin typeface="Comic Sans MS" panose="030F0702030302020204" pitchFamily="66" charset="0"/>
              </a:rPr>
              <a:t>“</a:t>
            </a:r>
            <a:r>
              <a:rPr lang="ro-RO" sz="1700" b="1" dirty="0" smtClean="0">
                <a:solidFill>
                  <a:srgbClr val="634701"/>
                </a:solidFill>
                <a:latin typeface="Comic Sans MS" panose="030F0702030302020204" pitchFamily="66" charset="0"/>
              </a:rPr>
              <a:t>Sau acei optsprezece inşi, peste cari a căzut turnul din </a:t>
            </a:r>
            <a:r>
              <a:rPr lang="ro-RO" sz="1700" b="1" dirty="0" err="1" smtClean="0">
                <a:solidFill>
                  <a:srgbClr val="634701"/>
                </a:solidFill>
                <a:latin typeface="Comic Sans MS" panose="030F0702030302020204" pitchFamily="66" charset="0"/>
              </a:rPr>
              <a:t>Siloam</a:t>
            </a:r>
            <a:r>
              <a:rPr lang="ro-RO" sz="1700" b="1" dirty="0" smtClean="0">
                <a:solidFill>
                  <a:srgbClr val="634701"/>
                </a:solidFill>
                <a:latin typeface="Comic Sans MS" panose="030F0702030302020204" pitchFamily="66" charset="0"/>
              </a:rPr>
              <a:t>, şi i-a omorât, credeţi că au fost mai păcătoşi decât toţi ceilalţi oameni, cari locuiau în Ierusalim</a:t>
            </a:r>
            <a:r>
              <a:rPr lang="ro-RO" sz="1400" b="1" dirty="0" smtClean="0">
                <a:solidFill>
                  <a:srgbClr val="634701"/>
                </a:solidFill>
                <a:latin typeface="Comic Sans MS" panose="030F0702030302020204" pitchFamily="66" charset="0"/>
              </a:rPr>
              <a:t>?”</a:t>
            </a:r>
            <a:r>
              <a:rPr lang="ro-RO" sz="1100" b="1" dirty="0" smtClean="0">
                <a:solidFill>
                  <a:srgbClr val="634701"/>
                </a:solidFill>
                <a:latin typeface="Comic Sans MS" panose="030F0702030302020204" pitchFamily="66" charset="0"/>
              </a:rPr>
              <a:t> (Luca 13:4)</a:t>
            </a:r>
            <a:endParaRPr lang="ro-RO" sz="1200" b="1" dirty="0">
              <a:solidFill>
                <a:srgbClr val="634701"/>
              </a:solidFill>
              <a:latin typeface="Comic Sans MS" panose="030F0702030302020204" pitchFamily="66" charset="0"/>
            </a:endParaRPr>
          </a:p>
        </p:txBody>
      </p:sp>
      <p:sp>
        <p:nvSpPr>
          <p:cNvPr id="4" name="3 CuadroTexto"/>
          <p:cNvSpPr txBox="1"/>
          <p:nvPr/>
        </p:nvSpPr>
        <p:spPr>
          <a:xfrm>
            <a:off x="107504" y="1484784"/>
            <a:ext cx="6408712" cy="2323713"/>
          </a:xfrm>
          <a:prstGeom prst="rect">
            <a:avLst/>
          </a:prstGeom>
          <a:noFill/>
        </p:spPr>
        <p:txBody>
          <a:bodyPr wrap="square" rtlCol="0">
            <a:spAutoFit/>
          </a:bodyPr>
          <a:lstStyle/>
          <a:p>
            <a:pPr>
              <a:spcBef>
                <a:spcPts val="600"/>
              </a:spcBef>
            </a:pPr>
            <a:r>
              <a:rPr lang="ro-RO" sz="2000" b="1" dirty="0"/>
              <a:t>Deși am văzut că nu orice suferință este produsul unui păcat anume, este adevărat că orice suferință este fructul păcatului în sine. Dacă păcatul nu ar fi intrat în această lume, suferința nu ar fi existat. </a:t>
            </a:r>
          </a:p>
          <a:p>
            <a:pPr>
              <a:spcBef>
                <a:spcPts val="600"/>
              </a:spcBef>
            </a:pPr>
            <a:r>
              <a:rPr lang="ro-RO" sz="2000" b="1" dirty="0"/>
              <a:t>Aceasta provoacă situații de nedreptate evidentă. De ce au murit copiii lui Iov? De ce au murit angajații lui? De ce i-au murit turmele? Ce vină aveau toți </a:t>
            </a:r>
            <a:r>
              <a:rPr lang="ro-RO" sz="2000" b="1" dirty="0" smtClean="0"/>
              <a:t>aceștia?</a:t>
            </a:r>
            <a:endParaRPr lang="ro-RO" sz="2000" b="1" dirty="0"/>
          </a:p>
        </p:txBody>
      </p:sp>
      <p:pic>
        <p:nvPicPr>
          <p:cNvPr id="2050" name="Picture 2" descr="https://1.bp.blogspot.com/-Ih2gsfTQLR8/VsfV269LhFI/AAAAAAAAQS8/Z6E0yrFDyfA/s640/torres-de-siloe.jpe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516217" y="188640"/>
            <a:ext cx="2521251" cy="3459084"/>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539552" y="5869721"/>
            <a:ext cx="8064896" cy="1015663"/>
          </a:xfrm>
          <a:prstGeom prst="rect">
            <a:avLst/>
          </a:prstGeom>
        </p:spPr>
        <p:txBody>
          <a:bodyPr wrap="square">
            <a:spAutoFit/>
          </a:bodyPr>
          <a:lstStyle/>
          <a:p>
            <a:pPr lvl="0">
              <a:spcBef>
                <a:spcPts val="600"/>
              </a:spcBef>
            </a:pPr>
            <a:r>
              <a:rPr lang="ro-RO" sz="2000" b="1">
                <a:solidFill>
                  <a:prstClr val="black"/>
                </a:solidFill>
              </a:rPr>
              <a:t>Și în epoca noastră, de ce mor oameni din pricina dezastrelor naturale sau atentatelor teroriste? Ce e cu accidentele, cancerul sau acțiunile oamenilor violenți? Putem aștepta dreptate în </a:t>
            </a:r>
            <a:r>
              <a:rPr lang="ro-RO" sz="2000" b="1">
                <a:solidFill>
                  <a:prstClr val="black"/>
                </a:solidFill>
              </a:rPr>
              <a:t>această </a:t>
            </a:r>
            <a:r>
              <a:rPr lang="ro-RO" sz="2000" b="1" smtClean="0">
                <a:solidFill>
                  <a:prstClr val="black"/>
                </a:solidFill>
              </a:rPr>
              <a:t>viață</a:t>
            </a:r>
            <a:r>
              <a:rPr lang="ro-RO" sz="2000" b="1" smtClean="0">
                <a:solidFill>
                  <a:prstClr val="black"/>
                </a:solidFill>
              </a:rPr>
              <a:t>?</a:t>
            </a:r>
            <a:endParaRPr lang="ro-RO" sz="2000" b="1">
              <a:solidFill>
                <a:prstClr val="black"/>
              </a:solidFill>
            </a:endParaRPr>
          </a:p>
        </p:txBody>
      </p:sp>
      <p:pic>
        <p:nvPicPr>
          <p:cNvPr id="2053" name="Picture 5" descr="\\PC-EUNICE\FondosTematicos\Job\Job-15.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2335" y="3882673"/>
            <a:ext cx="2659465" cy="19945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2055" name="Picture 7" descr="https://i.ytimg.com/vi/SVkdVRPKbSI/maxresdefault.jp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594" r="2516"/>
          <a:stretch/>
        </p:blipFill>
        <p:spPr bwMode="auto">
          <a:xfrm>
            <a:off x="5601824" y="3882673"/>
            <a:ext cx="3435644" cy="19945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2056" name="Picture 8" descr="\\PC-EUNICE\FondosTematicos\Job\Job-17.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857080" y="3882673"/>
            <a:ext cx="2659465" cy="19945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934020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5"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2000"/>
                                        <p:tgtEl>
                                          <p:spTgt spid="3"/>
                                        </p:tgtEl>
                                      </p:cBhvr>
                                    </p:animEffect>
                                    <p:anim calcmode="lin" valueType="num">
                                      <p:cBhvr>
                                        <p:cTn id="17" dur="2000" fill="hold"/>
                                        <p:tgtEl>
                                          <p:spTgt spid="3"/>
                                        </p:tgtEl>
                                        <p:attrNameLst>
                                          <p:attrName>style.rotation</p:attrName>
                                        </p:attrNameLst>
                                      </p:cBhvr>
                                      <p:tavLst>
                                        <p:tav tm="0">
                                          <p:val>
                                            <p:fltVal val="720"/>
                                          </p:val>
                                        </p:tav>
                                        <p:tav tm="100000">
                                          <p:val>
                                            <p:fltVal val="0"/>
                                          </p:val>
                                        </p:tav>
                                      </p:tavLst>
                                    </p:anim>
                                    <p:anim calcmode="lin" valueType="num">
                                      <p:cBhvr>
                                        <p:cTn id="18" dur="2000" fill="hold"/>
                                        <p:tgtEl>
                                          <p:spTgt spid="3"/>
                                        </p:tgtEl>
                                        <p:attrNameLst>
                                          <p:attrName>ppt_h</p:attrName>
                                        </p:attrNameLst>
                                      </p:cBhvr>
                                      <p:tavLst>
                                        <p:tav tm="0">
                                          <p:val>
                                            <p:fltVal val="0"/>
                                          </p:val>
                                        </p:tav>
                                        <p:tav tm="100000">
                                          <p:val>
                                            <p:strVal val="#ppt_h"/>
                                          </p:val>
                                        </p:tav>
                                      </p:tavLst>
                                    </p:anim>
                                    <p:anim calcmode="lin" valueType="num">
                                      <p:cBhvr>
                                        <p:cTn id="19" dur="2000" fill="hold"/>
                                        <p:tgtEl>
                                          <p:spTgt spid="3"/>
                                        </p:tgtEl>
                                        <p:attrNameLst>
                                          <p:attrName>ppt_w</p:attrName>
                                        </p:attrNameLst>
                                      </p:cBhvr>
                                      <p:tavLst>
                                        <p:tav tm="0">
                                          <p:val>
                                            <p:fltVal val="0"/>
                                          </p:val>
                                        </p:tav>
                                        <p:tav tm="100000">
                                          <p:val>
                                            <p:strVal val="#ppt_w"/>
                                          </p:val>
                                        </p:tav>
                                      </p:tavLst>
                                    </p:anim>
                                  </p:childTnLst>
                                </p:cTn>
                              </p:par>
                              <p:par>
                                <p:cTn id="20" presetID="35" presetClass="entr" presetSubtype="0" fill="hold" nodeType="with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fade">
                                      <p:cBhvr>
                                        <p:cTn id="22" dur="2000"/>
                                        <p:tgtEl>
                                          <p:spTgt spid="2050"/>
                                        </p:tgtEl>
                                      </p:cBhvr>
                                    </p:animEffect>
                                    <p:anim calcmode="lin" valueType="num">
                                      <p:cBhvr>
                                        <p:cTn id="23" dur="2000" fill="hold"/>
                                        <p:tgtEl>
                                          <p:spTgt spid="2050"/>
                                        </p:tgtEl>
                                        <p:attrNameLst>
                                          <p:attrName>style.rotation</p:attrName>
                                        </p:attrNameLst>
                                      </p:cBhvr>
                                      <p:tavLst>
                                        <p:tav tm="0">
                                          <p:val>
                                            <p:fltVal val="720"/>
                                          </p:val>
                                        </p:tav>
                                        <p:tav tm="100000">
                                          <p:val>
                                            <p:fltVal val="0"/>
                                          </p:val>
                                        </p:tav>
                                      </p:tavLst>
                                    </p:anim>
                                    <p:anim calcmode="lin" valueType="num">
                                      <p:cBhvr>
                                        <p:cTn id="24" dur="2000" fill="hold"/>
                                        <p:tgtEl>
                                          <p:spTgt spid="2050"/>
                                        </p:tgtEl>
                                        <p:attrNameLst>
                                          <p:attrName>ppt_h</p:attrName>
                                        </p:attrNameLst>
                                      </p:cBhvr>
                                      <p:tavLst>
                                        <p:tav tm="0">
                                          <p:val>
                                            <p:fltVal val="0"/>
                                          </p:val>
                                        </p:tav>
                                        <p:tav tm="100000">
                                          <p:val>
                                            <p:strVal val="#ppt_h"/>
                                          </p:val>
                                        </p:tav>
                                      </p:tavLst>
                                    </p:anim>
                                    <p:anim calcmode="lin" valueType="num">
                                      <p:cBhvr>
                                        <p:cTn id="25" dur="2000" fill="hold"/>
                                        <p:tgtEl>
                                          <p:spTgt spid="2050"/>
                                        </p:tgtEl>
                                        <p:attrNameLst>
                                          <p:attrName>ppt_w</p:attrName>
                                        </p:attrNameLst>
                                      </p:cBhvr>
                                      <p:tavLst>
                                        <p:tav tm="0">
                                          <p:val>
                                            <p:fltVal val="0"/>
                                          </p:val>
                                        </p:tav>
                                        <p:tav tm="100000">
                                          <p:val>
                                            <p:strVal val="#ppt_w"/>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wipe(left)">
                                      <p:cBhvr>
                                        <p:cTn id="30" dur="50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wipe(left)">
                                      <p:cBhvr>
                                        <p:cTn id="35" dur="500"/>
                                        <p:tgtEl>
                                          <p:spTgt spid="4">
                                            <p:txEl>
                                              <p:pRg st="1" end="1"/>
                                            </p:txEl>
                                          </p:spTgt>
                                        </p:tgtEl>
                                      </p:cBhvr>
                                    </p:animEffect>
                                  </p:childTnLst>
                                </p:cTn>
                              </p:par>
                            </p:childTnLst>
                          </p:cTn>
                        </p:par>
                        <p:par>
                          <p:cTn id="36" fill="hold">
                            <p:stCondLst>
                              <p:cond delay="500"/>
                            </p:stCondLst>
                            <p:childTnLst>
                              <p:par>
                                <p:cTn id="37" presetID="22" presetClass="entr" presetSubtype="1" fill="hold" nodeType="afterEffect">
                                  <p:stCondLst>
                                    <p:cond delay="0"/>
                                  </p:stCondLst>
                                  <p:childTnLst>
                                    <p:set>
                                      <p:cBhvr>
                                        <p:cTn id="38" dur="1" fill="hold">
                                          <p:stCondLst>
                                            <p:cond delay="0"/>
                                          </p:stCondLst>
                                        </p:cTn>
                                        <p:tgtEl>
                                          <p:spTgt spid="2053"/>
                                        </p:tgtEl>
                                        <p:attrNameLst>
                                          <p:attrName>style.visibility</p:attrName>
                                        </p:attrNameLst>
                                      </p:cBhvr>
                                      <p:to>
                                        <p:strVal val="visible"/>
                                      </p:to>
                                    </p:set>
                                    <p:animEffect transition="in" filter="wipe(up)">
                                      <p:cBhvr>
                                        <p:cTn id="39" dur="500"/>
                                        <p:tgtEl>
                                          <p:spTgt spid="2053"/>
                                        </p:tgtEl>
                                      </p:cBhvr>
                                    </p:animEffect>
                                  </p:childTnLst>
                                </p:cTn>
                              </p:par>
                            </p:childTnLst>
                          </p:cTn>
                        </p:par>
                        <p:par>
                          <p:cTn id="40" fill="hold">
                            <p:stCondLst>
                              <p:cond delay="1000"/>
                            </p:stCondLst>
                            <p:childTnLst>
                              <p:par>
                                <p:cTn id="41" presetID="22" presetClass="entr" presetSubtype="1" fill="hold" nodeType="afterEffect">
                                  <p:stCondLst>
                                    <p:cond delay="0"/>
                                  </p:stCondLst>
                                  <p:childTnLst>
                                    <p:set>
                                      <p:cBhvr>
                                        <p:cTn id="42" dur="1" fill="hold">
                                          <p:stCondLst>
                                            <p:cond delay="0"/>
                                          </p:stCondLst>
                                        </p:cTn>
                                        <p:tgtEl>
                                          <p:spTgt spid="2056"/>
                                        </p:tgtEl>
                                        <p:attrNameLst>
                                          <p:attrName>style.visibility</p:attrName>
                                        </p:attrNameLst>
                                      </p:cBhvr>
                                      <p:to>
                                        <p:strVal val="visible"/>
                                      </p:to>
                                    </p:set>
                                    <p:animEffect transition="in" filter="wipe(up)">
                                      <p:cBhvr>
                                        <p:cTn id="43" dur="500"/>
                                        <p:tgtEl>
                                          <p:spTgt spid="2056"/>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randombar(horizontal)">
                                      <p:cBhvr>
                                        <p:cTn id="48" dur="500"/>
                                        <p:tgtEl>
                                          <p:spTgt spid="5"/>
                                        </p:tgtEl>
                                      </p:cBhvr>
                                    </p:animEffect>
                                  </p:childTnLst>
                                </p:cTn>
                              </p:par>
                              <p:par>
                                <p:cTn id="49" presetID="14" presetClass="entr" presetSubtype="10" fill="hold" nodeType="withEffect">
                                  <p:stCondLst>
                                    <p:cond delay="0"/>
                                  </p:stCondLst>
                                  <p:childTnLst>
                                    <p:set>
                                      <p:cBhvr>
                                        <p:cTn id="50" dur="1" fill="hold">
                                          <p:stCondLst>
                                            <p:cond delay="0"/>
                                          </p:stCondLst>
                                        </p:cTn>
                                        <p:tgtEl>
                                          <p:spTgt spid="2055"/>
                                        </p:tgtEl>
                                        <p:attrNameLst>
                                          <p:attrName>style.visibility</p:attrName>
                                        </p:attrNameLst>
                                      </p:cBhvr>
                                      <p:to>
                                        <p:strVal val="visible"/>
                                      </p:to>
                                    </p:set>
                                    <p:animEffect transition="in" filter="randombar(horizontal)">
                                      <p:cBhvr>
                                        <p:cTn id="51" dur="5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1000" r="-1000" b="-1000"/>
          </a:stretch>
        </a:blipFill>
        <a:effectLst/>
      </p:bgPr>
    </p:bg>
    <p:spTree>
      <p:nvGrpSpPr>
        <p:cNvPr id="1" name=""/>
        <p:cNvGrpSpPr/>
        <p:nvPr/>
      </p:nvGrpSpPr>
      <p:grpSpPr>
        <a:xfrm>
          <a:off x="0" y="0"/>
          <a:ext cx="0" cy="0"/>
          <a:chOff x="0" y="0"/>
          <a:chExt cx="0" cy="0"/>
        </a:xfrm>
      </p:grpSpPr>
      <p:sp>
        <p:nvSpPr>
          <p:cNvPr id="2" name="1 Rectángulo"/>
          <p:cNvSpPr/>
          <p:nvPr/>
        </p:nvSpPr>
        <p:spPr>
          <a:xfrm>
            <a:off x="539552" y="651167"/>
            <a:ext cx="8136904" cy="5837495"/>
          </a:xfrm>
          <a:prstGeom prst="rect">
            <a:avLst/>
          </a:prstGeom>
        </p:spPr>
        <p:txBody>
          <a:bodyPr wrap="square">
            <a:spAutoFit/>
          </a:bodyPr>
          <a:lstStyle/>
          <a:p>
            <a:pPr indent="355600" algn="just">
              <a:lnSpc>
                <a:spcPts val="2500"/>
              </a:lnSpc>
              <a:spcBef>
                <a:spcPts val="600"/>
              </a:spcBef>
            </a:pPr>
            <a:r>
              <a:rPr lang="ro-RO" sz="2200" dirty="0" smtClean="0">
                <a:latin typeface="Cooper Black" panose="0208090404030B020404" pitchFamily="18" charset="0"/>
              </a:rPr>
              <a:t>“</a:t>
            </a:r>
            <a:r>
              <a:rPr lang="ro-RO" sz="2200" b="1" dirty="0" smtClean="0">
                <a:effectLst>
                  <a:outerShdw blurRad="38100" dist="38100" dir="2700000" algn="tl">
                    <a:srgbClr val="000000">
                      <a:alpha val="43137"/>
                    </a:srgbClr>
                  </a:outerShdw>
                </a:effectLst>
                <a:latin typeface="Arial" pitchFamily="34" charset="0"/>
                <a:cs typeface="Arial" pitchFamily="34" charset="0"/>
              </a:rPr>
              <a:t>Este adevărat că Dumnezeu ne iubeşte, că lucrează pentru fericirea noastră şi că, dacă Legea Sa ar fi fost întotdeauna respectată, nu ar fi trebuit să cunoaştem vreodată suferinţa; şi nu este mai puţin adevărat că în această lume, ca urmare a păcatului, fiecare viaţă este asaltată de suferinţă, necazuri şi poveri. Putem să le facem copiilor şi tinerilor un bine care să dureze toată viaţa, învăţându-i cum să întâmpine curajos aceste necazuri şi poveri. …</a:t>
            </a:r>
          </a:p>
          <a:p>
            <a:pPr indent="355600" algn="just">
              <a:lnSpc>
                <a:spcPts val="2500"/>
              </a:lnSpc>
              <a:spcBef>
                <a:spcPts val="600"/>
              </a:spcBef>
            </a:pPr>
            <a:r>
              <a:rPr lang="ro-RO" sz="2200" b="1" dirty="0" smtClean="0">
                <a:effectLst>
                  <a:outerShdw blurRad="38100" dist="38100" dir="2700000" algn="tl">
                    <a:srgbClr val="000000">
                      <a:alpha val="43137"/>
                    </a:srgbClr>
                  </a:outerShdw>
                </a:effectLst>
                <a:latin typeface="Arial" pitchFamily="34" charset="0"/>
                <a:cs typeface="Arial" pitchFamily="34" charset="0"/>
              </a:rPr>
              <a:t>Ei ar trebui să fie învăţaţi că această lume nu este un loc de paradă, ci un câmp de bătaie. Toţi sunt chemaţi să suporte durităţile, ca nişte soldaţi buni. Ei trebuie să fie puternici, să se poarte ca nişte bărbaţi. Să fie învăţaţi că adevăratul test al caracterului se găseşte în dispoziţia de a purta poveri, de a ocupa un loc greu, de a face lucrarea ce trebuie înfăptuită, chiar dacă acest lucru nu va aduce nici o răsplată sau recunoaştere pământească</a:t>
            </a:r>
            <a:r>
              <a:rPr lang="ro-RO" sz="2400" dirty="0" smtClean="0"/>
              <a:t>.</a:t>
            </a:r>
            <a:r>
              <a:rPr lang="ro-RO" sz="2200" dirty="0" smtClean="0">
                <a:latin typeface="Cooper Black" panose="0208090404030B020404" pitchFamily="18" charset="0"/>
              </a:rPr>
              <a:t>”</a:t>
            </a:r>
            <a:endParaRPr lang="ro-RO" sz="2200" dirty="0">
              <a:latin typeface="Cooper Black" panose="0208090404030B020404" pitchFamily="18" charset="0"/>
            </a:endParaRPr>
          </a:p>
        </p:txBody>
      </p:sp>
      <p:sp>
        <p:nvSpPr>
          <p:cNvPr id="3" name="2 CuadroTexto"/>
          <p:cNvSpPr txBox="1"/>
          <p:nvPr/>
        </p:nvSpPr>
        <p:spPr>
          <a:xfrm>
            <a:off x="5867609" y="6453336"/>
            <a:ext cx="2736839" cy="369332"/>
          </a:xfrm>
          <a:prstGeom prst="rect">
            <a:avLst/>
          </a:prstGeom>
          <a:noFill/>
        </p:spPr>
        <p:txBody>
          <a:bodyPr wrap="none" rtlCol="0">
            <a:spAutoFit/>
          </a:bodyPr>
          <a:lstStyle/>
          <a:p>
            <a:pPr algn="r"/>
            <a:r>
              <a:rPr lang="ro-RO" b="1" smtClean="0"/>
              <a:t>E.G.W. </a:t>
            </a:r>
            <a:r>
              <a:rPr lang="ro-RO" b="1" smtClean="0"/>
              <a:t>(</a:t>
            </a:r>
            <a:r>
              <a:rPr lang="ro-RO" b="1" smtClean="0"/>
              <a:t>Educație</a:t>
            </a:r>
            <a:r>
              <a:rPr lang="ro-RO" b="1" smtClean="0"/>
              <a:t>, </a:t>
            </a:r>
            <a:r>
              <a:rPr lang="ro-RO" b="1" smtClean="0"/>
              <a:t>pa</a:t>
            </a:r>
            <a:r>
              <a:rPr lang="ro-RO" b="1" smtClean="0"/>
              <a:t>g</a:t>
            </a:r>
            <a:r>
              <a:rPr lang="ro-RO" b="1" smtClean="0"/>
              <a:t>. </a:t>
            </a:r>
            <a:r>
              <a:rPr lang="ro-RO" b="1" smtClean="0"/>
              <a:t>29</a:t>
            </a:r>
            <a:r>
              <a:rPr lang="ro-RO" b="1" smtClean="0"/>
              <a:t>5)</a:t>
            </a:r>
            <a:endParaRPr lang="ro-RO" b="1"/>
          </a:p>
        </p:txBody>
      </p:sp>
    </p:spTree>
    <p:extLst>
      <p:ext uri="{BB962C8B-B14F-4D97-AF65-F5344CB8AC3E}">
        <p14:creationId xmlns:p14="http://schemas.microsoft.com/office/powerpoint/2010/main" xmlns="" val="36914570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6000"/>
          </a:stretch>
        </a:blipFill>
        <a:effectLst/>
      </p:bgPr>
    </p:bg>
    <p:spTree>
      <p:nvGrpSpPr>
        <p:cNvPr id="1" name=""/>
        <p:cNvGrpSpPr/>
        <p:nvPr/>
      </p:nvGrpSpPr>
      <p:grpSpPr>
        <a:xfrm>
          <a:off x="0" y="0"/>
          <a:ext cx="0" cy="0"/>
          <a:chOff x="0" y="0"/>
          <a:chExt cx="0" cy="0"/>
        </a:xfrm>
      </p:grpSpPr>
      <p:sp>
        <p:nvSpPr>
          <p:cNvPr id="2" name="1 Rectángulo"/>
          <p:cNvSpPr/>
          <p:nvPr/>
        </p:nvSpPr>
        <p:spPr>
          <a:xfrm>
            <a:off x="0" y="12862"/>
            <a:ext cx="9144000" cy="769441"/>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o-RO" sz="4400" b="1">
                <a:ln/>
                <a:solidFill>
                  <a:schemeClr val="accent3"/>
                </a:solidFill>
                <a:effectLst>
                  <a:outerShdw blurRad="50800" dist="50800" dir="3000000" algn="ctr" rotWithShape="0">
                    <a:schemeClr val="tx1">
                      <a:alpha val="87000"/>
                    </a:schemeClr>
                  </a:outerShdw>
                </a:effectLst>
              </a:rPr>
              <a:t>RĂUL NOSTRU CEL DE </a:t>
            </a:r>
            <a:r>
              <a:rPr lang="ro-RO" sz="4400" b="1">
                <a:ln/>
                <a:solidFill>
                  <a:schemeClr val="accent3"/>
                </a:solidFill>
                <a:effectLst>
                  <a:outerShdw blurRad="50800" dist="50800" dir="3000000" algn="ctr" rotWithShape="0">
                    <a:schemeClr val="tx1">
                      <a:alpha val="87000"/>
                    </a:schemeClr>
                  </a:outerShdw>
                </a:effectLst>
              </a:rPr>
              <a:t>TOATE </a:t>
            </a:r>
            <a:r>
              <a:rPr lang="ro-RO" sz="4400" b="1" smtClean="0">
                <a:ln/>
                <a:solidFill>
                  <a:schemeClr val="accent3"/>
                </a:solidFill>
                <a:effectLst>
                  <a:outerShdw blurRad="50800" dist="50800" dir="3000000" algn="ctr" rotWithShape="0">
                    <a:schemeClr val="tx1">
                      <a:alpha val="87000"/>
                    </a:schemeClr>
                  </a:outerShdw>
                </a:effectLst>
              </a:rPr>
              <a:t>ZILELE</a:t>
            </a:r>
            <a:endParaRPr lang="ro-RO" sz="4400" b="1">
              <a:ln/>
              <a:solidFill>
                <a:schemeClr val="accent3"/>
              </a:solidFill>
              <a:effectLst>
                <a:outerShdw blurRad="50800" dist="50800" dir="3000000" algn="ctr" rotWithShape="0">
                  <a:schemeClr val="tx1">
                    <a:alpha val="87000"/>
                  </a:schemeClr>
                </a:outerShdw>
              </a:effectLst>
            </a:endParaRPr>
          </a:p>
        </p:txBody>
      </p:sp>
      <p:sp>
        <p:nvSpPr>
          <p:cNvPr id="3" name="2 Rectángulo"/>
          <p:cNvSpPr/>
          <p:nvPr/>
        </p:nvSpPr>
        <p:spPr>
          <a:xfrm>
            <a:off x="539552" y="692696"/>
            <a:ext cx="8064896" cy="646331"/>
          </a:xfrm>
          <a:prstGeom prst="rect">
            <a:avLst/>
          </a:prstGeom>
        </p:spPr>
        <p:txBody>
          <a:bodyPr wrap="square">
            <a:spAutoFit/>
          </a:bodyPr>
          <a:lstStyle/>
          <a:p>
            <a:r>
              <a:rPr lang="ro-RO" b="1" dirty="0" smtClean="0">
                <a:solidFill>
                  <a:srgbClr val="FFFF99"/>
                </a:solidFill>
                <a:effectLst>
                  <a:glow rad="127000">
                    <a:srgbClr val="002060"/>
                  </a:glow>
                </a:effectLst>
                <a:latin typeface="Comic Sans MS" panose="030F0702030302020204" pitchFamily="66" charset="0"/>
              </a:rPr>
              <a:t>“Nu vă îngrijoraţi dar de ziua de mâine; căci ziua </a:t>
            </a:r>
            <a:r>
              <a:rPr lang="ro-RO" b="1" dirty="0" smtClean="0">
                <a:solidFill>
                  <a:srgbClr val="FFFF99"/>
                </a:solidFill>
                <a:effectLst>
                  <a:glow rad="127000">
                    <a:srgbClr val="002060"/>
                  </a:glow>
                </a:effectLst>
                <a:latin typeface="Comic Sans MS" panose="030F0702030302020204" pitchFamily="66" charset="0"/>
              </a:rPr>
              <a:t>de mâine se </a:t>
            </a:r>
            <a:r>
              <a:rPr lang="ro-RO" b="1" dirty="0" smtClean="0">
                <a:solidFill>
                  <a:srgbClr val="FFFF99"/>
                </a:solidFill>
                <a:effectLst>
                  <a:glow rad="127000">
                    <a:srgbClr val="002060"/>
                  </a:glow>
                </a:effectLst>
                <a:latin typeface="Comic Sans MS" panose="030F0702030302020204" pitchFamily="66" charset="0"/>
              </a:rPr>
              <a:t>va îngrijora de ea însăși. Ajunge zilei necazul ei.” </a:t>
            </a:r>
            <a:r>
              <a:rPr lang="ro-RO" sz="1400" b="1" dirty="0" smtClean="0">
                <a:solidFill>
                  <a:srgbClr val="FFFF99"/>
                </a:solidFill>
                <a:effectLst>
                  <a:glow rad="127000">
                    <a:srgbClr val="002060"/>
                  </a:glow>
                </a:effectLst>
                <a:latin typeface="Comic Sans MS" panose="030F0702030302020204" pitchFamily="66" charset="0"/>
              </a:rPr>
              <a:t>(Matei 6:34)</a:t>
            </a:r>
            <a:endParaRPr lang="ro-RO" sz="1400" b="1" dirty="0">
              <a:solidFill>
                <a:srgbClr val="FFFF99"/>
              </a:solidFill>
              <a:effectLst>
                <a:glow rad="127000">
                  <a:srgbClr val="002060"/>
                </a:glow>
              </a:effectLst>
              <a:latin typeface="Comic Sans MS" panose="030F0702030302020204" pitchFamily="66" charset="0"/>
            </a:endParaRPr>
          </a:p>
        </p:txBody>
      </p:sp>
      <p:sp>
        <p:nvSpPr>
          <p:cNvPr id="4" name="3 CuadroTexto"/>
          <p:cNvSpPr txBox="1"/>
          <p:nvPr/>
        </p:nvSpPr>
        <p:spPr>
          <a:xfrm>
            <a:off x="251520" y="1340768"/>
            <a:ext cx="8640960" cy="1400383"/>
          </a:xfrm>
          <a:prstGeom prst="rect">
            <a:avLst/>
          </a:prstGeom>
          <a:noFill/>
        </p:spPr>
        <p:txBody>
          <a:bodyPr wrap="square" rtlCol="0">
            <a:spAutoFit/>
          </a:bodyPr>
          <a:lstStyle/>
          <a:p>
            <a:pPr>
              <a:spcBef>
                <a:spcPts val="600"/>
              </a:spcBef>
            </a:pPr>
            <a:r>
              <a:rPr lang="ro-RO" sz="2000" b="1">
                <a:solidFill>
                  <a:schemeClr val="bg1"/>
                </a:solidFill>
              </a:rPr>
              <a:t>Fiecare zi vine încărcată cu propria doză de rău. De aceea, Isus ne invită să ne încredem deplin în Dumnezeu în fiecare moment al vieții noastre. </a:t>
            </a:r>
          </a:p>
          <a:p>
            <a:pPr>
              <a:spcBef>
                <a:spcPts val="600"/>
              </a:spcBef>
            </a:pPr>
            <a:r>
              <a:rPr lang="ro-RO" sz="2000" b="1">
                <a:solidFill>
                  <a:schemeClr val="bg1"/>
                </a:solidFill>
              </a:rPr>
              <a:t>Totuși, ocazional, Dumnezeu permite ca răul să se manifeste cu putere și asupra copiilor Săi. Ia în considerare câteva </a:t>
            </a:r>
            <a:r>
              <a:rPr lang="ro-RO" sz="2000" b="1">
                <a:solidFill>
                  <a:schemeClr val="bg1"/>
                </a:solidFill>
              </a:rPr>
              <a:t>exemple</a:t>
            </a:r>
            <a:r>
              <a:rPr lang="ro-RO" sz="2000" b="1" smtClean="0">
                <a:solidFill>
                  <a:schemeClr val="bg1"/>
                </a:solidFill>
              </a:rPr>
              <a:t>:</a:t>
            </a:r>
            <a:endParaRPr lang="ro-RO" sz="2000" b="1">
              <a:solidFill>
                <a:schemeClr val="bg1"/>
              </a:solidFill>
            </a:endParaRPr>
          </a:p>
        </p:txBody>
      </p:sp>
      <p:graphicFrame>
        <p:nvGraphicFramePr>
          <p:cNvPr id="5" name="4 Diagrama"/>
          <p:cNvGraphicFramePr/>
          <p:nvPr>
            <p:extLst>
              <p:ext uri="{D42A27DB-BD31-4B8C-83A1-F6EECF244321}">
                <p14:modId xmlns:p14="http://schemas.microsoft.com/office/powerpoint/2010/main" xmlns="" val="259587876"/>
              </p:ext>
            </p:extLst>
          </p:nvPr>
        </p:nvGraphicFramePr>
        <p:xfrm>
          <a:off x="107504" y="2708920"/>
          <a:ext cx="892899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2039065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1000"/>
                                        <p:tgtEl>
                                          <p:spTgt spid="4">
                                            <p:txEl>
                                              <p:pRg st="0" end="0"/>
                                            </p:txEl>
                                          </p:spTgt>
                                        </p:tgtEl>
                                      </p:cBhvr>
                                    </p:animEffect>
                                    <p:anim calcmode="lin" valueType="num">
                                      <p:cBhvr>
                                        <p:cTn id="2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fade">
                                      <p:cBhvr>
                                        <p:cTn id="30" dur="1000"/>
                                        <p:tgtEl>
                                          <p:spTgt spid="4">
                                            <p:txEl>
                                              <p:pRg st="1" end="1"/>
                                            </p:txEl>
                                          </p:spTgt>
                                        </p:tgtEl>
                                      </p:cBhvr>
                                    </p:animEffect>
                                    <p:anim calcmode="lin" valueType="num">
                                      <p:cBhvr>
                                        <p:cTn id="3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42" fill="hold" grpId="0" nodeType="clickEffect">
                                  <p:stCondLst>
                                    <p:cond delay="0"/>
                                  </p:stCondLst>
                                  <p:childTnLst>
                                    <p:set>
                                      <p:cBhvr>
                                        <p:cTn id="36" dur="1" fill="hold">
                                          <p:stCondLst>
                                            <p:cond delay="0"/>
                                          </p:stCondLst>
                                        </p:cTn>
                                        <p:tgtEl>
                                          <p:spTgt spid="5">
                                            <p:graphicEl>
                                              <a:dgm id="{942EAACC-D400-4222-A684-CD20013B1231}"/>
                                            </p:graphicEl>
                                          </p:spTgt>
                                        </p:tgtEl>
                                        <p:attrNameLst>
                                          <p:attrName>style.visibility</p:attrName>
                                        </p:attrNameLst>
                                      </p:cBhvr>
                                      <p:to>
                                        <p:strVal val="visible"/>
                                      </p:to>
                                    </p:set>
                                    <p:animEffect transition="in" filter="barn(outHorizontal)">
                                      <p:cBhvr>
                                        <p:cTn id="37" dur="500"/>
                                        <p:tgtEl>
                                          <p:spTgt spid="5">
                                            <p:graphicEl>
                                              <a:dgm id="{942EAACC-D400-4222-A684-CD20013B1231}"/>
                                            </p:graphicEl>
                                          </p:spTgt>
                                        </p:tgtEl>
                                      </p:cBhvr>
                                    </p:animEffect>
                                  </p:childTnLst>
                                </p:cTn>
                              </p:par>
                              <p:par>
                                <p:cTn id="38" presetID="16" presetClass="entr" presetSubtype="42" fill="hold" grpId="0" nodeType="withEffect">
                                  <p:stCondLst>
                                    <p:cond delay="0"/>
                                  </p:stCondLst>
                                  <p:childTnLst>
                                    <p:set>
                                      <p:cBhvr>
                                        <p:cTn id="39" dur="1" fill="hold">
                                          <p:stCondLst>
                                            <p:cond delay="0"/>
                                          </p:stCondLst>
                                        </p:cTn>
                                        <p:tgtEl>
                                          <p:spTgt spid="5">
                                            <p:graphicEl>
                                              <a:dgm id="{F67F394C-24C9-4831-8848-B2D73105FABA}"/>
                                            </p:graphicEl>
                                          </p:spTgt>
                                        </p:tgtEl>
                                        <p:attrNameLst>
                                          <p:attrName>style.visibility</p:attrName>
                                        </p:attrNameLst>
                                      </p:cBhvr>
                                      <p:to>
                                        <p:strVal val="visible"/>
                                      </p:to>
                                    </p:set>
                                    <p:animEffect transition="in" filter="barn(outHorizontal)">
                                      <p:cBhvr>
                                        <p:cTn id="40" dur="500"/>
                                        <p:tgtEl>
                                          <p:spTgt spid="5">
                                            <p:graphicEl>
                                              <a:dgm id="{F67F394C-24C9-4831-8848-B2D73105FABA}"/>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42" fill="hold" grpId="0" nodeType="clickEffect">
                                  <p:stCondLst>
                                    <p:cond delay="0"/>
                                  </p:stCondLst>
                                  <p:childTnLst>
                                    <p:set>
                                      <p:cBhvr>
                                        <p:cTn id="44" dur="1" fill="hold">
                                          <p:stCondLst>
                                            <p:cond delay="0"/>
                                          </p:stCondLst>
                                        </p:cTn>
                                        <p:tgtEl>
                                          <p:spTgt spid="5">
                                            <p:graphicEl>
                                              <a:dgm id="{2A02B868-EB57-48C1-9602-186C80837557}"/>
                                            </p:graphicEl>
                                          </p:spTgt>
                                        </p:tgtEl>
                                        <p:attrNameLst>
                                          <p:attrName>style.visibility</p:attrName>
                                        </p:attrNameLst>
                                      </p:cBhvr>
                                      <p:to>
                                        <p:strVal val="visible"/>
                                      </p:to>
                                    </p:set>
                                    <p:animEffect transition="in" filter="barn(outHorizontal)">
                                      <p:cBhvr>
                                        <p:cTn id="45" dur="500"/>
                                        <p:tgtEl>
                                          <p:spTgt spid="5">
                                            <p:graphicEl>
                                              <a:dgm id="{2A02B868-EB57-48C1-9602-186C80837557}"/>
                                            </p:graphicEl>
                                          </p:spTgt>
                                        </p:tgtEl>
                                      </p:cBhvr>
                                    </p:animEffect>
                                  </p:childTnLst>
                                </p:cTn>
                              </p:par>
                              <p:par>
                                <p:cTn id="46" presetID="16" presetClass="entr" presetSubtype="42" fill="hold" grpId="0" nodeType="withEffect">
                                  <p:stCondLst>
                                    <p:cond delay="0"/>
                                  </p:stCondLst>
                                  <p:childTnLst>
                                    <p:set>
                                      <p:cBhvr>
                                        <p:cTn id="47" dur="1" fill="hold">
                                          <p:stCondLst>
                                            <p:cond delay="0"/>
                                          </p:stCondLst>
                                        </p:cTn>
                                        <p:tgtEl>
                                          <p:spTgt spid="5">
                                            <p:graphicEl>
                                              <a:dgm id="{0DD676F7-F028-4EC5-9806-17EC5542E2EA}"/>
                                            </p:graphicEl>
                                          </p:spTgt>
                                        </p:tgtEl>
                                        <p:attrNameLst>
                                          <p:attrName>style.visibility</p:attrName>
                                        </p:attrNameLst>
                                      </p:cBhvr>
                                      <p:to>
                                        <p:strVal val="visible"/>
                                      </p:to>
                                    </p:set>
                                    <p:animEffect transition="in" filter="barn(outHorizontal)">
                                      <p:cBhvr>
                                        <p:cTn id="48" dur="500"/>
                                        <p:tgtEl>
                                          <p:spTgt spid="5">
                                            <p:graphicEl>
                                              <a:dgm id="{0DD676F7-F028-4EC5-9806-17EC5542E2EA}"/>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42" fill="hold" grpId="0" nodeType="clickEffect">
                                  <p:stCondLst>
                                    <p:cond delay="0"/>
                                  </p:stCondLst>
                                  <p:childTnLst>
                                    <p:set>
                                      <p:cBhvr>
                                        <p:cTn id="52" dur="1" fill="hold">
                                          <p:stCondLst>
                                            <p:cond delay="0"/>
                                          </p:stCondLst>
                                        </p:cTn>
                                        <p:tgtEl>
                                          <p:spTgt spid="5">
                                            <p:graphicEl>
                                              <a:dgm id="{5E19AEF4-B8DB-472D-84FB-BB18403677C6}"/>
                                            </p:graphicEl>
                                          </p:spTgt>
                                        </p:tgtEl>
                                        <p:attrNameLst>
                                          <p:attrName>style.visibility</p:attrName>
                                        </p:attrNameLst>
                                      </p:cBhvr>
                                      <p:to>
                                        <p:strVal val="visible"/>
                                      </p:to>
                                    </p:set>
                                    <p:animEffect transition="in" filter="barn(outHorizontal)">
                                      <p:cBhvr>
                                        <p:cTn id="53" dur="500"/>
                                        <p:tgtEl>
                                          <p:spTgt spid="5">
                                            <p:graphicEl>
                                              <a:dgm id="{5E19AEF4-B8DB-472D-84FB-BB18403677C6}"/>
                                            </p:graphicEl>
                                          </p:spTgt>
                                        </p:tgtEl>
                                      </p:cBhvr>
                                    </p:animEffect>
                                  </p:childTnLst>
                                </p:cTn>
                              </p:par>
                              <p:par>
                                <p:cTn id="54" presetID="16" presetClass="entr" presetSubtype="42" fill="hold" grpId="0" nodeType="withEffect">
                                  <p:stCondLst>
                                    <p:cond delay="0"/>
                                  </p:stCondLst>
                                  <p:childTnLst>
                                    <p:set>
                                      <p:cBhvr>
                                        <p:cTn id="55" dur="1" fill="hold">
                                          <p:stCondLst>
                                            <p:cond delay="0"/>
                                          </p:stCondLst>
                                        </p:cTn>
                                        <p:tgtEl>
                                          <p:spTgt spid="5">
                                            <p:graphicEl>
                                              <a:dgm id="{7EDF55AF-76AE-4540-A12F-48423B7A66DF}"/>
                                            </p:graphicEl>
                                          </p:spTgt>
                                        </p:tgtEl>
                                        <p:attrNameLst>
                                          <p:attrName>style.visibility</p:attrName>
                                        </p:attrNameLst>
                                      </p:cBhvr>
                                      <p:to>
                                        <p:strVal val="visible"/>
                                      </p:to>
                                    </p:set>
                                    <p:animEffect transition="in" filter="barn(outHorizontal)">
                                      <p:cBhvr>
                                        <p:cTn id="56" dur="500"/>
                                        <p:tgtEl>
                                          <p:spTgt spid="5">
                                            <p:graphicEl>
                                              <a:dgm id="{7EDF55AF-76AE-4540-A12F-48423B7A66DF}"/>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42" fill="hold" grpId="0" nodeType="clickEffect">
                                  <p:stCondLst>
                                    <p:cond delay="0"/>
                                  </p:stCondLst>
                                  <p:childTnLst>
                                    <p:set>
                                      <p:cBhvr>
                                        <p:cTn id="60" dur="1" fill="hold">
                                          <p:stCondLst>
                                            <p:cond delay="0"/>
                                          </p:stCondLst>
                                        </p:cTn>
                                        <p:tgtEl>
                                          <p:spTgt spid="5">
                                            <p:graphicEl>
                                              <a:dgm id="{2455AE74-4116-4428-8D84-DF96CCC32D4D}"/>
                                            </p:graphicEl>
                                          </p:spTgt>
                                        </p:tgtEl>
                                        <p:attrNameLst>
                                          <p:attrName>style.visibility</p:attrName>
                                        </p:attrNameLst>
                                      </p:cBhvr>
                                      <p:to>
                                        <p:strVal val="visible"/>
                                      </p:to>
                                    </p:set>
                                    <p:animEffect transition="in" filter="barn(outHorizontal)">
                                      <p:cBhvr>
                                        <p:cTn id="61" dur="500"/>
                                        <p:tgtEl>
                                          <p:spTgt spid="5">
                                            <p:graphicEl>
                                              <a:dgm id="{2455AE74-4116-4428-8D84-DF96CCC32D4D}"/>
                                            </p:graphicEl>
                                          </p:spTgt>
                                        </p:tgtEl>
                                      </p:cBhvr>
                                    </p:animEffect>
                                  </p:childTnLst>
                                </p:cTn>
                              </p:par>
                              <p:par>
                                <p:cTn id="62" presetID="16" presetClass="entr" presetSubtype="42" fill="hold" grpId="0" nodeType="withEffect">
                                  <p:stCondLst>
                                    <p:cond delay="0"/>
                                  </p:stCondLst>
                                  <p:childTnLst>
                                    <p:set>
                                      <p:cBhvr>
                                        <p:cTn id="63" dur="1" fill="hold">
                                          <p:stCondLst>
                                            <p:cond delay="0"/>
                                          </p:stCondLst>
                                        </p:cTn>
                                        <p:tgtEl>
                                          <p:spTgt spid="5">
                                            <p:graphicEl>
                                              <a:dgm id="{7210DFA6-38AA-45F3-ACCF-3103A5FB3F05}"/>
                                            </p:graphicEl>
                                          </p:spTgt>
                                        </p:tgtEl>
                                        <p:attrNameLst>
                                          <p:attrName>style.visibility</p:attrName>
                                        </p:attrNameLst>
                                      </p:cBhvr>
                                      <p:to>
                                        <p:strVal val="visible"/>
                                      </p:to>
                                    </p:set>
                                    <p:animEffect transition="in" filter="barn(outHorizontal)">
                                      <p:cBhvr>
                                        <p:cTn id="64" dur="500"/>
                                        <p:tgtEl>
                                          <p:spTgt spid="5">
                                            <p:graphicEl>
                                              <a:dgm id="{7210DFA6-38AA-45F3-ACCF-3103A5FB3F05}"/>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42" fill="hold" grpId="0" nodeType="clickEffect">
                                  <p:stCondLst>
                                    <p:cond delay="0"/>
                                  </p:stCondLst>
                                  <p:childTnLst>
                                    <p:set>
                                      <p:cBhvr>
                                        <p:cTn id="68" dur="1" fill="hold">
                                          <p:stCondLst>
                                            <p:cond delay="0"/>
                                          </p:stCondLst>
                                        </p:cTn>
                                        <p:tgtEl>
                                          <p:spTgt spid="5">
                                            <p:graphicEl>
                                              <a:dgm id="{1A9665A7-CB11-4968-84E2-B55FAABDAE82}"/>
                                            </p:graphicEl>
                                          </p:spTgt>
                                        </p:tgtEl>
                                        <p:attrNameLst>
                                          <p:attrName>style.visibility</p:attrName>
                                        </p:attrNameLst>
                                      </p:cBhvr>
                                      <p:to>
                                        <p:strVal val="visible"/>
                                      </p:to>
                                    </p:set>
                                    <p:animEffect transition="in" filter="barn(outHorizontal)">
                                      <p:cBhvr>
                                        <p:cTn id="69" dur="500"/>
                                        <p:tgtEl>
                                          <p:spTgt spid="5">
                                            <p:graphicEl>
                                              <a:dgm id="{1A9665A7-CB11-4968-84E2-B55FAABDAE82}"/>
                                            </p:graphicEl>
                                          </p:spTgt>
                                        </p:tgtEl>
                                      </p:cBhvr>
                                    </p:animEffect>
                                  </p:childTnLst>
                                </p:cTn>
                              </p:par>
                              <p:par>
                                <p:cTn id="70" presetID="16" presetClass="entr" presetSubtype="42" fill="hold" grpId="0" nodeType="withEffect">
                                  <p:stCondLst>
                                    <p:cond delay="0"/>
                                  </p:stCondLst>
                                  <p:childTnLst>
                                    <p:set>
                                      <p:cBhvr>
                                        <p:cTn id="71" dur="1" fill="hold">
                                          <p:stCondLst>
                                            <p:cond delay="0"/>
                                          </p:stCondLst>
                                        </p:cTn>
                                        <p:tgtEl>
                                          <p:spTgt spid="5">
                                            <p:graphicEl>
                                              <a:dgm id="{05714DDF-513C-40B5-9773-00B82854505D}"/>
                                            </p:graphicEl>
                                          </p:spTgt>
                                        </p:tgtEl>
                                        <p:attrNameLst>
                                          <p:attrName>style.visibility</p:attrName>
                                        </p:attrNameLst>
                                      </p:cBhvr>
                                      <p:to>
                                        <p:strVal val="visible"/>
                                      </p:to>
                                    </p:set>
                                    <p:animEffect transition="in" filter="barn(outHorizontal)">
                                      <p:cBhvr>
                                        <p:cTn id="72" dur="500"/>
                                        <p:tgtEl>
                                          <p:spTgt spid="5">
                                            <p:graphicEl>
                                              <a:dgm id="{05714DDF-513C-40B5-9773-00B82854505D}"/>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42" fill="hold" grpId="0" nodeType="clickEffect">
                                  <p:stCondLst>
                                    <p:cond delay="0"/>
                                  </p:stCondLst>
                                  <p:childTnLst>
                                    <p:set>
                                      <p:cBhvr>
                                        <p:cTn id="76" dur="1" fill="hold">
                                          <p:stCondLst>
                                            <p:cond delay="0"/>
                                          </p:stCondLst>
                                        </p:cTn>
                                        <p:tgtEl>
                                          <p:spTgt spid="5">
                                            <p:graphicEl>
                                              <a:dgm id="{9D7ED4CF-FE2D-4388-AB7D-0750E0706CAF}"/>
                                            </p:graphicEl>
                                          </p:spTgt>
                                        </p:tgtEl>
                                        <p:attrNameLst>
                                          <p:attrName>style.visibility</p:attrName>
                                        </p:attrNameLst>
                                      </p:cBhvr>
                                      <p:to>
                                        <p:strVal val="visible"/>
                                      </p:to>
                                    </p:set>
                                    <p:animEffect transition="in" filter="barn(outHorizontal)">
                                      <p:cBhvr>
                                        <p:cTn id="77" dur="500"/>
                                        <p:tgtEl>
                                          <p:spTgt spid="5">
                                            <p:graphicEl>
                                              <a:dgm id="{9D7ED4CF-FE2D-4388-AB7D-0750E0706CAF}"/>
                                            </p:graphicEl>
                                          </p:spTgt>
                                        </p:tgtEl>
                                      </p:cBhvr>
                                    </p:animEffect>
                                  </p:childTnLst>
                                </p:cTn>
                              </p:par>
                              <p:par>
                                <p:cTn id="78" presetID="16" presetClass="entr" presetSubtype="42" fill="hold" grpId="0" nodeType="withEffect">
                                  <p:stCondLst>
                                    <p:cond delay="0"/>
                                  </p:stCondLst>
                                  <p:childTnLst>
                                    <p:set>
                                      <p:cBhvr>
                                        <p:cTn id="79" dur="1" fill="hold">
                                          <p:stCondLst>
                                            <p:cond delay="0"/>
                                          </p:stCondLst>
                                        </p:cTn>
                                        <p:tgtEl>
                                          <p:spTgt spid="5">
                                            <p:graphicEl>
                                              <a:dgm id="{E934A15A-18F1-498F-A3FD-87384CC5EB5F}"/>
                                            </p:graphicEl>
                                          </p:spTgt>
                                        </p:tgtEl>
                                        <p:attrNameLst>
                                          <p:attrName>style.visibility</p:attrName>
                                        </p:attrNameLst>
                                      </p:cBhvr>
                                      <p:to>
                                        <p:strVal val="visible"/>
                                      </p:to>
                                    </p:set>
                                    <p:animEffect transition="in" filter="barn(outHorizontal)">
                                      <p:cBhvr>
                                        <p:cTn id="80" dur="500"/>
                                        <p:tgtEl>
                                          <p:spTgt spid="5">
                                            <p:graphicEl>
                                              <a:dgm id="{E934A15A-18F1-498F-A3FD-87384CC5EB5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Graphic spid="5"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8" name="Picture 4" descr="I:\Dibujos\Oxygen\21\Artwork\MyDevotion\MyDevotion.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179512" y="4455462"/>
            <a:ext cx="2448272" cy="251803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Rectángulo"/>
          <p:cNvSpPr/>
          <p:nvPr/>
        </p:nvSpPr>
        <p:spPr>
          <a:xfrm>
            <a:off x="0" y="12862"/>
            <a:ext cx="6012160" cy="769441"/>
          </a:xfrm>
          <a:prstGeom prst="rect">
            <a:avLst/>
          </a:prstGeom>
        </p:spPr>
        <p:txBody>
          <a:bodyPr wrap="square">
            <a:spAutoFit/>
            <a:scene3d>
              <a:camera prst="orthographicFront">
                <a:rot lat="0" lon="0" rev="0"/>
              </a:camera>
              <a:lightRig rig="glow" dir="t">
                <a:rot lat="0" lon="0" rev="3600000"/>
              </a:lightRig>
            </a:scene3d>
            <a:sp3d contourW="12700" prstMaterial="softEdge">
              <a:bevelT w="29210" h="16510"/>
              <a:contourClr>
                <a:srgbClr val="634701"/>
              </a:contourClr>
            </a:sp3d>
          </a:bodyPr>
          <a:lstStyle/>
          <a:p>
            <a:pPr algn="ctr"/>
            <a:r>
              <a:rPr lang="ro-RO" sz="4400" b="1">
                <a:ln>
                  <a:prstDash val="solid"/>
                </a:ln>
                <a:gradFill rotWithShape="1">
                  <a:gsLst>
                    <a:gs pos="0">
                      <a:srgbClr val="FFEFD1"/>
                    </a:gs>
                    <a:gs pos="64999">
                      <a:srgbClr val="F0EBD5"/>
                    </a:gs>
                    <a:gs pos="100000">
                      <a:srgbClr val="D1C39F"/>
                    </a:gs>
                  </a:gsLst>
                  <a:lin ang="5400000" scaled="0"/>
                </a:gradFill>
                <a:effectLst>
                  <a:outerShdw blurRad="88000" dist="50800" dir="5040000" algn="tl">
                    <a:srgbClr val="634701">
                      <a:alpha val="45000"/>
                    </a:srgbClr>
                  </a:outerShdw>
                </a:effectLst>
              </a:rPr>
              <a:t>LUCRURILE </a:t>
            </a:r>
            <a:r>
              <a:rPr lang="ro-RO" sz="4400" b="1" smtClean="0">
                <a:ln>
                  <a:prstDash val="solid"/>
                </a:ln>
                <a:gradFill rotWithShape="1">
                  <a:gsLst>
                    <a:gs pos="0">
                      <a:srgbClr val="FFEFD1"/>
                    </a:gs>
                    <a:gs pos="64999">
                      <a:srgbClr val="F0EBD5"/>
                    </a:gs>
                    <a:gs pos="100000">
                      <a:srgbClr val="D1C39F"/>
                    </a:gs>
                  </a:gsLst>
                  <a:lin ang="5400000" scaled="0"/>
                </a:gradFill>
                <a:effectLst>
                  <a:outerShdw blurRad="88000" dist="50800" dir="5040000" algn="tl">
                    <a:srgbClr val="634701">
                      <a:alpha val="45000"/>
                    </a:srgbClr>
                  </a:outerShdw>
                </a:effectLst>
              </a:rPr>
              <a:t>NEVĂZUTE</a:t>
            </a:r>
            <a:endParaRPr lang="ro-RO" sz="4400" b="1">
              <a:ln>
                <a:prstDash val="solid"/>
              </a:ln>
              <a:gradFill rotWithShape="1">
                <a:gsLst>
                  <a:gs pos="0">
                    <a:srgbClr val="FFEFD1"/>
                  </a:gs>
                  <a:gs pos="64999">
                    <a:srgbClr val="F0EBD5"/>
                  </a:gs>
                  <a:gs pos="100000">
                    <a:srgbClr val="D1C39F"/>
                  </a:gs>
                </a:gsLst>
                <a:lin ang="5400000" scaled="0"/>
              </a:gradFill>
              <a:effectLst>
                <a:outerShdw blurRad="88000" dist="50800" dir="5040000" algn="tl">
                  <a:srgbClr val="634701">
                    <a:alpha val="45000"/>
                  </a:srgbClr>
                </a:outerShdw>
              </a:effectLst>
            </a:endParaRPr>
          </a:p>
        </p:txBody>
      </p:sp>
      <p:sp>
        <p:nvSpPr>
          <p:cNvPr id="3" name="2 Rectángulo"/>
          <p:cNvSpPr/>
          <p:nvPr/>
        </p:nvSpPr>
        <p:spPr>
          <a:xfrm>
            <a:off x="5940152" y="12862"/>
            <a:ext cx="3206814" cy="1181143"/>
          </a:xfrm>
          <a:prstGeom prst="rect">
            <a:avLst/>
          </a:prstGeom>
          <a:solidFill>
            <a:schemeClr val="bg1">
              <a:alpha val="58000"/>
            </a:schemeClr>
          </a:solidFill>
          <a:effectLst>
            <a:softEdge rad="63500"/>
          </a:effectLst>
        </p:spPr>
        <p:txBody>
          <a:bodyPr wrap="square" tIns="108000">
            <a:spAutoFit/>
          </a:bodyPr>
          <a:lstStyle/>
          <a:p>
            <a:pPr algn="ctr">
              <a:lnSpc>
                <a:spcPts val="2000"/>
              </a:lnSpc>
            </a:pPr>
            <a:r>
              <a:rPr lang="ro-RO" b="1" dirty="0" smtClean="0">
                <a:solidFill>
                  <a:srgbClr val="60452A"/>
                </a:solidFill>
                <a:latin typeface="Comic Sans MS" panose="030F0702030302020204" pitchFamily="66" charset="0"/>
              </a:rPr>
              <a:t>“Încrede-te în Domnul din toată inima ta, şi nu te bizui pe înţelepciunea ta!” </a:t>
            </a:r>
            <a:r>
              <a:rPr lang="ro-RO" sz="1400" b="1" dirty="0" smtClean="0">
                <a:solidFill>
                  <a:srgbClr val="60452A"/>
                </a:solidFill>
                <a:latin typeface="Comic Sans MS" panose="030F0702030302020204" pitchFamily="66" charset="0"/>
              </a:rPr>
              <a:t>(Proverbe 3:5)</a:t>
            </a:r>
            <a:endParaRPr lang="ro-RO" b="1" dirty="0">
              <a:solidFill>
                <a:srgbClr val="60452A"/>
              </a:solidFill>
              <a:latin typeface="Comic Sans MS" panose="030F0702030302020204" pitchFamily="66" charset="0"/>
            </a:endParaRPr>
          </a:p>
        </p:txBody>
      </p:sp>
      <p:sp>
        <p:nvSpPr>
          <p:cNvPr id="4" name="3 CuadroTexto"/>
          <p:cNvSpPr txBox="1"/>
          <p:nvPr/>
        </p:nvSpPr>
        <p:spPr>
          <a:xfrm>
            <a:off x="35496" y="641588"/>
            <a:ext cx="5976664" cy="3631763"/>
          </a:xfrm>
          <a:prstGeom prst="rect">
            <a:avLst/>
          </a:prstGeom>
          <a:noFill/>
        </p:spPr>
        <p:txBody>
          <a:bodyPr wrap="square" rtlCol="0">
            <a:spAutoFit/>
          </a:bodyPr>
          <a:lstStyle/>
          <a:p>
            <a:pPr>
              <a:spcBef>
                <a:spcPts val="600"/>
              </a:spcBef>
            </a:pPr>
            <a:r>
              <a:rPr lang="ro-RO" sz="2000" b="1" dirty="0">
                <a:effectLst>
                  <a:glow rad="203200">
                    <a:schemeClr val="bg1">
                      <a:lumMod val="85000"/>
                      <a:alpha val="67000"/>
                    </a:schemeClr>
                  </a:glow>
                </a:effectLst>
              </a:rPr>
              <a:t>În ce fel explicăm acea suferință care nu pare să aibă rost pentru noi și în care se varsă sânge nevinovat? </a:t>
            </a:r>
          </a:p>
          <a:p>
            <a:pPr>
              <a:spcBef>
                <a:spcPts val="600"/>
              </a:spcBef>
            </a:pPr>
            <a:r>
              <a:rPr lang="ro-RO" sz="2000" b="1" dirty="0">
                <a:effectLst>
                  <a:glow rad="203200">
                    <a:schemeClr val="bg1">
                      <a:lumMod val="85000"/>
                      <a:alpha val="67000"/>
                    </a:schemeClr>
                  </a:glow>
                </a:effectLst>
              </a:rPr>
              <a:t>Singura explicație validă este mai departe de ceea ce ochii noștri pot vedea. Este o luptă invizibilă pentru noi, dar atât de reală încât afectează fiecare aspect al vieții noastre. Este Marea Luptă dintre bine și rău, dintre Hristos și Satana. </a:t>
            </a:r>
          </a:p>
          <a:p>
            <a:pPr>
              <a:spcBef>
                <a:spcPts val="600"/>
              </a:spcBef>
            </a:pPr>
            <a:r>
              <a:rPr lang="ro-RO" sz="2000" b="1" dirty="0">
                <a:effectLst>
                  <a:glow rad="203200">
                    <a:schemeClr val="bg1">
                      <a:lumMod val="85000"/>
                      <a:alpha val="67000"/>
                    </a:schemeClr>
                  </a:glow>
                </a:effectLst>
              </a:rPr>
              <a:t>Neputincioși în fața puterii răului, suntem invitați să ne încredem deplin în Dumnezeu și în promisiunile Lui. În mod special când vedem că nu iese nimic bun din rău și din suferința care ne înconjoară. </a:t>
            </a:r>
          </a:p>
        </p:txBody>
      </p:sp>
      <p:pic>
        <p:nvPicPr>
          <p:cNvPr id="1026" name="Picture 2" descr="I:\Dibujos\varios\600-Jesus-satan-modernman352.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171959" y="1268760"/>
            <a:ext cx="2743200" cy="3657600"/>
          </a:xfrm>
          <a:prstGeom prst="rect">
            <a:avLst/>
          </a:prstGeom>
          <a:solidFill>
            <a:srgbClr val="FFFFFF">
              <a:shade val="85000"/>
            </a:srgbClr>
          </a:solidFill>
          <a:ln w="76200" cap="sq">
            <a:solidFill>
              <a:srgbClr val="C7A37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prst="angle"/>
            <a:contourClr>
              <a:srgbClr val="FFFFFF"/>
            </a:contourClr>
          </a:sp3d>
          <a:extLst/>
        </p:spPr>
      </p:pic>
      <p:sp>
        <p:nvSpPr>
          <p:cNvPr id="5" name="4 Rectángulo"/>
          <p:cNvSpPr/>
          <p:nvPr/>
        </p:nvSpPr>
        <p:spPr>
          <a:xfrm>
            <a:off x="5845465" y="5085184"/>
            <a:ext cx="3263039" cy="1323439"/>
          </a:xfrm>
          <a:prstGeom prst="rect">
            <a:avLst/>
          </a:prstGeom>
        </p:spPr>
        <p:txBody>
          <a:bodyPr wrap="square">
            <a:spAutoFit/>
          </a:bodyPr>
          <a:lstStyle/>
          <a:p>
            <a:pPr lvl="0">
              <a:spcBef>
                <a:spcPts val="600"/>
              </a:spcBef>
            </a:pPr>
            <a:r>
              <a:rPr lang="ro-RO" sz="2000" b="1" smtClean="0">
                <a:solidFill>
                  <a:prstClr val="black"/>
                </a:solidFill>
                <a:effectLst>
                  <a:glow rad="203200">
                    <a:schemeClr val="bg1">
                      <a:lumMod val="85000"/>
                      <a:alpha val="67000"/>
                    </a:schemeClr>
                  </a:glow>
                </a:effectLst>
              </a:rPr>
              <a:t>Dumnezeu </a:t>
            </a:r>
            <a:r>
              <a:rPr lang="ro-RO" sz="2000" b="1">
                <a:solidFill>
                  <a:prstClr val="black"/>
                </a:solidFill>
                <a:effectLst>
                  <a:glow rad="203200">
                    <a:schemeClr val="bg1">
                      <a:lumMod val="85000"/>
                      <a:alpha val="67000"/>
                    </a:schemeClr>
                  </a:glow>
                </a:effectLst>
              </a:rPr>
              <a:t>a promis că va veni ziua în care tot acest rău va fi istorie și nu se va </a:t>
            </a:r>
            <a:r>
              <a:rPr lang="ro-RO" sz="2000" b="1">
                <a:solidFill>
                  <a:prstClr val="black"/>
                </a:solidFill>
                <a:effectLst>
                  <a:glow rad="203200">
                    <a:schemeClr val="bg1">
                      <a:lumMod val="85000"/>
                      <a:alpha val="67000"/>
                    </a:schemeClr>
                  </a:glow>
                </a:effectLst>
              </a:rPr>
              <a:t>mai </a:t>
            </a:r>
            <a:r>
              <a:rPr lang="ro-RO" sz="2000" b="1" smtClean="0">
                <a:solidFill>
                  <a:prstClr val="black"/>
                </a:solidFill>
                <a:effectLst>
                  <a:glow rad="203200">
                    <a:schemeClr val="bg1">
                      <a:lumMod val="85000"/>
                      <a:alpha val="67000"/>
                    </a:schemeClr>
                  </a:glow>
                </a:effectLst>
              </a:rPr>
              <a:t>repeta</a:t>
            </a:r>
            <a:r>
              <a:rPr lang="ro-RO" sz="2000" b="1" smtClean="0">
                <a:solidFill>
                  <a:prstClr val="black"/>
                </a:solidFill>
                <a:effectLst>
                  <a:glow rad="203200">
                    <a:schemeClr val="bg1">
                      <a:lumMod val="85000"/>
                      <a:alpha val="67000"/>
                    </a:schemeClr>
                  </a:glow>
                </a:effectLst>
              </a:rPr>
              <a:t> </a:t>
            </a:r>
            <a:r>
              <a:rPr lang="ro-RO" sz="2000" b="1" smtClean="0">
                <a:solidFill>
                  <a:prstClr val="black"/>
                </a:solidFill>
                <a:effectLst>
                  <a:glow rad="203200">
                    <a:schemeClr val="bg1">
                      <a:lumMod val="85000"/>
                      <a:alpha val="67000"/>
                    </a:schemeClr>
                  </a:glow>
                </a:effectLst>
              </a:rPr>
              <a:t>(Nau</a:t>
            </a:r>
            <a:r>
              <a:rPr lang="ro-RO" sz="2000" b="1" smtClean="0">
                <a:solidFill>
                  <a:prstClr val="black"/>
                </a:solidFill>
                <a:effectLst>
                  <a:glow rad="203200">
                    <a:schemeClr val="bg1">
                      <a:lumMod val="85000"/>
                      <a:alpha val="67000"/>
                    </a:schemeClr>
                  </a:glow>
                </a:effectLst>
              </a:rPr>
              <a:t>m 1:9).</a:t>
            </a:r>
            <a:endParaRPr lang="ro-RO" sz="2000" b="1">
              <a:solidFill>
                <a:prstClr val="black"/>
              </a:solidFill>
              <a:effectLst>
                <a:glow rad="203200">
                  <a:schemeClr val="bg1">
                    <a:lumMod val="85000"/>
                    <a:alpha val="67000"/>
                  </a:schemeClr>
                </a:glow>
              </a:effectLst>
            </a:endParaRPr>
          </a:p>
        </p:txBody>
      </p:sp>
      <p:pic>
        <p:nvPicPr>
          <p:cNvPr id="1029" name="Picture 5" descr="\\PC-EUNICE\FondosTematicos\TierraNueva\00044.jpg"/>
          <p:cNvPicPr>
            <a:picLocks noChangeAspect="1" noChangeArrowheads="1"/>
          </p:cNvPicPr>
          <p:nvPr/>
        </p:nvPicPr>
        <p:blipFill rotWithShape="1">
          <a:blip r:embed="rId5">
            <a:extLst>
              <a:ext uri="{28A0092B-C50C-407E-A947-70E740481C1C}">
                <a14:useLocalDpi xmlns:a14="http://schemas.microsoft.com/office/drawing/2010/main" xmlns="" val="0"/>
              </a:ext>
            </a:extLst>
          </a:blip>
          <a:srcRect t="12201" b="12136"/>
          <a:stretch/>
        </p:blipFill>
        <p:spPr bwMode="auto">
          <a:xfrm>
            <a:off x="1855869" y="4536504"/>
            <a:ext cx="4012275" cy="227687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503515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1000"/>
                                        <p:tgtEl>
                                          <p:spTgt spid="4">
                                            <p:txEl>
                                              <p:pRg st="0" end="0"/>
                                            </p:txEl>
                                          </p:spTgt>
                                        </p:tgtEl>
                                      </p:cBhvr>
                                    </p:animEffect>
                                    <p:anim calcmode="lin" valueType="num">
                                      <p:cBhvr>
                                        <p:cTn id="2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 calcmode="lin" valueType="num">
                                      <p:cBhvr>
                                        <p:cTn id="29"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32" dur="1000" fill="hold"/>
                                        <p:tgtEl>
                                          <p:spTgt spid="1026"/>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026"/>
                                        </p:tgtEl>
                                      </p:cBhvr>
                                    </p:animEffect>
                                  </p:childTnLst>
                                </p:cTn>
                              </p:par>
                            </p:childTnLst>
                          </p:cTn>
                        </p:par>
                        <p:par>
                          <p:cTn id="37" fill="hold">
                            <p:stCondLst>
                              <p:cond delay="1000"/>
                            </p:stCondLst>
                            <p:childTnLst>
                              <p:par>
                                <p:cTn id="38" presetID="42" presetClass="entr" presetSubtype="0" fill="hold" grpId="0" nodeType="after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fade">
                                      <p:cBhvr>
                                        <p:cTn id="40" dur="1000"/>
                                        <p:tgtEl>
                                          <p:spTgt spid="4">
                                            <p:txEl>
                                              <p:pRg st="1" end="1"/>
                                            </p:txEl>
                                          </p:spTgt>
                                        </p:tgtEl>
                                      </p:cBhvr>
                                    </p:animEffect>
                                    <p:anim calcmode="lin" valueType="num">
                                      <p:cBhvr>
                                        <p:cTn id="4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fade">
                                      <p:cBhvr>
                                        <p:cTn id="47" dur="1000"/>
                                        <p:tgtEl>
                                          <p:spTgt spid="4">
                                            <p:txEl>
                                              <p:pRg st="2" end="2"/>
                                            </p:txEl>
                                          </p:spTgt>
                                        </p:tgtEl>
                                      </p:cBhvr>
                                    </p:animEffect>
                                    <p:anim calcmode="lin" valueType="num">
                                      <p:cBhvr>
                                        <p:cTn id="4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1029"/>
                                        </p:tgtEl>
                                        <p:attrNameLst>
                                          <p:attrName>style.visibility</p:attrName>
                                        </p:attrNameLst>
                                      </p:cBhvr>
                                      <p:to>
                                        <p:strVal val="visible"/>
                                      </p:to>
                                    </p:set>
                                    <p:animEffect transition="in" filter="randombar(horizontal)">
                                      <p:cBhvr>
                                        <p:cTn id="54" dur="500"/>
                                        <p:tgtEl>
                                          <p:spTgt spid="1029"/>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randombar(horizontal)">
                                      <p:cBhvr>
                                        <p:cTn id="5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uiExpand="1"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1 Rectángulo"/>
          <p:cNvSpPr/>
          <p:nvPr/>
        </p:nvSpPr>
        <p:spPr>
          <a:xfrm>
            <a:off x="1547664" y="0"/>
            <a:ext cx="6048672" cy="6562992"/>
          </a:xfrm>
          <a:prstGeom prst="rect">
            <a:avLst/>
          </a:prstGeom>
        </p:spPr>
        <p:txBody>
          <a:bodyPr wrap="square" tIns="180000">
            <a:spAutoFit/>
          </a:bodyPr>
          <a:lstStyle/>
          <a:p>
            <a:pPr indent="355600" algn="just">
              <a:lnSpc>
                <a:spcPts val="2600"/>
              </a:lnSpc>
            </a:pPr>
            <a:r>
              <a:rPr lang="ro-RO" sz="2200" dirty="0" smtClean="0">
                <a:latin typeface="Cooper Black" panose="0208090404030B020404" pitchFamily="18" charset="0"/>
              </a:rPr>
              <a:t>“</a:t>
            </a:r>
            <a:r>
              <a:rPr lang="ro-RO" sz="2200" b="1" dirty="0" smtClean="0">
                <a:effectLst>
                  <a:outerShdw blurRad="38100" dist="38100" dir="2700000" algn="tl">
                    <a:srgbClr val="000000">
                      <a:alpha val="43137"/>
                    </a:srgbClr>
                  </a:outerShdw>
                </a:effectLst>
                <a:latin typeface="Arial" pitchFamily="34" charset="0"/>
                <a:cs typeface="Arial" pitchFamily="34" charset="0"/>
              </a:rPr>
              <a:t>Întregul univers va fi martor cu privire la natura și la urmările păcatului. Și distrugerea lui totală, care la început ar fi provocat îngerilor frică, iar lui Dumnezeu dezonoare, va îndreptăți acum iubirea Sa și-I va restabili onoarea în fața universului ființelor care-și găseau plăcerea să facă voia Sa și în a căror inimă este Legea Sa. Niciodată nu va mai fi păcatul. Cuvântul Domnului spune: „Nenorocirea nu vine de două ori” (Naum 1, 9). Legea lui Dumnezeu, pe care Satana a declarat-o a fi un jug al robiei, va fi cinstită ca lege a libertății. O creațiune încercată și trecută prin experiențe nu va mai fi niciodată îndepărtată de la supunerea față de Acela al cărui caracter a fost deplin descoperit înaintea lor, ca fiind iubire nepătrunsă și înțelepciune infinită.</a:t>
            </a:r>
            <a:r>
              <a:rPr lang="ro-RO" sz="2200" dirty="0" smtClean="0">
                <a:latin typeface="Cooper Black" panose="0208090404030B020404" pitchFamily="18" charset="0"/>
              </a:rPr>
              <a:t>”</a:t>
            </a:r>
            <a:endParaRPr lang="ro-RO" sz="2200" dirty="0">
              <a:latin typeface="Cooper Black" panose="0208090404030B020404" pitchFamily="18" charset="0"/>
            </a:endParaRPr>
          </a:p>
        </p:txBody>
      </p:sp>
      <p:sp>
        <p:nvSpPr>
          <p:cNvPr id="3" name="2 CuadroTexto"/>
          <p:cNvSpPr txBox="1"/>
          <p:nvPr/>
        </p:nvSpPr>
        <p:spPr>
          <a:xfrm>
            <a:off x="4306830" y="6519470"/>
            <a:ext cx="3337004" cy="338554"/>
          </a:xfrm>
          <a:prstGeom prst="rect">
            <a:avLst/>
          </a:prstGeom>
          <a:noFill/>
        </p:spPr>
        <p:txBody>
          <a:bodyPr wrap="none" rtlCol="0">
            <a:spAutoFit/>
          </a:bodyPr>
          <a:lstStyle/>
          <a:p>
            <a:pPr algn="ctr"/>
            <a:r>
              <a:rPr lang="ro-RO" sz="1600" b="1" dirty="0" smtClean="0"/>
              <a:t>E.G.W. (Tragedia veacurilor, pag. 504)</a:t>
            </a:r>
            <a:endParaRPr lang="ro-RO" sz="1600" b="1" dirty="0"/>
          </a:p>
        </p:txBody>
      </p:sp>
    </p:spTree>
    <p:extLst>
      <p:ext uri="{BB962C8B-B14F-4D97-AF65-F5344CB8AC3E}">
        <p14:creationId xmlns:p14="http://schemas.microsoft.com/office/powerpoint/2010/main" xmlns="" val="40374872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TotalTime>
  <Words>1193</Words>
  <Application>Microsoft Office PowerPoint</Application>
  <PresentationFormat>Expunere pe ecran (4:3)</PresentationFormat>
  <Paragraphs>55</Paragraphs>
  <Slides>9</Slides>
  <Notes>0</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9</vt:i4>
      </vt:variant>
    </vt:vector>
  </HeadingPairs>
  <TitlesOfParts>
    <vt:vector size="15" baseType="lpstr">
      <vt:lpstr>Arial</vt:lpstr>
      <vt:lpstr>Calibri</vt:lpstr>
      <vt:lpstr>Wingdings</vt:lpstr>
      <vt:lpstr>Comic Sans MS</vt:lpstr>
      <vt:lpstr>Cooper Black</vt:lpstr>
      <vt:lpstr>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8 - Sange nevinovat</dc:title>
  <dc:subject>Studiu Biblic, Trim. IV, 2016 – Cartea lui Iov</dc:subject>
  <dc:creator>Sergio Fustero Carreras</dc:creator>
  <cp:keywords>http://www.fustero.net/es/index_ro.php</cp:keywords>
  <cp:lastModifiedBy>Administrator</cp:lastModifiedBy>
  <cp:revision>75</cp:revision>
  <dcterms:created xsi:type="dcterms:W3CDTF">2016-10-30T05:58:02Z</dcterms:created>
  <dcterms:modified xsi:type="dcterms:W3CDTF">2016-11-14T09:37:11Z</dcterms:modified>
</cp:coreProperties>
</file>