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3" r:id="rId7"/>
    <p:sldId id="267" r:id="rId8"/>
    <p:sldId id="268" r:id="rId9"/>
    <p:sldId id="262" r:id="rId10"/>
    <p:sldId id="264"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4B322B"/>
    <a:srgbClr val="ECE5D5"/>
    <a:srgbClr val="46341A"/>
    <a:srgbClr val="001236"/>
    <a:srgbClr val="0018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D633B-A0E0-42CF-A20D-28E3D6499EE2}"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s-ES"/>
        </a:p>
      </dgm:t>
    </dgm:pt>
    <dgm:pt modelId="{27FF88E9-9A44-4638-8B20-F0D35DAA8831}">
      <dgm:prSet phldrT="[Texto]" custT="1"/>
      <dgm:spPr/>
      <dgm:t>
        <a:bodyPr/>
        <a:lstStyle/>
        <a:p>
          <a:r>
            <a:rPr lang="ro-RO" sz="2000" b="1" dirty="0"/>
            <a:t>Iov</a:t>
          </a:r>
          <a:r>
            <a:rPr lang="es-ES" sz="2000" b="1" dirty="0"/>
            <a:t> 5:3</a:t>
          </a:r>
        </a:p>
      </dgm:t>
    </dgm:pt>
    <dgm:pt modelId="{817F37D1-CCE5-447A-A94E-BA72D14596C7}" type="parTrans" cxnId="{509DDB13-3F9D-44C8-AE68-7C1E6A0EDD61}">
      <dgm:prSet/>
      <dgm:spPr/>
      <dgm:t>
        <a:bodyPr/>
        <a:lstStyle/>
        <a:p>
          <a:endParaRPr lang="es-ES" sz="2000" b="1"/>
        </a:p>
      </dgm:t>
    </dgm:pt>
    <dgm:pt modelId="{74A9955E-5F59-49EA-A3AC-E59FD7DDE878}" type="sibTrans" cxnId="{509DDB13-3F9D-44C8-AE68-7C1E6A0EDD61}">
      <dgm:prSet/>
      <dgm:spPr/>
      <dgm:t>
        <a:bodyPr/>
        <a:lstStyle/>
        <a:p>
          <a:endParaRPr lang="es-ES" sz="2000" b="1"/>
        </a:p>
      </dgm:t>
    </dgm:pt>
    <dgm:pt modelId="{968F1FA6-5D59-408F-B4B6-89D0BE980ACD}">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Încă puţin, şi cel rău nu va mai fi; şi vei privi locul său şi nu va mai fi.</a:t>
          </a:r>
          <a:r>
            <a:rPr lang="ro-RO" sz="1800" b="1" noProof="0" dirty="0" smtClean="0"/>
            <a:t>» </a:t>
          </a:r>
          <a:r>
            <a:rPr lang="ro-RO" sz="1600" b="1" noProof="0" dirty="0" smtClean="0"/>
            <a:t>(Psalmii 37:10)</a:t>
          </a:r>
          <a:r>
            <a:rPr lang="ro-RO" b="0" i="0" noProof="0" dirty="0" smtClean="0"/>
            <a:t>.</a:t>
          </a:r>
          <a:endParaRPr lang="ro-RO" sz="1600" b="1" noProof="0" dirty="0"/>
        </a:p>
      </dgm:t>
    </dgm:pt>
    <dgm:pt modelId="{534E5093-A159-40A1-8736-1C359E3DA3BD}" type="parTrans" cxnId="{A071C162-6ED8-4FC2-BB85-5E394C2F8586}">
      <dgm:prSet/>
      <dgm:spPr/>
      <dgm:t>
        <a:bodyPr/>
        <a:lstStyle/>
        <a:p>
          <a:endParaRPr lang="es-ES" sz="2000" b="1"/>
        </a:p>
      </dgm:t>
    </dgm:pt>
    <dgm:pt modelId="{1EC2F762-E33F-4CA6-8213-088210727E01}" type="sibTrans" cxnId="{A071C162-6ED8-4FC2-BB85-5E394C2F8586}">
      <dgm:prSet/>
      <dgm:spPr/>
      <dgm:t>
        <a:bodyPr/>
        <a:lstStyle/>
        <a:p>
          <a:endParaRPr lang="es-ES" sz="2000" b="1"/>
        </a:p>
      </dgm:t>
    </dgm:pt>
    <dgm:pt modelId="{2F54F16F-E989-47CD-A44A-080BD0EB1AA8}">
      <dgm:prSet phldrT="[Texto]" custT="1"/>
      <dgm:spPr/>
      <dgm:t>
        <a:bodyPr/>
        <a:lstStyle/>
        <a:p>
          <a:r>
            <a:rPr lang="ro-RO" sz="2000" b="1" dirty="0"/>
            <a:t>Iov</a:t>
          </a:r>
          <a:r>
            <a:rPr lang="es-ES" sz="2000" b="1" dirty="0"/>
            <a:t>  5:6</a:t>
          </a:r>
        </a:p>
      </dgm:t>
    </dgm:pt>
    <dgm:pt modelId="{EBA54925-86AD-4149-A775-F9D86BBC9393}" type="parTrans" cxnId="{D10F2C6D-A589-48EB-BBF3-9644ABF785E3}">
      <dgm:prSet/>
      <dgm:spPr/>
      <dgm:t>
        <a:bodyPr/>
        <a:lstStyle/>
        <a:p>
          <a:endParaRPr lang="es-ES" sz="2000" b="1"/>
        </a:p>
      </dgm:t>
    </dgm:pt>
    <dgm:pt modelId="{6C9D8930-4079-49B7-A87B-DD4A31093D82}" type="sibTrans" cxnId="{D10F2C6D-A589-48EB-BBF3-9644ABF785E3}">
      <dgm:prSet/>
      <dgm:spPr/>
      <dgm:t>
        <a:bodyPr/>
        <a:lstStyle/>
        <a:p>
          <a:endParaRPr lang="es-ES" sz="2000" b="1"/>
        </a:p>
      </dgm:t>
    </dgm:pt>
    <dgm:pt modelId="{EE6B1963-8276-44B3-A6F6-DB6CC2D9C8B5}">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Ca vrabia când sare ici şi colo, ca rândunica atunci când zboară, aşa şi blestemul neîntemeiat nu va veni</a:t>
          </a:r>
          <a:r>
            <a:rPr lang="ro-RO" sz="1800" b="1" noProof="0" dirty="0" smtClean="0"/>
            <a:t>» </a:t>
          </a:r>
          <a:r>
            <a:rPr lang="ro-RO" sz="1600" b="1" noProof="0" dirty="0" smtClean="0"/>
            <a:t>(Proverbe26:2)</a:t>
          </a:r>
          <a:endParaRPr lang="ro-RO" sz="1600" b="1" noProof="0" dirty="0"/>
        </a:p>
      </dgm:t>
    </dgm:pt>
    <dgm:pt modelId="{34EE4854-8A60-4D43-B26C-A50FC996EB31}" type="parTrans" cxnId="{0B09E9C7-755D-4C24-A805-08EC56612716}">
      <dgm:prSet/>
      <dgm:spPr/>
      <dgm:t>
        <a:bodyPr/>
        <a:lstStyle/>
        <a:p>
          <a:endParaRPr lang="es-ES" sz="2000" b="1"/>
        </a:p>
      </dgm:t>
    </dgm:pt>
    <dgm:pt modelId="{A310D9A6-B8EE-48A1-9EF3-FCB5929EEBE6}" type="sibTrans" cxnId="{0B09E9C7-755D-4C24-A805-08EC56612716}">
      <dgm:prSet/>
      <dgm:spPr/>
      <dgm:t>
        <a:bodyPr/>
        <a:lstStyle/>
        <a:p>
          <a:endParaRPr lang="es-ES" sz="2000" b="1"/>
        </a:p>
      </dgm:t>
    </dgm:pt>
    <dgm:pt modelId="{40F288C9-66FA-455E-BA0D-6E52624BB440}">
      <dgm:prSet phldrT="[Texto]" custT="1"/>
      <dgm:spPr/>
      <dgm:t>
        <a:bodyPr/>
        <a:lstStyle/>
        <a:p>
          <a:r>
            <a:rPr lang="ro-RO" sz="2000" b="1" noProof="0" dirty="0" smtClean="0"/>
            <a:t>Iov  5:11-12</a:t>
          </a:r>
          <a:endParaRPr lang="ro-RO" sz="2000" b="1" noProof="0" dirty="0"/>
        </a:p>
      </dgm:t>
    </dgm:pt>
    <dgm:pt modelId="{0532D25D-FE81-4E53-8CA5-49D66BF69983}" type="parTrans" cxnId="{A6714EDF-0C94-4EBD-A381-3967FE4DE6F2}">
      <dgm:prSet/>
      <dgm:spPr/>
      <dgm:t>
        <a:bodyPr/>
        <a:lstStyle/>
        <a:p>
          <a:endParaRPr lang="es-ES" sz="2000" b="1"/>
        </a:p>
      </dgm:t>
    </dgm:pt>
    <dgm:pt modelId="{10BC91F5-E22B-43B6-A482-AC590DC56D39}" type="sibTrans" cxnId="{A6714EDF-0C94-4EBD-A381-3967FE4DE6F2}">
      <dgm:prSet/>
      <dgm:spPr/>
      <dgm:t>
        <a:bodyPr/>
        <a:lstStyle/>
        <a:p>
          <a:endParaRPr lang="es-ES" sz="2000" b="1"/>
        </a:p>
      </dgm:t>
    </dgm:pt>
    <dgm:pt modelId="{274C8DF4-6B92-4756-9CB1-EEFCF64D24B9}">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I-a dat jos pe cei puternici de pe tronuri şi i-a înălţat pe cei smeriţi</a:t>
          </a:r>
          <a:r>
            <a:rPr lang="ro-RO" sz="1800" b="0" i="0" noProof="0" dirty="0" smtClean="0"/>
            <a:t>.</a:t>
          </a:r>
          <a:r>
            <a:rPr lang="ro-RO" sz="1800" b="1" noProof="0" dirty="0" smtClean="0"/>
            <a:t>» </a:t>
          </a:r>
          <a:r>
            <a:rPr lang="ro-RO" sz="1600" b="1" noProof="0" dirty="0" smtClean="0"/>
            <a:t>(Luca 1:52)</a:t>
          </a:r>
          <a:endParaRPr lang="ro-RO" sz="1600" b="1" noProof="0" dirty="0"/>
        </a:p>
      </dgm:t>
    </dgm:pt>
    <dgm:pt modelId="{34A37C3D-CA7E-4CBA-AC46-E95431F5B7F3}" type="parTrans" cxnId="{3BFB2818-5754-4E39-8351-FFDCA0828C74}">
      <dgm:prSet/>
      <dgm:spPr/>
      <dgm:t>
        <a:bodyPr/>
        <a:lstStyle/>
        <a:p>
          <a:endParaRPr lang="es-ES" sz="2000" b="1"/>
        </a:p>
      </dgm:t>
    </dgm:pt>
    <dgm:pt modelId="{9F3C1CBC-D3AB-4701-B9B1-33411799713A}" type="sibTrans" cxnId="{3BFB2818-5754-4E39-8351-FFDCA0828C74}">
      <dgm:prSet/>
      <dgm:spPr/>
      <dgm:t>
        <a:bodyPr/>
        <a:lstStyle/>
        <a:p>
          <a:endParaRPr lang="es-ES" sz="2000" b="1"/>
        </a:p>
      </dgm:t>
    </dgm:pt>
    <dgm:pt modelId="{6F39FC6B-0F87-40D1-AC17-A20EDD160E83}">
      <dgm:prSet phldrT="[Texto]" custT="1"/>
      <dgm:spPr/>
      <dgm:t>
        <a:bodyPr/>
        <a:lstStyle/>
        <a:p>
          <a:r>
            <a:rPr lang="ro-RO" sz="2000" b="1" noProof="0" dirty="0" smtClean="0"/>
            <a:t>Iov  5:13</a:t>
          </a:r>
          <a:endParaRPr lang="ro-RO" sz="2000" b="1" noProof="0" dirty="0"/>
        </a:p>
      </dgm:t>
    </dgm:pt>
    <dgm:pt modelId="{FF268955-7E81-4761-A3CC-483272B744E7}" type="parTrans" cxnId="{3E2EEC99-D927-4437-82E5-5530BB2CCC25}">
      <dgm:prSet/>
      <dgm:spPr/>
      <dgm:t>
        <a:bodyPr/>
        <a:lstStyle/>
        <a:p>
          <a:endParaRPr lang="es-ES" sz="2000" b="1"/>
        </a:p>
      </dgm:t>
    </dgm:pt>
    <dgm:pt modelId="{16F9876B-6645-4FE6-BB80-0AFEA5FFA119}" type="sibTrans" cxnId="{3E2EEC99-D927-4437-82E5-5530BB2CCC25}">
      <dgm:prSet/>
      <dgm:spPr/>
      <dgm:t>
        <a:bodyPr/>
        <a:lstStyle/>
        <a:p>
          <a:endParaRPr lang="es-ES" sz="2000" b="1"/>
        </a:p>
      </dgm:t>
    </dgm:pt>
    <dgm:pt modelId="{0FA6A904-0557-410E-A425-8E75B0437075}">
      <dgm:prSet phldrT="[Texto]" custT="1"/>
      <dgm:spPr/>
      <dgm:t>
        <a:bodyPr/>
        <a:lstStyle/>
        <a:p>
          <a:r>
            <a:rPr lang="ro-RO" sz="2000" b="1" noProof="0" dirty="0" smtClean="0"/>
            <a:t>Iov  5:15</a:t>
          </a:r>
          <a:endParaRPr lang="ro-RO" sz="2000" b="1" noProof="0" dirty="0"/>
        </a:p>
      </dgm:t>
    </dgm:pt>
    <dgm:pt modelId="{F0636A75-7FC2-412F-8033-E475981F6750}" type="parTrans" cxnId="{3E7BF5C0-1E17-46AA-A0EB-C1F4833744FA}">
      <dgm:prSet/>
      <dgm:spPr/>
      <dgm:t>
        <a:bodyPr/>
        <a:lstStyle/>
        <a:p>
          <a:endParaRPr lang="es-ES" sz="2000" b="1"/>
        </a:p>
      </dgm:t>
    </dgm:pt>
    <dgm:pt modelId="{1602F5AD-29AE-41DE-BF0B-19345F238B63}" type="sibTrans" cxnId="{3E7BF5C0-1E17-46AA-A0EB-C1F4833744FA}">
      <dgm:prSet/>
      <dgm:spPr/>
      <dgm:t>
        <a:bodyPr/>
        <a:lstStyle/>
        <a:p>
          <a:endParaRPr lang="es-ES" sz="2000" b="1"/>
        </a:p>
      </dgm:t>
    </dgm:pt>
    <dgm:pt modelId="{9BDC185C-0A79-48CA-A52B-8B679139DE20}">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Pentru că înţelepciunea lumii acesteia este nebunie înaintea lui Dumnezeu; pentru că este scris: „Cel care prinde pe înţelepţi în viclenia lor</a:t>
          </a:r>
          <a:r>
            <a:rPr lang="ro-RO" sz="1800" b="1" noProof="0" dirty="0" smtClean="0"/>
            <a:t>» </a:t>
          </a:r>
          <a:r>
            <a:rPr lang="ro-RO" sz="1600" b="1" noProof="0" dirty="0" smtClean="0"/>
            <a:t>(1 Corintieni 3:19)</a:t>
          </a:r>
          <a:endParaRPr lang="ro-RO" sz="1800" b="1" noProof="0" dirty="0"/>
        </a:p>
      </dgm:t>
    </dgm:pt>
    <dgm:pt modelId="{E1CD6F51-BC52-4516-A00F-4702EDACC0DA}" type="parTrans" cxnId="{5CAE7B4B-9406-41C7-84A4-5BD974669928}">
      <dgm:prSet/>
      <dgm:spPr/>
      <dgm:t>
        <a:bodyPr/>
        <a:lstStyle/>
        <a:p>
          <a:endParaRPr lang="es-ES" sz="2000" b="1"/>
        </a:p>
      </dgm:t>
    </dgm:pt>
    <dgm:pt modelId="{D2C84D9C-0705-4B45-812B-7D23746777E0}" type="sibTrans" cxnId="{5CAE7B4B-9406-41C7-84A4-5BD974669928}">
      <dgm:prSet/>
      <dgm:spPr/>
      <dgm:t>
        <a:bodyPr/>
        <a:lstStyle/>
        <a:p>
          <a:endParaRPr lang="es-ES" sz="2000" b="1"/>
        </a:p>
      </dgm:t>
    </dgm:pt>
    <dgm:pt modelId="{6E6B9DC4-CD0B-4B8E-97E6-57C9EF396C76}">
      <dgm:prSet phldrT="[Texto]" custT="1"/>
      <dgm:spPr/>
      <dgm:t>
        <a:bodyPr/>
        <a:lstStyle/>
        <a:p>
          <a:r>
            <a:rPr lang="ro-RO" sz="2000" b="1" noProof="0" dirty="0" smtClean="0"/>
            <a:t>Iov  5:17</a:t>
          </a:r>
          <a:endParaRPr lang="ro-RO" sz="2000" b="1" noProof="0" dirty="0"/>
        </a:p>
      </dgm:t>
    </dgm:pt>
    <dgm:pt modelId="{88B22368-7E90-4AFC-91E6-0721E4206164}" type="parTrans" cxnId="{F82AF2A2-ECC9-4D21-B45C-67B29BA55763}">
      <dgm:prSet/>
      <dgm:spPr/>
      <dgm:t>
        <a:bodyPr/>
        <a:lstStyle/>
        <a:p>
          <a:endParaRPr lang="es-ES" sz="2000" b="1"/>
        </a:p>
      </dgm:t>
    </dgm:pt>
    <dgm:pt modelId="{1C1933EE-7187-498F-9BC8-1694BA37814B}" type="sibTrans" cxnId="{F82AF2A2-ECC9-4D21-B45C-67B29BA55763}">
      <dgm:prSet/>
      <dgm:spPr/>
      <dgm:t>
        <a:bodyPr/>
        <a:lstStyle/>
        <a:p>
          <a:endParaRPr lang="es-ES" sz="2000" b="1"/>
        </a:p>
      </dgm:t>
    </dgm:pt>
    <dgm:pt modelId="{7CD44378-F525-41FD-BE3B-36C8BC849122}">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Acest întristat a strigat şi Domnul l-a auzit şi l-a salvat din toate necazurile lui.</a:t>
          </a:r>
          <a:r>
            <a:rPr lang="ro-RO" sz="1800" b="1" noProof="0" dirty="0" smtClean="0"/>
            <a:t>» </a:t>
          </a:r>
          <a:r>
            <a:rPr lang="ro-RO" sz="1600" b="1" noProof="0" dirty="0" smtClean="0"/>
            <a:t>(Psalmii 34:6)</a:t>
          </a:r>
          <a:endParaRPr lang="ro-RO" sz="1600" b="1" noProof="0" dirty="0"/>
        </a:p>
      </dgm:t>
    </dgm:pt>
    <dgm:pt modelId="{8103A4BA-FD8D-4B9B-BEC5-227B1FB05D45}" type="parTrans" cxnId="{F41AD289-E834-4AA0-98EC-959267347F09}">
      <dgm:prSet/>
      <dgm:spPr/>
      <dgm:t>
        <a:bodyPr/>
        <a:lstStyle/>
        <a:p>
          <a:endParaRPr lang="es-ES" sz="2000" b="1"/>
        </a:p>
      </dgm:t>
    </dgm:pt>
    <dgm:pt modelId="{EC03C19A-D631-4229-B3D6-95FB602A100D}" type="sibTrans" cxnId="{F41AD289-E834-4AA0-98EC-959267347F09}">
      <dgm:prSet/>
      <dgm:spPr/>
      <dgm:t>
        <a:bodyPr/>
        <a:lstStyle/>
        <a:p>
          <a:endParaRPr lang="es-ES" sz="2000" b="1"/>
        </a:p>
      </dgm:t>
    </dgm:pt>
    <dgm:pt modelId="{67E38938-D453-44B2-AEB6-59A2398AF6A3}">
      <dgm:prSet phldrT="[Texto]" custT="1"/>
      <dgm:spPr/>
      <dgm:t>
        <a:bodyPr/>
        <a:lstStyle/>
        <a:p>
          <a:r>
            <a:rPr lang="ro-RO" sz="2000" b="1" noProof="0" dirty="0" smtClean="0"/>
            <a:t>Iov  5:18</a:t>
          </a:r>
          <a:endParaRPr lang="ro-RO" sz="2000" b="1" noProof="0" dirty="0"/>
        </a:p>
      </dgm:t>
    </dgm:pt>
    <dgm:pt modelId="{408C6AF0-4C6B-46B0-AD76-D875FBA4490D}" type="parTrans" cxnId="{E065C9E5-C416-4745-9B53-D8D0AF7DBF5C}">
      <dgm:prSet/>
      <dgm:spPr/>
      <dgm:t>
        <a:bodyPr/>
        <a:lstStyle/>
        <a:p>
          <a:endParaRPr lang="es-ES" sz="2000" b="1"/>
        </a:p>
      </dgm:t>
    </dgm:pt>
    <dgm:pt modelId="{91CD2C1F-BBCA-4AA1-A93E-09F8A9E0569E}" type="sibTrans" cxnId="{E065C9E5-C416-4745-9B53-D8D0AF7DBF5C}">
      <dgm:prSet/>
      <dgm:spPr/>
      <dgm:t>
        <a:bodyPr/>
        <a:lstStyle/>
        <a:p>
          <a:endParaRPr lang="es-ES" sz="2000" b="1"/>
        </a:p>
      </dgm:t>
    </dgm:pt>
    <dgm:pt modelId="{6B5C6768-99C5-41D3-A9A7-AD248D9B3184}">
      <dgm:prSet phldrT="[Texto]" custT="1"/>
      <dgm:spPr>
        <a:ln>
          <a:solidFill>
            <a:schemeClr val="tx1"/>
          </a:solidFill>
        </a:ln>
      </dgm:spPr>
      <dgm:t>
        <a:bodyPr/>
        <a:lstStyle/>
        <a:p>
          <a:r>
            <a:rPr lang="ro-RO" sz="1800" b="1" noProof="0" dirty="0" smtClean="0">
              <a:latin typeface="Calibri" pitchFamily="34" charset="0"/>
            </a:rPr>
            <a:t>«…</a:t>
          </a:r>
          <a:r>
            <a:rPr lang="ro-RO" sz="1800" b="1" i="0" noProof="0" dirty="0" smtClean="0">
              <a:latin typeface="Calibri" pitchFamily="34" charset="0"/>
            </a:rPr>
            <a:t>Fiul meu, nu dispreţui disciplinarea Domnului, nici nu te descuraja </a:t>
          </a:r>
          <a:r>
            <a:rPr lang="ro-RO" sz="1800" b="1" i="1" noProof="0" dirty="0" smtClean="0">
              <a:latin typeface="Calibri" pitchFamily="34" charset="0"/>
            </a:rPr>
            <a:t>când eşti</a:t>
          </a:r>
          <a:r>
            <a:rPr lang="ro-RO" sz="1800" b="1" i="0" noProof="0" dirty="0" smtClean="0">
              <a:latin typeface="Calibri" pitchFamily="34" charset="0"/>
            </a:rPr>
            <a:t> mustrat de El</a:t>
          </a:r>
          <a:r>
            <a:rPr lang="ro-RO" sz="1800" b="1" noProof="0" dirty="0" smtClean="0"/>
            <a:t>» </a:t>
          </a:r>
          <a:r>
            <a:rPr lang="ro-RO" sz="1600" b="1" noProof="0" dirty="0" smtClean="0"/>
            <a:t>(Evrei 12:5)</a:t>
          </a:r>
          <a:endParaRPr lang="ro-RO" sz="1600" b="1" noProof="0" dirty="0"/>
        </a:p>
      </dgm:t>
    </dgm:pt>
    <dgm:pt modelId="{6D3B0986-B66B-4E7D-AC12-84DA7D7051AB}" type="parTrans" cxnId="{E1E343C3-A9D3-45E3-9C44-D33DE7C472EC}">
      <dgm:prSet/>
      <dgm:spPr/>
      <dgm:t>
        <a:bodyPr/>
        <a:lstStyle/>
        <a:p>
          <a:endParaRPr lang="es-ES" sz="2000" b="1"/>
        </a:p>
      </dgm:t>
    </dgm:pt>
    <dgm:pt modelId="{FF9895D1-D734-46CC-9EBB-A0A27EC2FB67}" type="sibTrans" cxnId="{E1E343C3-A9D3-45E3-9C44-D33DE7C472EC}">
      <dgm:prSet/>
      <dgm:spPr/>
      <dgm:t>
        <a:bodyPr/>
        <a:lstStyle/>
        <a:p>
          <a:endParaRPr lang="es-ES" sz="2000" b="1"/>
        </a:p>
      </dgm:t>
    </dgm:pt>
    <dgm:pt modelId="{04377E49-8184-4AED-A295-F354DCC9B2C1}">
      <dgm:prSet phldrT="[Texto]" custT="1"/>
      <dgm:spPr/>
      <dgm:t>
        <a:bodyPr/>
        <a:lstStyle/>
        <a:p>
          <a:r>
            <a:rPr lang="ro-RO" sz="2000" b="1" noProof="0" dirty="0" smtClean="0"/>
            <a:t>Iov  5:20</a:t>
          </a:r>
          <a:endParaRPr lang="ro-RO" sz="2000" b="1" noProof="0" dirty="0"/>
        </a:p>
      </dgm:t>
    </dgm:pt>
    <dgm:pt modelId="{447B1806-87AF-46C3-B559-2DF10AC548EF}" type="parTrans" cxnId="{AF6CAA66-376E-45B8-9A64-4076C8DB4460}">
      <dgm:prSet/>
      <dgm:spPr/>
      <dgm:t>
        <a:bodyPr/>
        <a:lstStyle/>
        <a:p>
          <a:endParaRPr lang="es-ES" sz="2000" b="1"/>
        </a:p>
      </dgm:t>
    </dgm:pt>
    <dgm:pt modelId="{116540BD-E9BC-4BFB-9AB7-0F3CA4B3499F}" type="sibTrans" cxnId="{AF6CAA66-376E-45B8-9A64-4076C8DB4460}">
      <dgm:prSet/>
      <dgm:spPr/>
      <dgm:t>
        <a:bodyPr/>
        <a:lstStyle/>
        <a:p>
          <a:endParaRPr lang="es-ES" sz="2000" b="1"/>
        </a:p>
      </dgm:t>
    </dgm:pt>
    <dgm:pt modelId="{68E1A1F8-C60D-4E94-B150-697A42FC9848}">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Veniţi şi să ne întoarcem la Domnul! Pentru că El a sfâşiat, şi El ne va vindeca; El a lovit, şi El ne va lega rana</a:t>
          </a:r>
          <a:r>
            <a:rPr lang="ro-RO" sz="1800" b="1" noProof="0" dirty="0" smtClean="0"/>
            <a:t>» </a:t>
          </a:r>
          <a:r>
            <a:rPr lang="ro-RO" sz="1600" b="1" noProof="0" dirty="0" smtClean="0"/>
            <a:t>(Osea 6:1)</a:t>
          </a:r>
          <a:endParaRPr lang="ro-RO" sz="1600" b="1" noProof="0" dirty="0"/>
        </a:p>
      </dgm:t>
    </dgm:pt>
    <dgm:pt modelId="{90850D24-10A7-4622-9ABA-8351A9906FA3}" type="parTrans" cxnId="{7651BDC9-B711-45C4-8220-C4CF1FB4458F}">
      <dgm:prSet/>
      <dgm:spPr/>
      <dgm:t>
        <a:bodyPr/>
        <a:lstStyle/>
        <a:p>
          <a:endParaRPr lang="es-ES" sz="2000" b="1"/>
        </a:p>
      </dgm:t>
    </dgm:pt>
    <dgm:pt modelId="{7D06B35E-AF35-47CE-98B0-0FCF564AB914}" type="sibTrans" cxnId="{7651BDC9-B711-45C4-8220-C4CF1FB4458F}">
      <dgm:prSet/>
      <dgm:spPr/>
      <dgm:t>
        <a:bodyPr/>
        <a:lstStyle/>
        <a:p>
          <a:endParaRPr lang="es-ES" sz="2000" b="1"/>
        </a:p>
      </dgm:t>
    </dgm:pt>
    <dgm:pt modelId="{347D54D7-BE5A-4E5A-941F-8EB6BE342794}">
      <dgm:prSet phldrT="[Texto]" custT="1"/>
      <dgm:spPr>
        <a:ln>
          <a:solidFill>
            <a:schemeClr val="tx1"/>
          </a:solidFill>
        </a:ln>
      </dgm:spPr>
      <dgm:t>
        <a:bodyPr/>
        <a:lstStyle/>
        <a:p>
          <a:r>
            <a:rPr lang="ro-RO" sz="1800" b="1" noProof="0" dirty="0" smtClean="0"/>
            <a:t>«</a:t>
          </a:r>
          <a:r>
            <a:rPr lang="ro-RO" sz="1800" b="1" i="0" noProof="0" dirty="0" smtClean="0">
              <a:latin typeface="Calibri" pitchFamily="34" charset="0"/>
            </a:rPr>
            <a:t>ca să le scape sufletul de la moarte şi să-i păstreze în viaţă în timpul foametei.</a:t>
          </a:r>
          <a:r>
            <a:rPr lang="ro-RO" sz="1800" b="1" noProof="0" dirty="0" smtClean="0"/>
            <a:t>» </a:t>
          </a:r>
          <a:r>
            <a:rPr lang="ro-RO" sz="1600" b="1" noProof="0" dirty="0" smtClean="0"/>
            <a:t>(Psalmii 33:19)</a:t>
          </a:r>
          <a:endParaRPr lang="ro-RO" sz="1600" b="1" noProof="0" dirty="0"/>
        </a:p>
      </dgm:t>
    </dgm:pt>
    <dgm:pt modelId="{DEE2E2A2-507A-4C0F-A6C2-E70B3E080580}" type="parTrans" cxnId="{26DC2475-304A-4264-A45D-2188C0E0C4EA}">
      <dgm:prSet/>
      <dgm:spPr/>
      <dgm:t>
        <a:bodyPr/>
        <a:lstStyle/>
        <a:p>
          <a:endParaRPr lang="es-ES" sz="2000" b="1"/>
        </a:p>
      </dgm:t>
    </dgm:pt>
    <dgm:pt modelId="{C42B4EF4-70A1-47AF-A00C-9133BD4A032D}" type="sibTrans" cxnId="{26DC2475-304A-4264-A45D-2188C0E0C4EA}">
      <dgm:prSet/>
      <dgm:spPr/>
      <dgm:t>
        <a:bodyPr/>
        <a:lstStyle/>
        <a:p>
          <a:endParaRPr lang="es-ES" sz="2000" b="1"/>
        </a:p>
      </dgm:t>
    </dgm:pt>
    <dgm:pt modelId="{BF6F0C24-6934-408C-A764-D42BEC467C91}" type="pres">
      <dgm:prSet presAssocID="{BF4D633B-A0E0-42CF-A20D-28E3D6499EE2}" presName="Name0" presStyleCnt="0">
        <dgm:presLayoutVars>
          <dgm:dir/>
          <dgm:animLvl val="lvl"/>
          <dgm:resizeHandles val="exact"/>
        </dgm:presLayoutVars>
      </dgm:prSet>
      <dgm:spPr/>
      <dgm:t>
        <a:bodyPr/>
        <a:lstStyle/>
        <a:p>
          <a:endParaRPr lang="ro-RO"/>
        </a:p>
      </dgm:t>
    </dgm:pt>
    <dgm:pt modelId="{DCA7D7CD-FCF9-4B70-A1E7-4D19C4B5AFD1}" type="pres">
      <dgm:prSet presAssocID="{27FF88E9-9A44-4638-8B20-F0D35DAA8831}" presName="linNode" presStyleCnt="0"/>
      <dgm:spPr/>
    </dgm:pt>
    <dgm:pt modelId="{B7BCDF0B-ED97-4164-8882-7B24C1B815BA}" type="pres">
      <dgm:prSet presAssocID="{27FF88E9-9A44-4638-8B20-F0D35DAA8831}" presName="parentText" presStyleLbl="node1" presStyleIdx="0" presStyleCnt="8" custScaleX="53568" custLinFactNeighborX="-13059">
        <dgm:presLayoutVars>
          <dgm:chMax val="1"/>
          <dgm:bulletEnabled val="1"/>
        </dgm:presLayoutVars>
      </dgm:prSet>
      <dgm:spPr/>
      <dgm:t>
        <a:bodyPr/>
        <a:lstStyle/>
        <a:p>
          <a:endParaRPr lang="ro-RO"/>
        </a:p>
      </dgm:t>
    </dgm:pt>
    <dgm:pt modelId="{26B0CF4D-610D-49E0-87B7-7D4398722485}" type="pres">
      <dgm:prSet presAssocID="{27FF88E9-9A44-4638-8B20-F0D35DAA8831}" presName="descendantText" presStyleLbl="alignAccFollowNode1" presStyleIdx="0" presStyleCnt="8" custScaleX="125406">
        <dgm:presLayoutVars>
          <dgm:bulletEnabled val="1"/>
        </dgm:presLayoutVars>
      </dgm:prSet>
      <dgm:spPr/>
      <dgm:t>
        <a:bodyPr/>
        <a:lstStyle/>
        <a:p>
          <a:endParaRPr lang="ro-RO"/>
        </a:p>
      </dgm:t>
    </dgm:pt>
    <dgm:pt modelId="{8655BC9C-4970-417A-9587-68B6EE3C7EC0}" type="pres">
      <dgm:prSet presAssocID="{74A9955E-5F59-49EA-A3AC-E59FD7DDE878}" presName="sp" presStyleCnt="0"/>
      <dgm:spPr/>
    </dgm:pt>
    <dgm:pt modelId="{4E639CD8-7E9C-42BE-9498-8D0A8F21D16B}" type="pres">
      <dgm:prSet presAssocID="{2F54F16F-E989-47CD-A44A-080BD0EB1AA8}" presName="linNode" presStyleCnt="0"/>
      <dgm:spPr/>
    </dgm:pt>
    <dgm:pt modelId="{D72AD1F6-34A4-4450-AD81-F45D14215097}" type="pres">
      <dgm:prSet presAssocID="{2F54F16F-E989-47CD-A44A-080BD0EB1AA8}" presName="parentText" presStyleLbl="node1" presStyleIdx="1" presStyleCnt="8" custScaleX="53568" custLinFactNeighborX="-13059">
        <dgm:presLayoutVars>
          <dgm:chMax val="1"/>
          <dgm:bulletEnabled val="1"/>
        </dgm:presLayoutVars>
      </dgm:prSet>
      <dgm:spPr/>
      <dgm:t>
        <a:bodyPr/>
        <a:lstStyle/>
        <a:p>
          <a:endParaRPr lang="ro-RO"/>
        </a:p>
      </dgm:t>
    </dgm:pt>
    <dgm:pt modelId="{F133092C-8868-49BB-B664-D04FD153C207}" type="pres">
      <dgm:prSet presAssocID="{2F54F16F-E989-47CD-A44A-080BD0EB1AA8}" presName="descendantText" presStyleLbl="alignAccFollowNode1" presStyleIdx="1" presStyleCnt="8" custScaleX="125406">
        <dgm:presLayoutVars>
          <dgm:bulletEnabled val="1"/>
        </dgm:presLayoutVars>
      </dgm:prSet>
      <dgm:spPr/>
      <dgm:t>
        <a:bodyPr/>
        <a:lstStyle/>
        <a:p>
          <a:endParaRPr lang="ro-RO"/>
        </a:p>
      </dgm:t>
    </dgm:pt>
    <dgm:pt modelId="{06A30047-5F4D-42A4-A5E9-0FCF73D06AE2}" type="pres">
      <dgm:prSet presAssocID="{6C9D8930-4079-49B7-A87B-DD4A31093D82}" presName="sp" presStyleCnt="0"/>
      <dgm:spPr/>
    </dgm:pt>
    <dgm:pt modelId="{53063D28-985C-4CF9-8649-6CCE38056C69}" type="pres">
      <dgm:prSet presAssocID="{40F288C9-66FA-455E-BA0D-6E52624BB440}" presName="linNode" presStyleCnt="0"/>
      <dgm:spPr/>
    </dgm:pt>
    <dgm:pt modelId="{D8207994-AAC4-4EF3-9557-18184EF480D8}" type="pres">
      <dgm:prSet presAssocID="{40F288C9-66FA-455E-BA0D-6E52624BB440}" presName="parentText" presStyleLbl="node1" presStyleIdx="2" presStyleCnt="8" custScaleX="53568" custLinFactNeighborX="-13059">
        <dgm:presLayoutVars>
          <dgm:chMax val="1"/>
          <dgm:bulletEnabled val="1"/>
        </dgm:presLayoutVars>
      </dgm:prSet>
      <dgm:spPr/>
      <dgm:t>
        <a:bodyPr/>
        <a:lstStyle/>
        <a:p>
          <a:endParaRPr lang="ro-RO"/>
        </a:p>
      </dgm:t>
    </dgm:pt>
    <dgm:pt modelId="{35CA2943-C74B-4025-8218-B9E20F80441D}" type="pres">
      <dgm:prSet presAssocID="{40F288C9-66FA-455E-BA0D-6E52624BB440}" presName="descendantText" presStyleLbl="alignAccFollowNode1" presStyleIdx="2" presStyleCnt="8" custScaleX="125406">
        <dgm:presLayoutVars>
          <dgm:bulletEnabled val="1"/>
        </dgm:presLayoutVars>
      </dgm:prSet>
      <dgm:spPr/>
      <dgm:t>
        <a:bodyPr/>
        <a:lstStyle/>
        <a:p>
          <a:endParaRPr lang="ro-RO"/>
        </a:p>
      </dgm:t>
    </dgm:pt>
    <dgm:pt modelId="{52AB84FC-280F-45E4-BD84-C4A94580205B}" type="pres">
      <dgm:prSet presAssocID="{10BC91F5-E22B-43B6-A482-AC590DC56D39}" presName="sp" presStyleCnt="0"/>
      <dgm:spPr/>
    </dgm:pt>
    <dgm:pt modelId="{74A92538-D0E2-4ABE-90D0-46147676DABD}" type="pres">
      <dgm:prSet presAssocID="{6F39FC6B-0F87-40D1-AC17-A20EDD160E83}" presName="linNode" presStyleCnt="0"/>
      <dgm:spPr/>
    </dgm:pt>
    <dgm:pt modelId="{1588806E-6BAD-4647-88FB-91A0647DA51E}" type="pres">
      <dgm:prSet presAssocID="{6F39FC6B-0F87-40D1-AC17-A20EDD160E83}" presName="parentText" presStyleLbl="node1" presStyleIdx="3" presStyleCnt="8" custScaleX="53568" custLinFactNeighborX="-13059">
        <dgm:presLayoutVars>
          <dgm:chMax val="1"/>
          <dgm:bulletEnabled val="1"/>
        </dgm:presLayoutVars>
      </dgm:prSet>
      <dgm:spPr/>
      <dgm:t>
        <a:bodyPr/>
        <a:lstStyle/>
        <a:p>
          <a:endParaRPr lang="ro-RO"/>
        </a:p>
      </dgm:t>
    </dgm:pt>
    <dgm:pt modelId="{FA9FB161-0A11-4587-9DF5-D6B102E22B5C}" type="pres">
      <dgm:prSet presAssocID="{6F39FC6B-0F87-40D1-AC17-A20EDD160E83}" presName="descendantText" presStyleLbl="alignAccFollowNode1" presStyleIdx="3" presStyleCnt="8" custScaleX="125406" custScaleY="158515">
        <dgm:presLayoutVars>
          <dgm:bulletEnabled val="1"/>
        </dgm:presLayoutVars>
      </dgm:prSet>
      <dgm:spPr/>
      <dgm:t>
        <a:bodyPr/>
        <a:lstStyle/>
        <a:p>
          <a:endParaRPr lang="ro-RO"/>
        </a:p>
      </dgm:t>
    </dgm:pt>
    <dgm:pt modelId="{7D917D2C-51D3-4F2B-AE21-D7185C674B2F}" type="pres">
      <dgm:prSet presAssocID="{16F9876B-6645-4FE6-BB80-0AFEA5FFA119}" presName="sp" presStyleCnt="0"/>
      <dgm:spPr/>
    </dgm:pt>
    <dgm:pt modelId="{3FE0249E-8194-4707-9F3F-4BAB6523CF63}" type="pres">
      <dgm:prSet presAssocID="{0FA6A904-0557-410E-A425-8E75B0437075}" presName="linNode" presStyleCnt="0"/>
      <dgm:spPr/>
    </dgm:pt>
    <dgm:pt modelId="{87AA6745-6ECC-4AB9-BD16-9489BD896171}" type="pres">
      <dgm:prSet presAssocID="{0FA6A904-0557-410E-A425-8E75B0437075}" presName="parentText" presStyleLbl="node1" presStyleIdx="4" presStyleCnt="8" custScaleX="53568" custLinFactNeighborX="-13059">
        <dgm:presLayoutVars>
          <dgm:chMax val="1"/>
          <dgm:bulletEnabled val="1"/>
        </dgm:presLayoutVars>
      </dgm:prSet>
      <dgm:spPr/>
      <dgm:t>
        <a:bodyPr/>
        <a:lstStyle/>
        <a:p>
          <a:endParaRPr lang="ro-RO"/>
        </a:p>
      </dgm:t>
    </dgm:pt>
    <dgm:pt modelId="{37B5D3F9-AFC3-494F-AB39-897FF0DCDB0D}" type="pres">
      <dgm:prSet presAssocID="{0FA6A904-0557-410E-A425-8E75B0437075}" presName="descendantText" presStyleLbl="alignAccFollowNode1" presStyleIdx="4" presStyleCnt="8" custScaleX="125406">
        <dgm:presLayoutVars>
          <dgm:bulletEnabled val="1"/>
        </dgm:presLayoutVars>
      </dgm:prSet>
      <dgm:spPr/>
      <dgm:t>
        <a:bodyPr/>
        <a:lstStyle/>
        <a:p>
          <a:endParaRPr lang="ro-RO"/>
        </a:p>
      </dgm:t>
    </dgm:pt>
    <dgm:pt modelId="{FEA29695-7859-4D72-A890-0F03157D0AE4}" type="pres">
      <dgm:prSet presAssocID="{1602F5AD-29AE-41DE-BF0B-19345F238B63}" presName="sp" presStyleCnt="0"/>
      <dgm:spPr/>
    </dgm:pt>
    <dgm:pt modelId="{2F885D78-B2EA-4861-B643-21E63A373649}" type="pres">
      <dgm:prSet presAssocID="{6E6B9DC4-CD0B-4B8E-97E6-57C9EF396C76}" presName="linNode" presStyleCnt="0"/>
      <dgm:spPr/>
    </dgm:pt>
    <dgm:pt modelId="{ABEFE7EF-3098-472C-9002-36E07ED85F19}" type="pres">
      <dgm:prSet presAssocID="{6E6B9DC4-CD0B-4B8E-97E6-57C9EF396C76}" presName="parentText" presStyleLbl="node1" presStyleIdx="5" presStyleCnt="8" custScaleX="53568" custLinFactNeighborX="-13059">
        <dgm:presLayoutVars>
          <dgm:chMax val="1"/>
          <dgm:bulletEnabled val="1"/>
        </dgm:presLayoutVars>
      </dgm:prSet>
      <dgm:spPr/>
      <dgm:t>
        <a:bodyPr/>
        <a:lstStyle/>
        <a:p>
          <a:endParaRPr lang="ro-RO"/>
        </a:p>
      </dgm:t>
    </dgm:pt>
    <dgm:pt modelId="{74814BE6-6E69-4562-9C25-E940F631D378}" type="pres">
      <dgm:prSet presAssocID="{6E6B9DC4-CD0B-4B8E-97E6-57C9EF396C76}" presName="descendantText" presStyleLbl="alignAccFollowNode1" presStyleIdx="5" presStyleCnt="8" custScaleX="125406">
        <dgm:presLayoutVars>
          <dgm:bulletEnabled val="1"/>
        </dgm:presLayoutVars>
      </dgm:prSet>
      <dgm:spPr/>
      <dgm:t>
        <a:bodyPr/>
        <a:lstStyle/>
        <a:p>
          <a:endParaRPr lang="ro-RO"/>
        </a:p>
      </dgm:t>
    </dgm:pt>
    <dgm:pt modelId="{707C6BC9-732C-48B4-AB9D-B07C6250D3AC}" type="pres">
      <dgm:prSet presAssocID="{1C1933EE-7187-498F-9BC8-1694BA37814B}" presName="sp" presStyleCnt="0"/>
      <dgm:spPr/>
    </dgm:pt>
    <dgm:pt modelId="{8677DD5E-9E4C-4C82-97C0-0509740E267E}" type="pres">
      <dgm:prSet presAssocID="{67E38938-D453-44B2-AEB6-59A2398AF6A3}" presName="linNode" presStyleCnt="0"/>
      <dgm:spPr/>
    </dgm:pt>
    <dgm:pt modelId="{DE3417E0-729A-4333-A3FB-6A30D03C3E38}" type="pres">
      <dgm:prSet presAssocID="{67E38938-D453-44B2-AEB6-59A2398AF6A3}" presName="parentText" presStyleLbl="node1" presStyleIdx="6" presStyleCnt="8" custScaleX="53568" custLinFactNeighborX="-13059">
        <dgm:presLayoutVars>
          <dgm:chMax val="1"/>
          <dgm:bulletEnabled val="1"/>
        </dgm:presLayoutVars>
      </dgm:prSet>
      <dgm:spPr/>
      <dgm:t>
        <a:bodyPr/>
        <a:lstStyle/>
        <a:p>
          <a:endParaRPr lang="ro-RO"/>
        </a:p>
      </dgm:t>
    </dgm:pt>
    <dgm:pt modelId="{7D3EF296-70FC-4C4A-A5C3-574CB2F79059}" type="pres">
      <dgm:prSet presAssocID="{67E38938-D453-44B2-AEB6-59A2398AF6A3}" presName="descendantText" presStyleLbl="alignAccFollowNode1" presStyleIdx="6" presStyleCnt="8" custScaleX="125406">
        <dgm:presLayoutVars>
          <dgm:bulletEnabled val="1"/>
        </dgm:presLayoutVars>
      </dgm:prSet>
      <dgm:spPr/>
      <dgm:t>
        <a:bodyPr/>
        <a:lstStyle/>
        <a:p>
          <a:endParaRPr lang="ro-RO"/>
        </a:p>
      </dgm:t>
    </dgm:pt>
    <dgm:pt modelId="{E049E54D-0AC2-46BF-8C6C-87C9818D7A75}" type="pres">
      <dgm:prSet presAssocID="{91CD2C1F-BBCA-4AA1-A93E-09F8A9E0569E}" presName="sp" presStyleCnt="0"/>
      <dgm:spPr/>
    </dgm:pt>
    <dgm:pt modelId="{E2199574-C0F8-451F-BD13-0883F1469E6C}" type="pres">
      <dgm:prSet presAssocID="{04377E49-8184-4AED-A295-F354DCC9B2C1}" presName="linNode" presStyleCnt="0"/>
      <dgm:spPr/>
    </dgm:pt>
    <dgm:pt modelId="{499067E0-E840-48CB-B2EC-4B87F9C87673}" type="pres">
      <dgm:prSet presAssocID="{04377E49-8184-4AED-A295-F354DCC9B2C1}" presName="parentText" presStyleLbl="node1" presStyleIdx="7" presStyleCnt="8" custScaleX="53568" custLinFactNeighborX="-13059">
        <dgm:presLayoutVars>
          <dgm:chMax val="1"/>
          <dgm:bulletEnabled val="1"/>
        </dgm:presLayoutVars>
      </dgm:prSet>
      <dgm:spPr/>
      <dgm:t>
        <a:bodyPr/>
        <a:lstStyle/>
        <a:p>
          <a:endParaRPr lang="ro-RO"/>
        </a:p>
      </dgm:t>
    </dgm:pt>
    <dgm:pt modelId="{AAFB982F-5DBC-410F-8083-E13AC294E20B}" type="pres">
      <dgm:prSet presAssocID="{04377E49-8184-4AED-A295-F354DCC9B2C1}" presName="descendantText" presStyleLbl="alignAccFollowNode1" presStyleIdx="7" presStyleCnt="8" custScaleX="125406">
        <dgm:presLayoutVars>
          <dgm:bulletEnabled val="1"/>
        </dgm:presLayoutVars>
      </dgm:prSet>
      <dgm:spPr/>
      <dgm:t>
        <a:bodyPr/>
        <a:lstStyle/>
        <a:p>
          <a:endParaRPr lang="ro-RO"/>
        </a:p>
      </dgm:t>
    </dgm:pt>
  </dgm:ptLst>
  <dgm:cxnLst>
    <dgm:cxn modelId="{B8F02546-AE0A-4BEC-9781-60DFD6DCD075}" type="presOf" srcId="{BF4D633B-A0E0-42CF-A20D-28E3D6499EE2}" destId="{BF6F0C24-6934-408C-A764-D42BEC467C91}" srcOrd="0" destOrd="0" presId="urn:microsoft.com/office/officeart/2005/8/layout/vList5"/>
    <dgm:cxn modelId="{1C34C157-780C-4C97-82CD-8CFC3165A6D3}" type="presOf" srcId="{6B5C6768-99C5-41D3-A9A7-AD248D9B3184}" destId="{74814BE6-6E69-4562-9C25-E940F631D378}" srcOrd="0" destOrd="0" presId="urn:microsoft.com/office/officeart/2005/8/layout/vList5"/>
    <dgm:cxn modelId="{7E5A0CF2-533A-4F73-9437-1CFBA17541FF}" type="presOf" srcId="{6F39FC6B-0F87-40D1-AC17-A20EDD160E83}" destId="{1588806E-6BAD-4647-88FB-91A0647DA51E}" srcOrd="0" destOrd="0" presId="urn:microsoft.com/office/officeart/2005/8/layout/vList5"/>
    <dgm:cxn modelId="{A071C162-6ED8-4FC2-BB85-5E394C2F8586}" srcId="{27FF88E9-9A44-4638-8B20-F0D35DAA8831}" destId="{968F1FA6-5D59-408F-B4B6-89D0BE980ACD}" srcOrd="0" destOrd="0" parTransId="{534E5093-A159-40A1-8736-1C359E3DA3BD}" sibTransId="{1EC2F762-E33F-4CA6-8213-088210727E01}"/>
    <dgm:cxn modelId="{510B6073-FF62-40CF-A6B5-CF9C5424E576}" type="presOf" srcId="{9BDC185C-0A79-48CA-A52B-8B679139DE20}" destId="{FA9FB161-0A11-4587-9DF5-D6B102E22B5C}" srcOrd="0" destOrd="0" presId="urn:microsoft.com/office/officeart/2005/8/layout/vList5"/>
    <dgm:cxn modelId="{5CAE7B4B-9406-41C7-84A4-5BD974669928}" srcId="{6F39FC6B-0F87-40D1-AC17-A20EDD160E83}" destId="{9BDC185C-0A79-48CA-A52B-8B679139DE20}" srcOrd="0" destOrd="0" parTransId="{E1CD6F51-BC52-4516-A00F-4702EDACC0DA}" sibTransId="{D2C84D9C-0705-4B45-812B-7D23746777E0}"/>
    <dgm:cxn modelId="{8D5DB98A-EB6B-42A3-BFEF-9F01421AFD34}" type="presOf" srcId="{7CD44378-F525-41FD-BE3B-36C8BC849122}" destId="{37B5D3F9-AFC3-494F-AB39-897FF0DCDB0D}" srcOrd="0" destOrd="0" presId="urn:microsoft.com/office/officeart/2005/8/layout/vList5"/>
    <dgm:cxn modelId="{3E2EEC99-D927-4437-82E5-5530BB2CCC25}" srcId="{BF4D633B-A0E0-42CF-A20D-28E3D6499EE2}" destId="{6F39FC6B-0F87-40D1-AC17-A20EDD160E83}" srcOrd="3" destOrd="0" parTransId="{FF268955-7E81-4761-A3CC-483272B744E7}" sibTransId="{16F9876B-6645-4FE6-BB80-0AFEA5FFA119}"/>
    <dgm:cxn modelId="{26DC2475-304A-4264-A45D-2188C0E0C4EA}" srcId="{04377E49-8184-4AED-A295-F354DCC9B2C1}" destId="{347D54D7-BE5A-4E5A-941F-8EB6BE342794}" srcOrd="0" destOrd="0" parTransId="{DEE2E2A2-507A-4C0F-A6C2-E70B3E080580}" sibTransId="{C42B4EF4-70A1-47AF-A00C-9133BD4A032D}"/>
    <dgm:cxn modelId="{B26D7928-996E-473A-9DFE-60ACBEB70318}" type="presOf" srcId="{347D54D7-BE5A-4E5A-941F-8EB6BE342794}" destId="{AAFB982F-5DBC-410F-8083-E13AC294E20B}" srcOrd="0" destOrd="0" presId="urn:microsoft.com/office/officeart/2005/8/layout/vList5"/>
    <dgm:cxn modelId="{B0106880-484F-4680-BD73-7BC5DE523C77}" type="presOf" srcId="{27FF88E9-9A44-4638-8B20-F0D35DAA8831}" destId="{B7BCDF0B-ED97-4164-8882-7B24C1B815BA}" srcOrd="0" destOrd="0" presId="urn:microsoft.com/office/officeart/2005/8/layout/vList5"/>
    <dgm:cxn modelId="{3711C59D-6BED-4246-B9C7-A0C1924943BA}" type="presOf" srcId="{968F1FA6-5D59-408F-B4B6-89D0BE980ACD}" destId="{26B0CF4D-610D-49E0-87B7-7D4398722485}" srcOrd="0" destOrd="0" presId="urn:microsoft.com/office/officeart/2005/8/layout/vList5"/>
    <dgm:cxn modelId="{AF6CAA66-376E-45B8-9A64-4076C8DB4460}" srcId="{BF4D633B-A0E0-42CF-A20D-28E3D6499EE2}" destId="{04377E49-8184-4AED-A295-F354DCC9B2C1}" srcOrd="7" destOrd="0" parTransId="{447B1806-87AF-46C3-B559-2DF10AC548EF}" sibTransId="{116540BD-E9BC-4BFB-9AB7-0F3CA4B3499F}"/>
    <dgm:cxn modelId="{73C414D3-E544-4374-A46F-542996F32DF9}" type="presOf" srcId="{EE6B1963-8276-44B3-A6F6-DB6CC2D9C8B5}" destId="{F133092C-8868-49BB-B664-D04FD153C207}" srcOrd="0" destOrd="0" presId="urn:microsoft.com/office/officeart/2005/8/layout/vList5"/>
    <dgm:cxn modelId="{509DDB13-3F9D-44C8-AE68-7C1E6A0EDD61}" srcId="{BF4D633B-A0E0-42CF-A20D-28E3D6499EE2}" destId="{27FF88E9-9A44-4638-8B20-F0D35DAA8831}" srcOrd="0" destOrd="0" parTransId="{817F37D1-CCE5-447A-A94E-BA72D14596C7}" sibTransId="{74A9955E-5F59-49EA-A3AC-E59FD7DDE878}"/>
    <dgm:cxn modelId="{D10F2C6D-A589-48EB-BBF3-9644ABF785E3}" srcId="{BF4D633B-A0E0-42CF-A20D-28E3D6499EE2}" destId="{2F54F16F-E989-47CD-A44A-080BD0EB1AA8}" srcOrd="1" destOrd="0" parTransId="{EBA54925-86AD-4149-A775-F9D86BBC9393}" sibTransId="{6C9D8930-4079-49B7-A87B-DD4A31093D82}"/>
    <dgm:cxn modelId="{49B739BA-F554-4B47-B042-C279E346E7D8}" type="presOf" srcId="{67E38938-D453-44B2-AEB6-59A2398AF6A3}" destId="{DE3417E0-729A-4333-A3FB-6A30D03C3E38}" srcOrd="0" destOrd="0" presId="urn:microsoft.com/office/officeart/2005/8/layout/vList5"/>
    <dgm:cxn modelId="{D005B393-A931-4361-94CA-58BC46014CF0}" type="presOf" srcId="{68E1A1F8-C60D-4E94-B150-697A42FC9848}" destId="{7D3EF296-70FC-4C4A-A5C3-574CB2F79059}" srcOrd="0" destOrd="0" presId="urn:microsoft.com/office/officeart/2005/8/layout/vList5"/>
    <dgm:cxn modelId="{E1E343C3-A9D3-45E3-9C44-D33DE7C472EC}" srcId="{6E6B9DC4-CD0B-4B8E-97E6-57C9EF396C76}" destId="{6B5C6768-99C5-41D3-A9A7-AD248D9B3184}" srcOrd="0" destOrd="0" parTransId="{6D3B0986-B66B-4E7D-AC12-84DA7D7051AB}" sibTransId="{FF9895D1-D734-46CC-9EBB-A0A27EC2FB67}"/>
    <dgm:cxn modelId="{5207E0CB-51A1-43C0-9BAB-D2BBA95A92D8}" type="presOf" srcId="{6E6B9DC4-CD0B-4B8E-97E6-57C9EF396C76}" destId="{ABEFE7EF-3098-472C-9002-36E07ED85F19}" srcOrd="0" destOrd="0" presId="urn:microsoft.com/office/officeart/2005/8/layout/vList5"/>
    <dgm:cxn modelId="{995A0C1E-087C-4E15-A720-0E814EBE3A4B}" type="presOf" srcId="{0FA6A904-0557-410E-A425-8E75B0437075}" destId="{87AA6745-6ECC-4AB9-BD16-9489BD896171}" srcOrd="0" destOrd="0" presId="urn:microsoft.com/office/officeart/2005/8/layout/vList5"/>
    <dgm:cxn modelId="{F41AD289-E834-4AA0-98EC-959267347F09}" srcId="{0FA6A904-0557-410E-A425-8E75B0437075}" destId="{7CD44378-F525-41FD-BE3B-36C8BC849122}" srcOrd="0" destOrd="0" parTransId="{8103A4BA-FD8D-4B9B-BEC5-227B1FB05D45}" sibTransId="{EC03C19A-D631-4229-B3D6-95FB602A100D}"/>
    <dgm:cxn modelId="{1D81B467-6D7C-4F7D-9CB3-7FA9B76FE618}" type="presOf" srcId="{40F288C9-66FA-455E-BA0D-6E52624BB440}" destId="{D8207994-AAC4-4EF3-9557-18184EF480D8}" srcOrd="0" destOrd="0" presId="urn:microsoft.com/office/officeart/2005/8/layout/vList5"/>
    <dgm:cxn modelId="{CFD7FBEF-0FF2-43EC-93BE-BBC8AFBB5F86}" type="presOf" srcId="{274C8DF4-6B92-4756-9CB1-EEFCF64D24B9}" destId="{35CA2943-C74B-4025-8218-B9E20F80441D}" srcOrd="0" destOrd="0" presId="urn:microsoft.com/office/officeart/2005/8/layout/vList5"/>
    <dgm:cxn modelId="{7651BDC9-B711-45C4-8220-C4CF1FB4458F}" srcId="{67E38938-D453-44B2-AEB6-59A2398AF6A3}" destId="{68E1A1F8-C60D-4E94-B150-697A42FC9848}" srcOrd="0" destOrd="0" parTransId="{90850D24-10A7-4622-9ABA-8351A9906FA3}" sibTransId="{7D06B35E-AF35-47CE-98B0-0FCF564AB914}"/>
    <dgm:cxn modelId="{F82AF2A2-ECC9-4D21-B45C-67B29BA55763}" srcId="{BF4D633B-A0E0-42CF-A20D-28E3D6499EE2}" destId="{6E6B9DC4-CD0B-4B8E-97E6-57C9EF396C76}" srcOrd="5" destOrd="0" parTransId="{88B22368-7E90-4AFC-91E6-0721E4206164}" sibTransId="{1C1933EE-7187-498F-9BC8-1694BA37814B}"/>
    <dgm:cxn modelId="{E065C9E5-C416-4745-9B53-D8D0AF7DBF5C}" srcId="{BF4D633B-A0E0-42CF-A20D-28E3D6499EE2}" destId="{67E38938-D453-44B2-AEB6-59A2398AF6A3}" srcOrd="6" destOrd="0" parTransId="{408C6AF0-4C6B-46B0-AD76-D875FBA4490D}" sibTransId="{91CD2C1F-BBCA-4AA1-A93E-09F8A9E0569E}"/>
    <dgm:cxn modelId="{3BFB2818-5754-4E39-8351-FFDCA0828C74}" srcId="{40F288C9-66FA-455E-BA0D-6E52624BB440}" destId="{274C8DF4-6B92-4756-9CB1-EEFCF64D24B9}" srcOrd="0" destOrd="0" parTransId="{34A37C3D-CA7E-4CBA-AC46-E95431F5B7F3}" sibTransId="{9F3C1CBC-D3AB-4701-B9B1-33411799713A}"/>
    <dgm:cxn modelId="{A6714EDF-0C94-4EBD-A381-3967FE4DE6F2}" srcId="{BF4D633B-A0E0-42CF-A20D-28E3D6499EE2}" destId="{40F288C9-66FA-455E-BA0D-6E52624BB440}" srcOrd="2" destOrd="0" parTransId="{0532D25D-FE81-4E53-8CA5-49D66BF69983}" sibTransId="{10BC91F5-E22B-43B6-A482-AC590DC56D39}"/>
    <dgm:cxn modelId="{B6C82A2C-7704-4F5F-B56C-6184EBD84568}" type="presOf" srcId="{2F54F16F-E989-47CD-A44A-080BD0EB1AA8}" destId="{D72AD1F6-34A4-4450-AD81-F45D14215097}" srcOrd="0" destOrd="0" presId="urn:microsoft.com/office/officeart/2005/8/layout/vList5"/>
    <dgm:cxn modelId="{0B09E9C7-755D-4C24-A805-08EC56612716}" srcId="{2F54F16F-E989-47CD-A44A-080BD0EB1AA8}" destId="{EE6B1963-8276-44B3-A6F6-DB6CC2D9C8B5}" srcOrd="0" destOrd="0" parTransId="{34EE4854-8A60-4D43-B26C-A50FC996EB31}" sibTransId="{A310D9A6-B8EE-48A1-9EF3-FCB5929EEBE6}"/>
    <dgm:cxn modelId="{5203AB01-C763-4430-A2F0-6C77C231BCC0}" type="presOf" srcId="{04377E49-8184-4AED-A295-F354DCC9B2C1}" destId="{499067E0-E840-48CB-B2EC-4B87F9C87673}" srcOrd="0" destOrd="0" presId="urn:microsoft.com/office/officeart/2005/8/layout/vList5"/>
    <dgm:cxn modelId="{3E7BF5C0-1E17-46AA-A0EB-C1F4833744FA}" srcId="{BF4D633B-A0E0-42CF-A20D-28E3D6499EE2}" destId="{0FA6A904-0557-410E-A425-8E75B0437075}" srcOrd="4" destOrd="0" parTransId="{F0636A75-7FC2-412F-8033-E475981F6750}" sibTransId="{1602F5AD-29AE-41DE-BF0B-19345F238B63}"/>
    <dgm:cxn modelId="{F920476D-4EB5-4693-B809-7FDCEB928E3D}" type="presParOf" srcId="{BF6F0C24-6934-408C-A764-D42BEC467C91}" destId="{DCA7D7CD-FCF9-4B70-A1E7-4D19C4B5AFD1}" srcOrd="0" destOrd="0" presId="urn:microsoft.com/office/officeart/2005/8/layout/vList5"/>
    <dgm:cxn modelId="{8E9D9617-86DD-4424-BDAF-CBEDCFB85C4D}" type="presParOf" srcId="{DCA7D7CD-FCF9-4B70-A1E7-4D19C4B5AFD1}" destId="{B7BCDF0B-ED97-4164-8882-7B24C1B815BA}" srcOrd="0" destOrd="0" presId="urn:microsoft.com/office/officeart/2005/8/layout/vList5"/>
    <dgm:cxn modelId="{954A06AC-6F0A-4D80-8DFC-828618F2631C}" type="presParOf" srcId="{DCA7D7CD-FCF9-4B70-A1E7-4D19C4B5AFD1}" destId="{26B0CF4D-610D-49E0-87B7-7D4398722485}" srcOrd="1" destOrd="0" presId="urn:microsoft.com/office/officeart/2005/8/layout/vList5"/>
    <dgm:cxn modelId="{5E067786-1568-45C4-B31E-53B0C941F5AE}" type="presParOf" srcId="{BF6F0C24-6934-408C-A764-D42BEC467C91}" destId="{8655BC9C-4970-417A-9587-68B6EE3C7EC0}" srcOrd="1" destOrd="0" presId="urn:microsoft.com/office/officeart/2005/8/layout/vList5"/>
    <dgm:cxn modelId="{4341F085-D217-44E6-889E-3B52C43FB753}" type="presParOf" srcId="{BF6F0C24-6934-408C-A764-D42BEC467C91}" destId="{4E639CD8-7E9C-42BE-9498-8D0A8F21D16B}" srcOrd="2" destOrd="0" presId="urn:microsoft.com/office/officeart/2005/8/layout/vList5"/>
    <dgm:cxn modelId="{F723515F-AA3D-42B7-9C11-459AD681DA14}" type="presParOf" srcId="{4E639CD8-7E9C-42BE-9498-8D0A8F21D16B}" destId="{D72AD1F6-34A4-4450-AD81-F45D14215097}" srcOrd="0" destOrd="0" presId="urn:microsoft.com/office/officeart/2005/8/layout/vList5"/>
    <dgm:cxn modelId="{FB897584-B969-49DA-A017-A3F7767A530B}" type="presParOf" srcId="{4E639CD8-7E9C-42BE-9498-8D0A8F21D16B}" destId="{F133092C-8868-49BB-B664-D04FD153C207}" srcOrd="1" destOrd="0" presId="urn:microsoft.com/office/officeart/2005/8/layout/vList5"/>
    <dgm:cxn modelId="{1BFF41B6-8C8B-4E71-B55C-C71DB31D3BDF}" type="presParOf" srcId="{BF6F0C24-6934-408C-A764-D42BEC467C91}" destId="{06A30047-5F4D-42A4-A5E9-0FCF73D06AE2}" srcOrd="3" destOrd="0" presId="urn:microsoft.com/office/officeart/2005/8/layout/vList5"/>
    <dgm:cxn modelId="{B5E27E58-36CF-480A-8CAF-768F44D679B9}" type="presParOf" srcId="{BF6F0C24-6934-408C-A764-D42BEC467C91}" destId="{53063D28-985C-4CF9-8649-6CCE38056C69}" srcOrd="4" destOrd="0" presId="urn:microsoft.com/office/officeart/2005/8/layout/vList5"/>
    <dgm:cxn modelId="{75FC428C-CE14-4574-BEF4-FD40226F510E}" type="presParOf" srcId="{53063D28-985C-4CF9-8649-6CCE38056C69}" destId="{D8207994-AAC4-4EF3-9557-18184EF480D8}" srcOrd="0" destOrd="0" presId="urn:microsoft.com/office/officeart/2005/8/layout/vList5"/>
    <dgm:cxn modelId="{3CA433A7-CCEA-4C57-8E38-748A5DC6DB9F}" type="presParOf" srcId="{53063D28-985C-4CF9-8649-6CCE38056C69}" destId="{35CA2943-C74B-4025-8218-B9E20F80441D}" srcOrd="1" destOrd="0" presId="urn:microsoft.com/office/officeart/2005/8/layout/vList5"/>
    <dgm:cxn modelId="{12F8CB42-9811-4956-B99B-043FBC387621}" type="presParOf" srcId="{BF6F0C24-6934-408C-A764-D42BEC467C91}" destId="{52AB84FC-280F-45E4-BD84-C4A94580205B}" srcOrd="5" destOrd="0" presId="urn:microsoft.com/office/officeart/2005/8/layout/vList5"/>
    <dgm:cxn modelId="{E0391D79-DD33-4490-8292-B99B116FDFCC}" type="presParOf" srcId="{BF6F0C24-6934-408C-A764-D42BEC467C91}" destId="{74A92538-D0E2-4ABE-90D0-46147676DABD}" srcOrd="6" destOrd="0" presId="urn:microsoft.com/office/officeart/2005/8/layout/vList5"/>
    <dgm:cxn modelId="{F9AC750D-4C43-406B-BE83-FAFC13CE6716}" type="presParOf" srcId="{74A92538-D0E2-4ABE-90D0-46147676DABD}" destId="{1588806E-6BAD-4647-88FB-91A0647DA51E}" srcOrd="0" destOrd="0" presId="urn:microsoft.com/office/officeart/2005/8/layout/vList5"/>
    <dgm:cxn modelId="{AA544D57-7A05-4F16-BF63-13FB15F997C0}" type="presParOf" srcId="{74A92538-D0E2-4ABE-90D0-46147676DABD}" destId="{FA9FB161-0A11-4587-9DF5-D6B102E22B5C}" srcOrd="1" destOrd="0" presId="urn:microsoft.com/office/officeart/2005/8/layout/vList5"/>
    <dgm:cxn modelId="{C2201BC5-0C4F-4FF1-AB7F-58A5CC1FBF0B}" type="presParOf" srcId="{BF6F0C24-6934-408C-A764-D42BEC467C91}" destId="{7D917D2C-51D3-4F2B-AE21-D7185C674B2F}" srcOrd="7" destOrd="0" presId="urn:microsoft.com/office/officeart/2005/8/layout/vList5"/>
    <dgm:cxn modelId="{5A07043E-10E9-4808-B39B-0321D363B38D}" type="presParOf" srcId="{BF6F0C24-6934-408C-A764-D42BEC467C91}" destId="{3FE0249E-8194-4707-9F3F-4BAB6523CF63}" srcOrd="8" destOrd="0" presId="urn:microsoft.com/office/officeart/2005/8/layout/vList5"/>
    <dgm:cxn modelId="{06AF46E7-1C52-47A5-AD76-78B3644D8DFD}" type="presParOf" srcId="{3FE0249E-8194-4707-9F3F-4BAB6523CF63}" destId="{87AA6745-6ECC-4AB9-BD16-9489BD896171}" srcOrd="0" destOrd="0" presId="urn:microsoft.com/office/officeart/2005/8/layout/vList5"/>
    <dgm:cxn modelId="{79F10A98-C225-4C6F-8C6B-61BED696F48D}" type="presParOf" srcId="{3FE0249E-8194-4707-9F3F-4BAB6523CF63}" destId="{37B5D3F9-AFC3-494F-AB39-897FF0DCDB0D}" srcOrd="1" destOrd="0" presId="urn:microsoft.com/office/officeart/2005/8/layout/vList5"/>
    <dgm:cxn modelId="{5FDF26B1-2A1C-4119-84FA-82BFA543DE05}" type="presParOf" srcId="{BF6F0C24-6934-408C-A764-D42BEC467C91}" destId="{FEA29695-7859-4D72-A890-0F03157D0AE4}" srcOrd="9" destOrd="0" presId="urn:microsoft.com/office/officeart/2005/8/layout/vList5"/>
    <dgm:cxn modelId="{8D53647A-D109-4E69-B546-906652E48AA7}" type="presParOf" srcId="{BF6F0C24-6934-408C-A764-D42BEC467C91}" destId="{2F885D78-B2EA-4861-B643-21E63A373649}" srcOrd="10" destOrd="0" presId="urn:microsoft.com/office/officeart/2005/8/layout/vList5"/>
    <dgm:cxn modelId="{4D249F08-6175-472B-96C5-1B3C3669024C}" type="presParOf" srcId="{2F885D78-B2EA-4861-B643-21E63A373649}" destId="{ABEFE7EF-3098-472C-9002-36E07ED85F19}" srcOrd="0" destOrd="0" presId="urn:microsoft.com/office/officeart/2005/8/layout/vList5"/>
    <dgm:cxn modelId="{7F25DA70-9A09-44B1-92FB-8BAE30CD82D7}" type="presParOf" srcId="{2F885D78-B2EA-4861-B643-21E63A373649}" destId="{74814BE6-6E69-4562-9C25-E940F631D378}" srcOrd="1" destOrd="0" presId="urn:microsoft.com/office/officeart/2005/8/layout/vList5"/>
    <dgm:cxn modelId="{0C62A5F0-0955-4EF3-BEAC-9946F36678D1}" type="presParOf" srcId="{BF6F0C24-6934-408C-A764-D42BEC467C91}" destId="{707C6BC9-732C-48B4-AB9D-B07C6250D3AC}" srcOrd="11" destOrd="0" presId="urn:microsoft.com/office/officeart/2005/8/layout/vList5"/>
    <dgm:cxn modelId="{31D8097C-D9B2-4904-9FED-3DAA98B41FBB}" type="presParOf" srcId="{BF6F0C24-6934-408C-A764-D42BEC467C91}" destId="{8677DD5E-9E4C-4C82-97C0-0509740E267E}" srcOrd="12" destOrd="0" presId="urn:microsoft.com/office/officeart/2005/8/layout/vList5"/>
    <dgm:cxn modelId="{2A5C5C8A-AA07-4B2E-977A-94F1FB1FB57A}" type="presParOf" srcId="{8677DD5E-9E4C-4C82-97C0-0509740E267E}" destId="{DE3417E0-729A-4333-A3FB-6A30D03C3E38}" srcOrd="0" destOrd="0" presId="urn:microsoft.com/office/officeart/2005/8/layout/vList5"/>
    <dgm:cxn modelId="{262227CE-2E62-4410-9A21-4EF23C6A186A}" type="presParOf" srcId="{8677DD5E-9E4C-4C82-97C0-0509740E267E}" destId="{7D3EF296-70FC-4C4A-A5C3-574CB2F79059}" srcOrd="1" destOrd="0" presId="urn:microsoft.com/office/officeart/2005/8/layout/vList5"/>
    <dgm:cxn modelId="{9198DF49-A8C7-49C3-8118-72070E8A23C3}" type="presParOf" srcId="{BF6F0C24-6934-408C-A764-D42BEC467C91}" destId="{E049E54D-0AC2-46BF-8C6C-87C9818D7A75}" srcOrd="13" destOrd="0" presId="urn:microsoft.com/office/officeart/2005/8/layout/vList5"/>
    <dgm:cxn modelId="{60D0AFA5-206A-450C-8F4C-57461A3A5E47}" type="presParOf" srcId="{BF6F0C24-6934-408C-A764-D42BEC467C91}" destId="{E2199574-C0F8-451F-BD13-0883F1469E6C}" srcOrd="14" destOrd="0" presId="urn:microsoft.com/office/officeart/2005/8/layout/vList5"/>
    <dgm:cxn modelId="{3D2E7FE2-9202-41BE-8F3D-BAC8967DE64F}" type="presParOf" srcId="{E2199574-C0F8-451F-BD13-0883F1469E6C}" destId="{499067E0-E840-48CB-B2EC-4B87F9C87673}" srcOrd="0" destOrd="0" presId="urn:microsoft.com/office/officeart/2005/8/layout/vList5"/>
    <dgm:cxn modelId="{D1FBB02B-E92C-4987-B317-D34D6C817765}" type="presParOf" srcId="{E2199574-C0F8-451F-BD13-0883F1469E6C}" destId="{AAFB982F-5DBC-410F-8083-E13AC294E20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20833723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1868658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2925565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3704950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5521938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3267266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1292734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17808688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2665630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3483117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24BA4-9232-458D-83FB-BC0B62A31116}" type="datetimeFigureOut">
              <a:rPr lang="es-ES" smtClean="0"/>
              <a:pPr/>
              <a:t>01/11/2016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2338466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24BA4-9232-458D-83FB-BC0B62A31116}" type="datetimeFigureOut">
              <a:rPr lang="es-ES" smtClean="0"/>
              <a:pPr/>
              <a:t>01/11/2016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948D5-BD60-4628-ACB8-A54CE513E2D4}" type="slidenum">
              <a:rPr lang="es-ES" smtClean="0"/>
              <a:pPr/>
              <a:t>‹#›</a:t>
            </a:fld>
            <a:endParaRPr lang="es-ES"/>
          </a:p>
        </p:txBody>
      </p:sp>
    </p:spTree>
    <p:extLst>
      <p:ext uri="{BB962C8B-B14F-4D97-AF65-F5344CB8AC3E}">
        <p14:creationId xmlns:p14="http://schemas.microsoft.com/office/powerpoint/2010/main" xmlns="" val="334707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5715"/>
            <a:ext cx="91440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800" b="1" spc="50">
                <a:ln w="11430"/>
                <a:solidFill>
                  <a:sysClr val="windowText" lastClr="000000"/>
                </a:solidFill>
                <a:effectLst>
                  <a:outerShdw blurRad="76200" dist="50800" dir="5400000" algn="tl" rotWithShape="0">
                    <a:srgbClr val="000000">
                      <a:alpha val="65000"/>
                    </a:srgbClr>
                  </a:outerShdw>
                </a:effectLst>
              </a:rPr>
              <a:t>DE </a:t>
            </a:r>
            <a:r>
              <a:rPr lang="ro-RO" sz="4800" b="1" spc="50">
                <a:ln w="11430"/>
                <a:solidFill>
                  <a:sysClr val="windowText" lastClr="000000"/>
                </a:solidFill>
                <a:effectLst>
                  <a:outerShdw blurRad="76200" dist="50800" dir="5400000" algn="tl" rotWithShape="0">
                    <a:srgbClr val="000000">
                      <a:alpha val="65000"/>
                    </a:srgbClr>
                  </a:outerShdw>
                </a:effectLst>
              </a:rPr>
              <a:t>CE </a:t>
            </a:r>
            <a:r>
              <a:rPr lang="ro-RO" sz="4800" b="1" spc="50" smtClean="0">
                <a:ln w="11430"/>
                <a:solidFill>
                  <a:sysClr val="windowText" lastClr="000000"/>
                </a:solidFill>
                <a:effectLst>
                  <a:outerShdw blurRad="76200" dist="50800" dir="5400000" algn="tl" rotWithShape="0">
                    <a:srgbClr val="000000">
                      <a:alpha val="65000"/>
                    </a:srgbClr>
                  </a:outerShdw>
                </a:effectLst>
              </a:rPr>
              <a:t>SUFERINȚĂ</a:t>
            </a:r>
            <a:r>
              <a:rPr lang="ro-RO" sz="4800" b="1" spc="50" smtClean="0">
                <a:ln w="11430"/>
                <a:solidFill>
                  <a:sysClr val="windowText" lastClr="000000"/>
                </a:solidFill>
                <a:effectLst>
                  <a:outerShdw blurRad="76200" dist="50800" dir="5400000" algn="tl" rotWithShape="0">
                    <a:srgbClr val="000000">
                      <a:alpha val="65000"/>
                    </a:srgbClr>
                  </a:outerShdw>
                </a:effectLst>
              </a:rPr>
              <a:t>?</a:t>
            </a:r>
            <a:endParaRPr lang="ro-RO" sz="4800" b="1" spc="50">
              <a:ln w="11430"/>
              <a:solidFill>
                <a:sysClr val="windowText" lastClr="000000"/>
              </a:solidFill>
              <a:effectLst>
                <a:outerShdw blurRad="76200" dist="50800" dir="5400000" algn="tl" rotWithShape="0">
                  <a:srgbClr val="000000">
                    <a:alpha val="65000"/>
                  </a:srgbClr>
                </a:outerShdw>
              </a:effectLst>
            </a:endParaRPr>
          </a:p>
        </p:txBody>
      </p:sp>
      <p:sp>
        <p:nvSpPr>
          <p:cNvPr id="5" name="4 CuadroTexto"/>
          <p:cNvSpPr txBox="1"/>
          <p:nvPr/>
        </p:nvSpPr>
        <p:spPr>
          <a:xfrm>
            <a:off x="6660232" y="6165304"/>
            <a:ext cx="2376264" cy="646331"/>
          </a:xfrm>
          <a:prstGeom prst="rect">
            <a:avLst/>
          </a:prstGeom>
          <a:solidFill>
            <a:schemeClr val="accent1">
              <a:lumMod val="40000"/>
              <a:lumOff val="60000"/>
              <a:alpha val="78000"/>
            </a:schemeClr>
          </a:solidFill>
          <a:effectLst>
            <a:softEdge rad="50800"/>
          </a:effectLst>
        </p:spPr>
        <p:txBody>
          <a:bodyPr wrap="square" rtlCol="0">
            <a:spAutoFit/>
          </a:bodyPr>
          <a:lstStyle/>
          <a:p>
            <a:pPr algn="ctr"/>
            <a:r>
              <a:rPr lang="ro-RO" b="1" smtClean="0"/>
              <a:t>Studiul</a:t>
            </a:r>
            <a:r>
              <a:rPr lang="ro-RO" b="1" smtClean="0"/>
              <a:t> 6 </a:t>
            </a:r>
            <a:r>
              <a:rPr lang="ro-RO" b="1" smtClean="0"/>
              <a:t>pentru </a:t>
            </a:r>
            <a:r>
              <a:rPr lang="ro-RO" b="1" smtClean="0"/>
              <a:t>5 </a:t>
            </a:r>
            <a:r>
              <a:rPr lang="ro-RO" b="1" smtClean="0"/>
              <a:t>noiembrie </a:t>
            </a:r>
            <a:r>
              <a:rPr lang="ro-RO" b="1" smtClean="0"/>
              <a:t>2016</a:t>
            </a:r>
            <a:endParaRPr lang="ro-RO" b="1"/>
          </a:p>
        </p:txBody>
      </p:sp>
    </p:spTree>
    <p:extLst>
      <p:ext uri="{BB962C8B-B14F-4D97-AF65-F5344CB8AC3E}">
        <p14:creationId xmlns:p14="http://schemas.microsoft.com/office/powerpoint/2010/main" xmlns="" val="2111898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2121818"/>
            <a:ext cx="7416825" cy="3539430"/>
          </a:xfrm>
          <a:prstGeom prst="rect">
            <a:avLst/>
          </a:prstGeom>
        </p:spPr>
        <p:txBody>
          <a:bodyPr wrap="square">
            <a:spAutoFit/>
          </a:bodyPr>
          <a:lstStyle/>
          <a:p>
            <a:pPr indent="355600" algn="just">
              <a:spcBef>
                <a:spcPts val="600"/>
              </a:spcBef>
            </a:pPr>
            <a:r>
              <a:rPr lang="ro-RO" sz="2800" dirty="0" smtClean="0">
                <a:latin typeface="Arial (Corp)"/>
              </a:rPr>
              <a:t>«</a:t>
            </a:r>
            <a:r>
              <a:rPr lang="ro-RO" sz="2400" b="1" dirty="0" smtClean="0">
                <a:latin typeface="Arial (Corp)"/>
              </a:rPr>
              <a:t>Desigur, Dumnezeu e drept. Dar aceasta nu înseamnă în mod automat că vom și vedea dreptatea Lui împlinindu-se în fiecare situație, în lumea aceasta căzută. Realitatea este că nu vedem aceasta. Dreptatea și judecata vor fi aduse la împlinire, dar nu neapărat acum (Apocalipsa 20:12). A trăi prin credință înseamnă și a avea încredere că Dumnezeu va face în cele din urmă dreptate</a:t>
            </a:r>
            <a:r>
              <a:rPr lang="ro-RO" sz="2800" dirty="0" smtClean="0">
                <a:latin typeface="Arial (Corp)"/>
              </a:rPr>
              <a:t>»</a:t>
            </a:r>
            <a:endParaRPr lang="ro-RO" sz="2800" dirty="0">
              <a:latin typeface="Arial (Corp)"/>
            </a:endParaRPr>
          </a:p>
        </p:txBody>
      </p:sp>
      <p:sp>
        <p:nvSpPr>
          <p:cNvPr id="3" name="2 Rectángulo"/>
          <p:cNvSpPr/>
          <p:nvPr/>
        </p:nvSpPr>
        <p:spPr>
          <a:xfrm>
            <a:off x="827584" y="5805264"/>
            <a:ext cx="7605539" cy="369332"/>
          </a:xfrm>
          <a:prstGeom prst="rect">
            <a:avLst/>
          </a:prstGeom>
        </p:spPr>
        <p:txBody>
          <a:bodyPr wrap="square">
            <a:spAutoFit/>
          </a:bodyPr>
          <a:lstStyle/>
          <a:p>
            <a:pPr lvl="0" algn="ctr">
              <a:spcBef>
                <a:spcPts val="600"/>
              </a:spcBef>
            </a:pPr>
            <a:r>
              <a:rPr lang="ro-RO" b="1" smtClean="0">
                <a:solidFill>
                  <a:prstClr val="black"/>
                </a:solidFill>
              </a:rPr>
              <a:t>(</a:t>
            </a:r>
            <a:r>
              <a:rPr lang="ro-RO" b="1" smtClean="0">
                <a:solidFill>
                  <a:prstClr val="black"/>
                </a:solidFill>
              </a:rPr>
              <a:t>Clifford </a:t>
            </a:r>
            <a:r>
              <a:rPr lang="ro-RO" b="1" smtClean="0">
                <a:solidFill>
                  <a:prstClr val="black"/>
                </a:solidFill>
              </a:rPr>
              <a:t>Goldstein</a:t>
            </a:r>
            <a:r>
              <a:rPr lang="ro-RO" b="1" smtClean="0">
                <a:solidFill>
                  <a:prstClr val="black"/>
                </a:solidFill>
              </a:rPr>
              <a:t>, </a:t>
            </a:r>
            <a:r>
              <a:rPr lang="ro-RO" b="1" smtClean="0">
                <a:solidFill>
                  <a:prstClr val="black"/>
                </a:solidFill>
              </a:rPr>
              <a:t>Studii </a:t>
            </a:r>
            <a:r>
              <a:rPr lang="ro-RO" b="1" smtClean="0">
                <a:solidFill>
                  <a:prstClr val="black"/>
                </a:solidFill>
              </a:rPr>
              <a:t>Biblice</a:t>
            </a:r>
            <a:r>
              <a:rPr lang="ro-RO" b="1" smtClean="0">
                <a:solidFill>
                  <a:prstClr val="black"/>
                </a:solidFill>
              </a:rPr>
              <a:t>, 4 </a:t>
            </a:r>
            <a:r>
              <a:rPr lang="ro-RO" b="1" smtClean="0">
                <a:solidFill>
                  <a:prstClr val="black"/>
                </a:solidFill>
              </a:rPr>
              <a:t>noiembrie 2016</a:t>
            </a:r>
            <a:r>
              <a:rPr lang="ro-RO" b="1" smtClean="0">
                <a:solidFill>
                  <a:prstClr val="black"/>
                </a:solidFill>
              </a:rPr>
              <a:t>)</a:t>
            </a:r>
            <a:endParaRPr lang="ro-RO" sz="2000" b="1">
              <a:solidFill>
                <a:prstClr val="black"/>
              </a:solidFill>
            </a:endParaRPr>
          </a:p>
        </p:txBody>
      </p:sp>
    </p:spTree>
    <p:extLst>
      <p:ext uri="{BB962C8B-B14F-4D97-AF65-F5344CB8AC3E}">
        <p14:creationId xmlns:p14="http://schemas.microsoft.com/office/powerpoint/2010/main" xmlns="" val="410540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3528" y="188640"/>
            <a:ext cx="4968552" cy="1631216"/>
          </a:xfrm>
          <a:prstGeom prst="rect">
            <a:avLst/>
          </a:prstGeom>
          <a:noFill/>
        </p:spPr>
        <p:txBody>
          <a:bodyPr wrap="square" rtlCol="0">
            <a:spAutoFit/>
          </a:bodyPr>
          <a:lstStyle/>
          <a:p>
            <a:r>
              <a:rPr lang="ro-RO" sz="2000" b="1" smtClean="0">
                <a:solidFill>
                  <a:schemeClr val="bg1"/>
                </a:solidFill>
                <a:effectLst>
                  <a:outerShdw blurRad="50800" dist="50800" dir="5400000" algn="ctr" rotWithShape="0">
                    <a:schemeClr val="tx1"/>
                  </a:outerShdw>
                </a:effectLst>
              </a:rPr>
              <a:t>Vom </a:t>
            </a:r>
            <a:r>
              <a:rPr lang="ro-RO" sz="2000" b="1">
                <a:solidFill>
                  <a:schemeClr val="bg1"/>
                </a:solidFill>
                <a:effectLst>
                  <a:outerShdw blurRad="50800" dist="50800" dir="5400000" algn="ctr" rotWithShape="0">
                    <a:schemeClr val="tx1"/>
                  </a:outerShdw>
                </a:effectLst>
              </a:rPr>
              <a:t>analiza răspunsul lui Elifaz la suferința lui </a:t>
            </a:r>
            <a:r>
              <a:rPr lang="ro-RO" sz="2000" b="1">
                <a:solidFill>
                  <a:schemeClr val="bg1"/>
                </a:solidFill>
                <a:effectLst>
                  <a:outerShdw blurRad="50800" dist="50800" dir="5400000" algn="ctr" rotWithShape="0">
                    <a:schemeClr val="tx1"/>
                  </a:outerShdw>
                </a:effectLst>
              </a:rPr>
              <a:t>Iov </a:t>
            </a:r>
            <a:r>
              <a:rPr lang="ro-RO" sz="2000" b="1" smtClean="0">
                <a:solidFill>
                  <a:schemeClr val="bg1"/>
                </a:solidFill>
                <a:effectLst>
                  <a:outerShdw blurRad="50800" dist="50800" dir="5400000" algn="ctr" rotWithShape="0">
                    <a:schemeClr val="tx1"/>
                  </a:outerShdw>
                </a:effectLst>
              </a:rPr>
              <a:t>(</a:t>
            </a:r>
            <a:r>
              <a:rPr lang="ro-RO" sz="2000" b="1" smtClean="0">
                <a:solidFill>
                  <a:schemeClr val="bg1"/>
                </a:solidFill>
                <a:effectLst>
                  <a:outerShdw blurRad="50800" dist="50800" dir="5400000" algn="ctr" rotWithShape="0">
                    <a:schemeClr val="tx1"/>
                  </a:outerShdw>
                </a:effectLst>
              </a:rPr>
              <a:t>Iov</a:t>
            </a:r>
            <a:r>
              <a:rPr lang="ro-RO" sz="2000" b="1" smtClean="0">
                <a:solidFill>
                  <a:schemeClr val="bg1"/>
                </a:solidFill>
                <a:effectLst>
                  <a:outerShdw blurRad="50800" dist="50800" dir="5400000" algn="ctr" rotWithShape="0">
                    <a:schemeClr val="tx1"/>
                  </a:outerShdw>
                </a:effectLst>
              </a:rPr>
              <a:t> 4 </a:t>
            </a:r>
            <a:r>
              <a:rPr lang="ro-RO" sz="2000" b="1" smtClean="0">
                <a:solidFill>
                  <a:schemeClr val="bg1"/>
                </a:solidFill>
                <a:effectLst>
                  <a:outerShdw blurRad="50800" dist="50800" dir="5400000" algn="ctr" rotWithShape="0">
                    <a:schemeClr val="tx1"/>
                  </a:outerShdw>
                </a:effectLst>
              </a:rPr>
              <a:t>și</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5</a:t>
            </a:r>
            <a:r>
              <a:rPr lang="ro-RO" sz="2000" b="1" smtClean="0">
                <a:solidFill>
                  <a:schemeClr val="bg1"/>
                </a:solidFill>
                <a:effectLst>
                  <a:outerShdw blurRad="50800" dist="50800" dir="5400000" algn="ctr" rotWithShape="0">
                    <a:schemeClr val="tx1"/>
                  </a:outerShdw>
                </a:effectLst>
              </a:rPr>
              <a:t>). Era </a:t>
            </a:r>
            <a:r>
              <a:rPr lang="ro-RO" sz="2000" b="1">
                <a:solidFill>
                  <a:schemeClr val="bg1"/>
                </a:solidFill>
                <a:effectLst>
                  <a:outerShdw blurRad="50800" dist="50800" dir="5400000" algn="ctr" rotWithShape="0">
                    <a:schemeClr val="tx1"/>
                  </a:outerShdw>
                </a:effectLst>
              </a:rPr>
              <a:t>corectă teologia lui Elifaz? Raționamentul lui i-a adus consolare lui Iov sau oricui trece printr-o situație similară</a:t>
            </a:r>
            <a:r>
              <a:rPr lang="ro-RO" sz="2000" b="1">
                <a:solidFill>
                  <a:schemeClr val="bg1"/>
                </a:solidFill>
                <a:effectLst>
                  <a:outerShdw blurRad="50800" dist="50800" dir="5400000" algn="ctr" rotWithShape="0">
                    <a:schemeClr val="tx1"/>
                  </a:outerShdw>
                </a:effectLst>
              </a:rPr>
              <a:t>? </a:t>
            </a:r>
            <a:endParaRPr lang="ro-RO" sz="2000" b="1">
              <a:solidFill>
                <a:schemeClr val="bg1"/>
              </a:solidFill>
              <a:effectLst>
                <a:outerShdw blurRad="50800" dist="50800" dir="5400000" algn="ctr" rotWithShape="0">
                  <a:schemeClr val="tx1"/>
                </a:outerShdw>
              </a:effectLst>
            </a:endParaRPr>
          </a:p>
        </p:txBody>
      </p:sp>
      <p:sp>
        <p:nvSpPr>
          <p:cNvPr id="4" name="3 CuadroTexto"/>
          <p:cNvSpPr txBox="1"/>
          <p:nvPr/>
        </p:nvSpPr>
        <p:spPr>
          <a:xfrm>
            <a:off x="323528" y="3573016"/>
            <a:ext cx="5472608" cy="2789992"/>
          </a:xfrm>
          <a:prstGeom prst="flowChartDocument">
            <a:avLst/>
          </a:prstGeom>
          <a:effectLst>
            <a:innerShdw blurRad="63500" dist="50800" dir="27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Clr>
                <a:srgbClr val="002060"/>
              </a:buClr>
              <a:buFont typeface="+mj-lt"/>
              <a:buAutoNum type="arabicPeriod"/>
            </a:pPr>
            <a:r>
              <a:rPr lang="ro-RO" sz="2000" b="1"/>
              <a:t>Suferința </a:t>
            </a:r>
            <a:r>
              <a:rPr lang="ro-RO" sz="2000" b="1" smtClean="0"/>
              <a:t>productivă</a:t>
            </a:r>
            <a:r>
              <a:rPr lang="ro-RO" sz="2000" b="1" smtClean="0"/>
              <a:t>.</a:t>
            </a:r>
          </a:p>
          <a:p>
            <a:pPr marL="342900" indent="-342900">
              <a:buClr>
                <a:srgbClr val="002060"/>
              </a:buClr>
              <a:buFont typeface="+mj-lt"/>
              <a:buAutoNum type="arabicPeriod"/>
            </a:pPr>
            <a:r>
              <a:rPr lang="ro-RO" sz="2000" b="1" smtClean="0"/>
              <a:t>Concepția </a:t>
            </a:r>
            <a:r>
              <a:rPr lang="ro-RO" sz="2000" b="1"/>
              <a:t>lui Elifaz cu privire </a:t>
            </a:r>
            <a:r>
              <a:rPr lang="ro-RO" sz="2000" b="1"/>
              <a:t>la </a:t>
            </a:r>
            <a:r>
              <a:rPr lang="ro-RO" sz="2000" b="1" smtClean="0"/>
              <a:t>suferință</a:t>
            </a:r>
            <a:r>
              <a:rPr lang="ro-RO" sz="2000" b="1" smtClean="0"/>
              <a:t>:</a:t>
            </a:r>
          </a:p>
          <a:p>
            <a:pPr marL="800100" lvl="1" indent="-342900">
              <a:buClr>
                <a:srgbClr val="0070C0"/>
              </a:buClr>
              <a:buFont typeface="Wingdings" pitchFamily="2" charset="2"/>
              <a:buChar char="q"/>
            </a:pPr>
            <a:r>
              <a:rPr lang="ro-RO" sz="2000" b="1" smtClean="0"/>
              <a:t>Cel </a:t>
            </a:r>
            <a:r>
              <a:rPr lang="ro-RO" sz="2000" b="1"/>
              <a:t>nevinovat </a:t>
            </a:r>
            <a:r>
              <a:rPr lang="ro-RO" sz="2000" b="1"/>
              <a:t>nu </a:t>
            </a:r>
            <a:r>
              <a:rPr lang="ro-RO" sz="2000" b="1" smtClean="0"/>
              <a:t>suferă</a:t>
            </a:r>
            <a:r>
              <a:rPr lang="ro-RO" sz="2000" b="1" smtClean="0"/>
              <a:t>. </a:t>
            </a:r>
            <a:r>
              <a:rPr lang="ro-RO" sz="2000" b="1" smtClean="0"/>
              <a:t>Iov</a:t>
            </a:r>
            <a:r>
              <a:rPr lang="ro-RO" sz="2000" b="1" smtClean="0"/>
              <a:t> </a:t>
            </a:r>
            <a:r>
              <a:rPr lang="ro-RO" sz="2000" b="1" smtClean="0"/>
              <a:t>4:1-11.</a:t>
            </a:r>
            <a:endParaRPr lang="ro-RO" sz="2000" b="1" smtClean="0"/>
          </a:p>
          <a:p>
            <a:pPr marL="800100" lvl="1" indent="-342900">
              <a:buClr>
                <a:srgbClr val="0070C0"/>
              </a:buClr>
              <a:buFont typeface="Wingdings" pitchFamily="2" charset="2"/>
              <a:buChar char="q"/>
            </a:pPr>
            <a:r>
              <a:rPr lang="ro-RO" sz="2000" b="1" smtClean="0"/>
              <a:t>Caracterul </a:t>
            </a:r>
            <a:r>
              <a:rPr lang="ro-RO" sz="2000" b="1"/>
              <a:t>drept al </a:t>
            </a:r>
            <a:r>
              <a:rPr lang="ro-RO" sz="2000" b="1"/>
              <a:t>lui </a:t>
            </a:r>
            <a:r>
              <a:rPr lang="ro-RO" sz="2000" b="1" smtClean="0"/>
              <a:t>Dumnezeu</a:t>
            </a:r>
            <a:r>
              <a:rPr lang="ro-RO" sz="2000" b="1" smtClean="0"/>
              <a:t>. </a:t>
            </a:r>
            <a:r>
              <a:rPr lang="ro-RO" sz="2000" b="1"/>
              <a:t>Iov </a:t>
            </a:r>
            <a:r>
              <a:rPr lang="ro-RO" sz="2000" b="1" smtClean="0"/>
              <a:t>4:12-21.</a:t>
            </a:r>
          </a:p>
          <a:p>
            <a:pPr marL="800100" lvl="1" indent="-342900">
              <a:buClr>
                <a:srgbClr val="0070C0"/>
              </a:buClr>
              <a:buFont typeface="Wingdings" pitchFamily="2" charset="2"/>
              <a:buChar char="q"/>
            </a:pPr>
            <a:r>
              <a:rPr lang="ro-RO" sz="2000" b="1" smtClean="0"/>
              <a:t>Căderea </a:t>
            </a:r>
            <a:r>
              <a:rPr lang="ro-RO" sz="2000" b="1"/>
              <a:t>celor </a:t>
            </a:r>
            <a:r>
              <a:rPr lang="ro-RO" sz="2000" b="1" smtClean="0"/>
              <a:t>nebuni</a:t>
            </a:r>
            <a:r>
              <a:rPr lang="ro-RO" sz="2000" b="1" smtClean="0"/>
              <a:t>. </a:t>
            </a:r>
            <a:r>
              <a:rPr lang="ro-RO" sz="2000" b="1" smtClean="0"/>
              <a:t>Iov</a:t>
            </a:r>
            <a:r>
              <a:rPr lang="ro-RO" sz="2000" b="1" smtClean="0"/>
              <a:t> </a:t>
            </a:r>
            <a:r>
              <a:rPr lang="ro-RO" sz="2000" b="1" smtClean="0"/>
              <a:t>5.</a:t>
            </a:r>
            <a:endParaRPr lang="ro-RO" sz="2000" b="1" smtClean="0"/>
          </a:p>
          <a:p>
            <a:pPr marL="342900" indent="-342900">
              <a:buClr>
                <a:srgbClr val="002060"/>
              </a:buClr>
              <a:buFont typeface="+mj-lt"/>
              <a:buAutoNum type="arabicPeriod"/>
            </a:pPr>
            <a:r>
              <a:rPr lang="ro-RO" sz="2000" b="1" smtClean="0"/>
              <a:t>«Nu </a:t>
            </a:r>
            <a:r>
              <a:rPr lang="ro-RO" sz="2000" b="1"/>
              <a:t>judeca nimic înainte </a:t>
            </a:r>
            <a:r>
              <a:rPr lang="ro-RO" sz="2000" b="1"/>
              <a:t>de </a:t>
            </a:r>
            <a:r>
              <a:rPr lang="ro-RO" sz="2000" b="1" smtClean="0"/>
              <a:t>vreme».</a:t>
            </a:r>
            <a:endParaRPr lang="ro-RO" sz="2000" b="1"/>
          </a:p>
        </p:txBody>
      </p:sp>
    </p:spTree>
    <p:extLst>
      <p:ext uri="{BB962C8B-B14F-4D97-AF65-F5344CB8AC3E}">
        <p14:creationId xmlns:p14="http://schemas.microsoft.com/office/powerpoint/2010/main" xmlns="" val="3339916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ipe(up)">
                                      <p:cBhvr>
                                        <p:cTn id="13" dur="500"/>
                                        <p:tgtEl>
                                          <p:spTgt spid="4">
                                            <p:bg/>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500"/>
                                        <p:tgtEl>
                                          <p:spTgt spid="4">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427984" y="1443711"/>
            <a:ext cx="4572000" cy="861774"/>
          </a:xfrm>
          <a:prstGeom prst="rect">
            <a:avLst/>
          </a:prstGeom>
        </p:spPr>
        <p:txBody>
          <a:bodyPr>
            <a:spAutoFit/>
          </a:bodyPr>
          <a:lstStyle/>
          <a:p>
            <a:pPr algn="ctr"/>
            <a:r>
              <a:rPr lang="ro-RO" b="1" dirty="0" smtClean="0">
                <a:solidFill>
                  <a:srgbClr val="001236"/>
                </a:solidFill>
                <a:latin typeface="Comic Sans MS" pitchFamily="66" charset="0"/>
              </a:rPr>
              <a:t>«Mai înainte de a fi umilit, rătăceam; dar acum păzesc Cuvântul Tău.» </a:t>
            </a:r>
            <a:r>
              <a:rPr lang="ro-RO" sz="1400" b="1" dirty="0" smtClean="0">
                <a:solidFill>
                  <a:srgbClr val="001236"/>
                </a:solidFill>
                <a:latin typeface="Comic Sans MS" pitchFamily="66" charset="0"/>
              </a:rPr>
              <a:t>(Psalmii 119:67 GBV)</a:t>
            </a:r>
            <a:endParaRPr lang="ro-RO" b="1" dirty="0">
              <a:solidFill>
                <a:srgbClr val="001236"/>
              </a:solidFill>
              <a:latin typeface="Comic Sans MS" pitchFamily="66" charset="0"/>
            </a:endParaRPr>
          </a:p>
        </p:txBody>
      </p:sp>
      <p:sp>
        <p:nvSpPr>
          <p:cNvPr id="3" name="2 CuadroTexto"/>
          <p:cNvSpPr txBox="1"/>
          <p:nvPr/>
        </p:nvSpPr>
        <p:spPr>
          <a:xfrm>
            <a:off x="4508864" y="-27384"/>
            <a:ext cx="4410240" cy="1446550"/>
          </a:xfrm>
          <a:prstGeom prst="rect">
            <a:avLst/>
          </a:prstGeom>
          <a:noFill/>
        </p:spPr>
        <p:txBody>
          <a:bodyPr wrap="square" rtlCol="0">
            <a:spAutoFit/>
          </a:bodyPr>
          <a:lstStyle/>
          <a:p>
            <a:pPr algn="ctr"/>
            <a:r>
              <a:rPr lang="ro-RO" sz="4400" b="1">
                <a:ln w="19050">
                  <a:solidFill>
                    <a:schemeClr val="tx2">
                      <a:tint val="1000"/>
                    </a:schemeClr>
                  </a:solidFill>
                  <a:prstDash val="solid"/>
                </a:ln>
                <a:solidFill>
                  <a:srgbClr val="002060"/>
                </a:solidFill>
                <a:effectLst>
                  <a:outerShdw blurRad="50000" dist="50800" dir="7500000" algn="tl">
                    <a:srgbClr val="000000">
                      <a:shade val="5000"/>
                      <a:alpha val="35000"/>
                    </a:srgbClr>
                  </a:outerShdw>
                  <a:reflection blurRad="6350" stA="55000" endA="300" endPos="45500" dir="5400000" sy="-100000" algn="bl" rotWithShape="0"/>
                </a:effectLst>
              </a:rPr>
              <a:t>SUFERINȚA </a:t>
            </a:r>
            <a:r>
              <a:rPr lang="ro-RO" sz="4400" b="1"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reflection blurRad="6350" stA="55000" endA="300" endPos="45500" dir="5400000" sy="-100000" algn="bl" rotWithShape="0"/>
                </a:effectLst>
              </a:rPr>
              <a:t>PRODUCTIVĂ</a:t>
            </a:r>
            <a:endParaRPr lang="ro-RO" sz="4400" b="1">
              <a:ln w="19050">
                <a:solidFill>
                  <a:schemeClr val="tx2">
                    <a:tint val="1000"/>
                  </a:schemeClr>
                </a:solidFill>
                <a:prstDash val="solid"/>
              </a:ln>
              <a:solidFill>
                <a:srgbClr val="002060"/>
              </a:solidFill>
              <a:effectLst>
                <a:outerShdw blurRad="50000" dist="50800" dir="7500000" algn="tl">
                  <a:srgbClr val="000000">
                    <a:shade val="5000"/>
                    <a:alpha val="35000"/>
                  </a:srgbClr>
                </a:outerShdw>
                <a:reflection blurRad="6350" stA="55000" endA="300" endPos="45500" dir="5400000" sy="-100000" algn="bl" rotWithShape="0"/>
              </a:effectLst>
            </a:endParaRPr>
          </a:p>
        </p:txBody>
      </p:sp>
      <p:sp>
        <p:nvSpPr>
          <p:cNvPr id="4" name="3 CuadroTexto"/>
          <p:cNvSpPr txBox="1"/>
          <p:nvPr/>
        </p:nvSpPr>
        <p:spPr>
          <a:xfrm>
            <a:off x="107504" y="2873836"/>
            <a:ext cx="5616624" cy="3631763"/>
          </a:xfrm>
          <a:prstGeom prst="rect">
            <a:avLst/>
          </a:prstGeom>
          <a:noFill/>
        </p:spPr>
        <p:txBody>
          <a:bodyPr wrap="square" rtlCol="0">
            <a:spAutoFit/>
          </a:bodyPr>
          <a:lstStyle/>
          <a:p>
            <a:pPr>
              <a:spcBef>
                <a:spcPts val="600"/>
              </a:spcBef>
            </a:pPr>
            <a:r>
              <a:rPr lang="ro-RO" sz="2000" b="1"/>
              <a:t>Așa cum am văzut în primele două capitole ale lui Iov, suferința umană nu trebuie să aibe un scop pentru om, ci de multe ori este încadrată într-un tablou ce depășește omul însuși: Marea luptă.</a:t>
            </a:r>
          </a:p>
          <a:p>
            <a:pPr>
              <a:spcBef>
                <a:spcPts val="600"/>
              </a:spcBef>
            </a:pPr>
            <a:r>
              <a:rPr lang="ro-RO" sz="2000" b="1"/>
              <a:t>De aceea, Biblia ne vorbește și despre </a:t>
            </a:r>
            <a:r>
              <a:rPr lang="ro-RO" sz="2000" b="1"/>
              <a:t>suferința </a:t>
            </a:r>
            <a:r>
              <a:rPr lang="ro-RO" sz="2000" b="1" smtClean="0"/>
              <a:t>«productivă</a:t>
            </a:r>
            <a:r>
              <a:rPr lang="ro-RO" sz="2000" b="1" smtClean="0"/>
              <a:t>». Ocazii </a:t>
            </a:r>
            <a:r>
              <a:rPr lang="ro-RO" sz="2000" b="1"/>
              <a:t>pe care Dumnezeu le folosește pentru a-l face pe om să reanalizeze condiția sa păcătoasă și să se întoarcă la El. </a:t>
            </a:r>
          </a:p>
          <a:p>
            <a:pPr>
              <a:spcBef>
                <a:spcPts val="600"/>
              </a:spcBef>
            </a:pPr>
            <a:r>
              <a:rPr lang="ro-RO" sz="2000" b="1"/>
              <a:t>Nu că Dumnezeu ar fi cauza suferinței, ci că El folosește aceste circumstanțe pentru a face un apel inimii îngrijorate și a-i oferi o cale </a:t>
            </a:r>
            <a:r>
              <a:rPr lang="ro-RO" sz="2000" b="1"/>
              <a:t>de </a:t>
            </a:r>
            <a:r>
              <a:rPr lang="ro-RO" sz="2000" b="1" smtClean="0"/>
              <a:t>ieșire</a:t>
            </a:r>
            <a:r>
              <a:rPr lang="ro-RO" sz="2000" b="1" smtClean="0"/>
              <a:t>.</a:t>
            </a:r>
            <a:endParaRPr lang="ro-RO" sz="2000" b="1"/>
          </a:p>
        </p:txBody>
      </p:sp>
      <p:pic>
        <p:nvPicPr>
          <p:cNvPr id="1027" name="Picture 3" descr="\\PC-EUNICE\FondosTematicos\David\10010198636_5b2639a943_o.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4008" y="44624"/>
            <a:ext cx="4139959" cy="2901220"/>
          </a:xfrm>
          <a:prstGeom prst="ellipse">
            <a:avLst/>
          </a:prstGeom>
          <a:ln>
            <a:noFill/>
          </a:ln>
          <a:effectLst>
            <a:glow rad="25400">
              <a:schemeClr val="accent3">
                <a:lumMod val="75000"/>
                <a:alpha val="40000"/>
              </a:schemeClr>
            </a:glow>
            <a:softEdge rad="139700"/>
          </a:effectLst>
          <a:extLst>
            <a:ext uri="{909E8E84-426E-40DD-AFC4-6F175D3DCCD1}">
              <a14:hiddenFill xmlns:a14="http://schemas.microsoft.com/office/drawing/2010/main" xmlns="">
                <a:solidFill>
                  <a:srgbClr val="FFFFFF"/>
                </a:solidFill>
              </a14:hiddenFill>
            </a:ext>
          </a:extLst>
        </p:spPr>
      </p:pic>
      <p:pic>
        <p:nvPicPr>
          <p:cNvPr id="1030" name="Picture 6" descr="http://3.bp.blogspot.com/-Czgo4jMrkok/U1yizdj5JjI/AAAAAAAABNw/_E8hQVXm4-Q/s1600/Hijo-de-David-muere.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24128" y="2492896"/>
            <a:ext cx="3263876" cy="4226602"/>
          </a:xfrm>
          <a:prstGeom prst="roundRect">
            <a:avLst>
              <a:gd name="adj" fmla="val 4167"/>
            </a:avLst>
          </a:prstGeom>
          <a:solidFill>
            <a:srgbClr val="FFFFFF"/>
          </a:solidFill>
          <a:ln w="76200" cap="sq">
            <a:solidFill>
              <a:srgbClr val="001236"/>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2064293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wheel(1)">
                                      <p:cBhvr>
                                        <p:cTn id="33" dur="1000"/>
                                        <p:tgtEl>
                                          <p:spTgt spid="103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b="-4000"/>
          </a:stretch>
        </a:blipFill>
        <a:effectLst/>
      </p:bgPr>
    </p:bg>
    <p:spTree>
      <p:nvGrpSpPr>
        <p:cNvPr id="1" name=""/>
        <p:cNvGrpSpPr/>
        <p:nvPr/>
      </p:nvGrpSpPr>
      <p:grpSpPr>
        <a:xfrm>
          <a:off x="0" y="0"/>
          <a:ext cx="0" cy="0"/>
          <a:chOff x="0" y="0"/>
          <a:chExt cx="0" cy="0"/>
        </a:xfrm>
      </p:grpSpPr>
      <p:pic>
        <p:nvPicPr>
          <p:cNvPr id="2050" name="Picture 2" descr="I:\Dibujos\Job\0395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61428" y="3573016"/>
            <a:ext cx="4074534" cy="3096344"/>
          </a:xfrm>
          <a:prstGeom prst="round2DiagRect">
            <a:avLst>
              <a:gd name="adj1" fmla="val 22113"/>
              <a:gd name="adj2" fmla="val 0"/>
            </a:avLst>
          </a:prstGeom>
          <a:ln w="38100" cap="sq">
            <a:noFill/>
            <a:miter lim="800000"/>
          </a:ln>
          <a:effectLst>
            <a:outerShdw blurRad="107950" dist="12700" dir="5400000" algn="ctr">
              <a:srgbClr val="000000"/>
            </a:outerShdw>
          </a:effectLst>
          <a:scene3d>
            <a:camera prst="orthographicFront">
              <a:rot lat="0" lon="0" rev="0"/>
            </a:camera>
            <a:lightRig rig="flat" dir="t"/>
          </a:scene3d>
          <a:sp3d contourW="44450" prstMaterial="matte">
            <a:bevelT w="63500" h="63500" prst="artDeco"/>
            <a:contourClr>
              <a:srgbClr val="ECE5D5"/>
            </a:contourClr>
          </a:sp3d>
          <a:extLst>
            <a:ext uri="{909E8E84-426E-40DD-AFC4-6F175D3DCCD1}">
              <a14:hiddenFill xmlns:a14="http://schemas.microsoft.com/office/drawing/2010/main" xmlns="">
                <a:solidFill>
                  <a:srgbClr val="FFFFFF"/>
                </a:solidFill>
              </a14:hiddenFill>
            </a:ext>
          </a:extLst>
        </p:spPr>
      </p:pic>
      <p:pic>
        <p:nvPicPr>
          <p:cNvPr id="2054" name="Picture 6" descr="\\PC-EUNICE\FondosTematicos\Job\Job-10-Job-lamenta-su-condición-750x380.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161428" y="1340768"/>
            <a:ext cx="4074533" cy="2064430"/>
          </a:xfrm>
          <a:prstGeom prst="round2DiagRect">
            <a:avLst>
              <a:gd name="adj1" fmla="val 36448"/>
              <a:gd name="adj2" fmla="val 0"/>
            </a:avLst>
          </a:prstGeom>
          <a:ln w="38100" cap="sq">
            <a:noFill/>
            <a:miter lim="800000"/>
          </a:ln>
          <a:effectLst>
            <a:outerShdw blurRad="107950" dist="12700" dir="5400000" algn="ctr">
              <a:srgbClr val="000000"/>
            </a:outerShdw>
          </a:effectLst>
          <a:scene3d>
            <a:camera prst="orthographicFront">
              <a:rot lat="0" lon="0" rev="0"/>
            </a:camera>
            <a:lightRig rig="flat" dir="t"/>
          </a:scene3d>
          <a:sp3d contourW="44450" prstMaterial="matte">
            <a:bevelT w="63500" h="63500" prst="artDeco"/>
            <a:contourClr>
              <a:srgbClr val="ECE5D5"/>
            </a:contourClr>
          </a:sp3d>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031985" y="620688"/>
            <a:ext cx="6840760" cy="646331"/>
          </a:xfrm>
          <a:prstGeom prst="rect">
            <a:avLst/>
          </a:prstGeom>
        </p:spPr>
        <p:txBody>
          <a:bodyPr wrap="square">
            <a:spAutoFit/>
          </a:bodyPr>
          <a:lstStyle/>
          <a:p>
            <a:pPr algn="ctr"/>
            <a:r>
              <a:rPr lang="ro-RO" b="1" smtClean="0">
                <a:solidFill>
                  <a:srgbClr val="4B322B"/>
                </a:solidFill>
                <a:latin typeface="Comic Sans MS" pitchFamily="66" charset="0"/>
              </a:rPr>
              <a:t>«</a:t>
            </a:r>
            <a:r>
              <a:rPr lang="ro-RO" b="1" smtClean="0">
                <a:solidFill>
                  <a:srgbClr val="4B322B"/>
                </a:solidFill>
                <a:latin typeface="Comic Sans MS" pitchFamily="66" charset="0"/>
              </a:rPr>
              <a:t>Adu-ţi </a:t>
            </a:r>
            <a:r>
              <a:rPr lang="ro-RO" b="1" smtClean="0">
                <a:solidFill>
                  <a:srgbClr val="4B322B"/>
                </a:solidFill>
                <a:latin typeface="Comic Sans MS" pitchFamily="66" charset="0"/>
              </a:rPr>
              <a:t>aminte</a:t>
            </a:r>
            <a:r>
              <a:rPr lang="ro-RO" b="1" smtClean="0">
                <a:solidFill>
                  <a:srgbClr val="4B322B"/>
                </a:solidFill>
                <a:latin typeface="Comic Sans MS" pitchFamily="66" charset="0"/>
              </a:rPr>
              <a:t>, te </a:t>
            </a:r>
            <a:r>
              <a:rPr lang="ro-RO" b="1" smtClean="0">
                <a:solidFill>
                  <a:srgbClr val="4B322B"/>
                </a:solidFill>
                <a:latin typeface="Comic Sans MS" pitchFamily="66" charset="0"/>
              </a:rPr>
              <a:t>rog</a:t>
            </a:r>
            <a:r>
              <a:rPr lang="ro-RO" b="1" smtClean="0">
                <a:solidFill>
                  <a:srgbClr val="4B322B"/>
                </a:solidFill>
                <a:latin typeface="Comic Sans MS" pitchFamily="66" charset="0"/>
              </a:rPr>
              <a:t>, </a:t>
            </a:r>
            <a:r>
              <a:rPr lang="ro-RO" b="1" smtClean="0">
                <a:solidFill>
                  <a:srgbClr val="4B322B"/>
                </a:solidFill>
                <a:latin typeface="Comic Sans MS" pitchFamily="66" charset="0"/>
              </a:rPr>
              <a:t>cine</a:t>
            </a:r>
            <a:r>
              <a:rPr lang="ro-RO" b="1" smtClean="0">
                <a:solidFill>
                  <a:srgbClr val="4B322B"/>
                </a:solidFill>
                <a:latin typeface="Comic Sans MS" pitchFamily="66" charset="0"/>
              </a:rPr>
              <a:t>, fiind </a:t>
            </a:r>
            <a:r>
              <a:rPr lang="ro-RO" b="1" smtClean="0">
                <a:solidFill>
                  <a:srgbClr val="4B322B"/>
                </a:solidFill>
                <a:latin typeface="Comic Sans MS" pitchFamily="66" charset="0"/>
              </a:rPr>
              <a:t>nevinovat</a:t>
            </a:r>
            <a:r>
              <a:rPr lang="ro-RO" b="1" smtClean="0">
                <a:solidFill>
                  <a:srgbClr val="4B322B"/>
                </a:solidFill>
                <a:latin typeface="Comic Sans MS" pitchFamily="66" charset="0"/>
              </a:rPr>
              <a:t>, a </a:t>
            </a:r>
            <a:r>
              <a:rPr lang="ro-RO" b="1" smtClean="0">
                <a:solidFill>
                  <a:srgbClr val="4B322B"/>
                </a:solidFill>
                <a:latin typeface="Comic Sans MS" pitchFamily="66" charset="0"/>
              </a:rPr>
              <a:t>pierit</a:t>
            </a:r>
            <a:r>
              <a:rPr lang="ro-RO" b="1" smtClean="0">
                <a:solidFill>
                  <a:srgbClr val="4B322B"/>
                </a:solidFill>
                <a:latin typeface="Comic Sans MS" pitchFamily="66" charset="0"/>
              </a:rPr>
              <a:t>? Şi unde au fost nimiciţi cei </a:t>
            </a:r>
            <a:r>
              <a:rPr lang="ro-RO" b="1" smtClean="0">
                <a:solidFill>
                  <a:srgbClr val="4B322B"/>
                </a:solidFill>
                <a:latin typeface="Comic Sans MS" pitchFamily="66" charset="0"/>
              </a:rPr>
              <a:t>drepţi</a:t>
            </a:r>
            <a:r>
              <a:rPr lang="ro-RO" b="1" smtClean="0">
                <a:solidFill>
                  <a:srgbClr val="4B322B"/>
                </a:solidFill>
                <a:latin typeface="Comic Sans MS" pitchFamily="66" charset="0"/>
              </a:rPr>
              <a:t>?» </a:t>
            </a:r>
            <a:r>
              <a:rPr lang="ro-RO" sz="1400" b="1" smtClean="0">
                <a:solidFill>
                  <a:srgbClr val="4B322B"/>
                </a:solidFill>
                <a:latin typeface="Comic Sans MS" pitchFamily="66" charset="0"/>
              </a:rPr>
              <a:t>(</a:t>
            </a:r>
            <a:r>
              <a:rPr lang="ro-RO" sz="1400" b="1" smtClean="0">
                <a:solidFill>
                  <a:srgbClr val="4B322B"/>
                </a:solidFill>
                <a:latin typeface="Comic Sans MS" pitchFamily="66" charset="0"/>
              </a:rPr>
              <a:t>Iov</a:t>
            </a:r>
            <a:r>
              <a:rPr lang="ro-RO" sz="1400" b="1" smtClean="0">
                <a:solidFill>
                  <a:srgbClr val="4B322B"/>
                </a:solidFill>
                <a:latin typeface="Comic Sans MS" pitchFamily="66" charset="0"/>
              </a:rPr>
              <a:t> 4:7 </a:t>
            </a:r>
            <a:r>
              <a:rPr lang="ro-RO" sz="1400" b="1" smtClean="0">
                <a:solidFill>
                  <a:srgbClr val="4B322B"/>
                </a:solidFill>
                <a:latin typeface="Comic Sans MS" pitchFamily="66" charset="0"/>
              </a:rPr>
              <a:t>GBV</a:t>
            </a:r>
            <a:r>
              <a:rPr lang="ro-RO" sz="1400" b="1" smtClean="0">
                <a:solidFill>
                  <a:srgbClr val="4B322B"/>
                </a:solidFill>
                <a:latin typeface="Comic Sans MS" pitchFamily="66" charset="0"/>
              </a:rPr>
              <a:t>)</a:t>
            </a:r>
            <a:endParaRPr lang="ro-RO" sz="1400" b="1">
              <a:solidFill>
                <a:srgbClr val="4B322B"/>
              </a:solidFill>
              <a:latin typeface="Comic Sans MS" pitchFamily="66" charset="0"/>
            </a:endParaRPr>
          </a:p>
        </p:txBody>
      </p:sp>
      <p:sp>
        <p:nvSpPr>
          <p:cNvPr id="3" name="2 CuadroTexto"/>
          <p:cNvSpPr txBox="1"/>
          <p:nvPr/>
        </p:nvSpPr>
        <p:spPr>
          <a:xfrm>
            <a:off x="1979712" y="-27384"/>
            <a:ext cx="6945306" cy="769441"/>
          </a:xfrm>
          <a:prstGeom prst="rect">
            <a:avLst/>
          </a:prstGeom>
          <a:noFill/>
        </p:spPr>
        <p:txBody>
          <a:bodyPr wrap="square" rtlCol="0">
            <a:spAutoFit/>
            <a:scene3d>
              <a:camera prst="orthographicFront"/>
              <a:lightRig rig="flat" dir="t"/>
            </a:scene3d>
            <a:sp3d extrusionH="57150" contourW="25400">
              <a:bevelT w="38100" h="38100"/>
              <a:contourClr>
                <a:srgbClr val="46341A"/>
              </a:contourClr>
            </a:sp3d>
          </a:bodyPr>
          <a:lstStyle/>
          <a:p>
            <a:pPr algn="ctr"/>
            <a:r>
              <a:rPr lang="ro-RO" sz="4400" b="1">
                <a:ln w="12700">
                  <a:noFill/>
                  <a:prstDash val="solid"/>
                </a:ln>
                <a:solidFill>
                  <a:schemeClr val="bg2">
                    <a:tint val="85000"/>
                    <a:satMod val="155000"/>
                  </a:schemeClr>
                </a:solidFill>
                <a:effectLst>
                  <a:outerShdw blurRad="41275" dist="20320" dir="1800000" algn="tl" rotWithShape="0">
                    <a:srgbClr val="000000">
                      <a:alpha val="40000"/>
                    </a:srgbClr>
                  </a:outerShdw>
                </a:effectLst>
              </a:rPr>
              <a:t>CEL NEVINOVAT </a:t>
            </a:r>
            <a:r>
              <a:rPr lang="ro-RO" sz="4400" b="1">
                <a:ln w="12700">
                  <a:noFill/>
                  <a:prstDash val="solid"/>
                </a:ln>
                <a:solidFill>
                  <a:schemeClr val="bg2">
                    <a:tint val="85000"/>
                    <a:satMod val="155000"/>
                  </a:schemeClr>
                </a:solidFill>
                <a:effectLst>
                  <a:outerShdw blurRad="41275" dist="20320" dir="1800000" algn="tl" rotWithShape="0">
                    <a:srgbClr val="000000">
                      <a:alpha val="40000"/>
                    </a:srgbClr>
                  </a:outerShdw>
                </a:effectLst>
              </a:rPr>
              <a:t>NU </a:t>
            </a:r>
            <a:r>
              <a:rPr lang="ro-RO" sz="4400" b="1"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SUFERĂ</a:t>
            </a:r>
            <a:endParaRPr lang="ro-RO" sz="4400" b="1">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4427984" y="1268760"/>
            <a:ext cx="4608512" cy="5324535"/>
          </a:xfrm>
          <a:prstGeom prst="rect">
            <a:avLst/>
          </a:prstGeom>
          <a:noFill/>
        </p:spPr>
        <p:txBody>
          <a:bodyPr wrap="square" rtlCol="0">
            <a:spAutoFit/>
          </a:bodyPr>
          <a:lstStyle/>
          <a:p>
            <a:pPr>
              <a:spcBef>
                <a:spcPts val="600"/>
              </a:spcBef>
            </a:pPr>
            <a:r>
              <a:rPr lang="ro-RO" sz="2000" b="1"/>
              <a:t>Timp de șapte zile, cei trei prieteni care au venit să îl consoleze pe Iov au rămas în tăcere. </a:t>
            </a:r>
          </a:p>
          <a:p>
            <a:pPr>
              <a:spcBef>
                <a:spcPts val="600"/>
              </a:spcBef>
            </a:pPr>
            <a:r>
              <a:rPr lang="ro-RO" sz="2000" b="1"/>
              <a:t>Când Iov întrerupe tăcerea, prietenii lui sunt indignați de plângerile sale. </a:t>
            </a:r>
          </a:p>
          <a:p>
            <a:pPr>
              <a:spcBef>
                <a:spcPts val="600"/>
              </a:spcBef>
            </a:pPr>
            <a:r>
              <a:rPr lang="ro-RO" sz="2000" b="1"/>
              <a:t>Dacă până în acel moment, prietenii lui Iov l-au consolat prin tăcerea lor, discursurile lor arată o completă lipsă de sensibilitate înaintea suferinței lui. </a:t>
            </a:r>
          </a:p>
          <a:p>
            <a:pPr>
              <a:spcBef>
                <a:spcPts val="600"/>
              </a:spcBef>
            </a:pPr>
            <a:r>
              <a:rPr lang="ro-RO" sz="2000" b="1"/>
              <a:t>Practic, Elifaz i-a spus lui Iov că este un păcătos și de aceea suferea așa, pentru că cel nevinovat nu suferă. </a:t>
            </a:r>
          </a:p>
          <a:p>
            <a:pPr>
              <a:spcBef>
                <a:spcPts val="600"/>
              </a:spcBef>
            </a:pPr>
            <a:r>
              <a:rPr lang="ro-RO" sz="2000" b="1"/>
              <a:t>Chiar dacă acest lucru ar fi fost adevărat (ceea ce nu era), nu acesta era momentul de a arăta greșelile, ci de a compătimi suferindul</a:t>
            </a:r>
            <a:r>
              <a:rPr lang="ro-RO" sz="2000" b="1"/>
              <a:t>. </a:t>
            </a:r>
            <a:endParaRPr lang="ro-RO" sz="2000" b="1"/>
          </a:p>
        </p:txBody>
      </p:sp>
    </p:spTree>
    <p:extLst>
      <p:ext uri="{BB962C8B-B14F-4D97-AF65-F5344CB8AC3E}">
        <p14:creationId xmlns:p14="http://schemas.microsoft.com/office/powerpoint/2010/main" xmlns="" val="3226259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1000"/>
                                        <p:tgtEl>
                                          <p:spTgt spid="2054"/>
                                        </p:tgtEl>
                                      </p:cBhvr>
                                    </p:animEffect>
                                    <p:anim calcmode="lin" valueType="num">
                                      <p:cBhvr>
                                        <p:cTn id="26" dur="1000" fill="hold"/>
                                        <p:tgtEl>
                                          <p:spTgt spid="2054"/>
                                        </p:tgtEl>
                                        <p:attrNameLst>
                                          <p:attrName>ppt_x</p:attrName>
                                        </p:attrNameLst>
                                      </p:cBhvr>
                                      <p:tavLst>
                                        <p:tav tm="0">
                                          <p:val>
                                            <p:strVal val="#ppt_x"/>
                                          </p:val>
                                        </p:tav>
                                        <p:tav tm="100000">
                                          <p:val>
                                            <p:strVal val="#ppt_x"/>
                                          </p:val>
                                        </p:tav>
                                      </p:tavLst>
                                    </p:anim>
                                    <p:anim calcmode="lin" valueType="num">
                                      <p:cBhvr>
                                        <p:cTn id="27" dur="1000" fill="hold"/>
                                        <p:tgtEl>
                                          <p:spTgt spid="205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fade">
                                      <p:cBhvr>
                                        <p:cTn id="49" dur="1000"/>
                                        <p:tgtEl>
                                          <p:spTgt spid="2050"/>
                                        </p:tgtEl>
                                      </p:cBhvr>
                                    </p:animEffect>
                                    <p:anim calcmode="lin" valueType="num">
                                      <p:cBhvr>
                                        <p:cTn id="50" dur="1000" fill="hold"/>
                                        <p:tgtEl>
                                          <p:spTgt spid="2050"/>
                                        </p:tgtEl>
                                        <p:attrNameLst>
                                          <p:attrName>ppt_x</p:attrName>
                                        </p:attrNameLst>
                                      </p:cBhvr>
                                      <p:tavLst>
                                        <p:tav tm="0">
                                          <p:val>
                                            <p:strVal val="#ppt_x"/>
                                          </p:val>
                                        </p:tav>
                                        <p:tav tm="100000">
                                          <p:val>
                                            <p:strVal val="#ppt_x"/>
                                          </p:val>
                                        </p:tav>
                                      </p:tavLst>
                                    </p:anim>
                                    <p:anim calcmode="lin" valueType="num">
                                      <p:cBhvr>
                                        <p:cTn id="5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81" name="Picture 9" descr="http://img.aws.ehowcdn.com/intl-1200x630/ds-photo/getty/article/151/70/865277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509120"/>
            <a:ext cx="3672408" cy="2376264"/>
          </a:xfrm>
          <a:prstGeom prst="rect">
            <a:avLst/>
          </a:prstGeom>
          <a:solidFill>
            <a:srgbClr val="FFFFFF">
              <a:shade val="85000"/>
            </a:srgbClr>
          </a:solidFill>
          <a:ln w="101600" cap="sq">
            <a:solidFill>
              <a:srgbClr val="FFFF66"/>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9" name="Picture 7" descr="http://footage.framepool.com/shotimg/qf/171713581-polvo-excentrico-calva-ojos-cerrado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3638559"/>
            <a:ext cx="2699792" cy="1518633"/>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971600" y="620688"/>
            <a:ext cx="7200800" cy="646331"/>
          </a:xfrm>
          <a:prstGeom prst="rect">
            <a:avLst/>
          </a:prstGeom>
        </p:spPr>
        <p:txBody>
          <a:bodyPr wrap="square">
            <a:spAutoFit/>
          </a:bodyPr>
          <a:lstStyle/>
          <a:p>
            <a:pPr algn="ctr"/>
            <a:r>
              <a:rPr lang="ro-RO" b="1" smtClean="0">
                <a:solidFill>
                  <a:srgbClr val="FFFF66"/>
                </a:solidFill>
                <a:latin typeface="Comic Sans MS" pitchFamily="66" charset="0"/>
              </a:rPr>
              <a:t>«</a:t>
            </a:r>
            <a:r>
              <a:rPr lang="ro-RO" b="1" smtClean="0">
                <a:solidFill>
                  <a:srgbClr val="FFFF66"/>
                </a:solidFill>
                <a:latin typeface="Comic Sans MS" pitchFamily="66" charset="0"/>
              </a:rPr>
              <a:t>Poate fi omul muritor mai drept decât </a:t>
            </a:r>
            <a:r>
              <a:rPr lang="ro-RO" b="1" smtClean="0">
                <a:solidFill>
                  <a:srgbClr val="FFFF66"/>
                </a:solidFill>
                <a:latin typeface="Comic Sans MS" pitchFamily="66" charset="0"/>
              </a:rPr>
              <a:t>Dumnezeu</a:t>
            </a:r>
            <a:r>
              <a:rPr lang="ro-RO" b="1" smtClean="0">
                <a:solidFill>
                  <a:srgbClr val="FFFF66"/>
                </a:solidFill>
                <a:latin typeface="Comic Sans MS" pitchFamily="66" charset="0"/>
              </a:rPr>
              <a:t>? Poate fi un om mai curat decât Creatorul </a:t>
            </a:r>
            <a:r>
              <a:rPr lang="ro-RO" b="1" smtClean="0">
                <a:solidFill>
                  <a:srgbClr val="FFFF66"/>
                </a:solidFill>
                <a:latin typeface="Comic Sans MS" pitchFamily="66" charset="0"/>
              </a:rPr>
              <a:t>său?</a:t>
            </a:r>
            <a:r>
              <a:rPr lang="ro-RO" b="1" smtClean="0">
                <a:solidFill>
                  <a:srgbClr val="FFFF66"/>
                </a:solidFill>
                <a:latin typeface="Comic Sans MS" pitchFamily="66" charset="0"/>
              </a:rPr>
              <a:t>» </a:t>
            </a:r>
            <a:r>
              <a:rPr lang="ro-RO" sz="1400" b="1" smtClean="0">
                <a:solidFill>
                  <a:srgbClr val="FFFF66"/>
                </a:solidFill>
                <a:latin typeface="Comic Sans MS" pitchFamily="66" charset="0"/>
              </a:rPr>
              <a:t>(</a:t>
            </a:r>
            <a:r>
              <a:rPr lang="ro-RO" sz="1400" b="1" smtClean="0">
                <a:solidFill>
                  <a:srgbClr val="FFFF66"/>
                </a:solidFill>
                <a:latin typeface="Comic Sans MS" pitchFamily="66" charset="0"/>
              </a:rPr>
              <a:t>Iov</a:t>
            </a:r>
            <a:r>
              <a:rPr lang="ro-RO" sz="1400" b="1" smtClean="0">
                <a:solidFill>
                  <a:srgbClr val="FFFF66"/>
                </a:solidFill>
                <a:latin typeface="Comic Sans MS" pitchFamily="66" charset="0"/>
              </a:rPr>
              <a:t> 4:17 </a:t>
            </a:r>
            <a:r>
              <a:rPr lang="ro-RO" sz="1400" b="1" smtClean="0">
                <a:solidFill>
                  <a:srgbClr val="FFFF66"/>
                </a:solidFill>
                <a:latin typeface="Comic Sans MS" pitchFamily="66" charset="0"/>
              </a:rPr>
              <a:t>GBV</a:t>
            </a:r>
            <a:r>
              <a:rPr lang="ro-RO" sz="1400" b="1" smtClean="0">
                <a:solidFill>
                  <a:srgbClr val="FFFF66"/>
                </a:solidFill>
                <a:latin typeface="Comic Sans MS" pitchFamily="66" charset="0"/>
              </a:rPr>
              <a:t>)</a:t>
            </a:r>
            <a:endParaRPr lang="ro-RO" sz="1400" b="1">
              <a:solidFill>
                <a:srgbClr val="FFFF66"/>
              </a:solidFill>
              <a:latin typeface="Comic Sans MS" pitchFamily="66" charset="0"/>
            </a:endParaRPr>
          </a:p>
        </p:txBody>
      </p:sp>
      <p:sp>
        <p:nvSpPr>
          <p:cNvPr id="3" name="2 CuadroTexto"/>
          <p:cNvSpPr txBox="1"/>
          <p:nvPr/>
        </p:nvSpPr>
        <p:spPr>
          <a:xfrm>
            <a:off x="0" y="0"/>
            <a:ext cx="9144000" cy="70788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o-RO" sz="4000" b="1" cap="all">
                <a:ln/>
                <a:solidFill>
                  <a:schemeClr val="accent1"/>
                </a:solidFill>
                <a:effectLst>
                  <a:outerShdw blurRad="19685" dist="12700" dir="5400000" algn="tl" rotWithShape="0">
                    <a:schemeClr val="accent1">
                      <a:satMod val="130000"/>
                      <a:alpha val="60000"/>
                    </a:schemeClr>
                  </a:outerShdw>
                </a:effectLst>
              </a:rPr>
              <a:t>Caracterul drept al </a:t>
            </a:r>
            <a:r>
              <a:rPr lang="ro-RO" sz="4000" b="1" cap="all">
                <a:ln/>
                <a:solidFill>
                  <a:schemeClr val="accent1"/>
                </a:solidFill>
                <a:effectLst>
                  <a:outerShdw blurRad="19685" dist="12700" dir="5400000" algn="tl" rotWithShape="0">
                    <a:schemeClr val="accent1">
                      <a:satMod val="130000"/>
                      <a:alpha val="60000"/>
                    </a:schemeClr>
                  </a:outerShdw>
                </a:effectLst>
              </a:rPr>
              <a:t>lui </a:t>
            </a:r>
            <a:r>
              <a:rPr lang="ro-RO" sz="4000" b="1" cap="all" smtClean="0">
                <a:ln/>
                <a:solidFill>
                  <a:schemeClr val="accent1"/>
                </a:solidFill>
                <a:effectLst>
                  <a:outerShdw blurRad="19685" dist="12700" dir="5400000" algn="tl" rotWithShape="0">
                    <a:schemeClr val="accent1">
                      <a:satMod val="130000"/>
                      <a:alpha val="60000"/>
                    </a:schemeClr>
                  </a:outerShdw>
                </a:effectLst>
              </a:rPr>
              <a:t>dumnezeu</a:t>
            </a:r>
            <a:endParaRPr lang="ro-RO" sz="4000" b="1" cap="all">
              <a:ln/>
              <a:solidFill>
                <a:schemeClr val="accent1"/>
              </a:solidFill>
              <a:effectLst>
                <a:outerShdw blurRad="19685" dist="12700" dir="5400000" algn="tl" rotWithShape="0">
                  <a:schemeClr val="accent1">
                    <a:satMod val="130000"/>
                    <a:alpha val="60000"/>
                  </a:schemeClr>
                </a:outerShdw>
              </a:effectLst>
            </a:endParaRPr>
          </a:p>
        </p:txBody>
      </p:sp>
      <p:sp>
        <p:nvSpPr>
          <p:cNvPr id="4" name="3 CuadroTexto"/>
          <p:cNvSpPr txBox="1"/>
          <p:nvPr/>
        </p:nvSpPr>
        <p:spPr>
          <a:xfrm>
            <a:off x="107504" y="1267019"/>
            <a:ext cx="4680520" cy="3554819"/>
          </a:xfrm>
          <a:prstGeom prst="rect">
            <a:avLst/>
          </a:prstGeom>
          <a:noFill/>
        </p:spPr>
        <p:txBody>
          <a:bodyPr wrap="square" rtlCol="0">
            <a:spAutoFit/>
          </a:bodyPr>
          <a:lstStyle/>
          <a:p>
            <a:pPr>
              <a:spcBef>
                <a:spcPts val="600"/>
              </a:spcBef>
            </a:pPr>
            <a:r>
              <a:rPr lang="ro-RO" sz="2000" b="1"/>
              <a:t>Discursul lui Elifaz ne arată că cunoștințele despre Dumnezeu nu se limitau doar la Avraam și descendenții săi. Elifaz înțelege caracterul drept al lui </a:t>
            </a:r>
            <a:r>
              <a:rPr lang="ro-RO" sz="2000" b="1"/>
              <a:t>Dumnezeu </a:t>
            </a:r>
            <a:r>
              <a:rPr lang="ro-RO" sz="2000" b="1" smtClean="0"/>
              <a:t>(</a:t>
            </a:r>
            <a:r>
              <a:rPr lang="ro-RO" sz="2000" b="1" smtClean="0"/>
              <a:t>Iov</a:t>
            </a:r>
            <a:r>
              <a:rPr lang="ro-RO" sz="2000" b="1" smtClean="0"/>
              <a:t> </a:t>
            </a:r>
            <a:r>
              <a:rPr lang="ro-RO" sz="2000" b="1" smtClean="0"/>
              <a:t>4:17</a:t>
            </a:r>
            <a:r>
              <a:rPr lang="ro-RO" sz="2000" b="1" smtClean="0"/>
              <a:t>); rebeliunea </a:t>
            </a:r>
            <a:r>
              <a:rPr lang="ro-RO" sz="2000" b="1"/>
              <a:t>din </a:t>
            </a:r>
            <a:r>
              <a:rPr lang="ro-RO" sz="2000" b="1"/>
              <a:t>cer </a:t>
            </a:r>
            <a:r>
              <a:rPr lang="ro-RO" sz="2000" b="1" smtClean="0"/>
              <a:t>(</a:t>
            </a:r>
            <a:r>
              <a:rPr lang="ro-RO" sz="2000" b="1" smtClean="0"/>
              <a:t>Iov</a:t>
            </a:r>
            <a:r>
              <a:rPr lang="ro-RO" sz="2000" b="1" smtClean="0"/>
              <a:t> </a:t>
            </a:r>
            <a:r>
              <a:rPr lang="ro-RO" sz="2000" b="1" smtClean="0"/>
              <a:t>4:18</a:t>
            </a:r>
            <a:r>
              <a:rPr lang="ro-RO" sz="2000" b="1" smtClean="0"/>
              <a:t>) și </a:t>
            </a:r>
            <a:r>
              <a:rPr lang="ro-RO" sz="2000" b="1"/>
              <a:t>vanitatea </a:t>
            </a:r>
            <a:r>
              <a:rPr lang="ro-RO" sz="2000" b="1" smtClean="0"/>
              <a:t>vieții</a:t>
            </a:r>
            <a:r>
              <a:rPr lang="ro-RO" sz="2000" b="1" smtClean="0"/>
              <a:t> </a:t>
            </a:r>
            <a:r>
              <a:rPr lang="ro-RO" sz="2000" b="1" smtClean="0"/>
              <a:t>(</a:t>
            </a:r>
            <a:r>
              <a:rPr lang="ro-RO" sz="2000" b="1" smtClean="0"/>
              <a:t>Iov</a:t>
            </a:r>
            <a:r>
              <a:rPr lang="ro-RO" sz="2000" b="1" smtClean="0"/>
              <a:t> </a:t>
            </a:r>
            <a:r>
              <a:rPr lang="ro-RO" sz="2000" b="1" smtClean="0"/>
              <a:t>4:19-21).</a:t>
            </a:r>
            <a:endParaRPr lang="ro-RO" sz="2000" b="1" smtClean="0"/>
          </a:p>
          <a:p>
            <a:pPr>
              <a:spcBef>
                <a:spcPts val="600"/>
              </a:spcBef>
            </a:pPr>
            <a:r>
              <a:rPr lang="ro-RO" sz="2000" b="1" smtClean="0"/>
              <a:t>În </a:t>
            </a:r>
            <a:r>
              <a:rPr lang="ro-RO" sz="2000" b="1"/>
              <a:t>realitate, el a argumentat corect caracterul lui Dumnezeu. Problema era că el a înțeles greșit plângerea lui Iov, pentru că acesta nu pretindea că este mai drept decât Dumnezeu</a:t>
            </a:r>
            <a:r>
              <a:rPr lang="ro-RO" sz="2000" b="1"/>
              <a:t>. </a:t>
            </a:r>
            <a:endParaRPr lang="ro-RO" sz="2000" b="1"/>
          </a:p>
        </p:txBody>
      </p:sp>
      <p:pic>
        <p:nvPicPr>
          <p:cNvPr id="3075" name="Picture 3" descr="I:\Dibujos\Satanas\D02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26545" y="2635746"/>
            <a:ext cx="2497832" cy="1873374"/>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3077" name="Picture 5" descr="http://effectualgrace.com/wp-content/uploads/2013/11/judge-gavel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2160" y="1280467"/>
            <a:ext cx="2923513" cy="1644477"/>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355976" y="5182160"/>
            <a:ext cx="4824536" cy="1631216"/>
          </a:xfrm>
          <a:prstGeom prst="rect">
            <a:avLst/>
          </a:prstGeom>
        </p:spPr>
        <p:txBody>
          <a:bodyPr wrap="square">
            <a:spAutoFit/>
          </a:bodyPr>
          <a:lstStyle/>
          <a:p>
            <a:pPr lvl="0">
              <a:spcBef>
                <a:spcPts val="600"/>
              </a:spcBef>
            </a:pPr>
            <a:r>
              <a:rPr lang="ro-RO" sz="2000" b="1" dirty="0">
                <a:solidFill>
                  <a:prstClr val="black"/>
                </a:solidFill>
              </a:rPr>
              <a:t>Oricât de bine am cunoaște adevărul și am ști să Îl apărăm, dacă nu suntem capabili să înțelegem problema persoanei cu care vorbim și să arătăm iubire, nu folosește la nimic. </a:t>
            </a:r>
          </a:p>
        </p:txBody>
      </p:sp>
    </p:spTree>
    <p:extLst>
      <p:ext uri="{BB962C8B-B14F-4D97-AF65-F5344CB8AC3E}">
        <p14:creationId xmlns:p14="http://schemas.microsoft.com/office/powerpoint/2010/main" xmlns="" val="1036511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nodeType="after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randombar(horizontal)">
                                      <p:cBhvr>
                                        <p:cTn id="40" dur="500"/>
                                        <p:tgtEl>
                                          <p:spTgt spid="3075"/>
                                        </p:tgtEl>
                                      </p:cBhvr>
                                    </p:animEffect>
                                  </p:childTnLst>
                                </p:cTn>
                              </p:par>
                            </p:childTnLst>
                          </p:cTn>
                        </p:par>
                        <p:par>
                          <p:cTn id="41" fill="hold">
                            <p:stCondLst>
                              <p:cond delay="1500"/>
                            </p:stCondLst>
                            <p:childTnLst>
                              <p:par>
                                <p:cTn id="42" presetID="14" presetClass="entr" presetSubtype="10" fill="hold" nodeType="afterEffect">
                                  <p:stCondLst>
                                    <p:cond delay="0"/>
                                  </p:stCondLst>
                                  <p:childTnLst>
                                    <p:set>
                                      <p:cBhvr>
                                        <p:cTn id="43" dur="1" fill="hold">
                                          <p:stCondLst>
                                            <p:cond delay="0"/>
                                          </p:stCondLst>
                                        </p:cTn>
                                        <p:tgtEl>
                                          <p:spTgt spid="3077"/>
                                        </p:tgtEl>
                                        <p:attrNameLst>
                                          <p:attrName>style.visibility</p:attrName>
                                        </p:attrNameLst>
                                      </p:cBhvr>
                                      <p:to>
                                        <p:strVal val="visible"/>
                                      </p:to>
                                    </p:set>
                                    <p:animEffect transition="in" filter="randombar(horizontal)">
                                      <p:cBhvr>
                                        <p:cTn id="44" dur="500"/>
                                        <p:tgtEl>
                                          <p:spTgt spid="3077"/>
                                        </p:tgtEl>
                                      </p:cBhvr>
                                    </p:animEffect>
                                  </p:childTnLst>
                                </p:cTn>
                              </p:par>
                            </p:childTnLst>
                          </p:cTn>
                        </p:par>
                        <p:par>
                          <p:cTn id="45" fill="hold">
                            <p:stCondLst>
                              <p:cond delay="2000"/>
                            </p:stCondLst>
                            <p:childTnLst>
                              <p:par>
                                <p:cTn id="46" presetID="14" presetClass="entr" presetSubtype="10" fill="hold" nodeType="afterEffect">
                                  <p:stCondLst>
                                    <p:cond delay="0"/>
                                  </p:stCondLst>
                                  <p:childTnLst>
                                    <p:set>
                                      <p:cBhvr>
                                        <p:cTn id="47" dur="1" fill="hold">
                                          <p:stCondLst>
                                            <p:cond delay="0"/>
                                          </p:stCondLst>
                                        </p:cTn>
                                        <p:tgtEl>
                                          <p:spTgt spid="3079"/>
                                        </p:tgtEl>
                                        <p:attrNameLst>
                                          <p:attrName>style.visibility</p:attrName>
                                        </p:attrNameLst>
                                      </p:cBhvr>
                                      <p:to>
                                        <p:strVal val="visible"/>
                                      </p:to>
                                    </p:set>
                                    <p:animEffect transition="in" filter="randombar(horizontal)">
                                      <p:cBhvr>
                                        <p:cTn id="48" dur="500"/>
                                        <p:tgtEl>
                                          <p:spTgt spid="307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fade">
                                      <p:cBhvr>
                                        <p:cTn id="53" dur="1000"/>
                                        <p:tgtEl>
                                          <p:spTgt spid="4">
                                            <p:txEl>
                                              <p:pRg st="1" end="1"/>
                                            </p:txEl>
                                          </p:spTgt>
                                        </p:tgtEl>
                                      </p:cBhvr>
                                    </p:animEffect>
                                    <p:anim calcmode="lin" valueType="num">
                                      <p:cBhvr>
                                        <p:cTn id="5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3081"/>
                                        </p:tgtEl>
                                        <p:attrNameLst>
                                          <p:attrName>style.visibility</p:attrName>
                                        </p:attrNameLst>
                                      </p:cBhvr>
                                      <p:to>
                                        <p:strVal val="visible"/>
                                      </p:to>
                                    </p:set>
                                    <p:animEffect transition="in" filter="fade">
                                      <p:cBhvr>
                                        <p:cTn id="60" dur="1000"/>
                                        <p:tgtEl>
                                          <p:spTgt spid="3081"/>
                                        </p:tgtEl>
                                      </p:cBhvr>
                                    </p:animEffect>
                                    <p:anim calcmode="lin" valueType="num">
                                      <p:cBhvr>
                                        <p:cTn id="61" dur="1000" fill="hold"/>
                                        <p:tgtEl>
                                          <p:spTgt spid="3081"/>
                                        </p:tgtEl>
                                        <p:attrNameLst>
                                          <p:attrName>ppt_x</p:attrName>
                                        </p:attrNameLst>
                                      </p:cBhvr>
                                      <p:tavLst>
                                        <p:tav tm="0">
                                          <p:val>
                                            <p:strVal val="#ppt_x"/>
                                          </p:val>
                                        </p:tav>
                                        <p:tav tm="100000">
                                          <p:val>
                                            <p:strVal val="#ppt_x"/>
                                          </p:val>
                                        </p:tav>
                                      </p:tavLst>
                                    </p:anim>
                                    <p:anim calcmode="lin" valueType="num">
                                      <p:cBhvr>
                                        <p:cTn id="62" dur="1000" fill="hold"/>
                                        <p:tgtEl>
                                          <p:spTgt spid="308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a:stretch>
        </a:blipFill>
        <a:effectLst/>
      </p:bgPr>
    </p:bg>
    <p:spTree>
      <p:nvGrpSpPr>
        <p:cNvPr id="1" name=""/>
        <p:cNvGrpSpPr/>
        <p:nvPr/>
      </p:nvGrpSpPr>
      <p:grpSpPr>
        <a:xfrm>
          <a:off x="0" y="0"/>
          <a:ext cx="0" cy="0"/>
          <a:chOff x="0" y="0"/>
          <a:chExt cx="0" cy="0"/>
        </a:xfrm>
      </p:grpSpPr>
      <p:sp>
        <p:nvSpPr>
          <p:cNvPr id="2" name="1 Rectángulo"/>
          <p:cNvSpPr/>
          <p:nvPr/>
        </p:nvSpPr>
        <p:spPr>
          <a:xfrm>
            <a:off x="107504" y="850642"/>
            <a:ext cx="8928992" cy="5170646"/>
          </a:xfrm>
          <a:prstGeom prst="rect">
            <a:avLst/>
          </a:prstGeom>
        </p:spPr>
        <p:txBody>
          <a:bodyPr wrap="square">
            <a:spAutoFit/>
          </a:bodyPr>
          <a:lstStyle/>
          <a:p>
            <a:pPr indent="355600">
              <a:spcBef>
                <a:spcPts val="600"/>
              </a:spcBef>
            </a:pPr>
            <a:r>
              <a:rPr lang="ro-RO" sz="2000" dirty="0" smtClean="0">
                <a:latin typeface="Arial (Corp)"/>
              </a:rPr>
              <a:t>«</a:t>
            </a:r>
            <a:r>
              <a:rPr lang="ro-RO" sz="2000" b="1" dirty="0" smtClean="0">
                <a:effectLst>
                  <a:outerShdw blurRad="38100" dist="38100" dir="2700000" algn="tl">
                    <a:srgbClr val="000000">
                      <a:alpha val="43137"/>
                    </a:srgbClr>
                  </a:outerShdw>
                </a:effectLst>
                <a:latin typeface="Arial (Corp)"/>
              </a:rPr>
              <a:t>Aşa cum roua şi ploile liniştite cad asupra plantelor care se ofilesc, tot aşa de blânde să fie şi cuvintele voastre, când căutaţi să-i scoateţi pe oameni din întunericul în care se află. Planul lui Dumnezeu este ca mai întâi să atingă inima. Trebuie să rostim adevărul cu iubire, având încredere că El îi va da putere pentru transformarea vieţii. Duhul Sfânt va lipi de suflet cuvântul care este rostit cu iubire. …</a:t>
            </a:r>
          </a:p>
          <a:p>
            <a:pPr indent="355600">
              <a:spcBef>
                <a:spcPts val="600"/>
              </a:spcBef>
            </a:pPr>
            <a:r>
              <a:rPr lang="ro-RO" sz="2000" b="1" dirty="0" smtClean="0">
                <a:effectLst>
                  <a:outerShdw blurRad="38100" dist="38100" dir="2700000" algn="tl">
                    <a:srgbClr val="000000">
                      <a:alpha val="43137"/>
                    </a:srgbClr>
                  </a:outerShdw>
                </a:effectLst>
                <a:latin typeface="Arial (Corp)"/>
              </a:rPr>
              <a:t>Exemplul minunat al lui Hristos, blândeţea de neegalat cu care a pătruns în sentimentele altora, plângând cu cei care plângeau, bucurându-Se cu cei care se bucurau, trebuie să aibă o influenţă profundă asupra caracterului tuturor celor care Îl urmează cu sinceritate. Prin cuvinte şi fapte pline de bunătate, ei vor încerca să netezească drumul pentru picioarele obosite. …</a:t>
            </a:r>
          </a:p>
          <a:p>
            <a:pPr indent="355600">
              <a:spcBef>
                <a:spcPts val="600"/>
              </a:spcBef>
            </a:pPr>
            <a:r>
              <a:rPr lang="ro-RO" sz="2000" b="1" dirty="0" smtClean="0">
                <a:effectLst>
                  <a:outerShdw blurRad="38100" dist="38100" dir="2700000" algn="tl">
                    <a:srgbClr val="000000">
                      <a:alpha val="43137"/>
                    </a:srgbClr>
                  </a:outerShdw>
                </a:effectLst>
                <a:latin typeface="Arial (Corp)"/>
              </a:rPr>
              <a:t>Toţi cei din jurul nostru sunt suflete rănite. Le putem găsi aici, acolo, pretutindeni. Să-i descoperim pe aceşti suferinzi şi să le spunem un cuvânt la vreme, pentru a le mângâia inimile. Să fim întotdeauna canale prin care vor curge apele înviorătoare ale compasiunii.</a:t>
            </a:r>
            <a:r>
              <a:rPr lang="ro-RO" sz="2000" dirty="0" smtClean="0">
                <a:latin typeface="Arial (Corp)"/>
              </a:rPr>
              <a:t>»</a:t>
            </a:r>
            <a:endParaRPr lang="ro-RO" sz="2000" dirty="0">
              <a:latin typeface="Arial (Corp)"/>
            </a:endParaRPr>
          </a:p>
        </p:txBody>
      </p:sp>
      <p:sp>
        <p:nvSpPr>
          <p:cNvPr id="3" name="2 CuadroTexto"/>
          <p:cNvSpPr txBox="1"/>
          <p:nvPr/>
        </p:nvSpPr>
        <p:spPr>
          <a:xfrm>
            <a:off x="5585424" y="6330806"/>
            <a:ext cx="3523080" cy="338554"/>
          </a:xfrm>
          <a:prstGeom prst="rect">
            <a:avLst/>
          </a:prstGeom>
          <a:noFill/>
        </p:spPr>
        <p:txBody>
          <a:bodyPr wrap="none" rtlCol="0">
            <a:spAutoFit/>
          </a:bodyPr>
          <a:lstStyle/>
          <a:p>
            <a:pPr algn="r"/>
            <a:r>
              <a:rPr lang="ro-RO" sz="1600" b="1" smtClean="0">
                <a:solidFill>
                  <a:schemeClr val="bg1">
                    <a:lumMod val="85000"/>
                  </a:schemeClr>
                </a:solidFill>
              </a:rPr>
              <a:t>E.G.W. (</a:t>
            </a:r>
            <a:r>
              <a:rPr lang="ro-RO" sz="1600" b="1" smtClean="0">
                <a:solidFill>
                  <a:schemeClr val="bg1">
                    <a:lumMod val="85000"/>
                  </a:schemeClr>
                </a:solidFill>
              </a:rPr>
              <a:t>Divina </a:t>
            </a:r>
            <a:r>
              <a:rPr lang="ro-RO" sz="1600" b="1" smtClean="0">
                <a:solidFill>
                  <a:schemeClr val="bg1">
                    <a:lumMod val="85000"/>
                  </a:schemeClr>
                </a:solidFill>
              </a:rPr>
              <a:t>vindecare</a:t>
            </a:r>
            <a:r>
              <a:rPr lang="ro-RO" sz="1600" b="1" smtClean="0">
                <a:solidFill>
                  <a:schemeClr val="bg1">
                    <a:lumMod val="85000"/>
                  </a:schemeClr>
                </a:solidFill>
              </a:rPr>
              <a:t>, </a:t>
            </a:r>
            <a:r>
              <a:rPr lang="ro-RO" sz="1600" b="1" smtClean="0">
                <a:solidFill>
                  <a:schemeClr val="bg1">
                    <a:lumMod val="85000"/>
                  </a:schemeClr>
                </a:solidFill>
              </a:rPr>
              <a:t>pa</a:t>
            </a:r>
            <a:r>
              <a:rPr lang="ro-RO" sz="1600" b="1" smtClean="0">
                <a:solidFill>
                  <a:schemeClr val="bg1">
                    <a:lumMod val="85000"/>
                  </a:schemeClr>
                </a:solidFill>
              </a:rPr>
              <a:t>g</a:t>
            </a:r>
            <a:r>
              <a:rPr lang="ro-RO" sz="1600" b="1" smtClean="0">
                <a:solidFill>
                  <a:schemeClr val="bg1">
                    <a:lumMod val="85000"/>
                  </a:schemeClr>
                </a:solidFill>
              </a:rPr>
              <a:t>. </a:t>
            </a:r>
            <a:r>
              <a:rPr lang="ro-RO" sz="1600" b="1" smtClean="0">
                <a:solidFill>
                  <a:schemeClr val="bg1">
                    <a:lumMod val="85000"/>
                  </a:schemeClr>
                </a:solidFill>
              </a:rPr>
              <a:t>157-158</a:t>
            </a:r>
            <a:r>
              <a:rPr lang="ro-RO" sz="1600" b="1" smtClean="0">
                <a:solidFill>
                  <a:schemeClr val="bg1">
                    <a:lumMod val="85000"/>
                  </a:schemeClr>
                </a:solidFill>
              </a:rPr>
              <a:t>)</a:t>
            </a:r>
            <a:endParaRPr lang="ro-RO" sz="1600" b="1">
              <a:solidFill>
                <a:schemeClr val="bg1">
                  <a:lumMod val="85000"/>
                </a:schemeClr>
              </a:solidFill>
            </a:endParaRPr>
          </a:p>
        </p:txBody>
      </p:sp>
    </p:spTree>
    <p:extLst>
      <p:ext uri="{BB962C8B-B14F-4D97-AF65-F5344CB8AC3E}">
        <p14:creationId xmlns:p14="http://schemas.microsoft.com/office/powerpoint/2010/main" xmlns="" val="3521185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2844" y="1000108"/>
            <a:ext cx="8858312" cy="584775"/>
          </a:xfrm>
          <a:prstGeom prst="rect">
            <a:avLst/>
          </a:prstGeom>
        </p:spPr>
        <p:txBody>
          <a:bodyPr wrap="square">
            <a:spAutoFit/>
          </a:bodyPr>
          <a:lstStyle/>
          <a:p>
            <a:pPr algn="ctr"/>
            <a:r>
              <a:rPr lang="ro-RO" b="1" dirty="0" smtClean="0">
                <a:solidFill>
                  <a:schemeClr val="accent3">
                    <a:lumMod val="75000"/>
                  </a:schemeClr>
                </a:solidFill>
                <a:latin typeface="Comic Sans MS" pitchFamily="66" charset="0"/>
              </a:rPr>
              <a:t>«Am văzut pe nebun prinzând rădăcină, dar îndată i-am blestemat locuinţa.» </a:t>
            </a:r>
            <a:r>
              <a:rPr lang="ro-RO" sz="1400" b="1" dirty="0" smtClean="0">
                <a:solidFill>
                  <a:schemeClr val="accent3">
                    <a:lumMod val="75000"/>
                  </a:schemeClr>
                </a:solidFill>
                <a:latin typeface="Comic Sans MS" pitchFamily="66" charset="0"/>
              </a:rPr>
              <a:t>(Iov 5:3 GBV)</a:t>
            </a:r>
            <a:endParaRPr lang="ro-RO" sz="1400" b="1" dirty="0">
              <a:solidFill>
                <a:schemeClr val="accent3">
                  <a:lumMod val="75000"/>
                </a:schemeClr>
              </a:solidFill>
              <a:latin typeface="Comic Sans MS" pitchFamily="66" charset="0"/>
            </a:endParaRPr>
          </a:p>
        </p:txBody>
      </p:sp>
      <p:sp>
        <p:nvSpPr>
          <p:cNvPr id="3" name="2 CuadroTexto"/>
          <p:cNvSpPr txBox="1"/>
          <p:nvPr/>
        </p:nvSpPr>
        <p:spPr>
          <a:xfrm>
            <a:off x="1857356" y="0"/>
            <a:ext cx="5292080" cy="677108"/>
          </a:xfrm>
          <a:prstGeom prst="rect">
            <a:avLst/>
          </a:prstGeom>
          <a:noFill/>
        </p:spPr>
        <p:txBody>
          <a:bodyPr wrap="square" rtlCol="0">
            <a:spAutoFit/>
          </a:bodyPr>
          <a:lstStyle/>
          <a:p>
            <a:pPr algn="ctr"/>
            <a:r>
              <a:rPr lang="ro-RO" sz="3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CĂDEREA CELOR </a:t>
            </a:r>
            <a:r>
              <a:rPr lang="ro-RO" sz="3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NEBUNI</a:t>
            </a:r>
            <a:endParaRPr lang="ro-RO" sz="3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CuadroTexto"/>
          <p:cNvSpPr txBox="1"/>
          <p:nvPr/>
        </p:nvSpPr>
        <p:spPr>
          <a:xfrm>
            <a:off x="214282" y="1714488"/>
            <a:ext cx="8712968" cy="707886"/>
          </a:xfrm>
          <a:prstGeom prst="rect">
            <a:avLst/>
          </a:prstGeom>
          <a:noFill/>
        </p:spPr>
        <p:txBody>
          <a:bodyPr wrap="square" rtlCol="0">
            <a:spAutoFit/>
          </a:bodyPr>
          <a:lstStyle/>
          <a:p>
            <a:pPr>
              <a:spcBef>
                <a:spcPts val="600"/>
              </a:spcBef>
            </a:pPr>
            <a:r>
              <a:rPr lang="ro-RO" sz="2000" b="1" dirty="0"/>
              <a:t>Deși cuvintele lui </a:t>
            </a:r>
            <a:r>
              <a:rPr lang="ro-RO" sz="2000" b="1" dirty="0" err="1"/>
              <a:t>Elifaz</a:t>
            </a:r>
            <a:r>
              <a:rPr lang="ro-RO" sz="2000" b="1" dirty="0"/>
              <a:t> nu se puteau aplica în cazul lui Iov, discursul său conține mari adevăruri care sunt împrăștiate pe parcursul întregii Biblii. </a:t>
            </a:r>
          </a:p>
        </p:txBody>
      </p:sp>
    </p:spTree>
    <p:extLst>
      <p:ext uri="{BB962C8B-B14F-4D97-AF65-F5344CB8AC3E}">
        <p14:creationId xmlns:p14="http://schemas.microsoft.com/office/powerpoint/2010/main" xmlns="" val="2154132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
                                        <p:tgtEl>
                                          <p:spTgt spid="2"/>
                                        </p:tgtEl>
                                      </p:cBhvr>
                                    </p:animEffect>
                                    <p:anim calcmode="lin" valueType="num">
                                      <p:cBhvr>
                                        <p:cTn id="17" dur="400" fill="hold"/>
                                        <p:tgtEl>
                                          <p:spTgt spid="2"/>
                                        </p:tgtEl>
                                        <p:attrNameLst>
                                          <p:attrName>ppt_x</p:attrName>
                                        </p:attrNameLst>
                                      </p:cBhvr>
                                      <p:tavLst>
                                        <p:tav tm="0">
                                          <p:val>
                                            <p:strVal val="#ppt_x"/>
                                          </p:val>
                                        </p:tav>
                                        <p:tav tm="100000">
                                          <p:val>
                                            <p:strVal val="#ppt_x"/>
                                          </p:val>
                                        </p:tav>
                                      </p:tavLst>
                                    </p:anim>
                                    <p:anim calcmode="lin" valueType="num">
                                      <p:cBhvr>
                                        <p:cTn id="18" dur="400" fill="hold"/>
                                        <p:tgtEl>
                                          <p:spTgt spid="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292080" y="0"/>
            <a:ext cx="3851920" cy="923330"/>
          </a:xfrm>
          <a:prstGeom prst="rect">
            <a:avLst/>
          </a:prstGeom>
        </p:spPr>
        <p:txBody>
          <a:bodyPr wrap="square">
            <a:spAutoFit/>
          </a:bodyPr>
          <a:lstStyle/>
          <a:p>
            <a:pPr algn="ctr"/>
            <a:r>
              <a:rPr lang="ro-RO" b="1" smtClean="0">
                <a:solidFill>
                  <a:schemeClr val="accent3">
                    <a:lumMod val="75000"/>
                  </a:schemeClr>
                </a:solidFill>
                <a:latin typeface="Comic Sans MS" pitchFamily="66" charset="0"/>
              </a:rPr>
              <a:t>«</a:t>
            </a:r>
            <a:r>
              <a:rPr lang="ro-RO" b="1" smtClean="0">
                <a:solidFill>
                  <a:schemeClr val="accent3">
                    <a:lumMod val="75000"/>
                  </a:schemeClr>
                </a:solidFill>
                <a:latin typeface="Comic Sans MS" pitchFamily="66" charset="0"/>
              </a:rPr>
              <a:t>Am văzut pe nebun prinzând </a:t>
            </a:r>
            <a:r>
              <a:rPr lang="ro-RO" b="1" smtClean="0">
                <a:solidFill>
                  <a:schemeClr val="accent3">
                    <a:lumMod val="75000"/>
                  </a:schemeClr>
                </a:solidFill>
                <a:latin typeface="Comic Sans MS" pitchFamily="66" charset="0"/>
              </a:rPr>
              <a:t>rădăcină</a:t>
            </a:r>
            <a:r>
              <a:rPr lang="ro-RO" b="1" smtClean="0">
                <a:solidFill>
                  <a:schemeClr val="accent3">
                    <a:lumMod val="75000"/>
                  </a:schemeClr>
                </a:solidFill>
                <a:latin typeface="Comic Sans MS" pitchFamily="66" charset="0"/>
              </a:rPr>
              <a:t>, dar îndată i-am blestemat </a:t>
            </a:r>
            <a:r>
              <a:rPr lang="ro-RO" b="1" smtClean="0">
                <a:solidFill>
                  <a:schemeClr val="accent3">
                    <a:lumMod val="75000"/>
                  </a:schemeClr>
                </a:solidFill>
                <a:latin typeface="Comic Sans MS" pitchFamily="66" charset="0"/>
              </a:rPr>
              <a:t>locuinţa.</a:t>
            </a:r>
            <a:r>
              <a:rPr lang="ro-RO" b="1" smtClean="0">
                <a:solidFill>
                  <a:schemeClr val="accent3">
                    <a:lumMod val="75000"/>
                  </a:schemeClr>
                </a:solidFill>
                <a:latin typeface="Comic Sans MS" pitchFamily="66" charset="0"/>
              </a:rPr>
              <a:t>» </a:t>
            </a:r>
            <a:r>
              <a:rPr lang="ro-RO" sz="1400" b="1" smtClean="0">
                <a:solidFill>
                  <a:schemeClr val="accent3">
                    <a:lumMod val="75000"/>
                  </a:schemeClr>
                </a:solidFill>
                <a:latin typeface="Comic Sans MS" pitchFamily="66" charset="0"/>
              </a:rPr>
              <a:t>(</a:t>
            </a:r>
            <a:r>
              <a:rPr lang="ro-RO" sz="1400" b="1" smtClean="0">
                <a:solidFill>
                  <a:schemeClr val="accent3">
                    <a:lumMod val="75000"/>
                  </a:schemeClr>
                </a:solidFill>
                <a:latin typeface="Comic Sans MS" pitchFamily="66" charset="0"/>
              </a:rPr>
              <a:t>Iov</a:t>
            </a:r>
            <a:r>
              <a:rPr lang="ro-RO" sz="1400" b="1" smtClean="0">
                <a:solidFill>
                  <a:schemeClr val="accent3">
                    <a:lumMod val="75000"/>
                  </a:schemeClr>
                </a:solidFill>
                <a:latin typeface="Comic Sans MS" pitchFamily="66" charset="0"/>
              </a:rPr>
              <a:t> </a:t>
            </a:r>
            <a:r>
              <a:rPr lang="ro-RO" sz="1400" b="1" smtClean="0">
                <a:solidFill>
                  <a:schemeClr val="accent3">
                    <a:lumMod val="75000"/>
                  </a:schemeClr>
                </a:solidFill>
                <a:latin typeface="Comic Sans MS" pitchFamily="66" charset="0"/>
              </a:rPr>
              <a:t>5:3)</a:t>
            </a:r>
            <a:endParaRPr lang="ro-RO" sz="1400" b="1">
              <a:solidFill>
                <a:schemeClr val="accent3">
                  <a:lumMod val="75000"/>
                </a:schemeClr>
              </a:solidFill>
              <a:latin typeface="Comic Sans MS" pitchFamily="66" charset="0"/>
            </a:endParaRPr>
          </a:p>
        </p:txBody>
      </p:sp>
      <p:sp>
        <p:nvSpPr>
          <p:cNvPr id="3" name="2 CuadroTexto"/>
          <p:cNvSpPr txBox="1"/>
          <p:nvPr/>
        </p:nvSpPr>
        <p:spPr>
          <a:xfrm>
            <a:off x="0" y="123111"/>
            <a:ext cx="5292080" cy="677108"/>
          </a:xfrm>
          <a:prstGeom prst="rect">
            <a:avLst/>
          </a:prstGeom>
          <a:noFill/>
        </p:spPr>
        <p:txBody>
          <a:bodyPr wrap="square" rtlCol="0">
            <a:spAutoFit/>
          </a:bodyPr>
          <a:lstStyle/>
          <a:p>
            <a:pPr algn="ctr"/>
            <a:r>
              <a:rPr lang="ro-RO" sz="3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CĂDEREA CELOR NEBUNI </a:t>
            </a:r>
          </a:p>
        </p:txBody>
      </p:sp>
      <p:sp>
        <p:nvSpPr>
          <p:cNvPr id="4" name="3 CuadroTexto"/>
          <p:cNvSpPr txBox="1"/>
          <p:nvPr/>
        </p:nvSpPr>
        <p:spPr>
          <a:xfrm>
            <a:off x="251520" y="836712"/>
            <a:ext cx="8712968" cy="707886"/>
          </a:xfrm>
          <a:prstGeom prst="rect">
            <a:avLst/>
          </a:prstGeom>
          <a:noFill/>
        </p:spPr>
        <p:txBody>
          <a:bodyPr wrap="square" rtlCol="0">
            <a:spAutoFit/>
          </a:bodyPr>
          <a:lstStyle/>
          <a:p>
            <a:pPr>
              <a:spcBef>
                <a:spcPts val="600"/>
              </a:spcBef>
            </a:pPr>
            <a:r>
              <a:rPr lang="ro-RO" sz="2000" b="1" dirty="0"/>
              <a:t>Deși cuvintele lui </a:t>
            </a:r>
            <a:r>
              <a:rPr lang="ro-RO" sz="2000" b="1" dirty="0" err="1"/>
              <a:t>Elifaz</a:t>
            </a:r>
            <a:r>
              <a:rPr lang="ro-RO" sz="2000" b="1" dirty="0"/>
              <a:t> nu se puteau aplica în cazul lui Iov, discursul său conține mari adevăruri care sunt împrăștiate pe parcursul întregii Biblii. </a:t>
            </a:r>
          </a:p>
        </p:txBody>
      </p:sp>
      <p:graphicFrame>
        <p:nvGraphicFramePr>
          <p:cNvPr id="5" name="4 Diagrama"/>
          <p:cNvGraphicFramePr/>
          <p:nvPr>
            <p:extLst>
              <p:ext uri="{D42A27DB-BD31-4B8C-83A1-F6EECF244321}">
                <p14:modId xmlns:p14="http://schemas.microsoft.com/office/powerpoint/2010/main" xmlns="" val="459810535"/>
              </p:ext>
            </p:extLst>
          </p:nvPr>
        </p:nvGraphicFramePr>
        <p:xfrm>
          <a:off x="179512" y="1544598"/>
          <a:ext cx="8856984" cy="5228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59334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B7BCDF0B-ED97-4164-8882-7B24C1B815BA}"/>
                                            </p:graphicEl>
                                          </p:spTgt>
                                        </p:tgtEl>
                                        <p:attrNameLst>
                                          <p:attrName>style.visibility</p:attrName>
                                        </p:attrNameLst>
                                      </p:cBhvr>
                                      <p:to>
                                        <p:strVal val="visible"/>
                                      </p:to>
                                    </p:set>
                                    <p:animEffect transition="in" filter="wipe(up)">
                                      <p:cBhvr>
                                        <p:cTn id="7" dur="500"/>
                                        <p:tgtEl>
                                          <p:spTgt spid="5">
                                            <p:graphicEl>
                                              <a:dgm id="{B7BCDF0B-ED97-4164-8882-7B24C1B815BA}"/>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graphicEl>
                                              <a:dgm id="{D72AD1F6-34A4-4450-AD81-F45D14215097}"/>
                                            </p:graphicEl>
                                          </p:spTgt>
                                        </p:tgtEl>
                                        <p:attrNameLst>
                                          <p:attrName>style.visibility</p:attrName>
                                        </p:attrNameLst>
                                      </p:cBhvr>
                                      <p:to>
                                        <p:strVal val="visible"/>
                                      </p:to>
                                    </p:set>
                                    <p:animEffect transition="in" filter="wipe(up)">
                                      <p:cBhvr>
                                        <p:cTn id="10" dur="500"/>
                                        <p:tgtEl>
                                          <p:spTgt spid="5">
                                            <p:graphicEl>
                                              <a:dgm id="{D72AD1F6-34A4-4450-AD81-F45D14215097}"/>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graphicEl>
                                              <a:dgm id="{D8207994-AAC4-4EF3-9557-18184EF480D8}"/>
                                            </p:graphicEl>
                                          </p:spTgt>
                                        </p:tgtEl>
                                        <p:attrNameLst>
                                          <p:attrName>style.visibility</p:attrName>
                                        </p:attrNameLst>
                                      </p:cBhvr>
                                      <p:to>
                                        <p:strVal val="visible"/>
                                      </p:to>
                                    </p:set>
                                    <p:animEffect transition="in" filter="wipe(up)">
                                      <p:cBhvr>
                                        <p:cTn id="13" dur="500"/>
                                        <p:tgtEl>
                                          <p:spTgt spid="5">
                                            <p:graphicEl>
                                              <a:dgm id="{D8207994-AAC4-4EF3-9557-18184EF480D8}"/>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graphicEl>
                                              <a:dgm id="{1588806E-6BAD-4647-88FB-91A0647DA51E}"/>
                                            </p:graphicEl>
                                          </p:spTgt>
                                        </p:tgtEl>
                                        <p:attrNameLst>
                                          <p:attrName>style.visibility</p:attrName>
                                        </p:attrNameLst>
                                      </p:cBhvr>
                                      <p:to>
                                        <p:strVal val="visible"/>
                                      </p:to>
                                    </p:set>
                                    <p:animEffect transition="in" filter="wipe(up)">
                                      <p:cBhvr>
                                        <p:cTn id="16" dur="500"/>
                                        <p:tgtEl>
                                          <p:spTgt spid="5">
                                            <p:graphicEl>
                                              <a:dgm id="{1588806E-6BAD-4647-88FB-91A0647DA51E}"/>
                                            </p:graphic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graphicEl>
                                              <a:dgm id="{87AA6745-6ECC-4AB9-BD16-9489BD896171}"/>
                                            </p:graphicEl>
                                          </p:spTgt>
                                        </p:tgtEl>
                                        <p:attrNameLst>
                                          <p:attrName>style.visibility</p:attrName>
                                        </p:attrNameLst>
                                      </p:cBhvr>
                                      <p:to>
                                        <p:strVal val="visible"/>
                                      </p:to>
                                    </p:set>
                                    <p:animEffect transition="in" filter="wipe(up)">
                                      <p:cBhvr>
                                        <p:cTn id="19" dur="500"/>
                                        <p:tgtEl>
                                          <p:spTgt spid="5">
                                            <p:graphicEl>
                                              <a:dgm id="{87AA6745-6ECC-4AB9-BD16-9489BD896171}"/>
                                            </p:graphic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graphicEl>
                                              <a:dgm id="{ABEFE7EF-3098-472C-9002-36E07ED85F19}"/>
                                            </p:graphicEl>
                                          </p:spTgt>
                                        </p:tgtEl>
                                        <p:attrNameLst>
                                          <p:attrName>style.visibility</p:attrName>
                                        </p:attrNameLst>
                                      </p:cBhvr>
                                      <p:to>
                                        <p:strVal val="visible"/>
                                      </p:to>
                                    </p:set>
                                    <p:animEffect transition="in" filter="wipe(up)">
                                      <p:cBhvr>
                                        <p:cTn id="22" dur="500"/>
                                        <p:tgtEl>
                                          <p:spTgt spid="5">
                                            <p:graphicEl>
                                              <a:dgm id="{ABEFE7EF-3098-472C-9002-36E07ED85F19}"/>
                                            </p:graphic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graphicEl>
                                              <a:dgm id="{DE3417E0-729A-4333-A3FB-6A30D03C3E38}"/>
                                            </p:graphicEl>
                                          </p:spTgt>
                                        </p:tgtEl>
                                        <p:attrNameLst>
                                          <p:attrName>style.visibility</p:attrName>
                                        </p:attrNameLst>
                                      </p:cBhvr>
                                      <p:to>
                                        <p:strVal val="visible"/>
                                      </p:to>
                                    </p:set>
                                    <p:animEffect transition="in" filter="wipe(up)">
                                      <p:cBhvr>
                                        <p:cTn id="25" dur="500"/>
                                        <p:tgtEl>
                                          <p:spTgt spid="5">
                                            <p:graphicEl>
                                              <a:dgm id="{DE3417E0-729A-4333-A3FB-6A30D03C3E38}"/>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graphicEl>
                                              <a:dgm id="{499067E0-E840-48CB-B2EC-4B87F9C87673}"/>
                                            </p:graphicEl>
                                          </p:spTgt>
                                        </p:tgtEl>
                                        <p:attrNameLst>
                                          <p:attrName>style.visibility</p:attrName>
                                        </p:attrNameLst>
                                      </p:cBhvr>
                                      <p:to>
                                        <p:strVal val="visible"/>
                                      </p:to>
                                    </p:set>
                                    <p:animEffect transition="in" filter="wipe(up)">
                                      <p:cBhvr>
                                        <p:cTn id="28" dur="500"/>
                                        <p:tgtEl>
                                          <p:spTgt spid="5">
                                            <p:graphicEl>
                                              <a:dgm id="{499067E0-E840-48CB-B2EC-4B87F9C8767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graphicEl>
                                              <a:dgm id="{26B0CF4D-610D-49E0-87B7-7D4398722485}"/>
                                            </p:graphicEl>
                                          </p:spTgt>
                                        </p:tgtEl>
                                        <p:attrNameLst>
                                          <p:attrName>style.visibility</p:attrName>
                                        </p:attrNameLst>
                                      </p:cBhvr>
                                      <p:to>
                                        <p:strVal val="visible"/>
                                      </p:to>
                                    </p:set>
                                    <p:animEffect transition="in" filter="wipe(left)">
                                      <p:cBhvr>
                                        <p:cTn id="33" dur="500"/>
                                        <p:tgtEl>
                                          <p:spTgt spid="5">
                                            <p:graphicEl>
                                              <a:dgm id="{26B0CF4D-610D-49E0-87B7-7D439872248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graphicEl>
                                              <a:dgm id="{F133092C-8868-49BB-B664-D04FD153C207}"/>
                                            </p:graphicEl>
                                          </p:spTgt>
                                        </p:tgtEl>
                                        <p:attrNameLst>
                                          <p:attrName>style.visibility</p:attrName>
                                        </p:attrNameLst>
                                      </p:cBhvr>
                                      <p:to>
                                        <p:strVal val="visible"/>
                                      </p:to>
                                    </p:set>
                                    <p:animEffect transition="in" filter="wipe(left)">
                                      <p:cBhvr>
                                        <p:cTn id="38" dur="500"/>
                                        <p:tgtEl>
                                          <p:spTgt spid="5">
                                            <p:graphicEl>
                                              <a:dgm id="{F133092C-8868-49BB-B664-D04FD153C20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graphicEl>
                                              <a:dgm id="{35CA2943-C74B-4025-8218-B9E20F80441D}"/>
                                            </p:graphicEl>
                                          </p:spTgt>
                                        </p:tgtEl>
                                        <p:attrNameLst>
                                          <p:attrName>style.visibility</p:attrName>
                                        </p:attrNameLst>
                                      </p:cBhvr>
                                      <p:to>
                                        <p:strVal val="visible"/>
                                      </p:to>
                                    </p:set>
                                    <p:animEffect transition="in" filter="wipe(left)">
                                      <p:cBhvr>
                                        <p:cTn id="43" dur="500"/>
                                        <p:tgtEl>
                                          <p:spTgt spid="5">
                                            <p:graphicEl>
                                              <a:dgm id="{35CA2943-C74B-4025-8218-B9E20F80441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graphicEl>
                                              <a:dgm id="{FA9FB161-0A11-4587-9DF5-D6B102E22B5C}"/>
                                            </p:graphicEl>
                                          </p:spTgt>
                                        </p:tgtEl>
                                        <p:attrNameLst>
                                          <p:attrName>style.visibility</p:attrName>
                                        </p:attrNameLst>
                                      </p:cBhvr>
                                      <p:to>
                                        <p:strVal val="visible"/>
                                      </p:to>
                                    </p:set>
                                    <p:animEffect transition="in" filter="wipe(left)">
                                      <p:cBhvr>
                                        <p:cTn id="48" dur="500"/>
                                        <p:tgtEl>
                                          <p:spTgt spid="5">
                                            <p:graphicEl>
                                              <a:dgm id="{FA9FB161-0A11-4587-9DF5-D6B102E22B5C}"/>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graphicEl>
                                              <a:dgm id="{37B5D3F9-AFC3-494F-AB39-897FF0DCDB0D}"/>
                                            </p:graphicEl>
                                          </p:spTgt>
                                        </p:tgtEl>
                                        <p:attrNameLst>
                                          <p:attrName>style.visibility</p:attrName>
                                        </p:attrNameLst>
                                      </p:cBhvr>
                                      <p:to>
                                        <p:strVal val="visible"/>
                                      </p:to>
                                    </p:set>
                                    <p:animEffect transition="in" filter="wipe(left)">
                                      <p:cBhvr>
                                        <p:cTn id="53" dur="500"/>
                                        <p:tgtEl>
                                          <p:spTgt spid="5">
                                            <p:graphicEl>
                                              <a:dgm id="{37B5D3F9-AFC3-494F-AB39-897FF0DCDB0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74814BE6-6E69-4562-9C25-E940F631D378}"/>
                                            </p:graphicEl>
                                          </p:spTgt>
                                        </p:tgtEl>
                                        <p:attrNameLst>
                                          <p:attrName>style.visibility</p:attrName>
                                        </p:attrNameLst>
                                      </p:cBhvr>
                                      <p:to>
                                        <p:strVal val="visible"/>
                                      </p:to>
                                    </p:set>
                                    <p:animEffect transition="in" filter="wipe(left)">
                                      <p:cBhvr>
                                        <p:cTn id="58" dur="500"/>
                                        <p:tgtEl>
                                          <p:spTgt spid="5">
                                            <p:graphicEl>
                                              <a:dgm id="{74814BE6-6E69-4562-9C25-E940F631D37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graphicEl>
                                              <a:dgm id="{7D3EF296-70FC-4C4A-A5C3-574CB2F79059}"/>
                                            </p:graphicEl>
                                          </p:spTgt>
                                        </p:tgtEl>
                                        <p:attrNameLst>
                                          <p:attrName>style.visibility</p:attrName>
                                        </p:attrNameLst>
                                      </p:cBhvr>
                                      <p:to>
                                        <p:strVal val="visible"/>
                                      </p:to>
                                    </p:set>
                                    <p:animEffect transition="in" filter="wipe(left)">
                                      <p:cBhvr>
                                        <p:cTn id="63" dur="500"/>
                                        <p:tgtEl>
                                          <p:spTgt spid="5">
                                            <p:graphicEl>
                                              <a:dgm id="{7D3EF296-70FC-4C4A-A5C3-574CB2F790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graphicEl>
                                              <a:dgm id="{AAFB982F-5DBC-410F-8083-E13AC294E20B}"/>
                                            </p:graphicEl>
                                          </p:spTgt>
                                        </p:tgtEl>
                                        <p:attrNameLst>
                                          <p:attrName>style.visibility</p:attrName>
                                        </p:attrNameLst>
                                      </p:cBhvr>
                                      <p:to>
                                        <p:strVal val="visible"/>
                                      </p:to>
                                    </p:set>
                                    <p:animEffect transition="in" filter="wipe(left)">
                                      <p:cBhvr>
                                        <p:cTn id="68" dur="500"/>
                                        <p:tgtEl>
                                          <p:spTgt spid="5">
                                            <p:graphicEl>
                                              <a:dgm id="{AAFB982F-5DBC-410F-8083-E13AC294E2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9000"/>
          </a:stretch>
        </a:blipFill>
        <a:effectLst/>
      </p:bgPr>
    </p:bg>
    <p:spTree>
      <p:nvGrpSpPr>
        <p:cNvPr id="1" name=""/>
        <p:cNvGrpSpPr/>
        <p:nvPr/>
      </p:nvGrpSpPr>
      <p:grpSpPr>
        <a:xfrm>
          <a:off x="0" y="0"/>
          <a:ext cx="0" cy="0"/>
          <a:chOff x="0" y="0"/>
          <a:chExt cx="0" cy="0"/>
        </a:xfrm>
      </p:grpSpPr>
      <p:sp>
        <p:nvSpPr>
          <p:cNvPr id="2" name="1 Rectángulo"/>
          <p:cNvSpPr/>
          <p:nvPr/>
        </p:nvSpPr>
        <p:spPr>
          <a:xfrm>
            <a:off x="0" y="620688"/>
            <a:ext cx="9144000" cy="923330"/>
          </a:xfrm>
          <a:prstGeom prst="rect">
            <a:avLst/>
          </a:prstGeom>
        </p:spPr>
        <p:txBody>
          <a:bodyPr wrap="square">
            <a:spAutoFit/>
          </a:bodyPr>
          <a:lstStyle/>
          <a:p>
            <a:pPr algn="ctr"/>
            <a:r>
              <a:rPr lang="ro-RO" b="1" smtClean="0">
                <a:solidFill>
                  <a:schemeClr val="accent5">
                    <a:lumMod val="50000"/>
                  </a:schemeClr>
                </a:solidFill>
                <a:latin typeface="Comic Sans MS" pitchFamily="66" charset="0"/>
              </a:rPr>
              <a:t>«</a:t>
            </a:r>
            <a:r>
              <a:rPr lang="ro-RO" b="1" smtClean="0">
                <a:solidFill>
                  <a:schemeClr val="accent5">
                    <a:lumMod val="50000"/>
                  </a:schemeClr>
                </a:solidFill>
                <a:latin typeface="Comic Sans MS" pitchFamily="66" charset="0"/>
              </a:rPr>
              <a:t>Aşa că nu judecaţi nimic înainte de </a:t>
            </a:r>
            <a:r>
              <a:rPr lang="ro-RO" b="1" smtClean="0">
                <a:solidFill>
                  <a:schemeClr val="accent5">
                    <a:lumMod val="50000"/>
                  </a:schemeClr>
                </a:solidFill>
                <a:latin typeface="Comic Sans MS" pitchFamily="66" charset="0"/>
              </a:rPr>
              <a:t>vreme</a:t>
            </a:r>
            <a:r>
              <a:rPr lang="ro-RO" b="1" smtClean="0">
                <a:solidFill>
                  <a:schemeClr val="accent5">
                    <a:lumMod val="50000"/>
                  </a:schemeClr>
                </a:solidFill>
                <a:latin typeface="Comic Sans MS" pitchFamily="66" charset="0"/>
              </a:rPr>
              <a:t>, până va veni </a:t>
            </a:r>
            <a:r>
              <a:rPr lang="ro-RO" b="1" smtClean="0">
                <a:solidFill>
                  <a:schemeClr val="accent5">
                    <a:lumMod val="50000"/>
                  </a:schemeClr>
                </a:solidFill>
                <a:latin typeface="Comic Sans MS" pitchFamily="66" charset="0"/>
              </a:rPr>
              <a:t>Domnul</a:t>
            </a:r>
            <a:r>
              <a:rPr lang="ro-RO" b="1" smtClean="0">
                <a:solidFill>
                  <a:schemeClr val="accent5">
                    <a:lumMod val="50000"/>
                  </a:schemeClr>
                </a:solidFill>
                <a:latin typeface="Comic Sans MS" pitchFamily="66" charset="0"/>
              </a:rPr>
              <a:t>, care va şi aduce la lumină cele ascunse ale întunericului şi va arăta sfaturile </a:t>
            </a:r>
            <a:r>
              <a:rPr lang="ro-RO" b="1" smtClean="0">
                <a:solidFill>
                  <a:schemeClr val="accent5">
                    <a:lumMod val="50000"/>
                  </a:schemeClr>
                </a:solidFill>
                <a:latin typeface="Comic Sans MS" pitchFamily="66" charset="0"/>
              </a:rPr>
              <a:t>inimilor</a:t>
            </a:r>
            <a:r>
              <a:rPr lang="ro-RO" b="1" smtClean="0">
                <a:solidFill>
                  <a:schemeClr val="accent5">
                    <a:lumMod val="50000"/>
                  </a:schemeClr>
                </a:solidFill>
                <a:latin typeface="Comic Sans MS" pitchFamily="66" charset="0"/>
              </a:rPr>
              <a:t>; şi atunci fiecare îşi va avea lauda de la </a:t>
            </a:r>
            <a:r>
              <a:rPr lang="ro-RO" b="1" smtClean="0">
                <a:solidFill>
                  <a:schemeClr val="accent5">
                    <a:lumMod val="50000"/>
                  </a:schemeClr>
                </a:solidFill>
                <a:latin typeface="Comic Sans MS" pitchFamily="66" charset="0"/>
              </a:rPr>
              <a:t>Dumnezeu.</a:t>
            </a:r>
            <a:r>
              <a:rPr lang="ro-RO" b="1" smtClean="0">
                <a:solidFill>
                  <a:schemeClr val="accent5">
                    <a:lumMod val="50000"/>
                  </a:schemeClr>
                </a:solidFill>
                <a:latin typeface="Comic Sans MS" pitchFamily="66" charset="0"/>
              </a:rPr>
              <a:t>» </a:t>
            </a:r>
            <a:r>
              <a:rPr lang="ro-RO" sz="1400" b="1" smtClean="0">
                <a:solidFill>
                  <a:schemeClr val="accent5">
                    <a:lumMod val="50000"/>
                  </a:schemeClr>
                </a:solidFill>
                <a:latin typeface="Comic Sans MS" pitchFamily="66" charset="0"/>
              </a:rPr>
              <a:t>(</a:t>
            </a:r>
            <a:r>
              <a:rPr lang="ro-RO" sz="1400" b="1" smtClean="0">
                <a:solidFill>
                  <a:schemeClr val="accent5">
                    <a:lumMod val="50000"/>
                  </a:schemeClr>
                </a:solidFill>
                <a:latin typeface="Comic Sans MS" pitchFamily="66" charset="0"/>
              </a:rPr>
              <a:t>1 </a:t>
            </a:r>
            <a:r>
              <a:rPr lang="ro-RO" sz="1400" b="1" smtClean="0">
                <a:solidFill>
                  <a:schemeClr val="accent5">
                    <a:lumMod val="50000"/>
                  </a:schemeClr>
                </a:solidFill>
                <a:latin typeface="Comic Sans MS" pitchFamily="66" charset="0"/>
              </a:rPr>
              <a:t>Corinteni</a:t>
            </a:r>
            <a:r>
              <a:rPr lang="ro-RO" sz="1400" b="1" smtClean="0">
                <a:solidFill>
                  <a:schemeClr val="accent5">
                    <a:lumMod val="50000"/>
                  </a:schemeClr>
                </a:solidFill>
                <a:latin typeface="Comic Sans MS" pitchFamily="66" charset="0"/>
              </a:rPr>
              <a:t> </a:t>
            </a:r>
            <a:r>
              <a:rPr lang="ro-RO" sz="1400" b="1" smtClean="0">
                <a:solidFill>
                  <a:schemeClr val="accent5">
                    <a:lumMod val="50000"/>
                  </a:schemeClr>
                </a:solidFill>
                <a:latin typeface="Comic Sans MS" pitchFamily="66" charset="0"/>
              </a:rPr>
              <a:t>4:5)</a:t>
            </a:r>
            <a:endParaRPr lang="ro-RO" sz="1400" b="1">
              <a:solidFill>
                <a:schemeClr val="accent5">
                  <a:lumMod val="50000"/>
                </a:schemeClr>
              </a:solidFill>
              <a:latin typeface="Comic Sans MS" pitchFamily="66" charset="0"/>
            </a:endParaRPr>
          </a:p>
        </p:txBody>
      </p:sp>
      <p:sp>
        <p:nvSpPr>
          <p:cNvPr id="3" name="2 CuadroTexto"/>
          <p:cNvSpPr txBox="1"/>
          <p:nvPr/>
        </p:nvSpPr>
        <p:spPr>
          <a:xfrm>
            <a:off x="0" y="0"/>
            <a:ext cx="9144000" cy="707886"/>
          </a:xfrm>
          <a:prstGeom prst="rect">
            <a:avLst/>
          </a:prstGeom>
          <a:noFill/>
        </p:spPr>
        <p:txBody>
          <a:bodyPr wrap="square" rtlCol="0">
            <a:spAutoFit/>
            <a:scene3d>
              <a:camera prst="orthographicFront"/>
              <a:lightRig rig="glow" dir="t"/>
            </a:scene3d>
            <a:sp3d extrusionH="57150" contourW="25400">
              <a:bevelT w="57150" h="38100" prst="hardEdge"/>
              <a:contourClr>
                <a:schemeClr val="accent5">
                  <a:lumMod val="50000"/>
                </a:schemeClr>
              </a:contourClr>
            </a:sp3d>
          </a:bodyPr>
          <a:lstStyle/>
          <a:p>
            <a:pPr algn="ctr"/>
            <a:r>
              <a:rPr lang="ro-RO" sz="4000" b="1" cap="all" smtClean="0">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rPr>
              <a:t>«NU </a:t>
            </a:r>
            <a:r>
              <a:rPr lang="ro-RO" sz="4000" b="1" cap="all">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rPr>
              <a:t>JUDECA NIMIC ÎNAINTE </a:t>
            </a:r>
            <a:r>
              <a:rPr lang="ro-RO" sz="4000" b="1" cap="all">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rPr>
              <a:t>DE </a:t>
            </a:r>
            <a:r>
              <a:rPr lang="ro-RO" sz="4000" b="1" cap="all" smtClean="0">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rPr>
              <a:t>VREME</a:t>
            </a:r>
            <a:r>
              <a:rPr lang="ro-RO" sz="4000" b="1" cap="all" smtClean="0">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rPr>
              <a:t>»</a:t>
            </a:r>
            <a:endParaRPr lang="ro-RO" sz="4000" b="1" cap="all">
              <a:ln w="9000" cmpd="sng">
                <a:noFill/>
                <a:prstDash val="solid"/>
              </a:ln>
              <a:gradFill>
                <a:gsLst>
                  <a:gs pos="0">
                    <a:schemeClr val="accent5">
                      <a:lumMod val="50000"/>
                    </a:schemeClr>
                  </a:gs>
                  <a:gs pos="43000">
                    <a:schemeClr val="accent5">
                      <a:lumMod val="60000"/>
                      <a:lumOff val="40000"/>
                    </a:schemeClr>
                  </a:gs>
                  <a:gs pos="48000">
                    <a:schemeClr val="accent5">
                      <a:lumMod val="40000"/>
                      <a:lumOff val="60000"/>
                    </a:schemeClr>
                  </a:gs>
                  <a:gs pos="100000">
                    <a:schemeClr val="accent5">
                      <a:lumMod val="50000"/>
                    </a:schemeClr>
                  </a:gs>
                </a:gsLst>
                <a:lin ang="5400000"/>
              </a:gradFill>
              <a:effectLst/>
            </a:endParaRPr>
          </a:p>
        </p:txBody>
      </p:sp>
      <p:sp>
        <p:nvSpPr>
          <p:cNvPr id="4" name="3 CuadroTexto"/>
          <p:cNvSpPr txBox="1"/>
          <p:nvPr/>
        </p:nvSpPr>
        <p:spPr>
          <a:xfrm>
            <a:off x="105164" y="1561078"/>
            <a:ext cx="4824536" cy="4555093"/>
          </a:xfrm>
          <a:prstGeom prst="rect">
            <a:avLst/>
          </a:prstGeom>
          <a:noFill/>
        </p:spPr>
        <p:txBody>
          <a:bodyPr wrap="square" rtlCol="0">
            <a:spAutoFit/>
          </a:bodyPr>
          <a:lstStyle/>
          <a:p>
            <a:pPr>
              <a:spcBef>
                <a:spcPts val="600"/>
              </a:spcBef>
            </a:pPr>
            <a:r>
              <a:rPr lang="ro-RO" sz="2000" b="1" smtClean="0"/>
              <a:t>Elifaz </a:t>
            </a:r>
            <a:r>
              <a:rPr lang="ro-RO" sz="2000" b="1"/>
              <a:t>era mai preocupat să Îl apere pe Dumnezeu în modul în care el Îl înțelegea decât să arate milă pentru sufletul căzut. </a:t>
            </a:r>
          </a:p>
          <a:p>
            <a:pPr>
              <a:spcBef>
                <a:spcPts val="600"/>
              </a:spcBef>
            </a:pPr>
            <a:r>
              <a:rPr lang="ro-RO" sz="2000" b="1"/>
              <a:t>Asemenea lui Iov, toți suntem implicați în Marea Luptă și suferim consecințele. Așadar, avem nevoie de compasiune și simpatie, nu să ni se țină predici. </a:t>
            </a:r>
          </a:p>
          <a:p>
            <a:pPr>
              <a:spcBef>
                <a:spcPts val="600"/>
              </a:spcBef>
            </a:pPr>
            <a:r>
              <a:rPr lang="ro-RO" sz="2000" b="1"/>
              <a:t>Chiar și având dreptate, judecata noastră va fi greșită dacă nu este aplicată cu milă. Iar acest lucru atrage grave consecințe asupra celui ce judecă</a:t>
            </a:r>
            <a:r>
              <a:rPr lang="ro-RO" sz="2000" b="1"/>
              <a:t>. </a:t>
            </a:r>
            <a:r>
              <a:rPr lang="ro-RO" sz="2000" b="1" smtClean="0"/>
              <a:t>«</a:t>
            </a:r>
            <a:r>
              <a:rPr lang="ro-RO" sz="2000" b="1" smtClean="0">
                <a:latin typeface="Calibri" pitchFamily="34" charset="0"/>
              </a:rPr>
              <a:t>P</a:t>
            </a:r>
            <a:r>
              <a:rPr lang="ro-RO" sz="2000" b="1" smtClean="0">
                <a:latin typeface="Calibri" pitchFamily="34" charset="0"/>
              </a:rPr>
              <a:t>entru că judecata va fi fără milă pentru cel care nu a arătat milă. Mila se laudă faţă de </a:t>
            </a:r>
            <a:r>
              <a:rPr lang="ro-RO" sz="2000" b="1" smtClean="0">
                <a:latin typeface="Calibri" pitchFamily="34" charset="0"/>
              </a:rPr>
              <a:t>judecată</a:t>
            </a:r>
            <a:r>
              <a:rPr lang="ro-RO" sz="2000" b="1" smtClean="0">
                <a:latin typeface="Calibri" pitchFamily="34" charset="0"/>
              </a:rPr>
              <a:t>.</a:t>
            </a:r>
            <a:r>
              <a:rPr lang="ro-RO" sz="2000" b="1" smtClean="0"/>
              <a:t>» </a:t>
            </a:r>
            <a:r>
              <a:rPr lang="ro-RO" sz="2000" b="1" smtClean="0"/>
              <a:t>(</a:t>
            </a:r>
            <a:r>
              <a:rPr lang="ro-RO" sz="2000" b="1" smtClean="0"/>
              <a:t>Iacov </a:t>
            </a:r>
            <a:r>
              <a:rPr lang="ro-RO" sz="2000" b="1" smtClean="0"/>
              <a:t>2:13)</a:t>
            </a:r>
            <a:endParaRPr lang="ro-RO" sz="2000" b="1"/>
          </a:p>
        </p:txBody>
      </p:sp>
      <p:pic>
        <p:nvPicPr>
          <p:cNvPr id="1027" name="Picture 3" descr="I:\Dibujos\Juicio\Juicio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1506354"/>
            <a:ext cx="3960440" cy="52822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6988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p:cTn id="22" dur="1000" fill="hold"/>
                                        <p:tgtEl>
                                          <p:spTgt spid="1027"/>
                                        </p:tgtEl>
                                        <p:attrNameLst>
                                          <p:attrName>ppt_w</p:attrName>
                                        </p:attrNameLst>
                                      </p:cBhvr>
                                      <p:tavLst>
                                        <p:tav tm="0">
                                          <p:val>
                                            <p:fltVal val="0"/>
                                          </p:val>
                                        </p:tav>
                                        <p:tav tm="100000">
                                          <p:val>
                                            <p:strVal val="#ppt_w"/>
                                          </p:val>
                                        </p:tav>
                                      </p:tavLst>
                                    </p:anim>
                                    <p:anim calcmode="lin" valueType="num">
                                      <p:cBhvr>
                                        <p:cTn id="23" dur="1000" fill="hold"/>
                                        <p:tgtEl>
                                          <p:spTgt spid="1027"/>
                                        </p:tgtEl>
                                        <p:attrNameLst>
                                          <p:attrName>ppt_h</p:attrName>
                                        </p:attrNameLst>
                                      </p:cBhvr>
                                      <p:tavLst>
                                        <p:tav tm="0">
                                          <p:val>
                                            <p:fltVal val="0"/>
                                          </p:val>
                                        </p:tav>
                                        <p:tav tm="100000">
                                          <p:val>
                                            <p:strVal val="#ppt_h"/>
                                          </p:val>
                                        </p:tav>
                                      </p:tavLst>
                                    </p:anim>
                                    <p:anim calcmode="lin" valueType="num">
                                      <p:cBhvr>
                                        <p:cTn id="24" dur="1000" fill="hold"/>
                                        <p:tgtEl>
                                          <p:spTgt spid="1027"/>
                                        </p:tgtEl>
                                        <p:attrNameLst>
                                          <p:attrName>style.rotation</p:attrName>
                                        </p:attrNameLst>
                                      </p:cBhvr>
                                      <p:tavLst>
                                        <p:tav tm="0">
                                          <p:val>
                                            <p:fltVal val="90"/>
                                          </p:val>
                                        </p:tav>
                                        <p:tav tm="100000">
                                          <p:val>
                                            <p:fltVal val="0"/>
                                          </p:val>
                                        </p:tav>
                                      </p:tavLst>
                                    </p:anim>
                                    <p:animEffect transition="in" filter="fade">
                                      <p:cBhvr>
                                        <p:cTn id="25" dur="1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1005</Words>
  <Application>Microsoft Office PowerPoint</Application>
  <PresentationFormat>Expunere pe ecran (4:3)</PresentationFormat>
  <Paragraphs>59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10</vt:i4>
      </vt:variant>
    </vt:vector>
  </HeadingPairs>
  <TitlesOfParts>
    <vt:vector size="16" baseType="lpstr">
      <vt:lpstr>Arial</vt:lpstr>
      <vt:lpstr>Calibri</vt:lpstr>
      <vt:lpstr>Wingdings</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De ce suferinta</dc:title>
  <dc:subject>Studiu Biblic, Trim. IV, 2016 – Cartea lui Iov</dc:subject>
  <dc:creator>Sergio Fustero Carreras</dc:creator>
  <cp:keywords>http://www.fustero.net/es/index_ro.php</cp:keywords>
  <cp:lastModifiedBy>Administrator</cp:lastModifiedBy>
  <cp:revision>71</cp:revision>
  <dcterms:created xsi:type="dcterms:W3CDTF">2016-10-16T15:20:33Z</dcterms:created>
  <dcterms:modified xsi:type="dcterms:W3CDTF">2016-11-01T07:44:22Z</dcterms:modified>
</cp:coreProperties>
</file>