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sldIdLst>
    <p:sldId id="256" r:id="rId2"/>
    <p:sldId id="257" r:id="rId3"/>
    <p:sldId id="258" r:id="rId4"/>
    <p:sldId id="265" r:id="rId5"/>
    <p:sldId id="260" r:id="rId6"/>
    <p:sldId id="261" r:id="rId7"/>
    <p:sldId id="262" r:id="rId8"/>
    <p:sldId id="264" r:id="rId9"/>
  </p:sldIdLst>
  <p:sldSz cx="9144000" cy="6858000" type="screen4x3"/>
  <p:notesSz cx="6858000" cy="9144000"/>
  <p:embeddedFontLst>
    <p:embeddedFont>
      <p:font typeface="Calibri" pitchFamily="34" charset="0"/>
      <p:regular r:id="rId11"/>
      <p:bold r:id="rId12"/>
      <p:italic r:id="rId13"/>
      <p:boldItalic r:id="rId14"/>
    </p:embeddedFont>
    <p:embeddedFont>
      <p:font typeface="Wingdings 3" pitchFamily="18" charset="2"/>
      <p:regular r:id="rId15"/>
    </p:embeddedFont>
    <p:embeddedFont>
      <p:font typeface="Comic Sans MS" pitchFamily="66" charset="0"/>
      <p:regular r:id="rId16"/>
      <p:bold r:id="rId17"/>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B9BB"/>
    <a:srgbClr val="FF7C80"/>
    <a:srgbClr val="FF9B9B"/>
    <a:srgbClr val="DA0058"/>
    <a:srgbClr val="7030A0"/>
    <a:srgbClr val="4C216D"/>
    <a:srgbClr val="D3B5E9"/>
    <a:srgbClr val="442302"/>
    <a:srgbClr val="008A66"/>
    <a:srgbClr val="00584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0A23F8-9CEF-4BC9-B90B-F3E122F96992}" type="datetimeFigureOut">
              <a:rPr lang="en-US" smtClean="0"/>
              <a:pPr/>
              <a:t>10/18/2016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DACC0C-752C-4DBC-9A90-10E5DCF9CC7F}" type="slidenum">
              <a:rPr lang="en-US" smtClean="0"/>
              <a:pPr/>
              <a:t>‹#›</a:t>
            </a:fld>
            <a:endParaRPr lang="en-US"/>
          </a:p>
        </p:txBody>
      </p:sp>
    </p:spTree>
    <p:extLst>
      <p:ext uri="{BB962C8B-B14F-4D97-AF65-F5344CB8AC3E}">
        <p14:creationId xmlns:p14="http://schemas.microsoft.com/office/powerpoint/2010/main" xmlns="" val="1803643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DACC0C-752C-4DBC-9A90-10E5DCF9CC7F}" type="slidenum">
              <a:rPr lang="en-US" smtClean="0"/>
              <a:pPr/>
              <a:t>3</a:t>
            </a:fld>
            <a:endParaRPr lang="en-US"/>
          </a:p>
        </p:txBody>
      </p:sp>
    </p:spTree>
    <p:extLst>
      <p:ext uri="{BB962C8B-B14F-4D97-AF65-F5344CB8AC3E}">
        <p14:creationId xmlns:p14="http://schemas.microsoft.com/office/powerpoint/2010/main" xmlns="" val="2476408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39F693A-3625-4EF8-96FE-0333A258974A}" type="datetimeFigureOut">
              <a:rPr lang="es-ES" smtClean="0"/>
              <a:pPr/>
              <a:t>18/10/2016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5C4D529-4D70-40E5-AFE7-4B6C4FA48AB2}" type="slidenum">
              <a:rPr lang="es-ES" smtClean="0"/>
              <a:pPr/>
              <a:t>‹#›</a:t>
            </a:fld>
            <a:endParaRPr lang="es-ES"/>
          </a:p>
        </p:txBody>
      </p:sp>
    </p:spTree>
    <p:extLst>
      <p:ext uri="{BB962C8B-B14F-4D97-AF65-F5344CB8AC3E}">
        <p14:creationId xmlns:p14="http://schemas.microsoft.com/office/powerpoint/2010/main" xmlns="" val="6823256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39F693A-3625-4EF8-96FE-0333A258974A}" type="datetimeFigureOut">
              <a:rPr lang="es-ES" smtClean="0"/>
              <a:pPr/>
              <a:t>18/10/2016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5C4D529-4D70-40E5-AFE7-4B6C4FA48AB2}" type="slidenum">
              <a:rPr lang="es-ES" smtClean="0"/>
              <a:pPr/>
              <a:t>‹#›</a:t>
            </a:fld>
            <a:endParaRPr lang="es-ES"/>
          </a:p>
        </p:txBody>
      </p:sp>
    </p:spTree>
    <p:extLst>
      <p:ext uri="{BB962C8B-B14F-4D97-AF65-F5344CB8AC3E}">
        <p14:creationId xmlns:p14="http://schemas.microsoft.com/office/powerpoint/2010/main" xmlns="" val="41356577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39F693A-3625-4EF8-96FE-0333A258974A}" type="datetimeFigureOut">
              <a:rPr lang="es-ES" smtClean="0"/>
              <a:pPr/>
              <a:t>18/10/2016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5C4D529-4D70-40E5-AFE7-4B6C4FA48AB2}" type="slidenum">
              <a:rPr lang="es-ES" smtClean="0"/>
              <a:pPr/>
              <a:t>‹#›</a:t>
            </a:fld>
            <a:endParaRPr lang="es-ES"/>
          </a:p>
        </p:txBody>
      </p:sp>
    </p:spTree>
    <p:extLst>
      <p:ext uri="{BB962C8B-B14F-4D97-AF65-F5344CB8AC3E}">
        <p14:creationId xmlns:p14="http://schemas.microsoft.com/office/powerpoint/2010/main" xmlns="" val="29251630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39F693A-3625-4EF8-96FE-0333A258974A}" type="datetimeFigureOut">
              <a:rPr lang="es-ES" smtClean="0"/>
              <a:pPr/>
              <a:t>18/10/2016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5C4D529-4D70-40E5-AFE7-4B6C4FA48AB2}" type="slidenum">
              <a:rPr lang="es-ES" smtClean="0"/>
              <a:pPr/>
              <a:t>‹#›</a:t>
            </a:fld>
            <a:endParaRPr lang="es-ES"/>
          </a:p>
        </p:txBody>
      </p:sp>
    </p:spTree>
    <p:extLst>
      <p:ext uri="{BB962C8B-B14F-4D97-AF65-F5344CB8AC3E}">
        <p14:creationId xmlns:p14="http://schemas.microsoft.com/office/powerpoint/2010/main" xmlns="" val="22839252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39F693A-3625-4EF8-96FE-0333A258974A}" type="datetimeFigureOut">
              <a:rPr lang="es-ES" smtClean="0"/>
              <a:pPr/>
              <a:t>18/10/2016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5C4D529-4D70-40E5-AFE7-4B6C4FA48AB2}" type="slidenum">
              <a:rPr lang="es-ES" smtClean="0"/>
              <a:pPr/>
              <a:t>‹#›</a:t>
            </a:fld>
            <a:endParaRPr lang="es-ES"/>
          </a:p>
        </p:txBody>
      </p:sp>
    </p:spTree>
    <p:extLst>
      <p:ext uri="{BB962C8B-B14F-4D97-AF65-F5344CB8AC3E}">
        <p14:creationId xmlns:p14="http://schemas.microsoft.com/office/powerpoint/2010/main" xmlns="" val="39758686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39F693A-3625-4EF8-96FE-0333A258974A}" type="datetimeFigureOut">
              <a:rPr lang="es-ES" smtClean="0"/>
              <a:pPr/>
              <a:t>18/10/2016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5C4D529-4D70-40E5-AFE7-4B6C4FA48AB2}" type="slidenum">
              <a:rPr lang="es-ES" smtClean="0"/>
              <a:pPr/>
              <a:t>‹#›</a:t>
            </a:fld>
            <a:endParaRPr lang="es-ES"/>
          </a:p>
        </p:txBody>
      </p:sp>
    </p:spTree>
    <p:extLst>
      <p:ext uri="{BB962C8B-B14F-4D97-AF65-F5344CB8AC3E}">
        <p14:creationId xmlns:p14="http://schemas.microsoft.com/office/powerpoint/2010/main" xmlns="" val="6143444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39F693A-3625-4EF8-96FE-0333A258974A}" type="datetimeFigureOut">
              <a:rPr lang="es-ES" smtClean="0"/>
              <a:pPr/>
              <a:t>18/10/2016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5C4D529-4D70-40E5-AFE7-4B6C4FA48AB2}" type="slidenum">
              <a:rPr lang="es-ES" smtClean="0"/>
              <a:pPr/>
              <a:t>‹#›</a:t>
            </a:fld>
            <a:endParaRPr lang="es-ES"/>
          </a:p>
        </p:txBody>
      </p:sp>
    </p:spTree>
    <p:extLst>
      <p:ext uri="{BB962C8B-B14F-4D97-AF65-F5344CB8AC3E}">
        <p14:creationId xmlns:p14="http://schemas.microsoft.com/office/powerpoint/2010/main" xmlns="" val="11726932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39F693A-3625-4EF8-96FE-0333A258974A}" type="datetimeFigureOut">
              <a:rPr lang="es-ES" smtClean="0"/>
              <a:pPr/>
              <a:t>18/10/2016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5C4D529-4D70-40E5-AFE7-4B6C4FA48AB2}" type="slidenum">
              <a:rPr lang="es-ES" smtClean="0"/>
              <a:pPr/>
              <a:t>‹#›</a:t>
            </a:fld>
            <a:endParaRPr lang="es-ES"/>
          </a:p>
        </p:txBody>
      </p:sp>
    </p:spTree>
    <p:extLst>
      <p:ext uri="{BB962C8B-B14F-4D97-AF65-F5344CB8AC3E}">
        <p14:creationId xmlns:p14="http://schemas.microsoft.com/office/powerpoint/2010/main" xmlns="" val="880581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39F693A-3625-4EF8-96FE-0333A258974A}" type="datetimeFigureOut">
              <a:rPr lang="es-ES" smtClean="0"/>
              <a:pPr/>
              <a:t>18/10/2016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5C4D529-4D70-40E5-AFE7-4B6C4FA48AB2}" type="slidenum">
              <a:rPr lang="es-ES" smtClean="0"/>
              <a:pPr/>
              <a:t>‹#›</a:t>
            </a:fld>
            <a:endParaRPr lang="es-ES"/>
          </a:p>
        </p:txBody>
      </p:sp>
    </p:spTree>
    <p:extLst>
      <p:ext uri="{BB962C8B-B14F-4D97-AF65-F5344CB8AC3E}">
        <p14:creationId xmlns:p14="http://schemas.microsoft.com/office/powerpoint/2010/main" xmlns="" val="31245478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39F693A-3625-4EF8-96FE-0333A258974A}" type="datetimeFigureOut">
              <a:rPr lang="es-ES" smtClean="0"/>
              <a:pPr/>
              <a:t>18/10/2016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5C4D529-4D70-40E5-AFE7-4B6C4FA48AB2}" type="slidenum">
              <a:rPr lang="es-ES" smtClean="0"/>
              <a:pPr/>
              <a:t>‹#›</a:t>
            </a:fld>
            <a:endParaRPr lang="es-ES"/>
          </a:p>
        </p:txBody>
      </p:sp>
    </p:spTree>
    <p:extLst>
      <p:ext uri="{BB962C8B-B14F-4D97-AF65-F5344CB8AC3E}">
        <p14:creationId xmlns:p14="http://schemas.microsoft.com/office/powerpoint/2010/main" xmlns="" val="30873959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39F693A-3625-4EF8-96FE-0333A258974A}" type="datetimeFigureOut">
              <a:rPr lang="es-ES" smtClean="0"/>
              <a:pPr/>
              <a:t>18/10/2016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5C4D529-4D70-40E5-AFE7-4B6C4FA48AB2}" type="slidenum">
              <a:rPr lang="es-ES" smtClean="0"/>
              <a:pPr/>
              <a:t>‹#›</a:t>
            </a:fld>
            <a:endParaRPr lang="es-ES"/>
          </a:p>
        </p:txBody>
      </p:sp>
    </p:spTree>
    <p:extLst>
      <p:ext uri="{BB962C8B-B14F-4D97-AF65-F5344CB8AC3E}">
        <p14:creationId xmlns:p14="http://schemas.microsoft.com/office/powerpoint/2010/main" xmlns="" val="32458396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9F693A-3625-4EF8-96FE-0333A258974A}" type="datetimeFigureOut">
              <a:rPr lang="es-ES" smtClean="0"/>
              <a:pPr/>
              <a:t>18/10/2016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4D529-4D70-40E5-AFE7-4B6C4FA48AB2}" type="slidenum">
              <a:rPr lang="es-ES" smtClean="0"/>
              <a:pPr/>
              <a:t>‹#›</a:t>
            </a:fld>
            <a:endParaRPr lang="es-ES"/>
          </a:p>
        </p:txBody>
      </p:sp>
    </p:spTree>
    <p:extLst>
      <p:ext uri="{BB962C8B-B14F-4D97-AF65-F5344CB8AC3E}">
        <p14:creationId xmlns:p14="http://schemas.microsoft.com/office/powerpoint/2010/main" xmlns="" val="291637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13" Type="http://schemas.openxmlformats.org/officeDocument/2006/relationships/image" Target="../media/image13.gif"/><Relationship Id="rId18" Type="http://schemas.openxmlformats.org/officeDocument/2006/relationships/image" Target="../media/image18.png"/><Relationship Id="rId3" Type="http://schemas.openxmlformats.org/officeDocument/2006/relationships/image" Target="../media/image3.jpeg"/><Relationship Id="rId7" Type="http://schemas.openxmlformats.org/officeDocument/2006/relationships/image" Target="../media/image7.gif"/><Relationship Id="rId12" Type="http://schemas.openxmlformats.org/officeDocument/2006/relationships/image" Target="../media/image12.gif"/><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gif"/><Relationship Id="rId11" Type="http://schemas.openxmlformats.org/officeDocument/2006/relationships/image" Target="../media/image11.gif"/><Relationship Id="rId5" Type="http://schemas.openxmlformats.org/officeDocument/2006/relationships/image" Target="../media/image5.gif"/><Relationship Id="rId15" Type="http://schemas.openxmlformats.org/officeDocument/2006/relationships/image" Target="../media/image15.png"/><Relationship Id="rId10" Type="http://schemas.openxmlformats.org/officeDocument/2006/relationships/image" Target="../media/image10.gif"/><Relationship Id="rId19" Type="http://schemas.openxmlformats.org/officeDocument/2006/relationships/image" Target="../media/image19.png"/><Relationship Id="rId4" Type="http://schemas.openxmlformats.org/officeDocument/2006/relationships/image" Target="../media/image4.gif"/><Relationship Id="rId9" Type="http://schemas.openxmlformats.org/officeDocument/2006/relationships/image" Target="../media/image9.gif"/><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7.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l="-13000" r="-21000"/>
          </a:stretch>
        </a:blipFill>
        <a:effectLst/>
      </p:bgPr>
    </p:bg>
    <p:spTree>
      <p:nvGrpSpPr>
        <p:cNvPr id="1" name=""/>
        <p:cNvGrpSpPr/>
        <p:nvPr/>
      </p:nvGrpSpPr>
      <p:grpSpPr>
        <a:xfrm>
          <a:off x="0" y="0"/>
          <a:ext cx="0" cy="0"/>
          <a:chOff x="0" y="0"/>
          <a:chExt cx="0" cy="0"/>
        </a:xfrm>
      </p:grpSpPr>
      <p:sp>
        <p:nvSpPr>
          <p:cNvPr id="4" name="3 CuadroTexto"/>
          <p:cNvSpPr txBox="1"/>
          <p:nvPr/>
        </p:nvSpPr>
        <p:spPr>
          <a:xfrm>
            <a:off x="-36512" y="620944"/>
            <a:ext cx="4896544" cy="4247317"/>
          </a:xfrm>
          <a:prstGeom prst="rect">
            <a:avLst/>
          </a:prstGeom>
          <a:noFill/>
        </p:spPr>
        <p:txBody>
          <a:bodyPr wrap="square" rtlCol="0">
            <a:spAutoFit/>
          </a:bodyPr>
          <a:lstStyle/>
          <a:p>
            <a:pPr algn="ctr">
              <a:lnSpc>
                <a:spcPct val="150000"/>
              </a:lnSpc>
            </a:pPr>
            <a:r>
              <a:rPr lang="ro-RO" sz="6000" b="1" smtClean="0">
                <a:ln w="900" cmpd="sng">
                  <a:solidFill>
                    <a:srgbClr val="FF9B9B">
                      <a:alpha val="54902"/>
                    </a:srgbClr>
                  </a:solidFill>
                  <a:prstDash val="solid"/>
                </a:ln>
                <a:solidFill>
                  <a:schemeClr val="accent1">
                    <a:satMod val="200000"/>
                    <a:tint val="3000"/>
                  </a:schemeClr>
                </a:solidFill>
                <a:effectLst>
                  <a:innerShdw blurRad="101600" dist="76200" dir="5400000">
                    <a:srgbClr val="FF7C80">
                      <a:alpha val="73725"/>
                    </a:srgbClr>
                  </a:innerShdw>
                </a:effectLst>
              </a:rPr>
              <a:t>DUMNEZEU ȘI </a:t>
            </a:r>
            <a:r>
              <a:rPr lang="ro-RO" sz="6000" b="1" smtClean="0">
                <a:ln w="900" cmpd="sng">
                  <a:solidFill>
                    <a:srgbClr val="FF9B9B">
                      <a:alpha val="54902"/>
                    </a:srgbClr>
                  </a:solidFill>
                  <a:prstDash val="solid"/>
                </a:ln>
                <a:solidFill>
                  <a:schemeClr val="accent1">
                    <a:satMod val="200000"/>
                    <a:tint val="3000"/>
                  </a:schemeClr>
                </a:solidFill>
                <a:effectLst>
                  <a:innerShdw blurRad="101600" dist="76200" dir="5400000">
                    <a:srgbClr val="FF7C80">
                      <a:alpha val="73725"/>
                    </a:srgbClr>
                  </a:innerShdw>
                </a:effectLst>
              </a:rPr>
              <a:t>SUFERINȚA </a:t>
            </a:r>
            <a:r>
              <a:rPr lang="ro-RO" sz="6000" b="1" smtClean="0">
                <a:ln w="900" cmpd="sng">
                  <a:solidFill>
                    <a:srgbClr val="FF9B9B">
                      <a:alpha val="54902"/>
                    </a:srgbClr>
                  </a:solidFill>
                  <a:prstDash val="solid"/>
                </a:ln>
                <a:solidFill>
                  <a:schemeClr val="accent1">
                    <a:satMod val="200000"/>
                    <a:tint val="3000"/>
                  </a:schemeClr>
                </a:solidFill>
                <a:effectLst>
                  <a:innerShdw blurRad="101600" dist="76200" dir="5400000">
                    <a:srgbClr val="FF7C80">
                      <a:alpha val="73725"/>
                    </a:srgbClr>
                  </a:innerShdw>
                </a:effectLst>
              </a:rPr>
              <a:t>UMANĂ</a:t>
            </a:r>
            <a:endParaRPr lang="ro-RO" sz="6000" b="1">
              <a:ln w="900" cmpd="sng">
                <a:solidFill>
                  <a:srgbClr val="FF9B9B">
                    <a:alpha val="54902"/>
                  </a:srgbClr>
                </a:solidFill>
                <a:prstDash val="solid"/>
              </a:ln>
              <a:solidFill>
                <a:schemeClr val="accent1">
                  <a:satMod val="200000"/>
                  <a:tint val="3000"/>
                </a:schemeClr>
              </a:solidFill>
              <a:effectLst>
                <a:innerShdw blurRad="101600" dist="76200" dir="5400000">
                  <a:srgbClr val="FF7C80">
                    <a:alpha val="73725"/>
                  </a:srgbClr>
                </a:innerShdw>
              </a:effectLst>
            </a:endParaRPr>
          </a:p>
        </p:txBody>
      </p:sp>
      <p:sp>
        <p:nvSpPr>
          <p:cNvPr id="5" name="4 CuadroTexto"/>
          <p:cNvSpPr txBox="1"/>
          <p:nvPr/>
        </p:nvSpPr>
        <p:spPr>
          <a:xfrm>
            <a:off x="5503738" y="6444044"/>
            <a:ext cx="3570657" cy="369332"/>
          </a:xfrm>
          <a:prstGeom prst="rect">
            <a:avLst/>
          </a:prstGeom>
          <a:gradFill>
            <a:gsLst>
              <a:gs pos="0">
                <a:srgbClr val="FFB9BB"/>
              </a:gs>
              <a:gs pos="35000">
                <a:schemeClr val="accent2">
                  <a:tint val="37000"/>
                  <a:satMod val="300000"/>
                </a:schemeClr>
              </a:gs>
              <a:gs pos="100000">
                <a:schemeClr val="accent2">
                  <a:tint val="15000"/>
                  <a:satMod val="350000"/>
                </a:schemeClr>
              </a:gs>
            </a:gsLst>
            <a:lin ang="16200000" scaled="1"/>
          </a:gradFill>
        </p:spPr>
        <p:style>
          <a:lnRef idx="1">
            <a:schemeClr val="accent2"/>
          </a:lnRef>
          <a:fillRef idx="2">
            <a:schemeClr val="accent2"/>
          </a:fillRef>
          <a:effectRef idx="1">
            <a:schemeClr val="accent2"/>
          </a:effectRef>
          <a:fontRef idx="minor">
            <a:schemeClr val="dk1"/>
          </a:fontRef>
        </p:style>
        <p:txBody>
          <a:bodyPr wrap="none" rtlCol="0">
            <a:spAutoFit/>
          </a:bodyPr>
          <a:lstStyle/>
          <a:p>
            <a:pPr algn="r"/>
            <a:r>
              <a:rPr lang="ro-RO" b="1" smtClean="0"/>
              <a:t>Studiul</a:t>
            </a:r>
            <a:r>
              <a:rPr lang="ro-RO" b="1" smtClean="0"/>
              <a:t> 4 </a:t>
            </a:r>
            <a:r>
              <a:rPr lang="ro-RO" b="1" smtClean="0"/>
              <a:t>pentru </a:t>
            </a:r>
            <a:r>
              <a:rPr lang="ro-RO" b="1" smtClean="0"/>
              <a:t>22 </a:t>
            </a:r>
            <a:r>
              <a:rPr lang="ro-RO" b="1" smtClean="0"/>
              <a:t>octombrie </a:t>
            </a:r>
            <a:r>
              <a:rPr lang="ro-RO" b="1" smtClean="0"/>
              <a:t>2016</a:t>
            </a:r>
            <a:endParaRPr lang="ro-RO" b="1"/>
          </a:p>
        </p:txBody>
      </p:sp>
    </p:spTree>
    <p:extLst>
      <p:ext uri="{BB962C8B-B14F-4D97-AF65-F5344CB8AC3E}">
        <p14:creationId xmlns:p14="http://schemas.microsoft.com/office/powerpoint/2010/main" xmlns="" val="42329532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35496" y="33005"/>
            <a:ext cx="4824536" cy="2939266"/>
          </a:xfrm>
          <a:prstGeom prst="rect">
            <a:avLst/>
          </a:prstGeom>
          <a:noFill/>
        </p:spPr>
        <p:txBody>
          <a:bodyPr wrap="square" rtlCol="0">
            <a:spAutoFit/>
          </a:bodyPr>
          <a:lstStyle/>
          <a:p>
            <a:pPr>
              <a:spcBef>
                <a:spcPts val="600"/>
              </a:spcBef>
            </a:pPr>
            <a:r>
              <a:rPr lang="ro-RO" sz="2000" b="1" dirty="0" smtClean="0">
                <a:solidFill>
                  <a:schemeClr val="bg1"/>
                </a:solidFill>
              </a:rPr>
              <a:t>Cărţile </a:t>
            </a:r>
            <a:r>
              <a:rPr lang="ro-RO" sz="2000" b="1" dirty="0" smtClean="0">
                <a:solidFill>
                  <a:schemeClr val="bg1"/>
                </a:solidFill>
              </a:rPr>
              <a:t>Iov și Geneza au fost scrise de Moise în timpul șederii sale în </a:t>
            </a:r>
            <a:r>
              <a:rPr lang="ro-RO" sz="2000" b="1" dirty="0" err="1" smtClean="0">
                <a:solidFill>
                  <a:schemeClr val="bg1"/>
                </a:solidFill>
              </a:rPr>
              <a:t>Madian</a:t>
            </a:r>
            <a:r>
              <a:rPr lang="ro-RO" sz="2000" b="1" dirty="0" smtClean="0">
                <a:solidFill>
                  <a:schemeClr val="bg1"/>
                </a:solidFill>
              </a:rPr>
              <a:t>. Aceasta face din Iov una din primele cărți ale Bibliei. Comparativ cu restul cărților din Vechiul Testament, tema principală a lui Iov nu are nimic de a face cu pactul lui Dumnezeu cu poporul Său. </a:t>
            </a:r>
          </a:p>
          <a:p>
            <a:pPr>
              <a:spcBef>
                <a:spcPts val="600"/>
              </a:spcBef>
            </a:pPr>
            <a:r>
              <a:rPr lang="ro-RO" sz="2000" b="1" dirty="0" smtClean="0">
                <a:solidFill>
                  <a:schemeClr val="bg1"/>
                </a:solidFill>
              </a:rPr>
              <a:t>Tema sa principală este o temă universală: Dumnezeu și suferința umană. </a:t>
            </a:r>
            <a:endParaRPr lang="ro-RO" sz="2000" b="1" dirty="0">
              <a:solidFill>
                <a:schemeClr val="bg1"/>
              </a:solidFill>
            </a:endParaRPr>
          </a:p>
        </p:txBody>
      </p:sp>
      <p:sp>
        <p:nvSpPr>
          <p:cNvPr id="3" name="2 CuadroTexto"/>
          <p:cNvSpPr txBox="1"/>
          <p:nvPr/>
        </p:nvSpPr>
        <p:spPr>
          <a:xfrm>
            <a:off x="3995936" y="4509120"/>
            <a:ext cx="5040560" cy="2246769"/>
          </a:xfrm>
          <a:prstGeom prst="rect">
            <a:avLst/>
          </a:prstGeom>
          <a:gradFill flip="none" rotWithShape="1">
            <a:gsLst>
              <a:gs pos="0">
                <a:srgbClr val="DA0058">
                  <a:tint val="66000"/>
                  <a:satMod val="160000"/>
                </a:srgbClr>
              </a:gs>
              <a:gs pos="50000">
                <a:srgbClr val="DA0058">
                  <a:tint val="44500"/>
                  <a:satMod val="160000"/>
                </a:srgbClr>
              </a:gs>
              <a:gs pos="100000">
                <a:srgbClr val="DA0058">
                  <a:tint val="23500"/>
                  <a:satMod val="160000"/>
                </a:srgbClr>
              </a:gs>
            </a:gsLst>
            <a:lin ang="16200000" scaled="1"/>
            <a:tileRect/>
          </a:gradFill>
          <a:ln w="28575">
            <a:solidFill>
              <a:srgbClr val="DA0058"/>
            </a:solidFill>
          </a:ln>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buFont typeface="+mj-lt"/>
              <a:buAutoNum type="arabicPeriod"/>
            </a:pPr>
            <a:r>
              <a:rPr lang="ro-RO" sz="2000" b="1" smtClean="0"/>
              <a:t>Descoperindu-L </a:t>
            </a:r>
            <a:r>
              <a:rPr lang="ro-RO" sz="2000" b="1" smtClean="0"/>
              <a:t>pe </a:t>
            </a:r>
            <a:r>
              <a:rPr lang="ro-RO" sz="2000" b="1" smtClean="0"/>
              <a:t>Dumnezeu</a:t>
            </a:r>
            <a:r>
              <a:rPr lang="ro-RO" sz="2000" b="1" smtClean="0"/>
              <a:t>.</a:t>
            </a:r>
          </a:p>
          <a:p>
            <a:pPr marL="800100" lvl="1" indent="-342900">
              <a:buClr>
                <a:srgbClr val="DA0058"/>
              </a:buClr>
              <a:buFont typeface="Wingdings 3" pitchFamily="18" charset="2"/>
              <a:buChar char=""/>
            </a:pPr>
            <a:r>
              <a:rPr lang="ro-RO" sz="2000" b="1" smtClean="0"/>
              <a:t>Natura </a:t>
            </a:r>
            <a:r>
              <a:rPr lang="ro-RO" sz="2000" b="1" smtClean="0"/>
              <a:t>ne vorbește </a:t>
            </a:r>
            <a:r>
              <a:rPr lang="ro-RO" sz="2000" b="1" smtClean="0"/>
              <a:t>despre </a:t>
            </a:r>
            <a:r>
              <a:rPr lang="ro-RO" sz="2000" b="1" smtClean="0"/>
              <a:t>Dumnezeu</a:t>
            </a:r>
            <a:r>
              <a:rPr lang="ro-RO" sz="2000" b="1" smtClean="0"/>
              <a:t>.</a:t>
            </a:r>
          </a:p>
          <a:p>
            <a:pPr marL="800100" lvl="1" indent="-342900">
              <a:buClr>
                <a:srgbClr val="DA0058"/>
              </a:buClr>
              <a:buFont typeface="Wingdings 3" pitchFamily="18" charset="2"/>
              <a:buChar char=""/>
            </a:pPr>
            <a:r>
              <a:rPr lang="ro-RO" sz="2000" b="1" smtClean="0"/>
              <a:t>Dumnezeu</a:t>
            </a:r>
            <a:r>
              <a:rPr lang="ro-RO" sz="2000" b="1" smtClean="0"/>
              <a:t>, </a:t>
            </a:r>
            <a:r>
              <a:rPr lang="ro-RO" sz="2000" b="1" smtClean="0"/>
              <a:t>Creatorul</a:t>
            </a:r>
            <a:r>
              <a:rPr lang="ro-RO" sz="2000" b="1" smtClean="0"/>
              <a:t>.</a:t>
            </a:r>
          </a:p>
          <a:p>
            <a:pPr marL="342900" indent="-342900">
              <a:buFont typeface="+mj-lt"/>
              <a:buAutoNum type="arabicPeriod"/>
            </a:pPr>
            <a:r>
              <a:rPr lang="ro-RO" sz="2000" b="1" smtClean="0"/>
              <a:t>Suferința </a:t>
            </a:r>
            <a:r>
              <a:rPr lang="ro-RO" sz="2000" b="1" smtClean="0"/>
              <a:t>umană</a:t>
            </a:r>
            <a:r>
              <a:rPr lang="ro-RO" sz="2000" b="1" smtClean="0"/>
              <a:t>.</a:t>
            </a:r>
          </a:p>
          <a:p>
            <a:pPr marL="800100" lvl="1" indent="-342900">
              <a:buClr>
                <a:srgbClr val="DA0058"/>
              </a:buClr>
              <a:buFont typeface="Wingdings 3" pitchFamily="18" charset="2"/>
              <a:buChar char=""/>
            </a:pPr>
            <a:r>
              <a:rPr lang="ro-RO" sz="2000" b="1" smtClean="0"/>
              <a:t>De </a:t>
            </a:r>
            <a:r>
              <a:rPr lang="ro-RO" sz="2000" b="1" smtClean="0"/>
              <a:t>ce </a:t>
            </a:r>
            <a:r>
              <a:rPr lang="ro-RO" sz="2000" b="1" smtClean="0"/>
              <a:t>există </a:t>
            </a:r>
            <a:r>
              <a:rPr lang="ro-RO" sz="2000" b="1" smtClean="0"/>
              <a:t>suferință</a:t>
            </a:r>
            <a:r>
              <a:rPr lang="ro-RO" sz="2000" b="1" smtClean="0"/>
              <a:t>?</a:t>
            </a:r>
          </a:p>
          <a:p>
            <a:pPr marL="800100" lvl="1" indent="-342900">
              <a:buClr>
                <a:srgbClr val="DA0058"/>
              </a:buClr>
              <a:buFont typeface="Wingdings 3" pitchFamily="18" charset="2"/>
              <a:buChar char=""/>
            </a:pPr>
            <a:r>
              <a:rPr lang="ro-RO" sz="2000" b="1" smtClean="0"/>
              <a:t>De </a:t>
            </a:r>
            <a:r>
              <a:rPr lang="ro-RO" sz="2000" b="1" smtClean="0"/>
              <a:t>ce </a:t>
            </a:r>
            <a:r>
              <a:rPr lang="ro-RO" sz="2000" b="1" smtClean="0"/>
              <a:t>suferim</a:t>
            </a:r>
            <a:r>
              <a:rPr lang="ro-RO" sz="2000" b="1" smtClean="0"/>
              <a:t>?</a:t>
            </a:r>
          </a:p>
          <a:p>
            <a:pPr marL="342900" indent="-342900">
              <a:buFont typeface="+mj-lt"/>
              <a:buAutoNum type="arabicPeriod"/>
            </a:pPr>
            <a:r>
              <a:rPr lang="ro-RO" sz="2000" b="1" smtClean="0"/>
              <a:t>Dumnezeu </a:t>
            </a:r>
            <a:r>
              <a:rPr lang="ro-RO" sz="2000" b="1" smtClean="0"/>
              <a:t>și </a:t>
            </a:r>
            <a:r>
              <a:rPr lang="ro-RO" sz="2000" b="1" smtClean="0"/>
              <a:t>suferința </a:t>
            </a:r>
            <a:r>
              <a:rPr lang="ro-RO" sz="2000" b="1" smtClean="0"/>
              <a:t>umană.</a:t>
            </a:r>
            <a:endParaRPr lang="ro-RO" sz="2000" b="1"/>
          </a:p>
        </p:txBody>
      </p:sp>
    </p:spTree>
    <p:extLst>
      <p:ext uri="{BB962C8B-B14F-4D97-AF65-F5344CB8AC3E}">
        <p14:creationId xmlns:p14="http://schemas.microsoft.com/office/powerpoint/2010/main" xmlns="" val="9610976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 calcmode="lin" valueType="num">
                                      <p:cBhvr>
                                        <p:cTn id="20" dur="500" fill="hold"/>
                                        <p:tgtEl>
                                          <p:spTgt spid="3">
                                            <p:bg/>
                                          </p:spTgt>
                                        </p:tgtEl>
                                        <p:attrNameLst>
                                          <p:attrName>ppt_w</p:attrName>
                                        </p:attrNameLst>
                                      </p:cBhvr>
                                      <p:tavLst>
                                        <p:tav tm="0">
                                          <p:val>
                                            <p:fltVal val="0"/>
                                          </p:val>
                                        </p:tav>
                                        <p:tav tm="100000">
                                          <p:val>
                                            <p:strVal val="#ppt_w"/>
                                          </p:val>
                                        </p:tav>
                                      </p:tavLst>
                                    </p:anim>
                                    <p:anim calcmode="lin" valueType="num">
                                      <p:cBhvr>
                                        <p:cTn id="21" dur="500" fill="hold"/>
                                        <p:tgtEl>
                                          <p:spTgt spid="3">
                                            <p:bg/>
                                          </p:spTgt>
                                        </p:tgtEl>
                                        <p:attrNameLst>
                                          <p:attrName>ppt_h</p:attrName>
                                        </p:attrNameLst>
                                      </p:cBhvr>
                                      <p:tavLst>
                                        <p:tav tm="0">
                                          <p:val>
                                            <p:fltVal val="0"/>
                                          </p:val>
                                        </p:tav>
                                        <p:tav tm="100000">
                                          <p:val>
                                            <p:strVal val="#ppt_h"/>
                                          </p:val>
                                        </p:tav>
                                      </p:tavLst>
                                    </p:anim>
                                    <p:animEffect transition="in" filter="fade">
                                      <p:cBhvr>
                                        <p:cTn id="22" dur="500"/>
                                        <p:tgtEl>
                                          <p:spTgt spid="3">
                                            <p:bg/>
                                          </p:spTgt>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wipe(left)">
                                      <p:cBhvr>
                                        <p:cTn id="26" dur="500"/>
                                        <p:tgtEl>
                                          <p:spTgt spid="3">
                                            <p:txEl>
                                              <p:pRg st="0" end="0"/>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left)">
                                      <p:cBhvr>
                                        <p:cTn id="29" dur="500"/>
                                        <p:tgtEl>
                                          <p:spTgt spid="3">
                                            <p:txEl>
                                              <p:pRg st="1" end="1"/>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left)">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ipe(left)">
                                      <p:cBhvr>
                                        <p:cTn id="37" dur="500"/>
                                        <p:tgtEl>
                                          <p:spTgt spid="3">
                                            <p:txEl>
                                              <p:pRg st="3" end="3"/>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wipe(left)">
                                      <p:cBhvr>
                                        <p:cTn id="40" dur="500"/>
                                        <p:tgtEl>
                                          <p:spTgt spid="3">
                                            <p:txEl>
                                              <p:pRg st="4" end="4"/>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wipe(left)">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wipe(left)">
                                      <p:cBhvr>
                                        <p:cTn id="4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8000"/>
            <a:lum/>
          </a:blip>
          <a:srcRect/>
          <a:stretch>
            <a:fillRect/>
          </a:stretch>
        </a:blipFill>
        <a:effectLst/>
      </p:bgPr>
    </p:bg>
    <p:spTree>
      <p:nvGrpSpPr>
        <p:cNvPr id="1" name=""/>
        <p:cNvGrpSpPr/>
        <p:nvPr/>
      </p:nvGrpSpPr>
      <p:grpSpPr>
        <a:xfrm>
          <a:off x="0" y="0"/>
          <a:ext cx="0" cy="0"/>
          <a:chOff x="0" y="0"/>
          <a:chExt cx="0" cy="0"/>
        </a:xfrm>
      </p:grpSpPr>
      <p:pic>
        <p:nvPicPr>
          <p:cNvPr id="1028" name="Picture 4" descr="I:\Dibujos\Creacion\Animales\Alce.gif"/>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6228184" y="3408254"/>
            <a:ext cx="1566251" cy="143345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2" name="1 Rectángulo"/>
          <p:cNvSpPr/>
          <p:nvPr/>
        </p:nvSpPr>
        <p:spPr>
          <a:xfrm>
            <a:off x="-3949" y="-4893"/>
            <a:ext cx="9147949" cy="707886"/>
          </a:xfrm>
          <a:prstGeom prst="rect">
            <a:avLst/>
          </a:prstGeom>
        </p:spPr>
        <p:txBody>
          <a:bodyPr wrap="square">
            <a:spAutoFit/>
            <a:scene3d>
              <a:camera prst="orthographicFront"/>
              <a:lightRig rig="flat" dir="t"/>
            </a:scene3d>
            <a:sp3d extrusionH="57150" contourW="31750">
              <a:bevelT w="38100" h="38100"/>
              <a:contourClr>
                <a:srgbClr val="005841"/>
              </a:contourClr>
            </a:sp3d>
          </a:bodyPr>
          <a:lstStyle/>
          <a:p>
            <a:pPr algn="ctr"/>
            <a:r>
              <a:rPr lang="ro-RO" sz="4000" b="1" smtClean="0">
                <a:ln w="17780" cmpd="sng">
                  <a:noFill/>
                  <a:prstDash val="solid"/>
                  <a:miter lim="800000"/>
                </a:ln>
                <a:gradFill>
                  <a:gsLst>
                    <a:gs pos="10000">
                      <a:srgbClr val="4BFFD0"/>
                    </a:gs>
                    <a:gs pos="90000">
                      <a:srgbClr val="008A66"/>
                    </a:gs>
                  </a:gsLst>
                  <a:lin ang="5400000"/>
                </a:gradFill>
                <a:effectLst>
                  <a:outerShdw blurRad="55000" dist="50800" dir="5400000" algn="tl">
                    <a:srgbClr val="000000">
                      <a:alpha val="33000"/>
                    </a:srgbClr>
                  </a:outerShdw>
                </a:effectLst>
              </a:rPr>
              <a:t>NATURA VORBEȘTE </a:t>
            </a:r>
            <a:r>
              <a:rPr lang="ro-RO" sz="4000" b="1" smtClean="0">
                <a:ln w="17780" cmpd="sng">
                  <a:noFill/>
                  <a:prstDash val="solid"/>
                  <a:miter lim="800000"/>
                </a:ln>
                <a:gradFill>
                  <a:gsLst>
                    <a:gs pos="10000">
                      <a:srgbClr val="4BFFD0"/>
                    </a:gs>
                    <a:gs pos="90000">
                      <a:srgbClr val="008A66"/>
                    </a:gs>
                  </a:gsLst>
                  <a:lin ang="5400000"/>
                </a:gradFill>
                <a:effectLst>
                  <a:outerShdw blurRad="55000" dist="50800" dir="5400000" algn="tl">
                    <a:srgbClr val="000000">
                      <a:alpha val="33000"/>
                    </a:srgbClr>
                  </a:outerShdw>
                </a:effectLst>
              </a:rPr>
              <a:t>DESPRE </a:t>
            </a:r>
            <a:r>
              <a:rPr lang="ro-RO" sz="4000" b="1" smtClean="0">
                <a:ln w="17780" cmpd="sng">
                  <a:noFill/>
                  <a:prstDash val="solid"/>
                  <a:miter lim="800000"/>
                </a:ln>
                <a:gradFill>
                  <a:gsLst>
                    <a:gs pos="10000">
                      <a:srgbClr val="4BFFD0"/>
                    </a:gs>
                    <a:gs pos="90000">
                      <a:srgbClr val="008A66"/>
                    </a:gs>
                  </a:gsLst>
                  <a:lin ang="5400000"/>
                </a:gradFill>
                <a:effectLst>
                  <a:outerShdw blurRad="55000" dist="50800" dir="5400000" algn="tl">
                    <a:srgbClr val="000000">
                      <a:alpha val="33000"/>
                    </a:srgbClr>
                  </a:outerShdw>
                </a:effectLst>
              </a:rPr>
              <a:t>DUMNEZEU</a:t>
            </a:r>
            <a:endParaRPr lang="ro-RO" sz="4000" b="1">
              <a:ln w="17780" cmpd="sng">
                <a:noFill/>
                <a:prstDash val="solid"/>
                <a:miter lim="800000"/>
              </a:ln>
              <a:gradFill>
                <a:gsLst>
                  <a:gs pos="10000">
                    <a:srgbClr val="4BFFD0"/>
                  </a:gs>
                  <a:gs pos="90000">
                    <a:srgbClr val="008A66"/>
                  </a:gs>
                </a:gsLst>
                <a:lin ang="5400000"/>
              </a:gradFill>
              <a:effectLst>
                <a:outerShdw blurRad="55000" dist="50800" dir="5400000" algn="tl">
                  <a:srgbClr val="000000">
                    <a:alpha val="33000"/>
                  </a:srgbClr>
                </a:outerShdw>
              </a:effectLst>
            </a:endParaRPr>
          </a:p>
        </p:txBody>
      </p:sp>
      <p:sp>
        <p:nvSpPr>
          <p:cNvPr id="3" name="2 Rectángulo"/>
          <p:cNvSpPr/>
          <p:nvPr/>
        </p:nvSpPr>
        <p:spPr>
          <a:xfrm>
            <a:off x="143508" y="692696"/>
            <a:ext cx="8856984" cy="1200329"/>
          </a:xfrm>
          <a:prstGeom prst="rect">
            <a:avLst/>
          </a:prstGeom>
        </p:spPr>
        <p:txBody>
          <a:bodyPr wrap="square">
            <a:spAutoFit/>
          </a:bodyPr>
          <a:lstStyle/>
          <a:p>
            <a:r>
              <a:rPr lang="ro-RO" b="1" smtClean="0">
                <a:solidFill>
                  <a:schemeClr val="accent4">
                    <a:lumMod val="20000"/>
                    <a:lumOff val="80000"/>
                  </a:schemeClr>
                </a:solidFill>
                <a:effectLst>
                  <a:glow rad="127000">
                    <a:schemeClr val="tx1">
                      <a:alpha val="66000"/>
                    </a:schemeClr>
                  </a:glow>
                </a:effectLst>
                <a:latin typeface="Comic Sans MS" pitchFamily="66" charset="0"/>
              </a:rPr>
              <a:t>«</a:t>
            </a:r>
            <a:r>
              <a:rPr lang="ro-RO" b="1" smtClean="0">
                <a:solidFill>
                  <a:schemeClr val="accent4">
                    <a:lumMod val="20000"/>
                    <a:lumOff val="80000"/>
                  </a:schemeClr>
                </a:solidFill>
                <a:effectLst>
                  <a:glow rad="127000">
                    <a:schemeClr val="tx1">
                      <a:alpha val="66000"/>
                    </a:schemeClr>
                  </a:glow>
                </a:effectLst>
                <a:latin typeface="Comic Sans MS" pitchFamily="66" charset="0"/>
              </a:rPr>
              <a:t>Întreabă </a:t>
            </a:r>
            <a:r>
              <a:rPr lang="ro-RO" b="1" smtClean="0">
                <a:solidFill>
                  <a:schemeClr val="accent4">
                    <a:lumMod val="20000"/>
                    <a:lumOff val="80000"/>
                  </a:schemeClr>
                </a:solidFill>
                <a:effectLst>
                  <a:glow rad="127000">
                    <a:schemeClr val="tx1">
                      <a:alpha val="66000"/>
                    </a:schemeClr>
                  </a:glow>
                </a:effectLst>
                <a:latin typeface="Comic Sans MS" pitchFamily="66" charset="0"/>
              </a:rPr>
              <a:t>dobitoacele</a:t>
            </a:r>
            <a:r>
              <a:rPr lang="ro-RO" b="1" smtClean="0">
                <a:solidFill>
                  <a:schemeClr val="accent4">
                    <a:lumMod val="20000"/>
                    <a:lumOff val="80000"/>
                  </a:schemeClr>
                </a:solidFill>
                <a:effectLst>
                  <a:glow rad="127000">
                    <a:schemeClr val="tx1">
                      <a:alpha val="66000"/>
                    </a:schemeClr>
                  </a:glow>
                </a:effectLst>
                <a:latin typeface="Comic Sans MS" pitchFamily="66" charset="0"/>
              </a:rPr>
              <a:t>, şi te vor </a:t>
            </a:r>
            <a:r>
              <a:rPr lang="ro-RO" b="1" smtClean="0">
                <a:solidFill>
                  <a:schemeClr val="accent4">
                    <a:lumMod val="20000"/>
                    <a:lumOff val="80000"/>
                  </a:schemeClr>
                </a:solidFill>
                <a:effectLst>
                  <a:glow rad="127000">
                    <a:schemeClr val="tx1">
                      <a:alpha val="66000"/>
                    </a:schemeClr>
                  </a:glow>
                </a:effectLst>
                <a:latin typeface="Comic Sans MS" pitchFamily="66" charset="0"/>
              </a:rPr>
              <a:t>învăţa</a:t>
            </a:r>
            <a:r>
              <a:rPr lang="ro-RO" b="1" smtClean="0">
                <a:solidFill>
                  <a:schemeClr val="accent4">
                    <a:lumMod val="20000"/>
                    <a:lumOff val="80000"/>
                  </a:schemeClr>
                </a:solidFill>
                <a:effectLst>
                  <a:glow rad="127000">
                    <a:schemeClr val="tx1">
                      <a:alpha val="66000"/>
                    </a:schemeClr>
                  </a:glow>
                </a:effectLst>
                <a:latin typeface="Comic Sans MS" pitchFamily="66" charset="0"/>
              </a:rPr>
              <a:t>, păsările </a:t>
            </a:r>
            <a:r>
              <a:rPr lang="ro-RO" b="1" smtClean="0">
                <a:solidFill>
                  <a:schemeClr val="accent4">
                    <a:lumMod val="20000"/>
                    <a:lumOff val="80000"/>
                  </a:schemeClr>
                </a:solidFill>
                <a:effectLst>
                  <a:glow rad="127000">
                    <a:schemeClr val="tx1">
                      <a:alpha val="66000"/>
                    </a:schemeClr>
                  </a:glow>
                </a:effectLst>
                <a:latin typeface="Comic Sans MS" pitchFamily="66" charset="0"/>
              </a:rPr>
              <a:t>cerului</a:t>
            </a:r>
            <a:r>
              <a:rPr lang="ro-RO" b="1" smtClean="0">
                <a:solidFill>
                  <a:schemeClr val="accent4">
                    <a:lumMod val="20000"/>
                    <a:lumOff val="80000"/>
                  </a:schemeClr>
                </a:solidFill>
                <a:effectLst>
                  <a:glow rad="127000">
                    <a:schemeClr val="tx1">
                      <a:alpha val="66000"/>
                    </a:schemeClr>
                  </a:glow>
                </a:effectLst>
                <a:latin typeface="Comic Sans MS" pitchFamily="66" charset="0"/>
              </a:rPr>
              <a:t>, şi îţi vor </a:t>
            </a:r>
            <a:r>
              <a:rPr lang="ro-RO" b="1" smtClean="0">
                <a:solidFill>
                  <a:schemeClr val="accent4">
                    <a:lumMod val="20000"/>
                    <a:lumOff val="80000"/>
                  </a:schemeClr>
                </a:solidFill>
                <a:effectLst>
                  <a:glow rad="127000">
                    <a:schemeClr val="tx1">
                      <a:alpha val="66000"/>
                    </a:schemeClr>
                  </a:glow>
                </a:effectLst>
                <a:latin typeface="Comic Sans MS" pitchFamily="66" charset="0"/>
              </a:rPr>
              <a:t>spune</a:t>
            </a:r>
            <a:r>
              <a:rPr lang="ro-RO" b="1" smtClean="0">
                <a:solidFill>
                  <a:schemeClr val="accent4">
                    <a:lumMod val="20000"/>
                    <a:lumOff val="80000"/>
                  </a:schemeClr>
                </a:solidFill>
                <a:effectLst>
                  <a:glow rad="127000">
                    <a:schemeClr val="tx1">
                      <a:alpha val="66000"/>
                    </a:schemeClr>
                  </a:glow>
                </a:effectLst>
                <a:latin typeface="Comic Sans MS" pitchFamily="66" charset="0"/>
              </a:rPr>
              <a:t>; vorbeşte </a:t>
            </a:r>
            <a:r>
              <a:rPr lang="ro-RO" b="1" smtClean="0">
                <a:solidFill>
                  <a:schemeClr val="accent4">
                    <a:lumMod val="20000"/>
                    <a:lumOff val="80000"/>
                  </a:schemeClr>
                </a:solidFill>
                <a:effectLst>
                  <a:glow rad="127000">
                    <a:schemeClr val="tx1">
                      <a:alpha val="66000"/>
                    </a:schemeClr>
                  </a:glow>
                </a:effectLst>
                <a:latin typeface="Comic Sans MS" pitchFamily="66" charset="0"/>
              </a:rPr>
              <a:t>pământului</a:t>
            </a:r>
            <a:r>
              <a:rPr lang="ro-RO" b="1" smtClean="0">
                <a:solidFill>
                  <a:schemeClr val="accent4">
                    <a:lumMod val="20000"/>
                    <a:lumOff val="80000"/>
                  </a:schemeClr>
                </a:solidFill>
                <a:effectLst>
                  <a:glow rad="127000">
                    <a:schemeClr val="tx1">
                      <a:alpha val="66000"/>
                    </a:schemeClr>
                  </a:glow>
                </a:effectLst>
                <a:latin typeface="Comic Sans MS" pitchFamily="66" charset="0"/>
              </a:rPr>
              <a:t>, şi te va </a:t>
            </a:r>
            <a:r>
              <a:rPr lang="ro-RO" b="1" smtClean="0">
                <a:solidFill>
                  <a:schemeClr val="accent4">
                    <a:lumMod val="20000"/>
                    <a:lumOff val="80000"/>
                  </a:schemeClr>
                </a:solidFill>
                <a:effectLst>
                  <a:glow rad="127000">
                    <a:schemeClr val="tx1">
                      <a:alpha val="66000"/>
                    </a:schemeClr>
                  </a:glow>
                </a:effectLst>
                <a:latin typeface="Comic Sans MS" pitchFamily="66" charset="0"/>
              </a:rPr>
              <a:t>învăţa</a:t>
            </a:r>
            <a:r>
              <a:rPr lang="ro-RO" b="1" smtClean="0">
                <a:solidFill>
                  <a:schemeClr val="accent4">
                    <a:lumMod val="20000"/>
                    <a:lumOff val="80000"/>
                  </a:schemeClr>
                </a:solidFill>
                <a:effectLst>
                  <a:glow rad="127000">
                    <a:schemeClr val="tx1">
                      <a:alpha val="66000"/>
                    </a:schemeClr>
                  </a:glow>
                </a:effectLst>
                <a:latin typeface="Comic Sans MS" pitchFamily="66" charset="0"/>
              </a:rPr>
              <a:t>; şi peştii mării îţi vor </a:t>
            </a:r>
            <a:r>
              <a:rPr lang="ro-RO" b="1" smtClean="0">
                <a:solidFill>
                  <a:schemeClr val="accent4">
                    <a:lumMod val="20000"/>
                    <a:lumOff val="80000"/>
                  </a:schemeClr>
                </a:solidFill>
                <a:effectLst>
                  <a:glow rad="127000">
                    <a:schemeClr val="tx1">
                      <a:alpha val="66000"/>
                    </a:schemeClr>
                  </a:glow>
                </a:effectLst>
                <a:latin typeface="Comic Sans MS" pitchFamily="66" charset="0"/>
              </a:rPr>
              <a:t>povesti</a:t>
            </a:r>
            <a:r>
              <a:rPr lang="ro-RO" b="1" smtClean="0">
                <a:solidFill>
                  <a:schemeClr val="accent4">
                    <a:lumMod val="20000"/>
                    <a:lumOff val="80000"/>
                  </a:schemeClr>
                </a:solidFill>
                <a:effectLst>
                  <a:glow rad="127000">
                    <a:schemeClr val="tx1">
                      <a:alpha val="66000"/>
                    </a:schemeClr>
                  </a:glow>
                </a:effectLst>
                <a:latin typeface="Comic Sans MS" pitchFamily="66" charset="0"/>
              </a:rPr>
              <a:t>. Cine nu vede în toate acestea dovada că </a:t>
            </a:r>
            <a:r>
              <a:rPr lang="ro-RO" b="1" smtClean="0">
                <a:solidFill>
                  <a:schemeClr val="accent4">
                    <a:lumMod val="20000"/>
                    <a:lumOff val="80000"/>
                  </a:schemeClr>
                </a:solidFill>
                <a:effectLst>
                  <a:glow rad="127000">
                    <a:schemeClr val="tx1">
                      <a:alpha val="66000"/>
                    </a:schemeClr>
                  </a:glow>
                </a:effectLst>
                <a:latin typeface="Comic Sans MS" pitchFamily="66" charset="0"/>
              </a:rPr>
              <a:t>mâ</a:t>
            </a:r>
            <a:r>
              <a:rPr lang="ro-RO" b="1" smtClean="0">
                <a:solidFill>
                  <a:schemeClr val="accent4">
                    <a:lumMod val="20000"/>
                    <a:lumOff val="80000"/>
                  </a:schemeClr>
                </a:solidFill>
                <a:effectLst>
                  <a:glow rad="127000">
                    <a:schemeClr val="tx1">
                      <a:alpha val="66000"/>
                    </a:schemeClr>
                  </a:glow>
                </a:effectLst>
                <a:latin typeface="Comic Sans MS" pitchFamily="66" charset="0"/>
              </a:rPr>
              <a:t>na </a:t>
            </a:r>
            <a:r>
              <a:rPr lang="ro-RO" b="1" smtClean="0">
                <a:solidFill>
                  <a:schemeClr val="accent4">
                    <a:lumMod val="20000"/>
                    <a:lumOff val="80000"/>
                  </a:schemeClr>
                </a:solidFill>
                <a:effectLst>
                  <a:glow rad="127000">
                    <a:schemeClr val="tx1">
                      <a:alpha val="66000"/>
                    </a:schemeClr>
                  </a:glow>
                </a:effectLst>
                <a:latin typeface="Comic Sans MS" pitchFamily="66" charset="0"/>
              </a:rPr>
              <a:t>DOMNULUI a făcut asemenea </a:t>
            </a:r>
            <a:r>
              <a:rPr lang="ro-RO" b="1" smtClean="0">
                <a:solidFill>
                  <a:schemeClr val="accent4">
                    <a:lumMod val="20000"/>
                    <a:lumOff val="80000"/>
                  </a:schemeClr>
                </a:solidFill>
                <a:effectLst>
                  <a:glow rad="127000">
                    <a:schemeClr val="tx1">
                      <a:alpha val="66000"/>
                    </a:schemeClr>
                  </a:glow>
                </a:effectLst>
                <a:latin typeface="Comic Sans MS" pitchFamily="66" charset="0"/>
              </a:rPr>
              <a:t>lucruri?</a:t>
            </a:r>
            <a:r>
              <a:rPr lang="ro-RO" b="1" smtClean="0">
                <a:solidFill>
                  <a:schemeClr val="accent4">
                    <a:lumMod val="20000"/>
                    <a:lumOff val="80000"/>
                  </a:schemeClr>
                </a:solidFill>
                <a:effectLst>
                  <a:glow rad="127000">
                    <a:schemeClr val="tx1">
                      <a:alpha val="66000"/>
                    </a:schemeClr>
                  </a:glow>
                </a:effectLst>
                <a:latin typeface="Comic Sans MS" pitchFamily="66" charset="0"/>
              </a:rPr>
              <a:t>» </a:t>
            </a:r>
            <a:r>
              <a:rPr lang="ro-RO" sz="1400" b="1" smtClean="0">
                <a:solidFill>
                  <a:schemeClr val="accent4">
                    <a:lumMod val="20000"/>
                    <a:lumOff val="80000"/>
                  </a:schemeClr>
                </a:solidFill>
                <a:effectLst>
                  <a:glow rad="127000">
                    <a:schemeClr val="tx1">
                      <a:alpha val="66000"/>
                    </a:schemeClr>
                  </a:glow>
                </a:effectLst>
                <a:latin typeface="Comic Sans MS" pitchFamily="66" charset="0"/>
              </a:rPr>
              <a:t>(</a:t>
            </a:r>
            <a:r>
              <a:rPr lang="ro-RO" sz="1400" b="1" smtClean="0">
                <a:solidFill>
                  <a:schemeClr val="accent4">
                    <a:lumMod val="20000"/>
                    <a:lumOff val="80000"/>
                  </a:schemeClr>
                </a:solidFill>
                <a:effectLst>
                  <a:glow rad="127000">
                    <a:schemeClr val="tx1">
                      <a:alpha val="66000"/>
                    </a:schemeClr>
                  </a:glow>
                </a:effectLst>
                <a:latin typeface="Comic Sans MS" pitchFamily="66" charset="0"/>
              </a:rPr>
              <a:t>Iov</a:t>
            </a:r>
            <a:r>
              <a:rPr lang="ro-RO" sz="1400" b="1" smtClean="0">
                <a:solidFill>
                  <a:schemeClr val="accent4">
                    <a:lumMod val="20000"/>
                    <a:lumOff val="80000"/>
                  </a:schemeClr>
                </a:solidFill>
                <a:effectLst>
                  <a:glow rad="127000">
                    <a:schemeClr val="tx1">
                      <a:alpha val="66000"/>
                    </a:schemeClr>
                  </a:glow>
                </a:effectLst>
                <a:latin typeface="Comic Sans MS" pitchFamily="66" charset="0"/>
              </a:rPr>
              <a:t> </a:t>
            </a:r>
            <a:r>
              <a:rPr lang="ro-RO" sz="1400" b="1" smtClean="0">
                <a:solidFill>
                  <a:schemeClr val="accent4">
                    <a:lumMod val="20000"/>
                    <a:lumOff val="80000"/>
                  </a:schemeClr>
                </a:solidFill>
                <a:effectLst>
                  <a:glow rad="127000">
                    <a:schemeClr val="tx1">
                      <a:alpha val="66000"/>
                    </a:schemeClr>
                  </a:glow>
                </a:effectLst>
                <a:latin typeface="Comic Sans MS" pitchFamily="66" charset="0"/>
              </a:rPr>
              <a:t>12:7-9)</a:t>
            </a:r>
            <a:endParaRPr lang="ro-RO" b="1">
              <a:solidFill>
                <a:schemeClr val="accent4">
                  <a:lumMod val="20000"/>
                  <a:lumOff val="80000"/>
                </a:schemeClr>
              </a:solidFill>
              <a:effectLst>
                <a:glow rad="127000">
                  <a:schemeClr val="tx1">
                    <a:alpha val="66000"/>
                  </a:schemeClr>
                </a:glow>
              </a:effectLst>
              <a:latin typeface="Comic Sans MS" pitchFamily="66" charset="0"/>
            </a:endParaRPr>
          </a:p>
        </p:txBody>
      </p:sp>
      <p:sp>
        <p:nvSpPr>
          <p:cNvPr id="4" name="3 Rectángulo"/>
          <p:cNvSpPr/>
          <p:nvPr/>
        </p:nvSpPr>
        <p:spPr>
          <a:xfrm>
            <a:off x="143508" y="1988840"/>
            <a:ext cx="4572000" cy="1754326"/>
          </a:xfrm>
          <a:prstGeom prst="rect">
            <a:avLst/>
          </a:prstGeom>
        </p:spPr>
        <p:txBody>
          <a:bodyPr wrap="square">
            <a:spAutoFit/>
          </a:bodyPr>
          <a:lstStyle/>
          <a:p>
            <a:r>
              <a:rPr lang="ro-RO" b="1" dirty="0" smtClean="0">
                <a:solidFill>
                  <a:schemeClr val="accent4">
                    <a:lumMod val="20000"/>
                    <a:lumOff val="80000"/>
                  </a:schemeClr>
                </a:solidFill>
                <a:effectLst>
                  <a:glow rad="127000">
                    <a:schemeClr val="tx1">
                      <a:alpha val="66000"/>
                    </a:schemeClr>
                  </a:glow>
                </a:effectLst>
                <a:latin typeface="Comic Sans MS" pitchFamily="66" charset="0"/>
              </a:rPr>
              <a:t>«În adevăr, însuşirile nevăzute ale Lui, puterea Lui vecinică şi dumnezeirea Lui, se văd lămurit, de la facerea lumii, când te uiţi cu băgare de seamă la ele în lucrurile făcute de El. Aşa că nu se pot dezvinovăți» (Romani 1:20)</a:t>
            </a:r>
            <a:endParaRPr lang="ro-RO" b="1" dirty="0">
              <a:solidFill>
                <a:schemeClr val="accent4">
                  <a:lumMod val="20000"/>
                  <a:lumOff val="80000"/>
                </a:schemeClr>
              </a:solidFill>
              <a:effectLst>
                <a:glow rad="127000">
                  <a:schemeClr val="tx1">
                    <a:alpha val="66000"/>
                  </a:schemeClr>
                </a:glow>
              </a:effectLst>
              <a:latin typeface="Comic Sans MS" pitchFamily="66" charset="0"/>
            </a:endParaRPr>
          </a:p>
        </p:txBody>
      </p:sp>
      <p:sp>
        <p:nvSpPr>
          <p:cNvPr id="5" name="4 CuadroTexto"/>
          <p:cNvSpPr txBox="1"/>
          <p:nvPr/>
        </p:nvSpPr>
        <p:spPr>
          <a:xfrm>
            <a:off x="107504" y="3792230"/>
            <a:ext cx="5400600" cy="2708434"/>
          </a:xfrm>
          <a:prstGeom prst="rect">
            <a:avLst/>
          </a:prstGeom>
          <a:noFill/>
        </p:spPr>
        <p:txBody>
          <a:bodyPr wrap="square" rtlCol="0">
            <a:spAutoFit/>
          </a:bodyPr>
          <a:lstStyle/>
          <a:p>
            <a:pPr>
              <a:spcBef>
                <a:spcPts val="600"/>
              </a:spcBef>
            </a:pPr>
            <a:r>
              <a:rPr lang="ro-RO" sz="2000" b="1" dirty="0" smtClean="0"/>
              <a:t>În natură găsim </a:t>
            </a:r>
            <a:r>
              <a:rPr lang="ro-RO" sz="2000" b="1" dirty="0" smtClean="0"/>
              <a:t>suficientă </a:t>
            </a:r>
            <a:r>
              <a:rPr lang="ro-RO" sz="2000" b="1" dirty="0" smtClean="0"/>
              <a:t>revelația a lui Dumnezeu încât să Îl cunoaștem și să Îl slăvim.</a:t>
            </a:r>
          </a:p>
          <a:p>
            <a:pPr>
              <a:spcBef>
                <a:spcPts val="600"/>
              </a:spcBef>
            </a:pPr>
            <a:r>
              <a:rPr lang="ro-RO" sz="2000" b="1" dirty="0" smtClean="0"/>
              <a:t>Interogând natura, nimeni nu are scuze pentru a nu crede într-un Dumnezeu creator. </a:t>
            </a:r>
            <a:endParaRPr lang="ro-RO" sz="2000" b="1" dirty="0" smtClean="0"/>
          </a:p>
          <a:p>
            <a:pPr>
              <a:spcBef>
                <a:spcPts val="600"/>
              </a:spcBef>
            </a:pPr>
            <a:r>
              <a:rPr lang="ro-RO" sz="2000" b="1" dirty="0" smtClean="0"/>
              <a:t>Am </a:t>
            </a:r>
            <a:r>
              <a:rPr lang="ro-RO" sz="2000" b="1" dirty="0" smtClean="0"/>
              <a:t>râde dacă cineva ne-ar spune că un </a:t>
            </a:r>
            <a:r>
              <a:rPr lang="ro-RO" sz="2000" b="1" i="1" dirty="0" err="1" smtClean="0"/>
              <a:t>smartphone</a:t>
            </a:r>
            <a:r>
              <a:rPr lang="ro-RO" sz="2000" b="1" dirty="0" smtClean="0"/>
              <a:t> complex </a:t>
            </a:r>
            <a:r>
              <a:rPr lang="ro-RO" sz="2000" b="1" dirty="0" smtClean="0"/>
              <a:t>a apărut la întâmplare, fără un creator. De ce să acceptăm ca ceva mult mai complex (lumea naturală</a:t>
            </a:r>
            <a:r>
              <a:rPr lang="ro-RO" sz="2000" b="1" dirty="0" smtClean="0"/>
              <a:t>) a </a:t>
            </a:r>
            <a:r>
              <a:rPr lang="ro-RO" sz="2000" b="1" dirty="0" smtClean="0"/>
              <a:t>apărut la </a:t>
            </a:r>
            <a:r>
              <a:rPr lang="ro-RO" sz="2000" b="1" dirty="0" smtClean="0"/>
              <a:t>întâmplare?</a:t>
            </a:r>
            <a:endParaRPr lang="ro-RO" sz="2000" b="1" dirty="0"/>
          </a:p>
        </p:txBody>
      </p:sp>
      <p:pic>
        <p:nvPicPr>
          <p:cNvPr id="1027" name="Picture 3" descr="I:\Dibujos\Creacion\Animales\AlcaudonParo.gif"/>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4633986" y="1864384"/>
            <a:ext cx="1044603" cy="140651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029" name="Picture 5" descr="I:\Dibujos\Creacion\Animales\ArdillaDeTierraDeColumbia.gif"/>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5671906" y="3554357"/>
            <a:ext cx="774889" cy="10013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030" name="Picture 6" descr="I:\Dibujos\Creacion\Animales\CanguroRojo.gif"/>
          <p:cNvPicPr>
            <a:picLocks noChangeAspect="1" noChangeArrowheads="1"/>
          </p:cNvPicPr>
          <p:nvPr/>
        </p:nvPicPr>
        <p:blipFill rotWithShape="1">
          <a:blip r:embed="rId7" cstate="screen">
            <a:extLst>
              <a:ext uri="{28A0092B-C50C-407E-A947-70E740481C1C}">
                <a14:useLocalDpi xmlns:a14="http://schemas.microsoft.com/office/drawing/2010/main" xmlns=""/>
              </a:ext>
            </a:extLst>
          </a:blip>
          <a:srcRect l="2155"/>
          <a:stretch/>
        </p:blipFill>
        <p:spPr bwMode="auto">
          <a:xfrm>
            <a:off x="7884368" y="3476502"/>
            <a:ext cx="1290173" cy="153667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031" name="Picture 7" descr="I:\Dibujos\Creacion\Animales\Corretroncos.gif"/>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7613035" y="1699817"/>
            <a:ext cx="1358677" cy="98026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034" name="Picture 10" descr="I:\Dibujos\Creacion\Animales\EscribanoDeSieteColores.gif"/>
          <p:cNvPicPr>
            <a:picLocks noChangeAspect="1" noChangeArrowheads="1"/>
          </p:cNvPicPr>
          <p:nvPr/>
        </p:nvPicPr>
        <p:blipFill>
          <a:blip r:embed="rId9" cstate="screen">
            <a:extLst>
              <a:ext uri="{28A0092B-C50C-407E-A947-70E740481C1C}">
                <a14:useLocalDpi xmlns:a14="http://schemas.microsoft.com/office/drawing/2010/main" xmlns=""/>
              </a:ext>
            </a:extLst>
          </a:blip>
          <a:srcRect/>
          <a:stretch>
            <a:fillRect/>
          </a:stretch>
        </p:blipFill>
        <p:spPr bwMode="auto">
          <a:xfrm>
            <a:off x="5797327" y="1864384"/>
            <a:ext cx="809547" cy="11325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036" name="Picture 12" descr="I:\Dibujos\Creacion\Animales\GecoDiurnoDeColaAzul.gif"/>
          <p:cNvPicPr>
            <a:picLocks noChangeAspect="1" noChangeArrowheads="1"/>
          </p:cNvPicPr>
          <p:nvPr/>
        </p:nvPicPr>
        <p:blipFill rotWithShape="1">
          <a:blip r:embed="rId10" cstate="screen">
            <a:extLst>
              <a:ext uri="{28A0092B-C50C-407E-A947-70E740481C1C}">
                <a14:useLocalDpi xmlns:a14="http://schemas.microsoft.com/office/drawing/2010/main" xmlns=""/>
              </a:ext>
            </a:extLst>
          </a:blip>
          <a:srcRect t="7000"/>
          <a:stretch/>
        </p:blipFill>
        <p:spPr bwMode="auto">
          <a:xfrm>
            <a:off x="4644008" y="3212976"/>
            <a:ext cx="1265278" cy="53169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037" name="Picture 13" descr="I:\Dibujos\Creacion\Animales\GrullaCoronada.gif"/>
          <p:cNvPicPr>
            <a:picLocks noChangeAspect="1" noChangeArrowheads="1"/>
          </p:cNvPicPr>
          <p:nvPr/>
        </p:nvPicPr>
        <p:blipFill>
          <a:blip r:embed="rId11" cstate="screen">
            <a:extLst>
              <a:ext uri="{28A0092B-C50C-407E-A947-70E740481C1C}">
                <a14:useLocalDpi xmlns:a14="http://schemas.microsoft.com/office/drawing/2010/main" xmlns=""/>
              </a:ext>
            </a:extLst>
          </a:blip>
          <a:srcRect/>
          <a:stretch>
            <a:fillRect/>
          </a:stretch>
        </p:blipFill>
        <p:spPr bwMode="auto">
          <a:xfrm>
            <a:off x="6688953" y="1824690"/>
            <a:ext cx="1195415" cy="16034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038" name="Picture 14" descr="I:\Dibujos\Creacion\Animales\Muriki.gif"/>
          <p:cNvPicPr>
            <a:picLocks noChangeAspect="1" noChangeArrowheads="1"/>
          </p:cNvPicPr>
          <p:nvPr/>
        </p:nvPicPr>
        <p:blipFill>
          <a:blip r:embed="rId12" cstate="screen">
            <a:extLst>
              <a:ext uri="{28A0092B-C50C-407E-A947-70E740481C1C}">
                <a14:useLocalDpi xmlns:a14="http://schemas.microsoft.com/office/drawing/2010/main" xmlns=""/>
              </a:ext>
            </a:extLst>
          </a:blip>
          <a:srcRect/>
          <a:stretch>
            <a:fillRect/>
          </a:stretch>
        </p:blipFill>
        <p:spPr bwMode="auto">
          <a:xfrm>
            <a:off x="8244408" y="2495895"/>
            <a:ext cx="772212" cy="165318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039" name="Picture 15" descr="I:\Dibujos\Creacion\Animales\RanaOrnamentadaCavadora.gif"/>
          <p:cNvPicPr>
            <a:picLocks noChangeAspect="1" noChangeArrowheads="1"/>
          </p:cNvPicPr>
          <p:nvPr/>
        </p:nvPicPr>
        <p:blipFill>
          <a:blip r:embed="rId13" cstate="screen">
            <a:extLst>
              <a:ext uri="{28A0092B-C50C-407E-A947-70E740481C1C}">
                <a14:useLocalDpi xmlns:a14="http://schemas.microsoft.com/office/drawing/2010/main" xmlns=""/>
              </a:ext>
            </a:extLst>
          </a:blip>
          <a:srcRect/>
          <a:stretch>
            <a:fillRect/>
          </a:stretch>
        </p:blipFill>
        <p:spPr bwMode="auto">
          <a:xfrm>
            <a:off x="6027965" y="2814336"/>
            <a:ext cx="992307" cy="78573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045" name="Picture 21" descr="Resultado de imagen de peces png"/>
          <p:cNvPicPr>
            <a:picLocks noChangeAspect="1" noChangeArrowheads="1"/>
          </p:cNvPicPr>
          <p:nvPr/>
        </p:nvPicPr>
        <p:blipFill>
          <a:blip r:embed="rId14" cstate="screen">
            <a:extLst>
              <a:ext uri="{28A0092B-C50C-407E-A947-70E740481C1C}">
                <a14:useLocalDpi xmlns:a14="http://schemas.microsoft.com/office/drawing/2010/main" xmlns=""/>
              </a:ext>
            </a:extLst>
          </a:blip>
          <a:srcRect/>
          <a:stretch>
            <a:fillRect/>
          </a:stretch>
        </p:blipFill>
        <p:spPr bwMode="auto">
          <a:xfrm>
            <a:off x="8346549" y="6221247"/>
            <a:ext cx="681191" cy="52762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047" name="Picture 23" descr="Resultado de imagen de peces png"/>
          <p:cNvPicPr>
            <a:picLocks noChangeAspect="1" noChangeArrowheads="1"/>
          </p:cNvPicPr>
          <p:nvPr/>
        </p:nvPicPr>
        <p:blipFill>
          <a:blip r:embed="rId15" cstate="screen">
            <a:extLst>
              <a:ext uri="{28A0092B-C50C-407E-A947-70E740481C1C}">
                <a14:useLocalDpi xmlns:a14="http://schemas.microsoft.com/office/drawing/2010/main" xmlns=""/>
              </a:ext>
            </a:extLst>
          </a:blip>
          <a:srcRect/>
          <a:stretch>
            <a:fillRect/>
          </a:stretch>
        </p:blipFill>
        <p:spPr bwMode="auto">
          <a:xfrm>
            <a:off x="7242322" y="5959380"/>
            <a:ext cx="1104227" cy="56536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049" name="Picture 25" descr="Resultado de imagen de delfin png"/>
          <p:cNvPicPr>
            <a:picLocks noChangeAspect="1" noChangeArrowheads="1"/>
          </p:cNvPicPr>
          <p:nvPr/>
        </p:nvPicPr>
        <p:blipFill>
          <a:blip r:embed="rId16" cstate="screen">
            <a:extLst>
              <a:ext uri="{28A0092B-C50C-407E-A947-70E740481C1C}">
                <a14:useLocalDpi xmlns:a14="http://schemas.microsoft.com/office/drawing/2010/main" xmlns=""/>
              </a:ext>
            </a:extLst>
          </a:blip>
          <a:srcRect/>
          <a:stretch>
            <a:fillRect/>
          </a:stretch>
        </p:blipFill>
        <p:spPr bwMode="auto">
          <a:xfrm>
            <a:off x="5436096" y="5733256"/>
            <a:ext cx="1840293" cy="100193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051" name="Picture 27" descr="Resultado de imagen de pez espada png"/>
          <p:cNvPicPr>
            <a:picLocks noChangeAspect="1" noChangeArrowheads="1"/>
          </p:cNvPicPr>
          <p:nvPr/>
        </p:nvPicPr>
        <p:blipFill>
          <a:blip r:embed="rId17" cstate="screen">
            <a:extLst>
              <a:ext uri="{28A0092B-C50C-407E-A947-70E740481C1C}">
                <a14:useLocalDpi xmlns:a14="http://schemas.microsoft.com/office/drawing/2010/main" xmlns=""/>
              </a:ext>
            </a:extLst>
          </a:blip>
          <a:srcRect/>
          <a:stretch>
            <a:fillRect/>
          </a:stretch>
        </p:blipFill>
        <p:spPr bwMode="auto">
          <a:xfrm flipH="1">
            <a:off x="7095375" y="5301102"/>
            <a:ext cx="1863985" cy="7921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053" name="Picture 29" descr="Resultado de imagen de leon png"/>
          <p:cNvPicPr>
            <a:picLocks noChangeAspect="1" noChangeArrowheads="1"/>
          </p:cNvPicPr>
          <p:nvPr/>
        </p:nvPicPr>
        <p:blipFill>
          <a:blip r:embed="rId18" cstate="screen">
            <a:extLst>
              <a:ext uri="{28A0092B-C50C-407E-A947-70E740481C1C}">
                <a14:useLocalDpi xmlns:a14="http://schemas.microsoft.com/office/drawing/2010/main" xmlns=""/>
              </a:ext>
            </a:extLst>
          </a:blip>
          <a:srcRect/>
          <a:stretch>
            <a:fillRect/>
          </a:stretch>
        </p:blipFill>
        <p:spPr bwMode="auto">
          <a:xfrm>
            <a:off x="5242862" y="4222670"/>
            <a:ext cx="1777410" cy="177741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055" name="Picture 31" descr="Resultado de imagen de animal png"/>
          <p:cNvPicPr>
            <a:picLocks noChangeAspect="1" noChangeArrowheads="1"/>
          </p:cNvPicPr>
          <p:nvPr/>
        </p:nvPicPr>
        <p:blipFill rotWithShape="1">
          <a:blip r:embed="rId19" cstate="screen">
            <a:extLst>
              <a:ext uri="{28A0092B-C50C-407E-A947-70E740481C1C}">
                <a14:useLocalDpi xmlns:a14="http://schemas.microsoft.com/office/drawing/2010/main" xmlns=""/>
              </a:ext>
            </a:extLst>
          </a:blip>
          <a:srcRect/>
          <a:stretch/>
        </p:blipFill>
        <p:spPr bwMode="auto">
          <a:xfrm>
            <a:off x="6634477" y="4841961"/>
            <a:ext cx="2618043" cy="60326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84415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
                                        <p:tgtEl>
                                          <p:spTgt spid="3"/>
                                        </p:tgtEl>
                                      </p:cBhvr>
                                    </p:animEffect>
                                    <p:anim calcmode="lin" valueType="num">
                                      <p:cBhvr>
                                        <p:cTn id="17" dur="400" fill="hold"/>
                                        <p:tgtEl>
                                          <p:spTgt spid="3"/>
                                        </p:tgtEl>
                                        <p:attrNameLst>
                                          <p:attrName>ppt_x</p:attrName>
                                        </p:attrNameLst>
                                      </p:cBhvr>
                                      <p:tavLst>
                                        <p:tav tm="0">
                                          <p:val>
                                            <p:strVal val="#ppt_x"/>
                                          </p:val>
                                        </p:tav>
                                        <p:tav tm="100000">
                                          <p:val>
                                            <p:strVal val="#ppt_x"/>
                                          </p:val>
                                        </p:tav>
                                      </p:tavLst>
                                    </p:anim>
                                    <p:anim calcmode="lin" valueType="num">
                                      <p:cBhvr>
                                        <p:cTn id="18" dur="400" fill="hold"/>
                                        <p:tgtEl>
                                          <p:spTgt spid="3"/>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1" fill="hold">
                            <p:stCondLst>
                              <p:cond delay="2000"/>
                            </p:stCondLst>
                            <p:childTnLst>
                              <p:par>
                                <p:cTn id="22" presetID="53" presetClass="entr" presetSubtype="528" fill="hold" nodeType="afterEffect">
                                  <p:stCondLst>
                                    <p:cond delay="0"/>
                                  </p:stCondLst>
                                  <p:childTnLst>
                                    <p:set>
                                      <p:cBhvr>
                                        <p:cTn id="23" dur="1" fill="hold">
                                          <p:stCondLst>
                                            <p:cond delay="0"/>
                                          </p:stCondLst>
                                        </p:cTn>
                                        <p:tgtEl>
                                          <p:spTgt spid="1028"/>
                                        </p:tgtEl>
                                        <p:attrNameLst>
                                          <p:attrName>style.visibility</p:attrName>
                                        </p:attrNameLst>
                                      </p:cBhvr>
                                      <p:to>
                                        <p:strVal val="visible"/>
                                      </p:to>
                                    </p:set>
                                    <p:anim calcmode="lin" valueType="num">
                                      <p:cBhvr>
                                        <p:cTn id="24" dur="500" fill="hold"/>
                                        <p:tgtEl>
                                          <p:spTgt spid="1028"/>
                                        </p:tgtEl>
                                        <p:attrNameLst>
                                          <p:attrName>ppt_w</p:attrName>
                                        </p:attrNameLst>
                                      </p:cBhvr>
                                      <p:tavLst>
                                        <p:tav tm="0">
                                          <p:val>
                                            <p:fltVal val="0"/>
                                          </p:val>
                                        </p:tav>
                                        <p:tav tm="100000">
                                          <p:val>
                                            <p:strVal val="#ppt_w"/>
                                          </p:val>
                                        </p:tav>
                                      </p:tavLst>
                                    </p:anim>
                                    <p:anim calcmode="lin" valueType="num">
                                      <p:cBhvr>
                                        <p:cTn id="25" dur="500" fill="hold"/>
                                        <p:tgtEl>
                                          <p:spTgt spid="1028"/>
                                        </p:tgtEl>
                                        <p:attrNameLst>
                                          <p:attrName>ppt_h</p:attrName>
                                        </p:attrNameLst>
                                      </p:cBhvr>
                                      <p:tavLst>
                                        <p:tav tm="0">
                                          <p:val>
                                            <p:fltVal val="0"/>
                                          </p:val>
                                        </p:tav>
                                        <p:tav tm="100000">
                                          <p:val>
                                            <p:strVal val="#ppt_h"/>
                                          </p:val>
                                        </p:tav>
                                      </p:tavLst>
                                    </p:anim>
                                    <p:animEffect transition="in" filter="fade">
                                      <p:cBhvr>
                                        <p:cTn id="26" dur="500"/>
                                        <p:tgtEl>
                                          <p:spTgt spid="1028"/>
                                        </p:tgtEl>
                                      </p:cBhvr>
                                    </p:animEffect>
                                    <p:anim calcmode="lin" valueType="num">
                                      <p:cBhvr>
                                        <p:cTn id="27" dur="500" fill="hold"/>
                                        <p:tgtEl>
                                          <p:spTgt spid="1028"/>
                                        </p:tgtEl>
                                        <p:attrNameLst>
                                          <p:attrName>ppt_x</p:attrName>
                                        </p:attrNameLst>
                                      </p:cBhvr>
                                      <p:tavLst>
                                        <p:tav tm="0">
                                          <p:val>
                                            <p:fltVal val="0.5"/>
                                          </p:val>
                                        </p:tav>
                                        <p:tav tm="100000">
                                          <p:val>
                                            <p:strVal val="#ppt_x"/>
                                          </p:val>
                                        </p:tav>
                                      </p:tavLst>
                                    </p:anim>
                                    <p:anim calcmode="lin" valueType="num">
                                      <p:cBhvr>
                                        <p:cTn id="28" dur="500" fill="hold"/>
                                        <p:tgtEl>
                                          <p:spTgt spid="1028"/>
                                        </p:tgtEl>
                                        <p:attrNameLst>
                                          <p:attrName>ppt_y</p:attrName>
                                        </p:attrNameLst>
                                      </p:cBhvr>
                                      <p:tavLst>
                                        <p:tav tm="0">
                                          <p:val>
                                            <p:fltVal val="0.5"/>
                                          </p:val>
                                        </p:tav>
                                        <p:tav tm="100000">
                                          <p:val>
                                            <p:strVal val="#ppt_y"/>
                                          </p:val>
                                        </p:tav>
                                      </p:tavLst>
                                    </p:anim>
                                  </p:childTnLst>
                                </p:cTn>
                              </p:par>
                            </p:childTnLst>
                          </p:cTn>
                        </p:par>
                        <p:par>
                          <p:cTn id="29" fill="hold">
                            <p:stCondLst>
                              <p:cond delay="2500"/>
                            </p:stCondLst>
                            <p:childTnLst>
                              <p:par>
                                <p:cTn id="30" presetID="53" presetClass="entr" presetSubtype="528" fill="hold" nodeType="afterEffect">
                                  <p:stCondLst>
                                    <p:cond delay="0"/>
                                  </p:stCondLst>
                                  <p:childTnLst>
                                    <p:set>
                                      <p:cBhvr>
                                        <p:cTn id="31" dur="1" fill="hold">
                                          <p:stCondLst>
                                            <p:cond delay="0"/>
                                          </p:stCondLst>
                                        </p:cTn>
                                        <p:tgtEl>
                                          <p:spTgt spid="1027"/>
                                        </p:tgtEl>
                                        <p:attrNameLst>
                                          <p:attrName>style.visibility</p:attrName>
                                        </p:attrNameLst>
                                      </p:cBhvr>
                                      <p:to>
                                        <p:strVal val="visible"/>
                                      </p:to>
                                    </p:set>
                                    <p:anim calcmode="lin" valueType="num">
                                      <p:cBhvr>
                                        <p:cTn id="32" dur="500" fill="hold"/>
                                        <p:tgtEl>
                                          <p:spTgt spid="1027"/>
                                        </p:tgtEl>
                                        <p:attrNameLst>
                                          <p:attrName>ppt_w</p:attrName>
                                        </p:attrNameLst>
                                      </p:cBhvr>
                                      <p:tavLst>
                                        <p:tav tm="0">
                                          <p:val>
                                            <p:fltVal val="0"/>
                                          </p:val>
                                        </p:tav>
                                        <p:tav tm="100000">
                                          <p:val>
                                            <p:strVal val="#ppt_w"/>
                                          </p:val>
                                        </p:tav>
                                      </p:tavLst>
                                    </p:anim>
                                    <p:anim calcmode="lin" valueType="num">
                                      <p:cBhvr>
                                        <p:cTn id="33" dur="500" fill="hold"/>
                                        <p:tgtEl>
                                          <p:spTgt spid="1027"/>
                                        </p:tgtEl>
                                        <p:attrNameLst>
                                          <p:attrName>ppt_h</p:attrName>
                                        </p:attrNameLst>
                                      </p:cBhvr>
                                      <p:tavLst>
                                        <p:tav tm="0">
                                          <p:val>
                                            <p:fltVal val="0"/>
                                          </p:val>
                                        </p:tav>
                                        <p:tav tm="100000">
                                          <p:val>
                                            <p:strVal val="#ppt_h"/>
                                          </p:val>
                                        </p:tav>
                                      </p:tavLst>
                                    </p:anim>
                                    <p:animEffect transition="in" filter="fade">
                                      <p:cBhvr>
                                        <p:cTn id="34" dur="500"/>
                                        <p:tgtEl>
                                          <p:spTgt spid="1027"/>
                                        </p:tgtEl>
                                      </p:cBhvr>
                                    </p:animEffect>
                                    <p:anim calcmode="lin" valueType="num">
                                      <p:cBhvr>
                                        <p:cTn id="35" dur="500" fill="hold"/>
                                        <p:tgtEl>
                                          <p:spTgt spid="1027"/>
                                        </p:tgtEl>
                                        <p:attrNameLst>
                                          <p:attrName>ppt_x</p:attrName>
                                        </p:attrNameLst>
                                      </p:cBhvr>
                                      <p:tavLst>
                                        <p:tav tm="0">
                                          <p:val>
                                            <p:fltVal val="0.5"/>
                                          </p:val>
                                        </p:tav>
                                        <p:tav tm="100000">
                                          <p:val>
                                            <p:strVal val="#ppt_x"/>
                                          </p:val>
                                        </p:tav>
                                      </p:tavLst>
                                    </p:anim>
                                    <p:anim calcmode="lin" valueType="num">
                                      <p:cBhvr>
                                        <p:cTn id="36" dur="500" fill="hold"/>
                                        <p:tgtEl>
                                          <p:spTgt spid="1027"/>
                                        </p:tgtEl>
                                        <p:attrNameLst>
                                          <p:attrName>ppt_y</p:attrName>
                                        </p:attrNameLst>
                                      </p:cBhvr>
                                      <p:tavLst>
                                        <p:tav tm="0">
                                          <p:val>
                                            <p:fltVal val="0.5"/>
                                          </p:val>
                                        </p:tav>
                                        <p:tav tm="100000">
                                          <p:val>
                                            <p:strVal val="#ppt_y"/>
                                          </p:val>
                                        </p:tav>
                                      </p:tavLst>
                                    </p:anim>
                                  </p:childTnLst>
                                </p:cTn>
                              </p:par>
                            </p:childTnLst>
                          </p:cTn>
                        </p:par>
                        <p:par>
                          <p:cTn id="37" fill="hold">
                            <p:stCondLst>
                              <p:cond delay="3000"/>
                            </p:stCondLst>
                            <p:childTnLst>
                              <p:par>
                                <p:cTn id="38" presetID="53" presetClass="entr" presetSubtype="528" fill="hold" nodeType="afterEffect">
                                  <p:stCondLst>
                                    <p:cond delay="0"/>
                                  </p:stCondLst>
                                  <p:childTnLst>
                                    <p:set>
                                      <p:cBhvr>
                                        <p:cTn id="39" dur="1" fill="hold">
                                          <p:stCondLst>
                                            <p:cond delay="0"/>
                                          </p:stCondLst>
                                        </p:cTn>
                                        <p:tgtEl>
                                          <p:spTgt spid="1029"/>
                                        </p:tgtEl>
                                        <p:attrNameLst>
                                          <p:attrName>style.visibility</p:attrName>
                                        </p:attrNameLst>
                                      </p:cBhvr>
                                      <p:to>
                                        <p:strVal val="visible"/>
                                      </p:to>
                                    </p:set>
                                    <p:anim calcmode="lin" valueType="num">
                                      <p:cBhvr>
                                        <p:cTn id="40" dur="500" fill="hold"/>
                                        <p:tgtEl>
                                          <p:spTgt spid="1029"/>
                                        </p:tgtEl>
                                        <p:attrNameLst>
                                          <p:attrName>ppt_w</p:attrName>
                                        </p:attrNameLst>
                                      </p:cBhvr>
                                      <p:tavLst>
                                        <p:tav tm="0">
                                          <p:val>
                                            <p:fltVal val="0"/>
                                          </p:val>
                                        </p:tav>
                                        <p:tav tm="100000">
                                          <p:val>
                                            <p:strVal val="#ppt_w"/>
                                          </p:val>
                                        </p:tav>
                                      </p:tavLst>
                                    </p:anim>
                                    <p:anim calcmode="lin" valueType="num">
                                      <p:cBhvr>
                                        <p:cTn id="41" dur="500" fill="hold"/>
                                        <p:tgtEl>
                                          <p:spTgt spid="1029"/>
                                        </p:tgtEl>
                                        <p:attrNameLst>
                                          <p:attrName>ppt_h</p:attrName>
                                        </p:attrNameLst>
                                      </p:cBhvr>
                                      <p:tavLst>
                                        <p:tav tm="0">
                                          <p:val>
                                            <p:fltVal val="0"/>
                                          </p:val>
                                        </p:tav>
                                        <p:tav tm="100000">
                                          <p:val>
                                            <p:strVal val="#ppt_h"/>
                                          </p:val>
                                        </p:tav>
                                      </p:tavLst>
                                    </p:anim>
                                    <p:animEffect transition="in" filter="fade">
                                      <p:cBhvr>
                                        <p:cTn id="42" dur="500"/>
                                        <p:tgtEl>
                                          <p:spTgt spid="1029"/>
                                        </p:tgtEl>
                                      </p:cBhvr>
                                    </p:animEffect>
                                    <p:anim calcmode="lin" valueType="num">
                                      <p:cBhvr>
                                        <p:cTn id="43" dur="500" fill="hold"/>
                                        <p:tgtEl>
                                          <p:spTgt spid="1029"/>
                                        </p:tgtEl>
                                        <p:attrNameLst>
                                          <p:attrName>ppt_x</p:attrName>
                                        </p:attrNameLst>
                                      </p:cBhvr>
                                      <p:tavLst>
                                        <p:tav tm="0">
                                          <p:val>
                                            <p:fltVal val="0.5"/>
                                          </p:val>
                                        </p:tav>
                                        <p:tav tm="100000">
                                          <p:val>
                                            <p:strVal val="#ppt_x"/>
                                          </p:val>
                                        </p:tav>
                                      </p:tavLst>
                                    </p:anim>
                                    <p:anim calcmode="lin" valueType="num">
                                      <p:cBhvr>
                                        <p:cTn id="44" dur="500" fill="hold"/>
                                        <p:tgtEl>
                                          <p:spTgt spid="1029"/>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528" fill="hold" nodeType="afterEffect">
                                  <p:stCondLst>
                                    <p:cond delay="0"/>
                                  </p:stCondLst>
                                  <p:childTnLst>
                                    <p:set>
                                      <p:cBhvr>
                                        <p:cTn id="47" dur="1" fill="hold">
                                          <p:stCondLst>
                                            <p:cond delay="0"/>
                                          </p:stCondLst>
                                        </p:cTn>
                                        <p:tgtEl>
                                          <p:spTgt spid="1030"/>
                                        </p:tgtEl>
                                        <p:attrNameLst>
                                          <p:attrName>style.visibility</p:attrName>
                                        </p:attrNameLst>
                                      </p:cBhvr>
                                      <p:to>
                                        <p:strVal val="visible"/>
                                      </p:to>
                                    </p:set>
                                    <p:anim calcmode="lin" valueType="num">
                                      <p:cBhvr>
                                        <p:cTn id="48" dur="500" fill="hold"/>
                                        <p:tgtEl>
                                          <p:spTgt spid="1030"/>
                                        </p:tgtEl>
                                        <p:attrNameLst>
                                          <p:attrName>ppt_w</p:attrName>
                                        </p:attrNameLst>
                                      </p:cBhvr>
                                      <p:tavLst>
                                        <p:tav tm="0">
                                          <p:val>
                                            <p:fltVal val="0"/>
                                          </p:val>
                                        </p:tav>
                                        <p:tav tm="100000">
                                          <p:val>
                                            <p:strVal val="#ppt_w"/>
                                          </p:val>
                                        </p:tav>
                                      </p:tavLst>
                                    </p:anim>
                                    <p:anim calcmode="lin" valueType="num">
                                      <p:cBhvr>
                                        <p:cTn id="49" dur="500" fill="hold"/>
                                        <p:tgtEl>
                                          <p:spTgt spid="1030"/>
                                        </p:tgtEl>
                                        <p:attrNameLst>
                                          <p:attrName>ppt_h</p:attrName>
                                        </p:attrNameLst>
                                      </p:cBhvr>
                                      <p:tavLst>
                                        <p:tav tm="0">
                                          <p:val>
                                            <p:fltVal val="0"/>
                                          </p:val>
                                        </p:tav>
                                        <p:tav tm="100000">
                                          <p:val>
                                            <p:strVal val="#ppt_h"/>
                                          </p:val>
                                        </p:tav>
                                      </p:tavLst>
                                    </p:anim>
                                    <p:animEffect transition="in" filter="fade">
                                      <p:cBhvr>
                                        <p:cTn id="50" dur="500"/>
                                        <p:tgtEl>
                                          <p:spTgt spid="1030"/>
                                        </p:tgtEl>
                                      </p:cBhvr>
                                    </p:animEffect>
                                    <p:anim calcmode="lin" valueType="num">
                                      <p:cBhvr>
                                        <p:cTn id="51" dur="500" fill="hold"/>
                                        <p:tgtEl>
                                          <p:spTgt spid="1030"/>
                                        </p:tgtEl>
                                        <p:attrNameLst>
                                          <p:attrName>ppt_x</p:attrName>
                                        </p:attrNameLst>
                                      </p:cBhvr>
                                      <p:tavLst>
                                        <p:tav tm="0">
                                          <p:val>
                                            <p:fltVal val="0.5"/>
                                          </p:val>
                                        </p:tav>
                                        <p:tav tm="100000">
                                          <p:val>
                                            <p:strVal val="#ppt_x"/>
                                          </p:val>
                                        </p:tav>
                                      </p:tavLst>
                                    </p:anim>
                                    <p:anim calcmode="lin" valueType="num">
                                      <p:cBhvr>
                                        <p:cTn id="52" dur="500" fill="hold"/>
                                        <p:tgtEl>
                                          <p:spTgt spid="1030"/>
                                        </p:tgtEl>
                                        <p:attrNameLst>
                                          <p:attrName>ppt_y</p:attrName>
                                        </p:attrNameLst>
                                      </p:cBhvr>
                                      <p:tavLst>
                                        <p:tav tm="0">
                                          <p:val>
                                            <p:fltVal val="0.5"/>
                                          </p:val>
                                        </p:tav>
                                        <p:tav tm="100000">
                                          <p:val>
                                            <p:strVal val="#ppt_y"/>
                                          </p:val>
                                        </p:tav>
                                      </p:tavLst>
                                    </p:anim>
                                  </p:childTnLst>
                                </p:cTn>
                              </p:par>
                            </p:childTnLst>
                          </p:cTn>
                        </p:par>
                        <p:par>
                          <p:cTn id="53" fill="hold">
                            <p:stCondLst>
                              <p:cond delay="4000"/>
                            </p:stCondLst>
                            <p:childTnLst>
                              <p:par>
                                <p:cTn id="54" presetID="53" presetClass="entr" presetSubtype="528" fill="hold" nodeType="afterEffect">
                                  <p:stCondLst>
                                    <p:cond delay="0"/>
                                  </p:stCondLst>
                                  <p:childTnLst>
                                    <p:set>
                                      <p:cBhvr>
                                        <p:cTn id="55" dur="1" fill="hold">
                                          <p:stCondLst>
                                            <p:cond delay="0"/>
                                          </p:stCondLst>
                                        </p:cTn>
                                        <p:tgtEl>
                                          <p:spTgt spid="1031"/>
                                        </p:tgtEl>
                                        <p:attrNameLst>
                                          <p:attrName>style.visibility</p:attrName>
                                        </p:attrNameLst>
                                      </p:cBhvr>
                                      <p:to>
                                        <p:strVal val="visible"/>
                                      </p:to>
                                    </p:set>
                                    <p:anim calcmode="lin" valueType="num">
                                      <p:cBhvr>
                                        <p:cTn id="56" dur="500" fill="hold"/>
                                        <p:tgtEl>
                                          <p:spTgt spid="1031"/>
                                        </p:tgtEl>
                                        <p:attrNameLst>
                                          <p:attrName>ppt_w</p:attrName>
                                        </p:attrNameLst>
                                      </p:cBhvr>
                                      <p:tavLst>
                                        <p:tav tm="0">
                                          <p:val>
                                            <p:fltVal val="0"/>
                                          </p:val>
                                        </p:tav>
                                        <p:tav tm="100000">
                                          <p:val>
                                            <p:strVal val="#ppt_w"/>
                                          </p:val>
                                        </p:tav>
                                      </p:tavLst>
                                    </p:anim>
                                    <p:anim calcmode="lin" valueType="num">
                                      <p:cBhvr>
                                        <p:cTn id="57" dur="500" fill="hold"/>
                                        <p:tgtEl>
                                          <p:spTgt spid="1031"/>
                                        </p:tgtEl>
                                        <p:attrNameLst>
                                          <p:attrName>ppt_h</p:attrName>
                                        </p:attrNameLst>
                                      </p:cBhvr>
                                      <p:tavLst>
                                        <p:tav tm="0">
                                          <p:val>
                                            <p:fltVal val="0"/>
                                          </p:val>
                                        </p:tav>
                                        <p:tav tm="100000">
                                          <p:val>
                                            <p:strVal val="#ppt_h"/>
                                          </p:val>
                                        </p:tav>
                                      </p:tavLst>
                                    </p:anim>
                                    <p:animEffect transition="in" filter="fade">
                                      <p:cBhvr>
                                        <p:cTn id="58" dur="500"/>
                                        <p:tgtEl>
                                          <p:spTgt spid="1031"/>
                                        </p:tgtEl>
                                      </p:cBhvr>
                                    </p:animEffect>
                                    <p:anim calcmode="lin" valueType="num">
                                      <p:cBhvr>
                                        <p:cTn id="59" dur="500" fill="hold"/>
                                        <p:tgtEl>
                                          <p:spTgt spid="1031"/>
                                        </p:tgtEl>
                                        <p:attrNameLst>
                                          <p:attrName>ppt_x</p:attrName>
                                        </p:attrNameLst>
                                      </p:cBhvr>
                                      <p:tavLst>
                                        <p:tav tm="0">
                                          <p:val>
                                            <p:fltVal val="0.5"/>
                                          </p:val>
                                        </p:tav>
                                        <p:tav tm="100000">
                                          <p:val>
                                            <p:strVal val="#ppt_x"/>
                                          </p:val>
                                        </p:tav>
                                      </p:tavLst>
                                    </p:anim>
                                    <p:anim calcmode="lin" valueType="num">
                                      <p:cBhvr>
                                        <p:cTn id="60" dur="500" fill="hold"/>
                                        <p:tgtEl>
                                          <p:spTgt spid="1031"/>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53" presetClass="entr" presetSubtype="528" fill="hold" nodeType="afterEffect">
                                  <p:stCondLst>
                                    <p:cond delay="0"/>
                                  </p:stCondLst>
                                  <p:childTnLst>
                                    <p:set>
                                      <p:cBhvr>
                                        <p:cTn id="63" dur="1" fill="hold">
                                          <p:stCondLst>
                                            <p:cond delay="0"/>
                                          </p:stCondLst>
                                        </p:cTn>
                                        <p:tgtEl>
                                          <p:spTgt spid="1034"/>
                                        </p:tgtEl>
                                        <p:attrNameLst>
                                          <p:attrName>style.visibility</p:attrName>
                                        </p:attrNameLst>
                                      </p:cBhvr>
                                      <p:to>
                                        <p:strVal val="visible"/>
                                      </p:to>
                                    </p:set>
                                    <p:anim calcmode="lin" valueType="num">
                                      <p:cBhvr>
                                        <p:cTn id="64" dur="500" fill="hold"/>
                                        <p:tgtEl>
                                          <p:spTgt spid="1034"/>
                                        </p:tgtEl>
                                        <p:attrNameLst>
                                          <p:attrName>ppt_w</p:attrName>
                                        </p:attrNameLst>
                                      </p:cBhvr>
                                      <p:tavLst>
                                        <p:tav tm="0">
                                          <p:val>
                                            <p:fltVal val="0"/>
                                          </p:val>
                                        </p:tav>
                                        <p:tav tm="100000">
                                          <p:val>
                                            <p:strVal val="#ppt_w"/>
                                          </p:val>
                                        </p:tav>
                                      </p:tavLst>
                                    </p:anim>
                                    <p:anim calcmode="lin" valueType="num">
                                      <p:cBhvr>
                                        <p:cTn id="65" dur="500" fill="hold"/>
                                        <p:tgtEl>
                                          <p:spTgt spid="1034"/>
                                        </p:tgtEl>
                                        <p:attrNameLst>
                                          <p:attrName>ppt_h</p:attrName>
                                        </p:attrNameLst>
                                      </p:cBhvr>
                                      <p:tavLst>
                                        <p:tav tm="0">
                                          <p:val>
                                            <p:fltVal val="0"/>
                                          </p:val>
                                        </p:tav>
                                        <p:tav tm="100000">
                                          <p:val>
                                            <p:strVal val="#ppt_h"/>
                                          </p:val>
                                        </p:tav>
                                      </p:tavLst>
                                    </p:anim>
                                    <p:animEffect transition="in" filter="fade">
                                      <p:cBhvr>
                                        <p:cTn id="66" dur="500"/>
                                        <p:tgtEl>
                                          <p:spTgt spid="1034"/>
                                        </p:tgtEl>
                                      </p:cBhvr>
                                    </p:animEffect>
                                    <p:anim calcmode="lin" valueType="num">
                                      <p:cBhvr>
                                        <p:cTn id="67" dur="500" fill="hold"/>
                                        <p:tgtEl>
                                          <p:spTgt spid="1034"/>
                                        </p:tgtEl>
                                        <p:attrNameLst>
                                          <p:attrName>ppt_x</p:attrName>
                                        </p:attrNameLst>
                                      </p:cBhvr>
                                      <p:tavLst>
                                        <p:tav tm="0">
                                          <p:val>
                                            <p:fltVal val="0.5"/>
                                          </p:val>
                                        </p:tav>
                                        <p:tav tm="100000">
                                          <p:val>
                                            <p:strVal val="#ppt_x"/>
                                          </p:val>
                                        </p:tav>
                                      </p:tavLst>
                                    </p:anim>
                                    <p:anim calcmode="lin" valueType="num">
                                      <p:cBhvr>
                                        <p:cTn id="68" dur="500" fill="hold"/>
                                        <p:tgtEl>
                                          <p:spTgt spid="1034"/>
                                        </p:tgtEl>
                                        <p:attrNameLst>
                                          <p:attrName>ppt_y</p:attrName>
                                        </p:attrNameLst>
                                      </p:cBhvr>
                                      <p:tavLst>
                                        <p:tav tm="0">
                                          <p:val>
                                            <p:fltVal val="0.5"/>
                                          </p:val>
                                        </p:tav>
                                        <p:tav tm="100000">
                                          <p:val>
                                            <p:strVal val="#ppt_y"/>
                                          </p:val>
                                        </p:tav>
                                      </p:tavLst>
                                    </p:anim>
                                  </p:childTnLst>
                                </p:cTn>
                              </p:par>
                            </p:childTnLst>
                          </p:cTn>
                        </p:par>
                        <p:par>
                          <p:cTn id="69" fill="hold">
                            <p:stCondLst>
                              <p:cond delay="5000"/>
                            </p:stCondLst>
                            <p:childTnLst>
                              <p:par>
                                <p:cTn id="70" presetID="53" presetClass="entr" presetSubtype="528" fill="hold" nodeType="afterEffect">
                                  <p:stCondLst>
                                    <p:cond delay="0"/>
                                  </p:stCondLst>
                                  <p:childTnLst>
                                    <p:set>
                                      <p:cBhvr>
                                        <p:cTn id="71" dur="1" fill="hold">
                                          <p:stCondLst>
                                            <p:cond delay="0"/>
                                          </p:stCondLst>
                                        </p:cTn>
                                        <p:tgtEl>
                                          <p:spTgt spid="1036"/>
                                        </p:tgtEl>
                                        <p:attrNameLst>
                                          <p:attrName>style.visibility</p:attrName>
                                        </p:attrNameLst>
                                      </p:cBhvr>
                                      <p:to>
                                        <p:strVal val="visible"/>
                                      </p:to>
                                    </p:set>
                                    <p:anim calcmode="lin" valueType="num">
                                      <p:cBhvr>
                                        <p:cTn id="72" dur="500" fill="hold"/>
                                        <p:tgtEl>
                                          <p:spTgt spid="1036"/>
                                        </p:tgtEl>
                                        <p:attrNameLst>
                                          <p:attrName>ppt_w</p:attrName>
                                        </p:attrNameLst>
                                      </p:cBhvr>
                                      <p:tavLst>
                                        <p:tav tm="0">
                                          <p:val>
                                            <p:fltVal val="0"/>
                                          </p:val>
                                        </p:tav>
                                        <p:tav tm="100000">
                                          <p:val>
                                            <p:strVal val="#ppt_w"/>
                                          </p:val>
                                        </p:tav>
                                      </p:tavLst>
                                    </p:anim>
                                    <p:anim calcmode="lin" valueType="num">
                                      <p:cBhvr>
                                        <p:cTn id="73" dur="500" fill="hold"/>
                                        <p:tgtEl>
                                          <p:spTgt spid="1036"/>
                                        </p:tgtEl>
                                        <p:attrNameLst>
                                          <p:attrName>ppt_h</p:attrName>
                                        </p:attrNameLst>
                                      </p:cBhvr>
                                      <p:tavLst>
                                        <p:tav tm="0">
                                          <p:val>
                                            <p:fltVal val="0"/>
                                          </p:val>
                                        </p:tav>
                                        <p:tav tm="100000">
                                          <p:val>
                                            <p:strVal val="#ppt_h"/>
                                          </p:val>
                                        </p:tav>
                                      </p:tavLst>
                                    </p:anim>
                                    <p:animEffect transition="in" filter="fade">
                                      <p:cBhvr>
                                        <p:cTn id="74" dur="500"/>
                                        <p:tgtEl>
                                          <p:spTgt spid="1036"/>
                                        </p:tgtEl>
                                      </p:cBhvr>
                                    </p:animEffect>
                                    <p:anim calcmode="lin" valueType="num">
                                      <p:cBhvr>
                                        <p:cTn id="75" dur="500" fill="hold"/>
                                        <p:tgtEl>
                                          <p:spTgt spid="1036"/>
                                        </p:tgtEl>
                                        <p:attrNameLst>
                                          <p:attrName>ppt_x</p:attrName>
                                        </p:attrNameLst>
                                      </p:cBhvr>
                                      <p:tavLst>
                                        <p:tav tm="0">
                                          <p:val>
                                            <p:fltVal val="0.5"/>
                                          </p:val>
                                        </p:tav>
                                        <p:tav tm="100000">
                                          <p:val>
                                            <p:strVal val="#ppt_x"/>
                                          </p:val>
                                        </p:tav>
                                      </p:tavLst>
                                    </p:anim>
                                    <p:anim calcmode="lin" valueType="num">
                                      <p:cBhvr>
                                        <p:cTn id="76" dur="500" fill="hold"/>
                                        <p:tgtEl>
                                          <p:spTgt spid="1036"/>
                                        </p:tgtEl>
                                        <p:attrNameLst>
                                          <p:attrName>ppt_y</p:attrName>
                                        </p:attrNameLst>
                                      </p:cBhvr>
                                      <p:tavLst>
                                        <p:tav tm="0">
                                          <p:val>
                                            <p:fltVal val="0.5"/>
                                          </p:val>
                                        </p:tav>
                                        <p:tav tm="100000">
                                          <p:val>
                                            <p:strVal val="#ppt_y"/>
                                          </p:val>
                                        </p:tav>
                                      </p:tavLst>
                                    </p:anim>
                                  </p:childTnLst>
                                </p:cTn>
                              </p:par>
                            </p:childTnLst>
                          </p:cTn>
                        </p:par>
                        <p:par>
                          <p:cTn id="77" fill="hold">
                            <p:stCondLst>
                              <p:cond delay="5500"/>
                            </p:stCondLst>
                            <p:childTnLst>
                              <p:par>
                                <p:cTn id="78" presetID="53" presetClass="entr" presetSubtype="528" fill="hold" nodeType="afterEffect">
                                  <p:stCondLst>
                                    <p:cond delay="0"/>
                                  </p:stCondLst>
                                  <p:childTnLst>
                                    <p:set>
                                      <p:cBhvr>
                                        <p:cTn id="79" dur="1" fill="hold">
                                          <p:stCondLst>
                                            <p:cond delay="0"/>
                                          </p:stCondLst>
                                        </p:cTn>
                                        <p:tgtEl>
                                          <p:spTgt spid="1037"/>
                                        </p:tgtEl>
                                        <p:attrNameLst>
                                          <p:attrName>style.visibility</p:attrName>
                                        </p:attrNameLst>
                                      </p:cBhvr>
                                      <p:to>
                                        <p:strVal val="visible"/>
                                      </p:to>
                                    </p:set>
                                    <p:anim calcmode="lin" valueType="num">
                                      <p:cBhvr>
                                        <p:cTn id="80" dur="500" fill="hold"/>
                                        <p:tgtEl>
                                          <p:spTgt spid="1037"/>
                                        </p:tgtEl>
                                        <p:attrNameLst>
                                          <p:attrName>ppt_w</p:attrName>
                                        </p:attrNameLst>
                                      </p:cBhvr>
                                      <p:tavLst>
                                        <p:tav tm="0">
                                          <p:val>
                                            <p:fltVal val="0"/>
                                          </p:val>
                                        </p:tav>
                                        <p:tav tm="100000">
                                          <p:val>
                                            <p:strVal val="#ppt_w"/>
                                          </p:val>
                                        </p:tav>
                                      </p:tavLst>
                                    </p:anim>
                                    <p:anim calcmode="lin" valueType="num">
                                      <p:cBhvr>
                                        <p:cTn id="81" dur="500" fill="hold"/>
                                        <p:tgtEl>
                                          <p:spTgt spid="1037"/>
                                        </p:tgtEl>
                                        <p:attrNameLst>
                                          <p:attrName>ppt_h</p:attrName>
                                        </p:attrNameLst>
                                      </p:cBhvr>
                                      <p:tavLst>
                                        <p:tav tm="0">
                                          <p:val>
                                            <p:fltVal val="0"/>
                                          </p:val>
                                        </p:tav>
                                        <p:tav tm="100000">
                                          <p:val>
                                            <p:strVal val="#ppt_h"/>
                                          </p:val>
                                        </p:tav>
                                      </p:tavLst>
                                    </p:anim>
                                    <p:animEffect transition="in" filter="fade">
                                      <p:cBhvr>
                                        <p:cTn id="82" dur="500"/>
                                        <p:tgtEl>
                                          <p:spTgt spid="1037"/>
                                        </p:tgtEl>
                                      </p:cBhvr>
                                    </p:animEffect>
                                    <p:anim calcmode="lin" valueType="num">
                                      <p:cBhvr>
                                        <p:cTn id="83" dur="500" fill="hold"/>
                                        <p:tgtEl>
                                          <p:spTgt spid="1037"/>
                                        </p:tgtEl>
                                        <p:attrNameLst>
                                          <p:attrName>ppt_x</p:attrName>
                                        </p:attrNameLst>
                                      </p:cBhvr>
                                      <p:tavLst>
                                        <p:tav tm="0">
                                          <p:val>
                                            <p:fltVal val="0.5"/>
                                          </p:val>
                                        </p:tav>
                                        <p:tav tm="100000">
                                          <p:val>
                                            <p:strVal val="#ppt_x"/>
                                          </p:val>
                                        </p:tav>
                                      </p:tavLst>
                                    </p:anim>
                                    <p:anim calcmode="lin" valueType="num">
                                      <p:cBhvr>
                                        <p:cTn id="84" dur="500" fill="hold"/>
                                        <p:tgtEl>
                                          <p:spTgt spid="1037"/>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nodeType="afterEffect">
                                  <p:stCondLst>
                                    <p:cond delay="0"/>
                                  </p:stCondLst>
                                  <p:childTnLst>
                                    <p:set>
                                      <p:cBhvr>
                                        <p:cTn id="87" dur="1" fill="hold">
                                          <p:stCondLst>
                                            <p:cond delay="0"/>
                                          </p:stCondLst>
                                        </p:cTn>
                                        <p:tgtEl>
                                          <p:spTgt spid="1038"/>
                                        </p:tgtEl>
                                        <p:attrNameLst>
                                          <p:attrName>style.visibility</p:attrName>
                                        </p:attrNameLst>
                                      </p:cBhvr>
                                      <p:to>
                                        <p:strVal val="visible"/>
                                      </p:to>
                                    </p:set>
                                    <p:anim calcmode="lin" valueType="num">
                                      <p:cBhvr>
                                        <p:cTn id="88" dur="500" fill="hold"/>
                                        <p:tgtEl>
                                          <p:spTgt spid="1038"/>
                                        </p:tgtEl>
                                        <p:attrNameLst>
                                          <p:attrName>ppt_w</p:attrName>
                                        </p:attrNameLst>
                                      </p:cBhvr>
                                      <p:tavLst>
                                        <p:tav tm="0">
                                          <p:val>
                                            <p:fltVal val="0"/>
                                          </p:val>
                                        </p:tav>
                                        <p:tav tm="100000">
                                          <p:val>
                                            <p:strVal val="#ppt_w"/>
                                          </p:val>
                                        </p:tav>
                                      </p:tavLst>
                                    </p:anim>
                                    <p:anim calcmode="lin" valueType="num">
                                      <p:cBhvr>
                                        <p:cTn id="89" dur="500" fill="hold"/>
                                        <p:tgtEl>
                                          <p:spTgt spid="1038"/>
                                        </p:tgtEl>
                                        <p:attrNameLst>
                                          <p:attrName>ppt_h</p:attrName>
                                        </p:attrNameLst>
                                      </p:cBhvr>
                                      <p:tavLst>
                                        <p:tav tm="0">
                                          <p:val>
                                            <p:fltVal val="0"/>
                                          </p:val>
                                        </p:tav>
                                        <p:tav tm="100000">
                                          <p:val>
                                            <p:strVal val="#ppt_h"/>
                                          </p:val>
                                        </p:tav>
                                      </p:tavLst>
                                    </p:anim>
                                    <p:animEffect transition="in" filter="fade">
                                      <p:cBhvr>
                                        <p:cTn id="90" dur="500"/>
                                        <p:tgtEl>
                                          <p:spTgt spid="1038"/>
                                        </p:tgtEl>
                                      </p:cBhvr>
                                    </p:animEffect>
                                    <p:anim calcmode="lin" valueType="num">
                                      <p:cBhvr>
                                        <p:cTn id="91" dur="500" fill="hold"/>
                                        <p:tgtEl>
                                          <p:spTgt spid="1038"/>
                                        </p:tgtEl>
                                        <p:attrNameLst>
                                          <p:attrName>ppt_x</p:attrName>
                                        </p:attrNameLst>
                                      </p:cBhvr>
                                      <p:tavLst>
                                        <p:tav tm="0">
                                          <p:val>
                                            <p:fltVal val="0.5"/>
                                          </p:val>
                                        </p:tav>
                                        <p:tav tm="100000">
                                          <p:val>
                                            <p:strVal val="#ppt_x"/>
                                          </p:val>
                                        </p:tav>
                                      </p:tavLst>
                                    </p:anim>
                                    <p:anim calcmode="lin" valueType="num">
                                      <p:cBhvr>
                                        <p:cTn id="92" dur="500" fill="hold"/>
                                        <p:tgtEl>
                                          <p:spTgt spid="1038"/>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528" fill="hold" nodeType="afterEffect">
                                  <p:stCondLst>
                                    <p:cond delay="0"/>
                                  </p:stCondLst>
                                  <p:childTnLst>
                                    <p:set>
                                      <p:cBhvr>
                                        <p:cTn id="95" dur="1" fill="hold">
                                          <p:stCondLst>
                                            <p:cond delay="0"/>
                                          </p:stCondLst>
                                        </p:cTn>
                                        <p:tgtEl>
                                          <p:spTgt spid="1039"/>
                                        </p:tgtEl>
                                        <p:attrNameLst>
                                          <p:attrName>style.visibility</p:attrName>
                                        </p:attrNameLst>
                                      </p:cBhvr>
                                      <p:to>
                                        <p:strVal val="visible"/>
                                      </p:to>
                                    </p:set>
                                    <p:anim calcmode="lin" valueType="num">
                                      <p:cBhvr>
                                        <p:cTn id="96" dur="500" fill="hold"/>
                                        <p:tgtEl>
                                          <p:spTgt spid="1039"/>
                                        </p:tgtEl>
                                        <p:attrNameLst>
                                          <p:attrName>ppt_w</p:attrName>
                                        </p:attrNameLst>
                                      </p:cBhvr>
                                      <p:tavLst>
                                        <p:tav tm="0">
                                          <p:val>
                                            <p:fltVal val="0"/>
                                          </p:val>
                                        </p:tav>
                                        <p:tav tm="100000">
                                          <p:val>
                                            <p:strVal val="#ppt_w"/>
                                          </p:val>
                                        </p:tav>
                                      </p:tavLst>
                                    </p:anim>
                                    <p:anim calcmode="lin" valueType="num">
                                      <p:cBhvr>
                                        <p:cTn id="97" dur="500" fill="hold"/>
                                        <p:tgtEl>
                                          <p:spTgt spid="1039"/>
                                        </p:tgtEl>
                                        <p:attrNameLst>
                                          <p:attrName>ppt_h</p:attrName>
                                        </p:attrNameLst>
                                      </p:cBhvr>
                                      <p:tavLst>
                                        <p:tav tm="0">
                                          <p:val>
                                            <p:fltVal val="0"/>
                                          </p:val>
                                        </p:tav>
                                        <p:tav tm="100000">
                                          <p:val>
                                            <p:strVal val="#ppt_h"/>
                                          </p:val>
                                        </p:tav>
                                      </p:tavLst>
                                    </p:anim>
                                    <p:animEffect transition="in" filter="fade">
                                      <p:cBhvr>
                                        <p:cTn id="98" dur="500"/>
                                        <p:tgtEl>
                                          <p:spTgt spid="1039"/>
                                        </p:tgtEl>
                                      </p:cBhvr>
                                    </p:animEffect>
                                    <p:anim calcmode="lin" valueType="num">
                                      <p:cBhvr>
                                        <p:cTn id="99" dur="500" fill="hold"/>
                                        <p:tgtEl>
                                          <p:spTgt spid="1039"/>
                                        </p:tgtEl>
                                        <p:attrNameLst>
                                          <p:attrName>ppt_x</p:attrName>
                                        </p:attrNameLst>
                                      </p:cBhvr>
                                      <p:tavLst>
                                        <p:tav tm="0">
                                          <p:val>
                                            <p:fltVal val="0.5"/>
                                          </p:val>
                                        </p:tav>
                                        <p:tav tm="100000">
                                          <p:val>
                                            <p:strVal val="#ppt_x"/>
                                          </p:val>
                                        </p:tav>
                                      </p:tavLst>
                                    </p:anim>
                                    <p:anim calcmode="lin" valueType="num">
                                      <p:cBhvr>
                                        <p:cTn id="100" dur="500" fill="hold"/>
                                        <p:tgtEl>
                                          <p:spTgt spid="1039"/>
                                        </p:tgtEl>
                                        <p:attrNameLst>
                                          <p:attrName>ppt_y</p:attrName>
                                        </p:attrNameLst>
                                      </p:cBhvr>
                                      <p:tavLst>
                                        <p:tav tm="0">
                                          <p:val>
                                            <p:fltVal val="0.5"/>
                                          </p:val>
                                        </p:tav>
                                        <p:tav tm="100000">
                                          <p:val>
                                            <p:strVal val="#ppt_y"/>
                                          </p:val>
                                        </p:tav>
                                      </p:tavLst>
                                    </p:anim>
                                  </p:childTnLst>
                                </p:cTn>
                              </p:par>
                            </p:childTnLst>
                          </p:cTn>
                        </p:par>
                        <p:par>
                          <p:cTn id="101" fill="hold">
                            <p:stCondLst>
                              <p:cond delay="7000"/>
                            </p:stCondLst>
                            <p:childTnLst>
                              <p:par>
                                <p:cTn id="102" presetID="53" presetClass="entr" presetSubtype="528" fill="hold" nodeType="afterEffect">
                                  <p:stCondLst>
                                    <p:cond delay="0"/>
                                  </p:stCondLst>
                                  <p:childTnLst>
                                    <p:set>
                                      <p:cBhvr>
                                        <p:cTn id="103" dur="1" fill="hold">
                                          <p:stCondLst>
                                            <p:cond delay="0"/>
                                          </p:stCondLst>
                                        </p:cTn>
                                        <p:tgtEl>
                                          <p:spTgt spid="1045"/>
                                        </p:tgtEl>
                                        <p:attrNameLst>
                                          <p:attrName>style.visibility</p:attrName>
                                        </p:attrNameLst>
                                      </p:cBhvr>
                                      <p:to>
                                        <p:strVal val="visible"/>
                                      </p:to>
                                    </p:set>
                                    <p:anim calcmode="lin" valueType="num">
                                      <p:cBhvr>
                                        <p:cTn id="104" dur="500" fill="hold"/>
                                        <p:tgtEl>
                                          <p:spTgt spid="1045"/>
                                        </p:tgtEl>
                                        <p:attrNameLst>
                                          <p:attrName>ppt_w</p:attrName>
                                        </p:attrNameLst>
                                      </p:cBhvr>
                                      <p:tavLst>
                                        <p:tav tm="0">
                                          <p:val>
                                            <p:fltVal val="0"/>
                                          </p:val>
                                        </p:tav>
                                        <p:tav tm="100000">
                                          <p:val>
                                            <p:strVal val="#ppt_w"/>
                                          </p:val>
                                        </p:tav>
                                      </p:tavLst>
                                    </p:anim>
                                    <p:anim calcmode="lin" valueType="num">
                                      <p:cBhvr>
                                        <p:cTn id="105" dur="500" fill="hold"/>
                                        <p:tgtEl>
                                          <p:spTgt spid="1045"/>
                                        </p:tgtEl>
                                        <p:attrNameLst>
                                          <p:attrName>ppt_h</p:attrName>
                                        </p:attrNameLst>
                                      </p:cBhvr>
                                      <p:tavLst>
                                        <p:tav tm="0">
                                          <p:val>
                                            <p:fltVal val="0"/>
                                          </p:val>
                                        </p:tav>
                                        <p:tav tm="100000">
                                          <p:val>
                                            <p:strVal val="#ppt_h"/>
                                          </p:val>
                                        </p:tav>
                                      </p:tavLst>
                                    </p:anim>
                                    <p:animEffect transition="in" filter="fade">
                                      <p:cBhvr>
                                        <p:cTn id="106" dur="500"/>
                                        <p:tgtEl>
                                          <p:spTgt spid="1045"/>
                                        </p:tgtEl>
                                      </p:cBhvr>
                                    </p:animEffect>
                                    <p:anim calcmode="lin" valueType="num">
                                      <p:cBhvr>
                                        <p:cTn id="107" dur="500" fill="hold"/>
                                        <p:tgtEl>
                                          <p:spTgt spid="1045"/>
                                        </p:tgtEl>
                                        <p:attrNameLst>
                                          <p:attrName>ppt_x</p:attrName>
                                        </p:attrNameLst>
                                      </p:cBhvr>
                                      <p:tavLst>
                                        <p:tav tm="0">
                                          <p:val>
                                            <p:fltVal val="0.5"/>
                                          </p:val>
                                        </p:tav>
                                        <p:tav tm="100000">
                                          <p:val>
                                            <p:strVal val="#ppt_x"/>
                                          </p:val>
                                        </p:tav>
                                      </p:tavLst>
                                    </p:anim>
                                    <p:anim calcmode="lin" valueType="num">
                                      <p:cBhvr>
                                        <p:cTn id="108" dur="500" fill="hold"/>
                                        <p:tgtEl>
                                          <p:spTgt spid="1045"/>
                                        </p:tgtEl>
                                        <p:attrNameLst>
                                          <p:attrName>ppt_y</p:attrName>
                                        </p:attrNameLst>
                                      </p:cBhvr>
                                      <p:tavLst>
                                        <p:tav tm="0">
                                          <p:val>
                                            <p:fltVal val="0.5"/>
                                          </p:val>
                                        </p:tav>
                                        <p:tav tm="100000">
                                          <p:val>
                                            <p:strVal val="#ppt_y"/>
                                          </p:val>
                                        </p:tav>
                                      </p:tavLst>
                                    </p:anim>
                                  </p:childTnLst>
                                </p:cTn>
                              </p:par>
                            </p:childTnLst>
                          </p:cTn>
                        </p:par>
                        <p:par>
                          <p:cTn id="109" fill="hold">
                            <p:stCondLst>
                              <p:cond delay="7500"/>
                            </p:stCondLst>
                            <p:childTnLst>
                              <p:par>
                                <p:cTn id="110" presetID="53" presetClass="entr" presetSubtype="528" fill="hold" nodeType="afterEffect">
                                  <p:stCondLst>
                                    <p:cond delay="0"/>
                                  </p:stCondLst>
                                  <p:childTnLst>
                                    <p:set>
                                      <p:cBhvr>
                                        <p:cTn id="111" dur="1" fill="hold">
                                          <p:stCondLst>
                                            <p:cond delay="0"/>
                                          </p:stCondLst>
                                        </p:cTn>
                                        <p:tgtEl>
                                          <p:spTgt spid="1047"/>
                                        </p:tgtEl>
                                        <p:attrNameLst>
                                          <p:attrName>style.visibility</p:attrName>
                                        </p:attrNameLst>
                                      </p:cBhvr>
                                      <p:to>
                                        <p:strVal val="visible"/>
                                      </p:to>
                                    </p:set>
                                    <p:anim calcmode="lin" valueType="num">
                                      <p:cBhvr>
                                        <p:cTn id="112" dur="500" fill="hold"/>
                                        <p:tgtEl>
                                          <p:spTgt spid="1047"/>
                                        </p:tgtEl>
                                        <p:attrNameLst>
                                          <p:attrName>ppt_w</p:attrName>
                                        </p:attrNameLst>
                                      </p:cBhvr>
                                      <p:tavLst>
                                        <p:tav tm="0">
                                          <p:val>
                                            <p:fltVal val="0"/>
                                          </p:val>
                                        </p:tav>
                                        <p:tav tm="100000">
                                          <p:val>
                                            <p:strVal val="#ppt_w"/>
                                          </p:val>
                                        </p:tav>
                                      </p:tavLst>
                                    </p:anim>
                                    <p:anim calcmode="lin" valueType="num">
                                      <p:cBhvr>
                                        <p:cTn id="113" dur="500" fill="hold"/>
                                        <p:tgtEl>
                                          <p:spTgt spid="1047"/>
                                        </p:tgtEl>
                                        <p:attrNameLst>
                                          <p:attrName>ppt_h</p:attrName>
                                        </p:attrNameLst>
                                      </p:cBhvr>
                                      <p:tavLst>
                                        <p:tav tm="0">
                                          <p:val>
                                            <p:fltVal val="0"/>
                                          </p:val>
                                        </p:tav>
                                        <p:tav tm="100000">
                                          <p:val>
                                            <p:strVal val="#ppt_h"/>
                                          </p:val>
                                        </p:tav>
                                      </p:tavLst>
                                    </p:anim>
                                    <p:animEffect transition="in" filter="fade">
                                      <p:cBhvr>
                                        <p:cTn id="114" dur="500"/>
                                        <p:tgtEl>
                                          <p:spTgt spid="1047"/>
                                        </p:tgtEl>
                                      </p:cBhvr>
                                    </p:animEffect>
                                    <p:anim calcmode="lin" valueType="num">
                                      <p:cBhvr>
                                        <p:cTn id="115" dur="500" fill="hold"/>
                                        <p:tgtEl>
                                          <p:spTgt spid="1047"/>
                                        </p:tgtEl>
                                        <p:attrNameLst>
                                          <p:attrName>ppt_x</p:attrName>
                                        </p:attrNameLst>
                                      </p:cBhvr>
                                      <p:tavLst>
                                        <p:tav tm="0">
                                          <p:val>
                                            <p:fltVal val="0.5"/>
                                          </p:val>
                                        </p:tav>
                                        <p:tav tm="100000">
                                          <p:val>
                                            <p:strVal val="#ppt_x"/>
                                          </p:val>
                                        </p:tav>
                                      </p:tavLst>
                                    </p:anim>
                                    <p:anim calcmode="lin" valueType="num">
                                      <p:cBhvr>
                                        <p:cTn id="116" dur="500" fill="hold"/>
                                        <p:tgtEl>
                                          <p:spTgt spid="1047"/>
                                        </p:tgtEl>
                                        <p:attrNameLst>
                                          <p:attrName>ppt_y</p:attrName>
                                        </p:attrNameLst>
                                      </p:cBhvr>
                                      <p:tavLst>
                                        <p:tav tm="0">
                                          <p:val>
                                            <p:fltVal val="0.5"/>
                                          </p:val>
                                        </p:tav>
                                        <p:tav tm="100000">
                                          <p:val>
                                            <p:strVal val="#ppt_y"/>
                                          </p:val>
                                        </p:tav>
                                      </p:tavLst>
                                    </p:anim>
                                  </p:childTnLst>
                                </p:cTn>
                              </p:par>
                            </p:childTnLst>
                          </p:cTn>
                        </p:par>
                        <p:par>
                          <p:cTn id="117" fill="hold">
                            <p:stCondLst>
                              <p:cond delay="8000"/>
                            </p:stCondLst>
                            <p:childTnLst>
                              <p:par>
                                <p:cTn id="118" presetID="53" presetClass="entr" presetSubtype="528" fill="hold" nodeType="afterEffect">
                                  <p:stCondLst>
                                    <p:cond delay="0"/>
                                  </p:stCondLst>
                                  <p:childTnLst>
                                    <p:set>
                                      <p:cBhvr>
                                        <p:cTn id="119" dur="1" fill="hold">
                                          <p:stCondLst>
                                            <p:cond delay="0"/>
                                          </p:stCondLst>
                                        </p:cTn>
                                        <p:tgtEl>
                                          <p:spTgt spid="1049"/>
                                        </p:tgtEl>
                                        <p:attrNameLst>
                                          <p:attrName>style.visibility</p:attrName>
                                        </p:attrNameLst>
                                      </p:cBhvr>
                                      <p:to>
                                        <p:strVal val="visible"/>
                                      </p:to>
                                    </p:set>
                                    <p:anim calcmode="lin" valueType="num">
                                      <p:cBhvr>
                                        <p:cTn id="120" dur="500" fill="hold"/>
                                        <p:tgtEl>
                                          <p:spTgt spid="1049"/>
                                        </p:tgtEl>
                                        <p:attrNameLst>
                                          <p:attrName>ppt_w</p:attrName>
                                        </p:attrNameLst>
                                      </p:cBhvr>
                                      <p:tavLst>
                                        <p:tav tm="0">
                                          <p:val>
                                            <p:fltVal val="0"/>
                                          </p:val>
                                        </p:tav>
                                        <p:tav tm="100000">
                                          <p:val>
                                            <p:strVal val="#ppt_w"/>
                                          </p:val>
                                        </p:tav>
                                      </p:tavLst>
                                    </p:anim>
                                    <p:anim calcmode="lin" valueType="num">
                                      <p:cBhvr>
                                        <p:cTn id="121" dur="500" fill="hold"/>
                                        <p:tgtEl>
                                          <p:spTgt spid="1049"/>
                                        </p:tgtEl>
                                        <p:attrNameLst>
                                          <p:attrName>ppt_h</p:attrName>
                                        </p:attrNameLst>
                                      </p:cBhvr>
                                      <p:tavLst>
                                        <p:tav tm="0">
                                          <p:val>
                                            <p:fltVal val="0"/>
                                          </p:val>
                                        </p:tav>
                                        <p:tav tm="100000">
                                          <p:val>
                                            <p:strVal val="#ppt_h"/>
                                          </p:val>
                                        </p:tav>
                                      </p:tavLst>
                                    </p:anim>
                                    <p:animEffect transition="in" filter="fade">
                                      <p:cBhvr>
                                        <p:cTn id="122" dur="500"/>
                                        <p:tgtEl>
                                          <p:spTgt spid="1049"/>
                                        </p:tgtEl>
                                      </p:cBhvr>
                                    </p:animEffect>
                                    <p:anim calcmode="lin" valueType="num">
                                      <p:cBhvr>
                                        <p:cTn id="123" dur="500" fill="hold"/>
                                        <p:tgtEl>
                                          <p:spTgt spid="1049"/>
                                        </p:tgtEl>
                                        <p:attrNameLst>
                                          <p:attrName>ppt_x</p:attrName>
                                        </p:attrNameLst>
                                      </p:cBhvr>
                                      <p:tavLst>
                                        <p:tav tm="0">
                                          <p:val>
                                            <p:fltVal val="0.5"/>
                                          </p:val>
                                        </p:tav>
                                        <p:tav tm="100000">
                                          <p:val>
                                            <p:strVal val="#ppt_x"/>
                                          </p:val>
                                        </p:tav>
                                      </p:tavLst>
                                    </p:anim>
                                    <p:anim calcmode="lin" valueType="num">
                                      <p:cBhvr>
                                        <p:cTn id="124" dur="500" fill="hold"/>
                                        <p:tgtEl>
                                          <p:spTgt spid="1049"/>
                                        </p:tgtEl>
                                        <p:attrNameLst>
                                          <p:attrName>ppt_y</p:attrName>
                                        </p:attrNameLst>
                                      </p:cBhvr>
                                      <p:tavLst>
                                        <p:tav tm="0">
                                          <p:val>
                                            <p:fltVal val="0.5"/>
                                          </p:val>
                                        </p:tav>
                                        <p:tav tm="100000">
                                          <p:val>
                                            <p:strVal val="#ppt_y"/>
                                          </p:val>
                                        </p:tav>
                                      </p:tavLst>
                                    </p:anim>
                                  </p:childTnLst>
                                </p:cTn>
                              </p:par>
                            </p:childTnLst>
                          </p:cTn>
                        </p:par>
                        <p:par>
                          <p:cTn id="125" fill="hold">
                            <p:stCondLst>
                              <p:cond delay="8500"/>
                            </p:stCondLst>
                            <p:childTnLst>
                              <p:par>
                                <p:cTn id="126" presetID="53" presetClass="entr" presetSubtype="528" fill="hold" nodeType="afterEffect">
                                  <p:stCondLst>
                                    <p:cond delay="0"/>
                                  </p:stCondLst>
                                  <p:childTnLst>
                                    <p:set>
                                      <p:cBhvr>
                                        <p:cTn id="127" dur="1" fill="hold">
                                          <p:stCondLst>
                                            <p:cond delay="0"/>
                                          </p:stCondLst>
                                        </p:cTn>
                                        <p:tgtEl>
                                          <p:spTgt spid="1051"/>
                                        </p:tgtEl>
                                        <p:attrNameLst>
                                          <p:attrName>style.visibility</p:attrName>
                                        </p:attrNameLst>
                                      </p:cBhvr>
                                      <p:to>
                                        <p:strVal val="visible"/>
                                      </p:to>
                                    </p:set>
                                    <p:anim calcmode="lin" valueType="num">
                                      <p:cBhvr>
                                        <p:cTn id="128" dur="500" fill="hold"/>
                                        <p:tgtEl>
                                          <p:spTgt spid="1051"/>
                                        </p:tgtEl>
                                        <p:attrNameLst>
                                          <p:attrName>ppt_w</p:attrName>
                                        </p:attrNameLst>
                                      </p:cBhvr>
                                      <p:tavLst>
                                        <p:tav tm="0">
                                          <p:val>
                                            <p:fltVal val="0"/>
                                          </p:val>
                                        </p:tav>
                                        <p:tav tm="100000">
                                          <p:val>
                                            <p:strVal val="#ppt_w"/>
                                          </p:val>
                                        </p:tav>
                                      </p:tavLst>
                                    </p:anim>
                                    <p:anim calcmode="lin" valueType="num">
                                      <p:cBhvr>
                                        <p:cTn id="129" dur="500" fill="hold"/>
                                        <p:tgtEl>
                                          <p:spTgt spid="1051"/>
                                        </p:tgtEl>
                                        <p:attrNameLst>
                                          <p:attrName>ppt_h</p:attrName>
                                        </p:attrNameLst>
                                      </p:cBhvr>
                                      <p:tavLst>
                                        <p:tav tm="0">
                                          <p:val>
                                            <p:fltVal val="0"/>
                                          </p:val>
                                        </p:tav>
                                        <p:tav tm="100000">
                                          <p:val>
                                            <p:strVal val="#ppt_h"/>
                                          </p:val>
                                        </p:tav>
                                      </p:tavLst>
                                    </p:anim>
                                    <p:animEffect transition="in" filter="fade">
                                      <p:cBhvr>
                                        <p:cTn id="130" dur="500"/>
                                        <p:tgtEl>
                                          <p:spTgt spid="1051"/>
                                        </p:tgtEl>
                                      </p:cBhvr>
                                    </p:animEffect>
                                    <p:anim calcmode="lin" valueType="num">
                                      <p:cBhvr>
                                        <p:cTn id="131" dur="500" fill="hold"/>
                                        <p:tgtEl>
                                          <p:spTgt spid="1051"/>
                                        </p:tgtEl>
                                        <p:attrNameLst>
                                          <p:attrName>ppt_x</p:attrName>
                                        </p:attrNameLst>
                                      </p:cBhvr>
                                      <p:tavLst>
                                        <p:tav tm="0">
                                          <p:val>
                                            <p:fltVal val="0.5"/>
                                          </p:val>
                                        </p:tav>
                                        <p:tav tm="100000">
                                          <p:val>
                                            <p:strVal val="#ppt_x"/>
                                          </p:val>
                                        </p:tav>
                                      </p:tavLst>
                                    </p:anim>
                                    <p:anim calcmode="lin" valueType="num">
                                      <p:cBhvr>
                                        <p:cTn id="132" dur="500" fill="hold"/>
                                        <p:tgtEl>
                                          <p:spTgt spid="1051"/>
                                        </p:tgtEl>
                                        <p:attrNameLst>
                                          <p:attrName>ppt_y</p:attrName>
                                        </p:attrNameLst>
                                      </p:cBhvr>
                                      <p:tavLst>
                                        <p:tav tm="0">
                                          <p:val>
                                            <p:fltVal val="0.5"/>
                                          </p:val>
                                        </p:tav>
                                        <p:tav tm="100000">
                                          <p:val>
                                            <p:strVal val="#ppt_y"/>
                                          </p:val>
                                        </p:tav>
                                      </p:tavLst>
                                    </p:anim>
                                  </p:childTnLst>
                                </p:cTn>
                              </p:par>
                            </p:childTnLst>
                          </p:cTn>
                        </p:par>
                        <p:par>
                          <p:cTn id="133" fill="hold">
                            <p:stCondLst>
                              <p:cond delay="9000"/>
                            </p:stCondLst>
                            <p:childTnLst>
                              <p:par>
                                <p:cTn id="134" presetID="53" presetClass="entr" presetSubtype="528" fill="hold" nodeType="afterEffect">
                                  <p:stCondLst>
                                    <p:cond delay="0"/>
                                  </p:stCondLst>
                                  <p:childTnLst>
                                    <p:set>
                                      <p:cBhvr>
                                        <p:cTn id="135" dur="1" fill="hold">
                                          <p:stCondLst>
                                            <p:cond delay="0"/>
                                          </p:stCondLst>
                                        </p:cTn>
                                        <p:tgtEl>
                                          <p:spTgt spid="1053"/>
                                        </p:tgtEl>
                                        <p:attrNameLst>
                                          <p:attrName>style.visibility</p:attrName>
                                        </p:attrNameLst>
                                      </p:cBhvr>
                                      <p:to>
                                        <p:strVal val="visible"/>
                                      </p:to>
                                    </p:set>
                                    <p:anim calcmode="lin" valueType="num">
                                      <p:cBhvr>
                                        <p:cTn id="136" dur="500" fill="hold"/>
                                        <p:tgtEl>
                                          <p:spTgt spid="1053"/>
                                        </p:tgtEl>
                                        <p:attrNameLst>
                                          <p:attrName>ppt_w</p:attrName>
                                        </p:attrNameLst>
                                      </p:cBhvr>
                                      <p:tavLst>
                                        <p:tav tm="0">
                                          <p:val>
                                            <p:fltVal val="0"/>
                                          </p:val>
                                        </p:tav>
                                        <p:tav tm="100000">
                                          <p:val>
                                            <p:strVal val="#ppt_w"/>
                                          </p:val>
                                        </p:tav>
                                      </p:tavLst>
                                    </p:anim>
                                    <p:anim calcmode="lin" valueType="num">
                                      <p:cBhvr>
                                        <p:cTn id="137" dur="500" fill="hold"/>
                                        <p:tgtEl>
                                          <p:spTgt spid="1053"/>
                                        </p:tgtEl>
                                        <p:attrNameLst>
                                          <p:attrName>ppt_h</p:attrName>
                                        </p:attrNameLst>
                                      </p:cBhvr>
                                      <p:tavLst>
                                        <p:tav tm="0">
                                          <p:val>
                                            <p:fltVal val="0"/>
                                          </p:val>
                                        </p:tav>
                                        <p:tav tm="100000">
                                          <p:val>
                                            <p:strVal val="#ppt_h"/>
                                          </p:val>
                                        </p:tav>
                                      </p:tavLst>
                                    </p:anim>
                                    <p:animEffect transition="in" filter="fade">
                                      <p:cBhvr>
                                        <p:cTn id="138" dur="500"/>
                                        <p:tgtEl>
                                          <p:spTgt spid="1053"/>
                                        </p:tgtEl>
                                      </p:cBhvr>
                                    </p:animEffect>
                                    <p:anim calcmode="lin" valueType="num">
                                      <p:cBhvr>
                                        <p:cTn id="139" dur="500" fill="hold"/>
                                        <p:tgtEl>
                                          <p:spTgt spid="1053"/>
                                        </p:tgtEl>
                                        <p:attrNameLst>
                                          <p:attrName>ppt_x</p:attrName>
                                        </p:attrNameLst>
                                      </p:cBhvr>
                                      <p:tavLst>
                                        <p:tav tm="0">
                                          <p:val>
                                            <p:fltVal val="0.5"/>
                                          </p:val>
                                        </p:tav>
                                        <p:tav tm="100000">
                                          <p:val>
                                            <p:strVal val="#ppt_x"/>
                                          </p:val>
                                        </p:tav>
                                      </p:tavLst>
                                    </p:anim>
                                    <p:anim calcmode="lin" valueType="num">
                                      <p:cBhvr>
                                        <p:cTn id="140" dur="500" fill="hold"/>
                                        <p:tgtEl>
                                          <p:spTgt spid="1053"/>
                                        </p:tgtEl>
                                        <p:attrNameLst>
                                          <p:attrName>ppt_y</p:attrName>
                                        </p:attrNameLst>
                                      </p:cBhvr>
                                      <p:tavLst>
                                        <p:tav tm="0">
                                          <p:val>
                                            <p:fltVal val="0.5"/>
                                          </p:val>
                                        </p:tav>
                                        <p:tav tm="100000">
                                          <p:val>
                                            <p:strVal val="#ppt_y"/>
                                          </p:val>
                                        </p:tav>
                                      </p:tavLst>
                                    </p:anim>
                                  </p:childTnLst>
                                </p:cTn>
                              </p:par>
                            </p:childTnLst>
                          </p:cTn>
                        </p:par>
                        <p:par>
                          <p:cTn id="141" fill="hold">
                            <p:stCondLst>
                              <p:cond delay="9500"/>
                            </p:stCondLst>
                            <p:childTnLst>
                              <p:par>
                                <p:cTn id="142" presetID="53" presetClass="entr" presetSubtype="528" fill="hold" nodeType="afterEffect">
                                  <p:stCondLst>
                                    <p:cond delay="0"/>
                                  </p:stCondLst>
                                  <p:childTnLst>
                                    <p:set>
                                      <p:cBhvr>
                                        <p:cTn id="143" dur="1" fill="hold">
                                          <p:stCondLst>
                                            <p:cond delay="0"/>
                                          </p:stCondLst>
                                        </p:cTn>
                                        <p:tgtEl>
                                          <p:spTgt spid="1055"/>
                                        </p:tgtEl>
                                        <p:attrNameLst>
                                          <p:attrName>style.visibility</p:attrName>
                                        </p:attrNameLst>
                                      </p:cBhvr>
                                      <p:to>
                                        <p:strVal val="visible"/>
                                      </p:to>
                                    </p:set>
                                    <p:anim calcmode="lin" valueType="num">
                                      <p:cBhvr>
                                        <p:cTn id="144" dur="500" fill="hold"/>
                                        <p:tgtEl>
                                          <p:spTgt spid="1055"/>
                                        </p:tgtEl>
                                        <p:attrNameLst>
                                          <p:attrName>ppt_w</p:attrName>
                                        </p:attrNameLst>
                                      </p:cBhvr>
                                      <p:tavLst>
                                        <p:tav tm="0">
                                          <p:val>
                                            <p:fltVal val="0"/>
                                          </p:val>
                                        </p:tav>
                                        <p:tav tm="100000">
                                          <p:val>
                                            <p:strVal val="#ppt_w"/>
                                          </p:val>
                                        </p:tav>
                                      </p:tavLst>
                                    </p:anim>
                                    <p:anim calcmode="lin" valueType="num">
                                      <p:cBhvr>
                                        <p:cTn id="145" dur="500" fill="hold"/>
                                        <p:tgtEl>
                                          <p:spTgt spid="1055"/>
                                        </p:tgtEl>
                                        <p:attrNameLst>
                                          <p:attrName>ppt_h</p:attrName>
                                        </p:attrNameLst>
                                      </p:cBhvr>
                                      <p:tavLst>
                                        <p:tav tm="0">
                                          <p:val>
                                            <p:fltVal val="0"/>
                                          </p:val>
                                        </p:tav>
                                        <p:tav tm="100000">
                                          <p:val>
                                            <p:strVal val="#ppt_h"/>
                                          </p:val>
                                        </p:tav>
                                      </p:tavLst>
                                    </p:anim>
                                    <p:animEffect transition="in" filter="fade">
                                      <p:cBhvr>
                                        <p:cTn id="146" dur="500"/>
                                        <p:tgtEl>
                                          <p:spTgt spid="1055"/>
                                        </p:tgtEl>
                                      </p:cBhvr>
                                    </p:animEffect>
                                    <p:anim calcmode="lin" valueType="num">
                                      <p:cBhvr>
                                        <p:cTn id="147" dur="500" fill="hold"/>
                                        <p:tgtEl>
                                          <p:spTgt spid="1055"/>
                                        </p:tgtEl>
                                        <p:attrNameLst>
                                          <p:attrName>ppt_x</p:attrName>
                                        </p:attrNameLst>
                                      </p:cBhvr>
                                      <p:tavLst>
                                        <p:tav tm="0">
                                          <p:val>
                                            <p:fltVal val="0.5"/>
                                          </p:val>
                                        </p:tav>
                                        <p:tav tm="100000">
                                          <p:val>
                                            <p:strVal val="#ppt_x"/>
                                          </p:val>
                                        </p:tav>
                                      </p:tavLst>
                                    </p:anim>
                                    <p:anim calcmode="lin" valueType="num">
                                      <p:cBhvr>
                                        <p:cTn id="148" dur="500" fill="hold"/>
                                        <p:tgtEl>
                                          <p:spTgt spid="1055"/>
                                        </p:tgtEl>
                                        <p:attrNameLst>
                                          <p:attrName>ppt_y</p:attrName>
                                        </p:attrNameLst>
                                      </p:cBhvr>
                                      <p:tavLst>
                                        <p:tav tm="0">
                                          <p:val>
                                            <p:fltVal val="0.5"/>
                                          </p:val>
                                        </p:tav>
                                        <p:tav tm="100000">
                                          <p:val>
                                            <p:strVal val="#ppt_y"/>
                                          </p:val>
                                        </p:tav>
                                      </p:tavLst>
                                    </p:anim>
                                  </p:childTnLst>
                                </p:cTn>
                              </p:par>
                            </p:childTnLst>
                          </p:cTn>
                        </p:par>
                        <p:par>
                          <p:cTn id="149" fill="hold">
                            <p:stCondLst>
                              <p:cond delay="10000"/>
                            </p:stCondLst>
                            <p:childTnLst>
                              <p:par>
                                <p:cTn id="150" presetID="14" presetClass="entr" presetSubtype="10" fill="hold" grpId="0" nodeType="afterEffect">
                                  <p:stCondLst>
                                    <p:cond delay="0"/>
                                  </p:stCondLst>
                                  <p:childTnLst>
                                    <p:set>
                                      <p:cBhvr>
                                        <p:cTn id="151" dur="1" fill="hold">
                                          <p:stCondLst>
                                            <p:cond delay="0"/>
                                          </p:stCondLst>
                                        </p:cTn>
                                        <p:tgtEl>
                                          <p:spTgt spid="4"/>
                                        </p:tgtEl>
                                        <p:attrNameLst>
                                          <p:attrName>style.visibility</p:attrName>
                                        </p:attrNameLst>
                                      </p:cBhvr>
                                      <p:to>
                                        <p:strVal val="visible"/>
                                      </p:to>
                                    </p:set>
                                    <p:animEffect transition="in" filter="randombar(horizontal)">
                                      <p:cBhvr>
                                        <p:cTn id="152" dur="500"/>
                                        <p:tgtEl>
                                          <p:spTgt spid="4"/>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5">
                                            <p:txEl>
                                              <p:pRg st="0" end="0"/>
                                            </p:txEl>
                                          </p:spTgt>
                                        </p:tgtEl>
                                        <p:attrNameLst>
                                          <p:attrName>style.visibility</p:attrName>
                                        </p:attrNameLst>
                                      </p:cBhvr>
                                      <p:to>
                                        <p:strVal val="visible"/>
                                      </p:to>
                                    </p:set>
                                    <p:animEffect transition="in" filter="wipe(left)">
                                      <p:cBhvr>
                                        <p:cTn id="157" dur="500"/>
                                        <p:tgtEl>
                                          <p:spTgt spid="5">
                                            <p:txEl>
                                              <p:pRg st="0" end="0"/>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5">
                                            <p:txEl>
                                              <p:pRg st="1" end="1"/>
                                            </p:txEl>
                                          </p:spTgt>
                                        </p:tgtEl>
                                        <p:attrNameLst>
                                          <p:attrName>style.visibility</p:attrName>
                                        </p:attrNameLst>
                                      </p:cBhvr>
                                      <p:to>
                                        <p:strVal val="visible"/>
                                      </p:to>
                                    </p:set>
                                    <p:animEffect transition="in" filter="wipe(left)">
                                      <p:cBhvr>
                                        <p:cTn id="162" dur="500"/>
                                        <p:tgtEl>
                                          <p:spTgt spid="5">
                                            <p:txEl>
                                              <p:pRg st="1" end="1"/>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5">
                                            <p:txEl>
                                              <p:pRg st="2" end="2"/>
                                            </p:txEl>
                                          </p:spTgt>
                                        </p:tgtEl>
                                        <p:attrNameLst>
                                          <p:attrName>style.visibility</p:attrName>
                                        </p:attrNameLst>
                                      </p:cBhvr>
                                      <p:to>
                                        <p:strVal val="visible"/>
                                      </p:to>
                                    </p:set>
                                    <p:animEffect transition="in" filter="wipe(left)">
                                      <p:cBhvr>
                                        <p:cTn id="16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949" y="-76745"/>
            <a:ext cx="9147949" cy="769441"/>
          </a:xfrm>
          <a:prstGeom prst="rect">
            <a:avLst/>
          </a:prstGeom>
        </p:spPr>
        <p:txBody>
          <a:bodyPr wrap="square">
            <a:spAutoFit/>
            <a:scene3d>
              <a:camera prst="orthographicFront"/>
              <a:lightRig rig="glow" dir="tl">
                <a:rot lat="0" lon="0" rev="11400000"/>
              </a:lightRig>
            </a:scene3d>
            <a:sp3d extrusionH="25400" contourW="19050" prstMaterial="dkEdge">
              <a:bevelT w="38100" h="31750"/>
              <a:contourClr>
                <a:schemeClr val="accent5">
                  <a:lumMod val="50000"/>
                </a:schemeClr>
              </a:contourClr>
            </a:sp3d>
          </a:bodyPr>
          <a:lstStyle/>
          <a:p>
            <a:pPr algn="ctr"/>
            <a:r>
              <a:rPr lang="ro-RO" sz="4400" b="1" spc="300" smtClean="0">
                <a:ln w="11430"/>
                <a:gradFill>
                  <a:gsLst>
                    <a:gs pos="0">
                      <a:schemeClr val="accent5">
                        <a:lumMod val="40000"/>
                        <a:lumOff val="60000"/>
                      </a:schemeClr>
                    </a:gs>
                    <a:gs pos="75000">
                      <a:schemeClr val="accent5">
                        <a:lumMod val="60000"/>
                        <a:lumOff val="40000"/>
                      </a:schemeClr>
                    </a:gs>
                    <a:gs pos="100000">
                      <a:schemeClr val="accent5">
                        <a:lumMod val="75000"/>
                      </a:schemeClr>
                    </a:gs>
                  </a:gsLst>
                  <a:lin ang="5400000"/>
                </a:gradFill>
                <a:effectLst>
                  <a:outerShdw blurRad="50800" dist="39000" dir="5460000" algn="tl">
                    <a:srgbClr val="000000">
                      <a:alpha val="38000"/>
                    </a:srgbClr>
                  </a:outerShdw>
                </a:effectLst>
              </a:rPr>
              <a:t>DUMNEZEU</a:t>
            </a:r>
            <a:r>
              <a:rPr lang="ro-RO" sz="4400" b="1" spc="300" smtClean="0">
                <a:ln w="11430"/>
                <a:gradFill>
                  <a:gsLst>
                    <a:gs pos="0">
                      <a:schemeClr val="accent5">
                        <a:lumMod val="40000"/>
                        <a:lumOff val="60000"/>
                      </a:schemeClr>
                    </a:gs>
                    <a:gs pos="75000">
                      <a:schemeClr val="accent5">
                        <a:lumMod val="60000"/>
                        <a:lumOff val="40000"/>
                      </a:schemeClr>
                    </a:gs>
                    <a:gs pos="100000">
                      <a:schemeClr val="accent5">
                        <a:lumMod val="75000"/>
                      </a:schemeClr>
                    </a:gs>
                  </a:gsLst>
                  <a:lin ang="5400000"/>
                </a:gradFill>
                <a:effectLst>
                  <a:outerShdw blurRad="50800" dist="39000" dir="5460000" algn="tl">
                    <a:srgbClr val="000000">
                      <a:alpha val="38000"/>
                    </a:srgbClr>
                  </a:outerShdw>
                </a:effectLst>
              </a:rPr>
              <a:t>, </a:t>
            </a:r>
            <a:r>
              <a:rPr lang="ro-RO" sz="4400" b="1" spc="300" smtClean="0">
                <a:ln w="11430"/>
                <a:gradFill>
                  <a:gsLst>
                    <a:gs pos="0">
                      <a:schemeClr val="accent5">
                        <a:lumMod val="40000"/>
                        <a:lumOff val="60000"/>
                      </a:schemeClr>
                    </a:gs>
                    <a:gs pos="75000">
                      <a:schemeClr val="accent5">
                        <a:lumMod val="60000"/>
                        <a:lumOff val="40000"/>
                      </a:schemeClr>
                    </a:gs>
                    <a:gs pos="100000">
                      <a:schemeClr val="accent5">
                        <a:lumMod val="75000"/>
                      </a:schemeClr>
                    </a:gs>
                  </a:gsLst>
                  <a:lin ang="5400000"/>
                </a:gradFill>
                <a:effectLst>
                  <a:outerShdw blurRad="50800" dist="39000" dir="5460000" algn="tl">
                    <a:srgbClr val="000000">
                      <a:alpha val="38000"/>
                    </a:srgbClr>
                  </a:outerShdw>
                </a:effectLst>
              </a:rPr>
              <a:t>CREATORUL</a:t>
            </a:r>
            <a:endParaRPr lang="ro-RO" sz="4400" b="1" spc="300">
              <a:ln w="11430"/>
              <a:gradFill>
                <a:gsLst>
                  <a:gs pos="0">
                    <a:schemeClr val="accent5">
                      <a:lumMod val="40000"/>
                      <a:lumOff val="60000"/>
                    </a:schemeClr>
                  </a:gs>
                  <a:gs pos="75000">
                    <a:schemeClr val="accent5">
                      <a:lumMod val="60000"/>
                      <a:lumOff val="40000"/>
                    </a:schemeClr>
                  </a:gs>
                  <a:gs pos="100000">
                    <a:schemeClr val="accent5">
                      <a:lumMod val="75000"/>
                    </a:schemeClr>
                  </a:gs>
                </a:gsLst>
                <a:lin ang="5400000"/>
              </a:gradFill>
              <a:effectLst>
                <a:outerShdw blurRad="50800" dist="39000" dir="5460000" algn="tl">
                  <a:srgbClr val="000000">
                    <a:alpha val="38000"/>
                  </a:srgbClr>
                </a:outerShdw>
              </a:effectLst>
            </a:endParaRPr>
          </a:p>
        </p:txBody>
      </p:sp>
      <p:sp>
        <p:nvSpPr>
          <p:cNvPr id="3" name="2 Rectángulo"/>
          <p:cNvSpPr/>
          <p:nvPr/>
        </p:nvSpPr>
        <p:spPr>
          <a:xfrm>
            <a:off x="395536" y="644495"/>
            <a:ext cx="8352928" cy="1200329"/>
          </a:xfrm>
          <a:prstGeom prst="rect">
            <a:avLst/>
          </a:prstGeom>
        </p:spPr>
        <p:txBody>
          <a:bodyPr wrap="square">
            <a:spAutoFit/>
          </a:bodyPr>
          <a:lstStyle/>
          <a:p>
            <a:r>
              <a:rPr lang="ro-RO" b="1" dirty="0" smtClean="0">
                <a:solidFill>
                  <a:schemeClr val="bg1"/>
                </a:solidFill>
                <a:effectLst>
                  <a:glow rad="127000">
                    <a:schemeClr val="accent5">
                      <a:lumMod val="50000"/>
                    </a:schemeClr>
                  </a:glow>
                </a:effectLst>
                <a:latin typeface="Comic Sans MS" pitchFamily="66" charset="0"/>
              </a:rPr>
              <a:t>«Pentru că prin El au fost făcute toate lucrurile cari sunt în ceruri şi pe pământ, cele văzute şi cele nevăzute: fie scaune de domnii, fie dregătorii, fie domnii, fie stăpâniri. Toate au fost făcute prin El şi pentru El.» </a:t>
            </a:r>
            <a:r>
              <a:rPr lang="ro-RO" sz="1400" b="1" dirty="0" smtClean="0">
                <a:solidFill>
                  <a:schemeClr val="bg1"/>
                </a:solidFill>
                <a:effectLst>
                  <a:glow rad="127000">
                    <a:schemeClr val="accent5">
                      <a:lumMod val="50000"/>
                    </a:schemeClr>
                  </a:glow>
                </a:effectLst>
                <a:latin typeface="Comic Sans MS" pitchFamily="66" charset="0"/>
              </a:rPr>
              <a:t>(Coloseni 1:16)</a:t>
            </a:r>
            <a:endParaRPr lang="ro-RO" sz="1400" b="1" dirty="0">
              <a:solidFill>
                <a:schemeClr val="bg1"/>
              </a:solidFill>
              <a:effectLst>
                <a:glow rad="127000">
                  <a:schemeClr val="accent5">
                    <a:lumMod val="50000"/>
                  </a:schemeClr>
                </a:glow>
              </a:effectLst>
              <a:latin typeface="Comic Sans MS" pitchFamily="66" charset="0"/>
            </a:endParaRPr>
          </a:p>
        </p:txBody>
      </p:sp>
      <p:sp>
        <p:nvSpPr>
          <p:cNvPr id="4" name="3 CuadroTexto"/>
          <p:cNvSpPr txBox="1"/>
          <p:nvPr/>
        </p:nvSpPr>
        <p:spPr>
          <a:xfrm>
            <a:off x="3779912" y="1714738"/>
            <a:ext cx="5112568" cy="5170646"/>
          </a:xfrm>
          <a:prstGeom prst="rect">
            <a:avLst/>
          </a:prstGeom>
          <a:noFill/>
        </p:spPr>
        <p:txBody>
          <a:bodyPr wrap="square" rtlCol="0">
            <a:spAutoFit/>
          </a:bodyPr>
          <a:lstStyle/>
          <a:p>
            <a:pPr>
              <a:spcBef>
                <a:spcPts val="600"/>
              </a:spcBef>
            </a:pPr>
            <a:r>
              <a:rPr lang="ro-RO" sz="2000" b="1" dirty="0" smtClean="0"/>
              <a:t>Pe lângă mărturia naturii, propria logică ne vorbește despre prezența unui Dumnezeu creator. </a:t>
            </a:r>
          </a:p>
          <a:p>
            <a:pPr>
              <a:spcBef>
                <a:spcPts val="600"/>
              </a:spcBef>
            </a:pPr>
            <a:r>
              <a:rPr lang="ro-RO" sz="2000" b="1" dirty="0" smtClean="0"/>
              <a:t>Un argument în favoarea existenței lui Dumnezeu este ideea că nimic nu vine de la sine și nimic nu s-a creat singur. De exemplu, noi venim din părinții noștri, iar ei din bunicii noștri și tot așa. Putem continua așa până ce ajungem la ceva ce nu a fost creat, ceva ce a existat întotdeauna, ceva ce nu a avut vreo dată în care să nu existe. </a:t>
            </a:r>
            <a:r>
              <a:rPr lang="ro-RO" sz="2000" b="1" dirty="0" smtClean="0"/>
              <a:t>Și </a:t>
            </a:r>
            <a:r>
              <a:rPr lang="ro-RO" sz="2000" b="1" dirty="0" smtClean="0"/>
              <a:t>cunoaștem doar pe Unul singur care nu a fost creat, ci există din veșnicie: Dumnezeu. </a:t>
            </a:r>
          </a:p>
          <a:p>
            <a:pPr>
              <a:spcBef>
                <a:spcPts val="600"/>
              </a:spcBef>
            </a:pPr>
            <a:r>
              <a:rPr lang="ro-RO" sz="2000" b="1" dirty="0" smtClean="0"/>
              <a:t>Oricât ar încerca înțelepții să demonstreze existența noastră fără Dumnezeu, aceasta nu face adevărată </a:t>
            </a:r>
            <a:r>
              <a:rPr lang="ro-RO" sz="2000" b="1" dirty="0" smtClean="0"/>
              <a:t>greșeala.</a:t>
            </a:r>
            <a:endParaRPr lang="ro-RO" sz="2000" b="1" dirty="0"/>
          </a:p>
        </p:txBody>
      </p:sp>
      <p:pic>
        <p:nvPicPr>
          <p:cNvPr id="2050" name="Picture 2" descr="I:\Dibujos\Creacion\Jehova-Creates-the-Earth-by-Walter-Rane-kompr.jp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94204" y="1875236"/>
            <a:ext cx="3613700" cy="2201836"/>
          </a:xfrm>
          <a:prstGeom prst="snip2DiagRect">
            <a:avLst/>
          </a:prstGeom>
          <a:solidFill>
            <a:srgbClr val="FFFFFF">
              <a:shade val="85000"/>
            </a:srgbClr>
          </a:solidFill>
          <a:ln w="28575"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2051" name="Picture 3" descr="\\PC-EUNICE\FondosTematicos\Creacion\Diapositiva4.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94203" y="4188100"/>
            <a:ext cx="3613700" cy="2567198"/>
          </a:xfrm>
          <a:prstGeom prst="snip2DiagRect">
            <a:avLst/>
          </a:prstGeom>
          <a:solidFill>
            <a:srgbClr val="FFFFFF">
              <a:shade val="85000"/>
            </a:srgbClr>
          </a:solidFill>
          <a:ln w="28575"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32749980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2051"/>
                                        </p:tgtEl>
                                        <p:attrNameLst>
                                          <p:attrName>style.visibility</p:attrName>
                                        </p:attrNameLst>
                                      </p:cBhvr>
                                      <p:to>
                                        <p:strVal val="visible"/>
                                      </p:to>
                                    </p:set>
                                    <p:anim calcmode="lin" valueType="num">
                                      <p:cBhvr>
                                        <p:cTn id="16" dur="1000" fill="hold"/>
                                        <p:tgtEl>
                                          <p:spTgt spid="2051"/>
                                        </p:tgtEl>
                                        <p:attrNameLst>
                                          <p:attrName>ppt_w</p:attrName>
                                        </p:attrNameLst>
                                      </p:cBhvr>
                                      <p:tavLst>
                                        <p:tav tm="0">
                                          <p:val>
                                            <p:fltVal val="0"/>
                                          </p:val>
                                        </p:tav>
                                        <p:tav tm="100000">
                                          <p:val>
                                            <p:strVal val="#ppt_w"/>
                                          </p:val>
                                        </p:tav>
                                      </p:tavLst>
                                    </p:anim>
                                    <p:anim calcmode="lin" valueType="num">
                                      <p:cBhvr>
                                        <p:cTn id="17" dur="1000" fill="hold"/>
                                        <p:tgtEl>
                                          <p:spTgt spid="2051"/>
                                        </p:tgtEl>
                                        <p:attrNameLst>
                                          <p:attrName>ppt_h</p:attrName>
                                        </p:attrNameLst>
                                      </p:cBhvr>
                                      <p:tavLst>
                                        <p:tav tm="0">
                                          <p:val>
                                            <p:fltVal val="0"/>
                                          </p:val>
                                        </p:tav>
                                        <p:tav tm="100000">
                                          <p:val>
                                            <p:strVal val="#ppt_h"/>
                                          </p:val>
                                        </p:tav>
                                      </p:tavLst>
                                    </p:anim>
                                    <p:anim calcmode="lin" valueType="num">
                                      <p:cBhvr>
                                        <p:cTn id="18" dur="1000" fill="hold"/>
                                        <p:tgtEl>
                                          <p:spTgt spid="2051"/>
                                        </p:tgtEl>
                                        <p:attrNameLst>
                                          <p:attrName>style.rotation</p:attrName>
                                        </p:attrNameLst>
                                      </p:cBhvr>
                                      <p:tavLst>
                                        <p:tav tm="0">
                                          <p:val>
                                            <p:fltVal val="90"/>
                                          </p:val>
                                        </p:tav>
                                        <p:tav tm="100000">
                                          <p:val>
                                            <p:fltVal val="0"/>
                                          </p:val>
                                        </p:tav>
                                      </p:tavLst>
                                    </p:anim>
                                    <p:animEffect transition="in" filter="fade">
                                      <p:cBhvr>
                                        <p:cTn id="19" dur="1000"/>
                                        <p:tgtEl>
                                          <p:spTgt spid="205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 calcmode="lin" valueType="num">
                                      <p:cBhvr>
                                        <p:cTn id="27" dur="1000" fill="hold"/>
                                        <p:tgtEl>
                                          <p:spTgt spid="2050"/>
                                        </p:tgtEl>
                                        <p:attrNameLst>
                                          <p:attrName>ppt_w</p:attrName>
                                        </p:attrNameLst>
                                      </p:cBhvr>
                                      <p:tavLst>
                                        <p:tav tm="0">
                                          <p:val>
                                            <p:fltVal val="0"/>
                                          </p:val>
                                        </p:tav>
                                        <p:tav tm="100000">
                                          <p:val>
                                            <p:strVal val="#ppt_w"/>
                                          </p:val>
                                        </p:tav>
                                      </p:tavLst>
                                    </p:anim>
                                    <p:anim calcmode="lin" valueType="num">
                                      <p:cBhvr>
                                        <p:cTn id="28" dur="1000" fill="hold"/>
                                        <p:tgtEl>
                                          <p:spTgt spid="2050"/>
                                        </p:tgtEl>
                                        <p:attrNameLst>
                                          <p:attrName>ppt_h</p:attrName>
                                        </p:attrNameLst>
                                      </p:cBhvr>
                                      <p:tavLst>
                                        <p:tav tm="0">
                                          <p:val>
                                            <p:fltVal val="0"/>
                                          </p:val>
                                        </p:tav>
                                        <p:tav tm="100000">
                                          <p:val>
                                            <p:strVal val="#ppt_h"/>
                                          </p:val>
                                        </p:tav>
                                      </p:tavLst>
                                    </p:anim>
                                    <p:anim calcmode="lin" valueType="num">
                                      <p:cBhvr>
                                        <p:cTn id="29" dur="1000" fill="hold"/>
                                        <p:tgtEl>
                                          <p:spTgt spid="2050"/>
                                        </p:tgtEl>
                                        <p:attrNameLst>
                                          <p:attrName>style.rotation</p:attrName>
                                        </p:attrNameLst>
                                      </p:cBhvr>
                                      <p:tavLst>
                                        <p:tav tm="0">
                                          <p:val>
                                            <p:fltVal val="90"/>
                                          </p:val>
                                        </p:tav>
                                        <p:tav tm="100000">
                                          <p:val>
                                            <p:fltVal val="0"/>
                                          </p:val>
                                        </p:tav>
                                      </p:tavLst>
                                    </p:anim>
                                    <p:animEffect transition="in" filter="fade">
                                      <p:cBhvr>
                                        <p:cTn id="30" dur="1000"/>
                                        <p:tgtEl>
                                          <p:spTgt spid="2050"/>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wipe(left)">
                                      <p:cBhvr>
                                        <p:cTn id="34" dur="500"/>
                                        <p:tgtEl>
                                          <p:spTgt spid="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wipe(left)">
                                      <p:cBhvr>
                                        <p:cTn id="39" dur="500"/>
                                        <p:tgtEl>
                                          <p:spTgt spid="4">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wipe(left)">
                                      <p:cBhvr>
                                        <p:cTn id="4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xmlns="">
                  <a14:imgLayer r:embed="rId3">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949" y="-4893"/>
            <a:ext cx="9147949" cy="769441"/>
          </a:xfrm>
          <a:prstGeom prst="rect">
            <a:avLst/>
          </a:prstGeom>
        </p:spPr>
        <p:txBody>
          <a:bodyPr wrap="square">
            <a:spAutoFit/>
          </a:bodyPr>
          <a:lstStyle/>
          <a:p>
            <a:pPr algn="ctr"/>
            <a:r>
              <a:rPr lang="ro-RO" sz="4400"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DE CE </a:t>
            </a:r>
            <a:r>
              <a:rPr lang="ro-RO" sz="4400"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EXISTĂ </a:t>
            </a:r>
            <a:r>
              <a:rPr lang="ro-RO" sz="4400"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SUFERINȚĂ?</a:t>
            </a:r>
            <a:endParaRPr lang="ro-RO" sz="4400"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 name="3 Rectángulo"/>
          <p:cNvSpPr/>
          <p:nvPr/>
        </p:nvSpPr>
        <p:spPr>
          <a:xfrm>
            <a:off x="107504" y="764548"/>
            <a:ext cx="7848872" cy="646331"/>
          </a:xfrm>
          <a:prstGeom prst="rect">
            <a:avLst/>
          </a:prstGeom>
        </p:spPr>
        <p:txBody>
          <a:bodyPr wrap="square">
            <a:spAutoFit/>
          </a:bodyPr>
          <a:lstStyle/>
          <a:p>
            <a:r>
              <a:rPr lang="ro-RO" b="1" dirty="0" smtClean="0">
                <a:solidFill>
                  <a:srgbClr val="002060"/>
                </a:solidFill>
                <a:latin typeface="Comic Sans MS" pitchFamily="66" charset="0"/>
              </a:rPr>
              <a:t>«</a:t>
            </a:r>
            <a:r>
              <a:rPr lang="vi-VN" b="1" dirty="0" smtClean="0">
                <a:solidFill>
                  <a:srgbClr val="002060"/>
                </a:solidFill>
                <a:latin typeface="Comic Sans MS" pitchFamily="66" charset="0"/>
              </a:rPr>
              <a:t>V-am spus aceste lucruri ca să aveţi pace în Mine. În lume veţi avea necazuri; dar îndrăzniţi, Eu am biruit </a:t>
            </a:r>
            <a:r>
              <a:rPr lang="vi-VN" b="1" dirty="0" smtClean="0">
                <a:solidFill>
                  <a:srgbClr val="002060"/>
                </a:solidFill>
                <a:latin typeface="Comic Sans MS" pitchFamily="66" charset="0"/>
              </a:rPr>
              <a:t>lumea</a:t>
            </a:r>
            <a:r>
              <a:rPr lang="ro-RO" b="1" dirty="0" smtClean="0">
                <a:solidFill>
                  <a:srgbClr val="002060"/>
                </a:solidFill>
                <a:latin typeface="Comic Sans MS" pitchFamily="66" charset="0"/>
              </a:rPr>
              <a:t>.</a:t>
            </a:r>
            <a:r>
              <a:rPr lang="ro-RO" b="1" dirty="0" smtClean="0">
                <a:solidFill>
                  <a:srgbClr val="002060"/>
                </a:solidFill>
                <a:latin typeface="Comic Sans MS" pitchFamily="66" charset="0"/>
              </a:rPr>
              <a:t>» </a:t>
            </a:r>
            <a:r>
              <a:rPr lang="ro-RO" sz="1400" b="1" dirty="0" smtClean="0">
                <a:solidFill>
                  <a:srgbClr val="002060"/>
                </a:solidFill>
                <a:latin typeface="Comic Sans MS" pitchFamily="66" charset="0"/>
              </a:rPr>
              <a:t>(Ioan 16:33)</a:t>
            </a:r>
            <a:endParaRPr lang="ro-RO" b="1" dirty="0">
              <a:solidFill>
                <a:srgbClr val="002060"/>
              </a:solidFill>
              <a:latin typeface="Comic Sans MS" pitchFamily="66" charset="0"/>
            </a:endParaRPr>
          </a:p>
        </p:txBody>
      </p:sp>
      <p:sp>
        <p:nvSpPr>
          <p:cNvPr id="6" name="5 CuadroTexto"/>
          <p:cNvSpPr txBox="1"/>
          <p:nvPr/>
        </p:nvSpPr>
        <p:spPr>
          <a:xfrm>
            <a:off x="107504" y="1412776"/>
            <a:ext cx="6192080" cy="2015936"/>
          </a:xfrm>
          <a:prstGeom prst="rect">
            <a:avLst/>
          </a:prstGeom>
          <a:noFill/>
        </p:spPr>
        <p:txBody>
          <a:bodyPr wrap="square" rtlCol="0">
            <a:spAutoFit/>
          </a:bodyPr>
          <a:lstStyle/>
          <a:p>
            <a:pPr>
              <a:spcBef>
                <a:spcPts val="600"/>
              </a:spcBef>
            </a:pPr>
            <a:r>
              <a:rPr lang="ro-RO" sz="2000" b="1" smtClean="0"/>
              <a:t>Tema lui Iov adâncește una din cele mai mari temeri care împiedică oamenii să accepte că Dumnezeu este iubire. De ce un Dumnezeu iubitor permite creaturilor Sale să piară, fără să le aline suferința? </a:t>
            </a:r>
          </a:p>
          <a:p>
            <a:pPr>
              <a:spcBef>
                <a:spcPts val="600"/>
              </a:spcBef>
            </a:pPr>
            <a:r>
              <a:rPr lang="ro-RO" sz="2000" b="1" smtClean="0"/>
              <a:t>În cartea lui Iov putem vedea clar existența răului ca și cauză a suferinței</a:t>
            </a:r>
            <a:r>
              <a:rPr lang="ro-RO" sz="2000" b="1" smtClean="0"/>
              <a:t>. </a:t>
            </a:r>
            <a:endParaRPr lang="ro-RO" sz="2000" b="1" smtClean="0"/>
          </a:p>
        </p:txBody>
      </p:sp>
      <p:pic>
        <p:nvPicPr>
          <p:cNvPr id="3075" name="Picture 3" descr="I:\Dibujos\varios\nuevo-58.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6372200" y="1484784"/>
            <a:ext cx="2468106" cy="1846965"/>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79" name="Picture 7" descr="I:\Dibujos\Satanas\Z058.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6267982" y="3964701"/>
            <a:ext cx="2291348" cy="171851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3080" name="Picture 8" descr="I:\Dibujos\Tierra nueva\Tierra nueva\image_thumb27.png"/>
          <p:cNvPicPr>
            <a:picLocks noChangeAspect="1" noChangeArrowheads="1"/>
          </p:cNvPicPr>
          <p:nvPr/>
        </p:nvPicPr>
        <p:blipFill>
          <a:blip r:embed="rId6">
            <a:extLst>
              <a:ext uri="{28A0092B-C50C-407E-A947-70E740481C1C}">
                <a14:useLocalDpi xmlns:a14="http://schemas.microsoft.com/office/drawing/2010/main" xmlns=""/>
              </a:ext>
            </a:extLst>
          </a:blip>
          <a:srcRect/>
          <a:stretch>
            <a:fillRect/>
          </a:stretch>
        </p:blipFill>
        <p:spPr bwMode="auto">
          <a:xfrm>
            <a:off x="6516216" y="5072945"/>
            <a:ext cx="2484693" cy="166842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3081" name="Picture 9" descr="I:\Dibujos\Satanas\0906142[2].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107504" y="3428712"/>
            <a:ext cx="2612730" cy="33496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3" name="2 Rectángulo"/>
          <p:cNvSpPr/>
          <p:nvPr/>
        </p:nvSpPr>
        <p:spPr>
          <a:xfrm>
            <a:off x="2720234" y="3456870"/>
            <a:ext cx="6336096" cy="1015663"/>
          </a:xfrm>
          <a:prstGeom prst="rect">
            <a:avLst/>
          </a:prstGeom>
        </p:spPr>
        <p:txBody>
          <a:bodyPr wrap="square">
            <a:spAutoFit/>
          </a:bodyPr>
          <a:lstStyle/>
          <a:p>
            <a:pPr lvl="0">
              <a:spcBef>
                <a:spcPts val="600"/>
              </a:spcBef>
            </a:pPr>
            <a:r>
              <a:rPr lang="ro-RO" sz="2000" b="1" smtClean="0">
                <a:solidFill>
                  <a:prstClr val="black"/>
                </a:solidFill>
              </a:rPr>
              <a:t>Pe </a:t>
            </a:r>
            <a:r>
              <a:rPr lang="ro-RO" sz="2000" b="1" smtClean="0">
                <a:solidFill>
                  <a:prstClr val="black"/>
                </a:solidFill>
              </a:rPr>
              <a:t>de altă parte, Îl vedem pe Dumnezeu omnipotent, atotputernic și iubitor, îngrijorat pentru Iov și aducând un remediu final </a:t>
            </a:r>
            <a:r>
              <a:rPr lang="ro-RO" sz="2000" b="1" smtClean="0">
                <a:solidFill>
                  <a:prstClr val="black"/>
                </a:solidFill>
              </a:rPr>
              <a:t>situației </a:t>
            </a:r>
            <a:r>
              <a:rPr lang="ro-RO" sz="2000" b="1" smtClean="0">
                <a:solidFill>
                  <a:prstClr val="black"/>
                </a:solidFill>
              </a:rPr>
              <a:t>sale</a:t>
            </a:r>
            <a:r>
              <a:rPr lang="ro-RO" sz="2000" b="1" smtClean="0">
                <a:solidFill>
                  <a:prstClr val="black"/>
                </a:solidFill>
              </a:rPr>
              <a:t>.</a:t>
            </a:r>
            <a:endParaRPr lang="ro-RO" sz="2000" b="1" smtClean="0">
              <a:solidFill>
                <a:prstClr val="black"/>
              </a:solidFill>
            </a:endParaRPr>
          </a:p>
        </p:txBody>
      </p:sp>
      <p:sp>
        <p:nvSpPr>
          <p:cNvPr id="5" name="4 Rectángulo"/>
          <p:cNvSpPr/>
          <p:nvPr/>
        </p:nvSpPr>
        <p:spPr>
          <a:xfrm>
            <a:off x="2720234" y="4488553"/>
            <a:ext cx="3488479" cy="2323713"/>
          </a:xfrm>
          <a:prstGeom prst="rect">
            <a:avLst/>
          </a:prstGeom>
        </p:spPr>
        <p:txBody>
          <a:bodyPr wrap="square">
            <a:spAutoFit/>
          </a:bodyPr>
          <a:lstStyle/>
          <a:p>
            <a:pPr lvl="0">
              <a:spcBef>
                <a:spcPts val="600"/>
              </a:spcBef>
            </a:pPr>
            <a:r>
              <a:rPr lang="ro-RO" sz="2000" b="1" smtClean="0">
                <a:solidFill>
                  <a:prstClr val="black"/>
                </a:solidFill>
              </a:rPr>
              <a:t>Dumnezeu </a:t>
            </a:r>
            <a:r>
              <a:rPr lang="ro-RO" sz="2000" b="1" smtClean="0">
                <a:solidFill>
                  <a:prstClr val="black"/>
                </a:solidFill>
              </a:rPr>
              <a:t>nu provoacă suferința. Din contră, are un plan pentru a încheia definitiv cu această plagă a umanității</a:t>
            </a:r>
            <a:r>
              <a:rPr lang="ro-RO" sz="2000" b="1" smtClean="0">
                <a:solidFill>
                  <a:prstClr val="black"/>
                </a:solidFill>
              </a:rPr>
              <a:t>. </a:t>
            </a:r>
            <a:endParaRPr lang="ro-RO" sz="2000" b="1" smtClean="0">
              <a:solidFill>
                <a:prstClr val="black"/>
              </a:solidFill>
            </a:endParaRPr>
          </a:p>
          <a:p>
            <a:pPr lvl="0">
              <a:spcBef>
                <a:spcPts val="600"/>
              </a:spcBef>
            </a:pPr>
            <a:r>
              <a:rPr lang="ro-RO" sz="2000" b="1" smtClean="0">
                <a:solidFill>
                  <a:prstClr val="black"/>
                </a:solidFill>
              </a:rPr>
              <a:t>Trebuie </a:t>
            </a:r>
            <a:r>
              <a:rPr lang="ro-RO" sz="2000" b="1" smtClean="0">
                <a:solidFill>
                  <a:prstClr val="black"/>
                </a:solidFill>
              </a:rPr>
              <a:t>să ne încredem în bunătatea sa și să asteptăm împlinirea </a:t>
            </a:r>
            <a:r>
              <a:rPr lang="ro-RO" sz="2000" b="1" smtClean="0">
                <a:solidFill>
                  <a:prstClr val="black"/>
                </a:solidFill>
              </a:rPr>
              <a:t>planului </a:t>
            </a:r>
            <a:r>
              <a:rPr lang="ro-RO" sz="2000" b="1" smtClean="0">
                <a:solidFill>
                  <a:prstClr val="black"/>
                </a:solidFill>
              </a:rPr>
              <a:t>Său.</a:t>
            </a:r>
            <a:endParaRPr lang="ro-RO" sz="2000" b="1">
              <a:solidFill>
                <a:prstClr val="black"/>
              </a:solidFill>
            </a:endParaRPr>
          </a:p>
        </p:txBody>
      </p:sp>
    </p:spTree>
    <p:extLst>
      <p:ext uri="{BB962C8B-B14F-4D97-AF65-F5344CB8AC3E}">
        <p14:creationId xmlns:p14="http://schemas.microsoft.com/office/powerpoint/2010/main" xmlns="" val="16497836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out)">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3075"/>
                                        </p:tgtEl>
                                        <p:attrNameLst>
                                          <p:attrName>style.visibility</p:attrName>
                                        </p:attrNameLst>
                                      </p:cBhvr>
                                      <p:to>
                                        <p:strVal val="visible"/>
                                      </p:to>
                                    </p:set>
                                    <p:anim calcmode="lin" valueType="num">
                                      <p:cBhvr>
                                        <p:cTn id="21" dur="500" decel="50000" fill="hold">
                                          <p:stCondLst>
                                            <p:cond delay="0"/>
                                          </p:stCondLst>
                                        </p:cTn>
                                        <p:tgtEl>
                                          <p:spTgt spid="3075"/>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3075"/>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3075"/>
                                        </p:tgtEl>
                                        <p:attrNameLst>
                                          <p:attrName>ppt_w</p:attrName>
                                        </p:attrNameLst>
                                      </p:cBhvr>
                                      <p:tavLst>
                                        <p:tav tm="0">
                                          <p:val>
                                            <p:strVal val="#ppt_w*.05"/>
                                          </p:val>
                                        </p:tav>
                                        <p:tav tm="100000">
                                          <p:val>
                                            <p:strVal val="#ppt_w"/>
                                          </p:val>
                                        </p:tav>
                                      </p:tavLst>
                                    </p:anim>
                                    <p:anim calcmode="lin" valueType="num">
                                      <p:cBhvr>
                                        <p:cTn id="24" dur="1000" fill="hold"/>
                                        <p:tgtEl>
                                          <p:spTgt spid="3075"/>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3075"/>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3075"/>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3075"/>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3075"/>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left)">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3081"/>
                                        </p:tgtEl>
                                        <p:attrNameLst>
                                          <p:attrName>style.visibility</p:attrName>
                                        </p:attrNameLst>
                                      </p:cBhvr>
                                      <p:to>
                                        <p:strVal val="visible"/>
                                      </p:to>
                                    </p:set>
                                    <p:anim calcmode="lin" valueType="num">
                                      <p:cBhvr>
                                        <p:cTn id="42" dur="500" decel="50000" fill="hold">
                                          <p:stCondLst>
                                            <p:cond delay="0"/>
                                          </p:stCondLst>
                                        </p:cTn>
                                        <p:tgtEl>
                                          <p:spTgt spid="3081"/>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3081"/>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3081"/>
                                        </p:tgtEl>
                                        <p:attrNameLst>
                                          <p:attrName>ppt_w</p:attrName>
                                        </p:attrNameLst>
                                      </p:cBhvr>
                                      <p:tavLst>
                                        <p:tav tm="0">
                                          <p:val>
                                            <p:strVal val="#ppt_w*.05"/>
                                          </p:val>
                                        </p:tav>
                                        <p:tav tm="100000">
                                          <p:val>
                                            <p:strVal val="#ppt_w"/>
                                          </p:val>
                                        </p:tav>
                                      </p:tavLst>
                                    </p:anim>
                                    <p:anim calcmode="lin" valueType="num">
                                      <p:cBhvr>
                                        <p:cTn id="45" dur="1000" fill="hold"/>
                                        <p:tgtEl>
                                          <p:spTgt spid="3081"/>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3081"/>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3081"/>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3081"/>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3081"/>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left)">
                                      <p:cBhvr>
                                        <p:cTn id="53" dur="5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25" presetClass="entr" presetSubtype="0" fill="hold" nodeType="clickEffect">
                                  <p:stCondLst>
                                    <p:cond delay="0"/>
                                  </p:stCondLst>
                                  <p:childTnLst>
                                    <p:set>
                                      <p:cBhvr>
                                        <p:cTn id="57" dur="1" fill="hold">
                                          <p:stCondLst>
                                            <p:cond delay="0"/>
                                          </p:stCondLst>
                                        </p:cTn>
                                        <p:tgtEl>
                                          <p:spTgt spid="3079"/>
                                        </p:tgtEl>
                                        <p:attrNameLst>
                                          <p:attrName>style.visibility</p:attrName>
                                        </p:attrNameLst>
                                      </p:cBhvr>
                                      <p:to>
                                        <p:strVal val="visible"/>
                                      </p:to>
                                    </p:set>
                                    <p:anim calcmode="lin" valueType="num">
                                      <p:cBhvr>
                                        <p:cTn id="58" dur="500" decel="50000" fill="hold">
                                          <p:stCondLst>
                                            <p:cond delay="0"/>
                                          </p:stCondLst>
                                        </p:cTn>
                                        <p:tgtEl>
                                          <p:spTgt spid="3079"/>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3079"/>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3079"/>
                                        </p:tgtEl>
                                        <p:attrNameLst>
                                          <p:attrName>ppt_w</p:attrName>
                                        </p:attrNameLst>
                                      </p:cBhvr>
                                      <p:tavLst>
                                        <p:tav tm="0">
                                          <p:val>
                                            <p:strVal val="#ppt_w*.05"/>
                                          </p:val>
                                        </p:tav>
                                        <p:tav tm="100000">
                                          <p:val>
                                            <p:strVal val="#ppt_w"/>
                                          </p:val>
                                        </p:tav>
                                      </p:tavLst>
                                    </p:anim>
                                    <p:anim calcmode="lin" valueType="num">
                                      <p:cBhvr>
                                        <p:cTn id="61" dur="1000" fill="hold"/>
                                        <p:tgtEl>
                                          <p:spTgt spid="3079"/>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3079"/>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3079"/>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3079"/>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3079"/>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5">
                                            <p:txEl>
                                              <p:pRg st="0" end="0"/>
                                            </p:txEl>
                                          </p:spTgt>
                                        </p:tgtEl>
                                        <p:attrNameLst>
                                          <p:attrName>style.visibility</p:attrName>
                                        </p:attrNameLst>
                                      </p:cBhvr>
                                      <p:to>
                                        <p:strVal val="visible"/>
                                      </p:to>
                                    </p:set>
                                    <p:animEffect transition="in" filter="wipe(left)">
                                      <p:cBhvr>
                                        <p:cTn id="69" dur="500"/>
                                        <p:tgtEl>
                                          <p:spTgt spid="5">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5" presetClass="entr" presetSubtype="0" fill="hold" nodeType="clickEffect">
                                  <p:stCondLst>
                                    <p:cond delay="0"/>
                                  </p:stCondLst>
                                  <p:childTnLst>
                                    <p:set>
                                      <p:cBhvr>
                                        <p:cTn id="73" dur="1" fill="hold">
                                          <p:stCondLst>
                                            <p:cond delay="0"/>
                                          </p:stCondLst>
                                        </p:cTn>
                                        <p:tgtEl>
                                          <p:spTgt spid="3080"/>
                                        </p:tgtEl>
                                        <p:attrNameLst>
                                          <p:attrName>style.visibility</p:attrName>
                                        </p:attrNameLst>
                                      </p:cBhvr>
                                      <p:to>
                                        <p:strVal val="visible"/>
                                      </p:to>
                                    </p:set>
                                    <p:anim calcmode="lin" valueType="num">
                                      <p:cBhvr>
                                        <p:cTn id="74" dur="500" decel="50000" fill="hold">
                                          <p:stCondLst>
                                            <p:cond delay="0"/>
                                          </p:stCondLst>
                                        </p:cTn>
                                        <p:tgtEl>
                                          <p:spTgt spid="3080"/>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3080"/>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3080"/>
                                        </p:tgtEl>
                                        <p:attrNameLst>
                                          <p:attrName>ppt_w</p:attrName>
                                        </p:attrNameLst>
                                      </p:cBhvr>
                                      <p:tavLst>
                                        <p:tav tm="0">
                                          <p:val>
                                            <p:strVal val="#ppt_w*.05"/>
                                          </p:val>
                                        </p:tav>
                                        <p:tav tm="100000">
                                          <p:val>
                                            <p:strVal val="#ppt_w"/>
                                          </p:val>
                                        </p:tav>
                                      </p:tavLst>
                                    </p:anim>
                                    <p:anim calcmode="lin" valueType="num">
                                      <p:cBhvr>
                                        <p:cTn id="77" dur="1000" fill="hold"/>
                                        <p:tgtEl>
                                          <p:spTgt spid="3080"/>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3080"/>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3080"/>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3080"/>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3080"/>
                                        </p:tgtEl>
                                      </p:cBhvr>
                                    </p:animEffect>
                                  </p:childTnLst>
                                </p:cTn>
                              </p:par>
                            </p:childTnLst>
                          </p:cTn>
                        </p:par>
                        <p:par>
                          <p:cTn id="82" fill="hold">
                            <p:stCondLst>
                              <p:cond delay="1000"/>
                            </p:stCondLst>
                            <p:childTnLst>
                              <p:par>
                                <p:cTn id="83" presetID="22" presetClass="entr" presetSubtype="8" fill="hold" grpId="0" nodeType="afterEffect">
                                  <p:stCondLst>
                                    <p:cond delay="0"/>
                                  </p:stCondLst>
                                  <p:childTnLst>
                                    <p:set>
                                      <p:cBhvr>
                                        <p:cTn id="84" dur="1" fill="hold">
                                          <p:stCondLst>
                                            <p:cond delay="0"/>
                                          </p:stCondLst>
                                        </p:cTn>
                                        <p:tgtEl>
                                          <p:spTgt spid="5">
                                            <p:txEl>
                                              <p:pRg st="1" end="1"/>
                                            </p:txEl>
                                          </p:spTgt>
                                        </p:tgtEl>
                                        <p:attrNameLst>
                                          <p:attrName>style.visibility</p:attrName>
                                        </p:attrNameLst>
                                      </p:cBhvr>
                                      <p:to>
                                        <p:strVal val="visible"/>
                                      </p:to>
                                    </p:set>
                                    <p:animEffect transition="in" filter="wipe(left)">
                                      <p:cBhvr>
                                        <p:cTn id="8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uiExpand="1" build="p"/>
      <p:bldP spid="3" grpId="0"/>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949" y="-4893"/>
            <a:ext cx="9147949" cy="830997"/>
          </a:xfrm>
          <a:prstGeom prst="rect">
            <a:avLst/>
          </a:prstGeom>
        </p:spPr>
        <p:txBody>
          <a:bodyPr wrap="square">
            <a:spAutoFit/>
          </a:bodyPr>
          <a:lstStyle/>
          <a:p>
            <a:pPr algn="ctr"/>
            <a:r>
              <a:rPr lang="ro-RO" sz="4800" b="1" spc="30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DE </a:t>
            </a:r>
            <a:r>
              <a:rPr lang="ro-RO" sz="4800" b="1" spc="30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CE </a:t>
            </a:r>
            <a:r>
              <a:rPr lang="ro-RO" sz="4800" b="1" spc="30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SUFERIM?</a:t>
            </a:r>
            <a:endParaRPr lang="ro-RO" sz="4800" b="1" spc="30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2 Rectángulo"/>
          <p:cNvSpPr/>
          <p:nvPr/>
        </p:nvSpPr>
        <p:spPr>
          <a:xfrm>
            <a:off x="107504" y="766445"/>
            <a:ext cx="511256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o-RO" b="1" dirty="0" smtClean="0">
                <a:latin typeface="Comic Sans MS" pitchFamily="66" charset="0"/>
              </a:rPr>
              <a:t>«Mâinile Tale m-au făcut şi m-au zidit, ele m-au întocmit în întregime ... Şi Tu să mă nimiceşti!?» </a:t>
            </a:r>
            <a:r>
              <a:rPr lang="ro-RO" sz="1400" b="1" dirty="0" smtClean="0">
                <a:latin typeface="Comic Sans MS" pitchFamily="66" charset="0"/>
              </a:rPr>
              <a:t>(Iov 10:8)</a:t>
            </a:r>
            <a:endParaRPr lang="ro-RO" sz="1400" b="1" dirty="0">
              <a:latin typeface="Comic Sans MS" pitchFamily="66" charset="0"/>
            </a:endParaRPr>
          </a:p>
        </p:txBody>
      </p:sp>
      <p:sp>
        <p:nvSpPr>
          <p:cNvPr id="4" name="3 CuadroTexto"/>
          <p:cNvSpPr txBox="1"/>
          <p:nvPr/>
        </p:nvSpPr>
        <p:spPr>
          <a:xfrm>
            <a:off x="23642" y="1918186"/>
            <a:ext cx="5184576" cy="4939814"/>
          </a:xfrm>
          <a:prstGeom prst="rect">
            <a:avLst/>
          </a:prstGeom>
          <a:solidFill>
            <a:schemeClr val="bg1">
              <a:alpha val="83000"/>
            </a:schemeClr>
          </a:solidFill>
          <a:effectLst>
            <a:softEdge rad="50800"/>
          </a:effectLst>
        </p:spPr>
        <p:txBody>
          <a:bodyPr wrap="square" rtlCol="0">
            <a:spAutoFit/>
          </a:bodyPr>
          <a:lstStyle/>
          <a:p>
            <a:pPr>
              <a:spcBef>
                <a:spcPts val="600"/>
              </a:spcBef>
            </a:pPr>
            <a:r>
              <a:rPr lang="ro-RO" sz="2000" b="1" dirty="0" smtClean="0"/>
              <a:t>Deși Iov nu s-a îndoit niciodată de existența </a:t>
            </a:r>
            <a:r>
              <a:rPr lang="ro-RO" sz="2000" b="1" dirty="0" smtClean="0"/>
              <a:t>lui Dumnezeu </a:t>
            </a:r>
            <a:r>
              <a:rPr lang="ro-RO" sz="2000" b="1" dirty="0" smtClean="0"/>
              <a:t>sau de puterea Sa creatoare, constant îi venea în minte întrebarea: De ce </a:t>
            </a:r>
            <a:r>
              <a:rPr lang="ro-RO" sz="2000" b="1" dirty="0" smtClean="0">
                <a:latin typeface="Calibri" pitchFamily="34" charset="0"/>
              </a:rPr>
              <a:t>sufăr? Ce am făcut ca să sufăr așa</a:t>
            </a:r>
            <a:r>
              <a:rPr lang="ro-RO" sz="2000" b="1" dirty="0" smtClean="0">
                <a:latin typeface="Calibri" pitchFamily="34" charset="0"/>
              </a:rPr>
              <a:t>? </a:t>
            </a:r>
            <a:endParaRPr lang="ro-RO" sz="2000" b="1" dirty="0" smtClean="0">
              <a:latin typeface="Calibri" pitchFamily="34" charset="0"/>
            </a:endParaRPr>
          </a:p>
          <a:p>
            <a:pPr>
              <a:spcBef>
                <a:spcPts val="600"/>
              </a:spcBef>
            </a:pPr>
            <a:r>
              <a:rPr lang="ro-RO" sz="2000" b="1" dirty="0" smtClean="0">
                <a:latin typeface="Calibri" pitchFamily="34" charset="0"/>
              </a:rPr>
              <a:t>Pentru ateu, problema suferinţei este o parte mai mare a jocului de noroc care determină viaţa noastră </a:t>
            </a:r>
            <a:r>
              <a:rPr lang="ro-RO" sz="2000" b="1" dirty="0" smtClean="0"/>
              <a:t>(apropo</a:t>
            </a:r>
            <a:r>
              <a:rPr lang="ro-RO" sz="2000" b="1" dirty="0" smtClean="0"/>
              <a:t>, un răspuns destul de nesatisfăcător și lipsit de </a:t>
            </a:r>
            <a:r>
              <a:rPr lang="ro-RO" sz="2000" b="1" dirty="0" smtClean="0"/>
              <a:t>speranță).</a:t>
            </a:r>
          </a:p>
          <a:p>
            <a:pPr>
              <a:spcBef>
                <a:spcPts val="600"/>
              </a:spcBef>
            </a:pPr>
            <a:r>
              <a:rPr lang="ro-RO" sz="2000" b="1" dirty="0" smtClean="0"/>
              <a:t>Pentru </a:t>
            </a:r>
            <a:r>
              <a:rPr lang="ro-RO" sz="2000" b="1" dirty="0" smtClean="0"/>
              <a:t>credincios, dimpotrivă, problema constă în a accepta existența suferinței și în dreptul acelora care sunt fideli voinței divine. </a:t>
            </a:r>
          </a:p>
          <a:p>
            <a:pPr>
              <a:spcBef>
                <a:spcPts val="600"/>
              </a:spcBef>
            </a:pPr>
            <a:r>
              <a:rPr lang="ro-RO" sz="2000" b="1" dirty="0" smtClean="0"/>
              <a:t>Cu toate că ocazional </a:t>
            </a:r>
            <a:r>
              <a:rPr lang="ro-RO" sz="2000" b="1" dirty="0" smtClean="0"/>
              <a:t>suferința </a:t>
            </a:r>
            <a:r>
              <a:rPr lang="ro-RO" sz="2000" b="1" dirty="0" smtClean="0"/>
              <a:t>este cauza păcatelor noastre, este evident că nu totdeauna este așa. De aceea, sfârșim îndoindu-ne de caracterul lui Dumnezeu. </a:t>
            </a:r>
            <a:endParaRPr lang="ro-RO" sz="2000" b="1" dirty="0"/>
          </a:p>
        </p:txBody>
      </p:sp>
    </p:spTree>
    <p:extLst>
      <p:ext uri="{BB962C8B-B14F-4D97-AF65-F5344CB8AC3E}">
        <p14:creationId xmlns:p14="http://schemas.microsoft.com/office/powerpoint/2010/main" xmlns="" val="26394746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randombar(horizontal)">
                                      <p:cBhvr>
                                        <p:cTn id="22" dur="500"/>
                                        <p:tgtEl>
                                          <p:spTgt spid="4">
                                            <p:bg/>
                                          </p:spTgt>
                                        </p:tgtEl>
                                      </p:cBhvr>
                                    </p:animEffect>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1000"/>
                                        <p:tgtEl>
                                          <p:spTgt spid="4">
                                            <p:txEl>
                                              <p:pRg st="0" end="0"/>
                                            </p:txEl>
                                          </p:spTgt>
                                        </p:tgtEl>
                                      </p:cBhvr>
                                    </p:animEffect>
                                    <p:anim calcmode="lin" valueType="num">
                                      <p:cBhvr>
                                        <p:cTn id="2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1000"/>
                                        <p:tgtEl>
                                          <p:spTgt spid="4">
                                            <p:txEl>
                                              <p:pRg st="1" end="1"/>
                                            </p:txEl>
                                          </p:spTgt>
                                        </p:tgtEl>
                                      </p:cBhvr>
                                    </p:animEffect>
                                    <p:anim calcmode="lin" valueType="num">
                                      <p:cBhvr>
                                        <p:cTn id="3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fade">
                                      <p:cBhvr>
                                        <p:cTn id="40" dur="1000"/>
                                        <p:tgtEl>
                                          <p:spTgt spid="4">
                                            <p:txEl>
                                              <p:pRg st="2" end="2"/>
                                            </p:txEl>
                                          </p:spTgt>
                                        </p:tgtEl>
                                      </p:cBhvr>
                                    </p:animEffect>
                                    <p:anim calcmode="lin" valueType="num">
                                      <p:cBhvr>
                                        <p:cTn id="4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1000"/>
                                        <p:tgtEl>
                                          <p:spTgt spid="4">
                                            <p:txEl>
                                              <p:pRg st="3" end="3"/>
                                            </p:txEl>
                                          </p:spTgt>
                                        </p:tgtEl>
                                      </p:cBhvr>
                                    </p:animEffect>
                                    <p:anim calcmode="lin" valueType="num">
                                      <p:cBhvr>
                                        <p:cTn id="4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949" y="-4893"/>
            <a:ext cx="9147949" cy="769441"/>
          </a:xfrm>
          <a:prstGeom prst="rect">
            <a:avLst/>
          </a:prstGeom>
        </p:spPr>
        <p:txBody>
          <a:bodyPr wrap="square">
            <a:spAutoFit/>
            <a:scene3d>
              <a:camera prst="orthographicFront"/>
              <a:lightRig rig="chilly" dir="t"/>
            </a:scene3d>
            <a:sp3d extrusionH="57150" contourW="12700">
              <a:bevelT w="38100" h="38100" prst="angle"/>
            </a:sp3d>
          </a:bodyPr>
          <a:lstStyle/>
          <a:p>
            <a:pPr algn="ctr"/>
            <a:r>
              <a:rPr lang="ro-RO" sz="4400" b="1" smtClean="0">
                <a:ln w="12700">
                  <a:noFill/>
                  <a:prstDash val="solid"/>
                </a:ln>
                <a:solidFill>
                  <a:srgbClr val="7030A0"/>
                </a:solidFill>
                <a:effectLst>
                  <a:outerShdw blurRad="41275" dist="20320" dir="1800000" algn="tl" rotWithShape="0">
                    <a:srgbClr val="000000">
                      <a:alpha val="40000"/>
                    </a:srgbClr>
                  </a:outerShdw>
                </a:effectLst>
              </a:rPr>
              <a:t>DUMNEZEU ȘI </a:t>
            </a:r>
            <a:r>
              <a:rPr lang="ro-RO" sz="4400" b="1" smtClean="0">
                <a:ln w="12700">
                  <a:noFill/>
                  <a:prstDash val="solid"/>
                </a:ln>
                <a:solidFill>
                  <a:srgbClr val="7030A0"/>
                </a:solidFill>
                <a:effectLst>
                  <a:outerShdw blurRad="41275" dist="20320" dir="1800000" algn="tl" rotWithShape="0">
                    <a:srgbClr val="000000">
                      <a:alpha val="40000"/>
                    </a:srgbClr>
                  </a:outerShdw>
                </a:effectLst>
              </a:rPr>
              <a:t>SUFERINȚA </a:t>
            </a:r>
            <a:r>
              <a:rPr lang="ro-RO" sz="4400" b="1" smtClean="0">
                <a:ln w="12700">
                  <a:noFill/>
                  <a:prstDash val="solid"/>
                </a:ln>
                <a:solidFill>
                  <a:srgbClr val="7030A0"/>
                </a:solidFill>
                <a:effectLst>
                  <a:outerShdw blurRad="41275" dist="20320" dir="1800000" algn="tl" rotWithShape="0">
                    <a:srgbClr val="000000">
                      <a:alpha val="40000"/>
                    </a:srgbClr>
                  </a:outerShdw>
                </a:effectLst>
              </a:rPr>
              <a:t>UMANĂ</a:t>
            </a:r>
            <a:endParaRPr lang="ro-RO" sz="4400" b="1">
              <a:ln w="12700">
                <a:noFill/>
                <a:prstDash val="solid"/>
              </a:ln>
              <a:solidFill>
                <a:srgbClr val="7030A0"/>
              </a:solidFill>
              <a:effectLst>
                <a:outerShdw blurRad="41275" dist="20320" dir="1800000" algn="tl" rotWithShape="0">
                  <a:srgbClr val="000000">
                    <a:alpha val="40000"/>
                  </a:srgbClr>
                </a:outerShdw>
              </a:effectLst>
            </a:endParaRPr>
          </a:p>
        </p:txBody>
      </p:sp>
      <p:sp>
        <p:nvSpPr>
          <p:cNvPr id="3" name="2 Rectángulo"/>
          <p:cNvSpPr/>
          <p:nvPr/>
        </p:nvSpPr>
        <p:spPr>
          <a:xfrm>
            <a:off x="107504" y="620688"/>
            <a:ext cx="8928992" cy="923330"/>
          </a:xfrm>
          <a:prstGeom prst="rect">
            <a:avLst/>
          </a:prstGeom>
        </p:spPr>
        <p:txBody>
          <a:bodyPr wrap="square">
            <a:spAutoFit/>
          </a:bodyPr>
          <a:lstStyle/>
          <a:p>
            <a:pPr algn="r"/>
            <a:r>
              <a:rPr lang="ro-RO" b="1" dirty="0" smtClean="0">
                <a:solidFill>
                  <a:srgbClr val="4C216D"/>
                </a:solidFill>
                <a:latin typeface="Comic Sans MS" pitchFamily="66" charset="0"/>
              </a:rPr>
              <a:t>«Dimpotrivă, Dumnezeu să fie găsit adevărat şi toţi oamenii să fie găsiţi mincinoşi, după cum este scris: „Ca să fii găsit neprihănit în cuvintele Tale, şi să ieşi biruitor când vei fi judecat.“» </a:t>
            </a:r>
            <a:r>
              <a:rPr lang="ro-RO" sz="1400" b="1" dirty="0" smtClean="0">
                <a:solidFill>
                  <a:srgbClr val="4C216D"/>
                </a:solidFill>
                <a:latin typeface="Comic Sans MS" pitchFamily="66" charset="0"/>
              </a:rPr>
              <a:t>(Romani 3:4 NVI)</a:t>
            </a:r>
            <a:endParaRPr lang="ro-RO" b="1" dirty="0">
              <a:solidFill>
                <a:srgbClr val="4C216D"/>
              </a:solidFill>
              <a:latin typeface="Comic Sans MS" pitchFamily="66" charset="0"/>
            </a:endParaRPr>
          </a:p>
        </p:txBody>
      </p:sp>
      <p:sp>
        <p:nvSpPr>
          <p:cNvPr id="4" name="3 CuadroTexto"/>
          <p:cNvSpPr txBox="1"/>
          <p:nvPr/>
        </p:nvSpPr>
        <p:spPr>
          <a:xfrm>
            <a:off x="4427984" y="1879831"/>
            <a:ext cx="4608512" cy="2631490"/>
          </a:xfrm>
          <a:prstGeom prst="rect">
            <a:avLst/>
          </a:prstGeom>
          <a:noFill/>
        </p:spPr>
        <p:txBody>
          <a:bodyPr wrap="square" rtlCol="0">
            <a:spAutoFit/>
          </a:bodyPr>
          <a:lstStyle/>
          <a:p>
            <a:pPr>
              <a:spcBef>
                <a:spcPts val="600"/>
              </a:spcBef>
            </a:pPr>
            <a:r>
              <a:rPr lang="ro-RO" sz="2000" b="1" smtClean="0">
                <a:latin typeface="Calibri" pitchFamily="34" charset="0"/>
              </a:rPr>
              <a:t>Este greu pentru noi </a:t>
            </a:r>
            <a:r>
              <a:rPr lang="ro-RO" sz="2000" b="1" smtClean="0">
                <a:latin typeface="Calibri" pitchFamily="34" charset="0"/>
              </a:rPr>
              <a:t>să </a:t>
            </a:r>
            <a:r>
              <a:rPr lang="ro-RO" sz="2000" b="1" smtClean="0">
                <a:latin typeface="Calibri" pitchFamily="34" charset="0"/>
              </a:rPr>
              <a:t>combinăm</a:t>
            </a:r>
            <a:r>
              <a:rPr lang="ro-RO" sz="2000" b="1" smtClean="0">
                <a:latin typeface="Calibri" pitchFamily="34" charset="0"/>
              </a:rPr>
              <a:t> bunătatea lui Dumnezeu cu realitatea care ne </a:t>
            </a:r>
            <a:r>
              <a:rPr lang="ro-RO" sz="2000" b="1" smtClean="0">
                <a:latin typeface="Calibri" pitchFamily="34" charset="0"/>
              </a:rPr>
              <a:t>î</a:t>
            </a:r>
            <a:r>
              <a:rPr lang="ro-RO" sz="2000" b="1" smtClean="0">
                <a:latin typeface="Calibri" pitchFamily="34" charset="0"/>
              </a:rPr>
              <a:t>nconjoară </a:t>
            </a:r>
            <a:r>
              <a:rPr lang="ro-RO" sz="2000" b="1" smtClean="0"/>
              <a:t>(o </a:t>
            </a:r>
            <a:r>
              <a:rPr lang="ro-RO" sz="2000" b="1" smtClean="0"/>
              <a:t>lume în care răul ne umple de durere </a:t>
            </a:r>
            <a:r>
              <a:rPr lang="ro-RO" sz="2000" b="1" smtClean="0"/>
              <a:t>și </a:t>
            </a:r>
            <a:r>
              <a:rPr lang="ro-RO" sz="2000" b="1" smtClean="0"/>
              <a:t>suferință</a:t>
            </a:r>
            <a:r>
              <a:rPr lang="ro-RO" sz="2000" b="1" smtClean="0"/>
              <a:t>).</a:t>
            </a:r>
          </a:p>
          <a:p>
            <a:pPr>
              <a:spcBef>
                <a:spcPts val="600"/>
              </a:spcBef>
            </a:pPr>
            <a:r>
              <a:rPr lang="ro-RO" sz="2000" b="1" smtClean="0"/>
              <a:t>Dar</a:t>
            </a:r>
            <a:r>
              <a:rPr lang="ro-RO" sz="2000" b="1" smtClean="0"/>
              <a:t>, înțeleg îngerii sau lumile necăzute în păcat? Dacă Dumenzeu l-ar fi distrus pe Lucifer când s-a revoltat, nu L-ar fi văzut ei pe Dumnezeu ca pe un tiran </a:t>
            </a:r>
            <a:r>
              <a:rPr lang="ro-RO" sz="2000" b="1" smtClean="0"/>
              <a:t>nemilos</a:t>
            </a:r>
            <a:r>
              <a:rPr lang="ro-RO" sz="2000" b="1" smtClean="0"/>
              <a:t>?</a:t>
            </a:r>
            <a:endParaRPr lang="ro-RO" sz="2000" b="1" smtClean="0"/>
          </a:p>
        </p:txBody>
      </p:sp>
      <p:pic>
        <p:nvPicPr>
          <p:cNvPr id="4098" name="Picture 2" descr="I:\Dibujos\Juicio\Ancient-of-Days-for-blog-post.jp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78223" y="1588777"/>
            <a:ext cx="4105746" cy="352137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4099" name="Picture 3" descr="I:\Dibujos\Juicio\ElJuicio (20).JPG"/>
          <p:cNvPicPr>
            <a:picLocks noChangeAspect="1" noChangeArrowheads="1"/>
          </p:cNvPicPr>
          <p:nvPr/>
        </p:nvPicPr>
        <p:blipFill>
          <a:blip r:embed="rId4" cstate="screen">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a:ext>
            </a:extLst>
          </a:blip>
          <a:srcRect/>
          <a:stretch>
            <a:fillRect/>
          </a:stretch>
        </p:blipFill>
        <p:spPr bwMode="auto">
          <a:xfrm>
            <a:off x="6156176" y="4581128"/>
            <a:ext cx="2880320" cy="2160240"/>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178222" y="5182160"/>
            <a:ext cx="5905946" cy="1631216"/>
          </a:xfrm>
          <a:prstGeom prst="rect">
            <a:avLst/>
          </a:prstGeom>
        </p:spPr>
        <p:txBody>
          <a:bodyPr wrap="square">
            <a:spAutoFit/>
          </a:bodyPr>
          <a:lstStyle/>
          <a:p>
            <a:pPr lvl="0">
              <a:spcBef>
                <a:spcPts val="600"/>
              </a:spcBef>
            </a:pPr>
            <a:r>
              <a:rPr lang="ro-RO" sz="2000" b="1" smtClean="0">
                <a:solidFill>
                  <a:prstClr val="black"/>
                </a:solidFill>
              </a:rPr>
              <a:t>Așa cum ne spune Pavel, judecata va descoperi caracterul lui Dumnezeu. Modul în care El a tratat păcatul va arăta înaintea îngerilor, lumilor necăzute și tuturor locuitorilor acestui pământ că Dumnezeu este dragoste și că drepte sunt căile Sale</a:t>
            </a:r>
            <a:r>
              <a:rPr lang="ro-RO" sz="2000" b="1" smtClean="0">
                <a:solidFill>
                  <a:prstClr val="black"/>
                </a:solidFill>
              </a:rPr>
              <a:t>. </a:t>
            </a:r>
            <a:endParaRPr lang="ro-RO" sz="2000" b="1">
              <a:solidFill>
                <a:prstClr val="black"/>
              </a:solidFill>
            </a:endParaRPr>
          </a:p>
        </p:txBody>
      </p:sp>
    </p:spTree>
    <p:extLst>
      <p:ext uri="{BB962C8B-B14F-4D97-AF65-F5344CB8AC3E}">
        <p14:creationId xmlns:p14="http://schemas.microsoft.com/office/powerpoint/2010/main" xmlns="" val="28059333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fade">
                                      <p:cBhvr>
                                        <p:cTn id="16" dur="1000"/>
                                        <p:tgtEl>
                                          <p:spTgt spid="4098"/>
                                        </p:tgtEl>
                                      </p:cBhvr>
                                    </p:animEffect>
                                    <p:anim calcmode="lin" valueType="num">
                                      <p:cBhvr>
                                        <p:cTn id="17" dur="1000" fill="hold"/>
                                        <p:tgtEl>
                                          <p:spTgt spid="4098"/>
                                        </p:tgtEl>
                                        <p:attrNameLst>
                                          <p:attrName>ppt_x</p:attrName>
                                        </p:attrNameLst>
                                      </p:cBhvr>
                                      <p:tavLst>
                                        <p:tav tm="0">
                                          <p:val>
                                            <p:strVal val="#ppt_x"/>
                                          </p:val>
                                        </p:tav>
                                        <p:tav tm="100000">
                                          <p:val>
                                            <p:strVal val="#ppt_x"/>
                                          </p:val>
                                        </p:tav>
                                      </p:tavLst>
                                    </p:anim>
                                    <p:anim calcmode="lin" valueType="num">
                                      <p:cBhvr>
                                        <p:cTn id="18" dur="1000" fill="hold"/>
                                        <p:tgtEl>
                                          <p:spTgt spid="409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left)">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right)">
                                      <p:cBhvr>
                                        <p:cTn id="38" dur="500"/>
                                        <p:tgtEl>
                                          <p:spTgt spid="5"/>
                                        </p:tgtEl>
                                      </p:cBhvr>
                                    </p:animEffect>
                                  </p:childTnLst>
                                </p:cTn>
                              </p:par>
                              <p:par>
                                <p:cTn id="39" presetID="22" presetClass="entr" presetSubtype="8" fill="hold" nodeType="withEffect">
                                  <p:stCondLst>
                                    <p:cond delay="0"/>
                                  </p:stCondLst>
                                  <p:childTnLst>
                                    <p:set>
                                      <p:cBhvr>
                                        <p:cTn id="40" dur="1" fill="hold">
                                          <p:stCondLst>
                                            <p:cond delay="0"/>
                                          </p:stCondLst>
                                        </p:cTn>
                                        <p:tgtEl>
                                          <p:spTgt spid="4099"/>
                                        </p:tgtEl>
                                        <p:attrNameLst>
                                          <p:attrName>style.visibility</p:attrName>
                                        </p:attrNameLst>
                                      </p:cBhvr>
                                      <p:to>
                                        <p:strVal val="visible"/>
                                      </p:to>
                                    </p:set>
                                    <p:animEffect transition="in" filter="wipe(left)">
                                      <p:cBhvr>
                                        <p:cTn id="41"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95536" y="679659"/>
            <a:ext cx="8352928" cy="6186309"/>
          </a:xfrm>
          <a:prstGeom prst="rect">
            <a:avLst/>
          </a:prstGeom>
        </p:spPr>
        <p:txBody>
          <a:bodyPr wrap="square">
            <a:spAutoFit/>
          </a:bodyPr>
          <a:lstStyle/>
          <a:p>
            <a:pPr indent="355600" algn="just"/>
            <a:r>
              <a:rPr lang="ro-RO" sz="2200" dirty="0" smtClean="0">
                <a:latin typeface="Arial (Corp)"/>
              </a:rPr>
              <a:t>«</a:t>
            </a:r>
            <a:r>
              <a:rPr lang="ro-RO" sz="2200" b="1" dirty="0" smtClean="0">
                <a:effectLst>
                  <a:outerShdw blurRad="38100" dist="38100" dir="2700000" algn="tl">
                    <a:srgbClr val="000000">
                      <a:alpha val="43137"/>
                    </a:srgbClr>
                  </a:outerShdw>
                </a:effectLst>
                <a:latin typeface="Arial (Corp)"/>
              </a:rPr>
              <a:t>Toate întrebările cu privire la adevăr și rătăcire în lupta cea lungă au fost acum explicate. Urmările răscoalei, roadele punerii deoparte a statutelor divine s-au descoperit vederii tuturor inteligențelor create. Efectele conducerii lui Satana în contrast cu guvernarea lui Dumnezeu au fost prezentate universului întreg. Chiar lucrările lui l-au condamnat. Înțelepciunea lui Dumnezeu, dreptatea și bunătatea Lui sunt deplin îndreptățite. S-a văzut că toate procedeele Sale în marea luptă au fost dirijate ținând seama de binele veșnic al poporului Său și binele tuturor lumilor pe care El le-a creat. „Toate lucrările Tale Te vor lăuda, Doamne! Și credincioșii Tăi Te vor binecuvânta” (Psalmii 145, 10). Istoria păcatului va sta în toată veșnicia ca martoră că de existența Legii lui Dumnezeu este legată fericirea tuturor ființelor create de El. Ținând seama de toate faptele din lupta cea mare, universul întreg, atât cei credincioși, cât și cei răsculați, declară într-un glas: „Drepte și adevărate sunt căile Tale, Împărate al neamurilor”.</a:t>
            </a:r>
            <a:r>
              <a:rPr lang="ro-RO" sz="2200" dirty="0" smtClean="0">
                <a:latin typeface="Arial (Corp)"/>
              </a:rPr>
              <a:t>»</a:t>
            </a:r>
            <a:endParaRPr lang="ro-RO" sz="2200" dirty="0">
              <a:latin typeface="Arial (Corp)"/>
            </a:endParaRPr>
          </a:p>
        </p:txBody>
      </p:sp>
      <p:sp>
        <p:nvSpPr>
          <p:cNvPr id="3" name="2 CuadroTexto"/>
          <p:cNvSpPr txBox="1"/>
          <p:nvPr/>
        </p:nvSpPr>
        <p:spPr>
          <a:xfrm>
            <a:off x="2759613" y="332656"/>
            <a:ext cx="3352456" cy="338554"/>
          </a:xfrm>
          <a:prstGeom prst="rect">
            <a:avLst/>
          </a:prstGeom>
          <a:noFill/>
        </p:spPr>
        <p:txBody>
          <a:bodyPr wrap="none" rtlCol="0">
            <a:spAutoFit/>
          </a:bodyPr>
          <a:lstStyle/>
          <a:p>
            <a:pPr algn="r"/>
            <a:r>
              <a:rPr lang="ro-RO" sz="1600" b="1" smtClean="0"/>
              <a:t>E.G.W. (</a:t>
            </a:r>
            <a:r>
              <a:rPr lang="ro-RO" sz="1600" b="1" smtClean="0"/>
              <a:t>Tragedia </a:t>
            </a:r>
            <a:r>
              <a:rPr lang="ro-RO" sz="1600" b="1" smtClean="0"/>
              <a:t>Veacurilor</a:t>
            </a:r>
            <a:r>
              <a:rPr lang="ro-RO" sz="1600" b="1" smtClean="0"/>
              <a:t>, </a:t>
            </a:r>
            <a:r>
              <a:rPr lang="ro-RO" sz="1600" b="1" smtClean="0"/>
              <a:t>pa</a:t>
            </a:r>
            <a:r>
              <a:rPr lang="ro-RO" sz="1600" b="1" smtClean="0"/>
              <a:t>g</a:t>
            </a:r>
            <a:r>
              <a:rPr lang="ro-RO" sz="1600" b="1" smtClean="0"/>
              <a:t>. </a:t>
            </a:r>
            <a:r>
              <a:rPr lang="ro-RO" sz="1600" b="1" smtClean="0"/>
              <a:t>67</a:t>
            </a:r>
            <a:r>
              <a:rPr lang="ro-RO" sz="1600" b="1" smtClean="0"/>
              <a:t>0</a:t>
            </a:r>
            <a:r>
              <a:rPr lang="ro-RO" sz="1600" b="1" smtClean="0"/>
              <a:t>)</a:t>
            </a:r>
            <a:endParaRPr lang="ro-RO" sz="1600" b="1"/>
          </a:p>
        </p:txBody>
      </p:sp>
    </p:spTree>
    <p:extLst>
      <p:ext uri="{BB962C8B-B14F-4D97-AF65-F5344CB8AC3E}">
        <p14:creationId xmlns:p14="http://schemas.microsoft.com/office/powerpoint/2010/main" xmlns="" val="4204325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682</TotalTime>
  <Words>1003</Words>
  <Application>Microsoft Office PowerPoint</Application>
  <PresentationFormat>Expunere pe ecran (4:3)</PresentationFormat>
  <Paragraphs>43</Paragraphs>
  <Slides>8</Slides>
  <Notes>1</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8</vt:i4>
      </vt:variant>
    </vt:vector>
  </HeadingPairs>
  <TitlesOfParts>
    <vt:vector size="14" baseType="lpstr">
      <vt:lpstr>Arial</vt:lpstr>
      <vt:lpstr>Calibri</vt:lpstr>
      <vt:lpstr>Wingdings 3</vt:lpstr>
      <vt:lpstr>Comic Sans MS</vt:lpstr>
      <vt:lpstr>Arial (Corp)</vt:lpstr>
      <vt:lpstr>Tema de Office</vt:lpstr>
      <vt:lpstr>Diapozitivul 1</vt:lpstr>
      <vt:lpstr>Diapozitivul 2</vt:lpstr>
      <vt:lpstr>Diapozitivul 3</vt:lpstr>
      <vt:lpstr>Diapozitivul 4</vt:lpstr>
      <vt:lpstr>Diapozitivul 5</vt:lpstr>
      <vt:lpstr>Diapozitivul 6</vt:lpstr>
      <vt:lpstr>Diapozitivul 7</vt:lpstr>
      <vt:lpstr>Diapozitivul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4 - Dumnezeu si suferinta umana</dc:title>
  <dc:subject>Studiu Biblic, Trim. IV, 2016 – Cartea lui Iov</dc:subject>
  <dc:creator>Sergio Fustero Carreras</dc:creator>
  <cp:keywords>http://www.fustero.net/es/index_ro.php</cp:keywords>
  <cp:lastModifiedBy>Administrator</cp:lastModifiedBy>
  <cp:revision>69</cp:revision>
  <dcterms:created xsi:type="dcterms:W3CDTF">2016-10-02T15:46:01Z</dcterms:created>
  <dcterms:modified xsi:type="dcterms:W3CDTF">2016-10-18T05:58:20Z</dcterms:modified>
</cp:coreProperties>
</file>