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58" r:id="rId4"/>
    <p:sldId id="260" r:id="rId5"/>
    <p:sldId id="267" r:id="rId6"/>
    <p:sldId id="270" r:id="rId7"/>
    <p:sldId id="272" r:id="rId8"/>
    <p:sldId id="268" r:id="rId9"/>
    <p:sldId id="273" r:id="rId10"/>
    <p:sldId id="259" r:id="rId11"/>
    <p:sldId id="261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Wingdings 3" pitchFamily="18" charset="2"/>
      <p:regular r:id="rId17"/>
    </p:embeddedFont>
    <p:embeddedFont>
      <p:font typeface="Comic Sans MS" pitchFamily="66" charset="0"/>
      <p:regular r:id="rId18"/>
      <p:bold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79D2"/>
    <a:srgbClr val="3B47BB"/>
    <a:srgbClr val="3742AB"/>
    <a:srgbClr val="2E3790"/>
    <a:srgbClr val="0D1F35"/>
    <a:srgbClr val="F4D968"/>
    <a:srgbClr val="A7C46E"/>
    <a:srgbClr val="600000"/>
    <a:srgbClr val="7A0000"/>
    <a:srgbClr val="B800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90104-9E54-456C-BAD0-8F61F331CAF6}" type="doc">
      <dgm:prSet loTypeId="urn:microsoft.com/office/officeart/2008/layout/CaptionedPictures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E9D0B98-A1F2-4291-8679-C886932F28C3}">
      <dgm:prSet phldrT="[Texto]" custT="1"/>
      <dgm:spPr/>
      <dgm:t>
        <a:bodyPr/>
        <a:lstStyle/>
        <a:p>
          <a:r>
            <a:rPr lang="es-ES" sz="2000" b="1" dirty="0" smtClean="0"/>
            <a:t>G</a:t>
          </a:r>
          <a:r>
            <a:rPr lang="ro-RO" sz="2000" b="1" dirty="0" smtClean="0"/>
            <a:t>eneza</a:t>
          </a:r>
          <a:r>
            <a:rPr lang="es-ES" sz="2000" b="1" dirty="0" smtClean="0"/>
            <a:t> 3:1-4</a:t>
          </a:r>
          <a:endParaRPr lang="es-ES" sz="2000" b="1" dirty="0"/>
        </a:p>
      </dgm:t>
    </dgm:pt>
    <dgm:pt modelId="{DC1A545C-55E2-4516-ABFF-4BD1B10B025B}" type="parTrans" cxnId="{53BB9725-FBC7-42F5-BA02-E0B084C8B582}">
      <dgm:prSet/>
      <dgm:spPr/>
      <dgm:t>
        <a:bodyPr/>
        <a:lstStyle/>
        <a:p>
          <a:endParaRPr lang="es-ES" sz="2000" b="1"/>
        </a:p>
      </dgm:t>
    </dgm:pt>
    <dgm:pt modelId="{624E57A7-71F1-43E7-87F1-C05818702B5F}" type="sibTrans" cxnId="{53BB9725-FBC7-42F5-BA02-E0B084C8B582}">
      <dgm:prSet/>
      <dgm:spPr/>
      <dgm:t>
        <a:bodyPr/>
        <a:lstStyle/>
        <a:p>
          <a:endParaRPr lang="es-ES" sz="2000" b="1"/>
        </a:p>
      </dgm:t>
    </dgm:pt>
    <dgm:pt modelId="{BBB49AC6-9AE6-4475-8D0F-A860A2973176}">
      <dgm:prSet phldrT="[Texto]" custT="1"/>
      <dgm:spPr/>
      <dgm:t>
        <a:bodyPr/>
        <a:lstStyle/>
        <a:p>
          <a:r>
            <a:rPr lang="ro-RO" sz="2000" b="1" dirty="0" smtClean="0"/>
            <a:t>Satana o ispitește pe Eva și aduce păcatul pe pământ</a:t>
          </a:r>
          <a:r>
            <a:rPr lang="es-ES" sz="2000" b="1" dirty="0" smtClean="0"/>
            <a:t>.</a:t>
          </a:r>
          <a:endParaRPr lang="es-ES" sz="2000" b="1" dirty="0"/>
        </a:p>
      </dgm:t>
    </dgm:pt>
    <dgm:pt modelId="{19C97DDB-488B-4DC1-94FA-73ECBD41E927}" type="parTrans" cxnId="{64EE7B8E-8759-4548-8996-A14CB1BBC19F}">
      <dgm:prSet/>
      <dgm:spPr/>
      <dgm:t>
        <a:bodyPr/>
        <a:lstStyle/>
        <a:p>
          <a:endParaRPr lang="es-ES" sz="2000" b="1"/>
        </a:p>
      </dgm:t>
    </dgm:pt>
    <dgm:pt modelId="{49F99A28-07E5-45E0-B961-28A5EF9692C0}" type="sibTrans" cxnId="{64EE7B8E-8759-4548-8996-A14CB1BBC19F}">
      <dgm:prSet/>
      <dgm:spPr/>
      <dgm:t>
        <a:bodyPr/>
        <a:lstStyle/>
        <a:p>
          <a:endParaRPr lang="es-ES" sz="2000" b="1"/>
        </a:p>
      </dgm:t>
    </dgm:pt>
    <dgm:pt modelId="{FE62F2BD-C47A-4741-B4C8-850CFB1AAB5F}">
      <dgm:prSet phldrT="[Texto]" custT="1"/>
      <dgm:spPr/>
      <dgm:t>
        <a:bodyPr/>
        <a:lstStyle/>
        <a:p>
          <a:r>
            <a:rPr lang="ro-RO" sz="2000" b="1" noProof="0" dirty="0" smtClean="0"/>
            <a:t>Zaharia 3:2</a:t>
          </a:r>
          <a:endParaRPr lang="ro-RO" sz="2000" b="1" noProof="0" dirty="0"/>
        </a:p>
      </dgm:t>
    </dgm:pt>
    <dgm:pt modelId="{601F6E12-27EC-4734-9FB6-9409701E7BB4}" type="parTrans" cxnId="{DDA604A9-D99A-40AB-ABFE-AE029FED80C4}">
      <dgm:prSet/>
      <dgm:spPr/>
      <dgm:t>
        <a:bodyPr/>
        <a:lstStyle/>
        <a:p>
          <a:endParaRPr lang="es-ES" sz="2000" b="1"/>
        </a:p>
      </dgm:t>
    </dgm:pt>
    <dgm:pt modelId="{80CCF6C8-1E8A-4FE0-A97C-6514627569AA}" type="sibTrans" cxnId="{DDA604A9-D99A-40AB-ABFE-AE029FED80C4}">
      <dgm:prSet/>
      <dgm:spPr/>
      <dgm:t>
        <a:bodyPr/>
        <a:lstStyle/>
        <a:p>
          <a:endParaRPr lang="es-ES" sz="2000" b="1"/>
        </a:p>
      </dgm:t>
    </dgm:pt>
    <dgm:pt modelId="{B30AE8F9-B848-491B-B667-A13F808DE695}">
      <dgm:prSet phldrT="[Texto]" custT="1"/>
      <dgm:spPr/>
      <dgm:t>
        <a:bodyPr/>
        <a:lstStyle/>
        <a:p>
          <a:r>
            <a:rPr lang="ro-RO" sz="2000" b="1" dirty="0" smtClean="0"/>
            <a:t>De atunci, Satana ne acuză înaintea lui Dumnezeu pentru păcatele pe care le comitem. </a:t>
          </a:r>
          <a:endParaRPr lang="es-ES" sz="2000" b="1" dirty="0"/>
        </a:p>
      </dgm:t>
    </dgm:pt>
    <dgm:pt modelId="{5C2A2A04-B4B2-4CCF-AEEE-808C97D975D2}" type="parTrans" cxnId="{23DDFE0E-2C56-4DC0-8877-DB26B1B6701B}">
      <dgm:prSet/>
      <dgm:spPr/>
      <dgm:t>
        <a:bodyPr/>
        <a:lstStyle/>
        <a:p>
          <a:endParaRPr lang="es-ES" sz="2000" b="1"/>
        </a:p>
      </dgm:t>
    </dgm:pt>
    <dgm:pt modelId="{C37ACFD0-6498-42D8-88E1-34D5169F4F67}" type="sibTrans" cxnId="{23DDFE0E-2C56-4DC0-8877-DB26B1B6701B}">
      <dgm:prSet/>
      <dgm:spPr/>
      <dgm:t>
        <a:bodyPr/>
        <a:lstStyle/>
        <a:p>
          <a:endParaRPr lang="es-ES" sz="2000" b="1"/>
        </a:p>
      </dgm:t>
    </dgm:pt>
    <dgm:pt modelId="{A875C0BF-81C1-413A-A257-DA79BA38FA86}">
      <dgm:prSet phldrT="[Texto]" custT="1"/>
      <dgm:spPr/>
      <dgm:t>
        <a:bodyPr/>
        <a:lstStyle/>
        <a:p>
          <a:r>
            <a:rPr lang="ro-RO" sz="2000" b="1" noProof="0" dirty="0" smtClean="0"/>
            <a:t>Matei 4:1</a:t>
          </a:r>
          <a:endParaRPr lang="ro-RO" sz="2000" b="1" noProof="0" dirty="0"/>
        </a:p>
      </dgm:t>
    </dgm:pt>
    <dgm:pt modelId="{B0270CC4-FF41-4277-AFC6-1E6D0751C7A5}" type="parTrans" cxnId="{F5E852A2-D0EE-43A9-85D3-660B051D4F26}">
      <dgm:prSet/>
      <dgm:spPr/>
      <dgm:t>
        <a:bodyPr/>
        <a:lstStyle/>
        <a:p>
          <a:endParaRPr lang="es-ES" sz="2000" b="1"/>
        </a:p>
      </dgm:t>
    </dgm:pt>
    <dgm:pt modelId="{E16B2733-852A-4E6F-A166-3800D8422790}" type="sibTrans" cxnId="{F5E852A2-D0EE-43A9-85D3-660B051D4F26}">
      <dgm:prSet/>
      <dgm:spPr/>
      <dgm:t>
        <a:bodyPr/>
        <a:lstStyle/>
        <a:p>
          <a:endParaRPr lang="es-ES" sz="2000" b="1"/>
        </a:p>
      </dgm:t>
    </dgm:pt>
    <dgm:pt modelId="{AA06AAA5-DE4E-4B78-BD0C-7F8747FCF15C}">
      <dgm:prSet phldrT="[Texto]" custT="1"/>
      <dgm:spPr/>
      <dgm:t>
        <a:bodyPr/>
        <a:lstStyle/>
        <a:p>
          <a:r>
            <a:rPr lang="ro-RO" sz="2000" b="1" dirty="0" smtClean="0"/>
            <a:t>Isus însuși a avut de a face cu păcatul și ispita</a:t>
          </a:r>
          <a:r>
            <a:rPr lang="es-ES" sz="2000" b="1" dirty="0" smtClean="0"/>
            <a:t>.</a:t>
          </a:r>
          <a:endParaRPr lang="es-ES" sz="2000" b="1" dirty="0"/>
        </a:p>
      </dgm:t>
    </dgm:pt>
    <dgm:pt modelId="{74579D1E-B555-4830-B2D6-F542B84F896E}" type="parTrans" cxnId="{FBCBE9D2-C4F0-462C-8545-56A18ABE673B}">
      <dgm:prSet/>
      <dgm:spPr/>
      <dgm:t>
        <a:bodyPr/>
        <a:lstStyle/>
        <a:p>
          <a:endParaRPr lang="es-ES" sz="2000" b="1"/>
        </a:p>
      </dgm:t>
    </dgm:pt>
    <dgm:pt modelId="{6344DD09-EA55-4698-9EA7-AE65F7F61EA3}" type="sibTrans" cxnId="{FBCBE9D2-C4F0-462C-8545-56A18ABE673B}">
      <dgm:prSet/>
      <dgm:spPr/>
      <dgm:t>
        <a:bodyPr/>
        <a:lstStyle/>
        <a:p>
          <a:endParaRPr lang="es-ES" sz="2000" b="1"/>
        </a:p>
      </dgm:t>
    </dgm:pt>
    <dgm:pt modelId="{017A87EB-A892-46FA-9BBF-0BBC9AE1BC60}" type="pres">
      <dgm:prSet presAssocID="{00190104-9E54-456C-BAD0-8F61F331CAF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FFE40AA6-1916-4D30-9B24-7ECB447673B9}" type="pres">
      <dgm:prSet presAssocID="{6E9D0B98-A1F2-4291-8679-C886932F28C3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2A19ACC-0301-4EC9-91BD-BD76EE4EFE5B}" type="pres">
      <dgm:prSet presAssocID="{6E9D0B98-A1F2-4291-8679-C886932F28C3}" presName="Accent" presStyleLbl="trAlignAcc1" presStyleIdx="0" presStyleCnt="3" custScaleY="147763" custLinFactNeighborY="-18279">
        <dgm:presLayoutVars>
          <dgm:chMax val="0"/>
          <dgm:chPref val="0"/>
        </dgm:presLayoutVars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9F6F65F-C80A-4D31-8259-7C7E30C7B1DC}" type="pres">
      <dgm:prSet presAssocID="{6E9D0B98-A1F2-4291-8679-C886932F28C3}" presName="Image" presStyleLbl="alignImgPlace1" presStyleIdx="0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5DF6C27-FD8B-495C-9D2B-7AAC22443404}" type="pres">
      <dgm:prSet presAssocID="{6E9D0B98-A1F2-4291-8679-C886932F28C3}" presName="ChildComposite" presStyleCnt="0"/>
      <dgm:spPr/>
      <dgm:t>
        <a:bodyPr/>
        <a:lstStyle/>
        <a:p>
          <a:endParaRPr lang="es-ES"/>
        </a:p>
      </dgm:t>
    </dgm:pt>
    <dgm:pt modelId="{6D81EC61-239E-44CC-A26A-1FA2027933BB}" type="pres">
      <dgm:prSet presAssocID="{6E9D0B98-A1F2-4291-8679-C886932F28C3}" presName="Child" presStyleLbl="node1" presStyleIdx="0" presStyleCnt="3" custScaleY="376896" custLinFactNeighborY="2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BEEEE-7F86-4C23-B26E-D6D7A6264A91}" type="pres">
      <dgm:prSet presAssocID="{6E9D0B98-A1F2-4291-8679-C886932F28C3}" presName="Parent" presStyleLbl="revTx" presStyleIdx="0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EDD20-E5B8-4083-88F8-8EBA28914935}" type="pres">
      <dgm:prSet presAssocID="{624E57A7-71F1-43E7-87F1-C05818702B5F}" presName="sibTrans" presStyleCnt="0"/>
      <dgm:spPr/>
      <dgm:t>
        <a:bodyPr/>
        <a:lstStyle/>
        <a:p>
          <a:endParaRPr lang="es-ES"/>
        </a:p>
      </dgm:t>
    </dgm:pt>
    <dgm:pt modelId="{4C19340C-400D-4F9F-9205-4686E801139E}" type="pres">
      <dgm:prSet presAssocID="{FE62F2BD-C47A-4741-B4C8-850CFB1AAB5F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6C46912-9194-49C1-A7EA-751B1B3DFE96}" type="pres">
      <dgm:prSet presAssocID="{FE62F2BD-C47A-4741-B4C8-850CFB1AAB5F}" presName="Accent" presStyleLbl="trAlignAcc1" presStyleIdx="1" presStyleCnt="3" custScaleY="147763" custLinFactNeighborY="-18279">
        <dgm:presLayoutVars>
          <dgm:chMax val="0"/>
          <dgm:chPref val="0"/>
        </dgm:presLayoutVars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536B6E87-C7C9-435E-8EDF-8BCC88F40889}" type="pres">
      <dgm:prSet presAssocID="{FE62F2BD-C47A-4741-B4C8-850CFB1AAB5F}" presName="Image" presStyleLbl="alignImgPlace1" presStyleIdx="1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397" r="598"/>
          </a:stretch>
        </a:blipFill>
      </dgm:spPr>
      <dgm:t>
        <a:bodyPr/>
        <a:lstStyle/>
        <a:p>
          <a:endParaRPr lang="es-ES"/>
        </a:p>
      </dgm:t>
    </dgm:pt>
    <dgm:pt modelId="{B3C2504F-53BE-4C1D-BBC1-610469A245E9}" type="pres">
      <dgm:prSet presAssocID="{FE62F2BD-C47A-4741-B4C8-850CFB1AAB5F}" presName="ChildComposite" presStyleCnt="0"/>
      <dgm:spPr/>
      <dgm:t>
        <a:bodyPr/>
        <a:lstStyle/>
        <a:p>
          <a:endParaRPr lang="es-ES"/>
        </a:p>
      </dgm:t>
    </dgm:pt>
    <dgm:pt modelId="{993D696C-3C48-49E6-B03E-C9A96A6F4EC0}" type="pres">
      <dgm:prSet presAssocID="{FE62F2BD-C47A-4741-B4C8-850CFB1AAB5F}" presName="Child" presStyleLbl="node1" presStyleIdx="1" presStyleCnt="3" custScaleY="376896" custLinFactNeighborY="2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15FFF8-C424-4BBF-ACCA-3D8DB4B24B7E}" type="pres">
      <dgm:prSet presAssocID="{FE62F2BD-C47A-4741-B4C8-850CFB1AAB5F}" presName="Parent" presStyleLbl="revTx" presStyleIdx="1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D8D14-C4CD-4966-BE87-AABC6FFA5562}" type="pres">
      <dgm:prSet presAssocID="{80CCF6C8-1E8A-4FE0-A97C-6514627569AA}" presName="sibTrans" presStyleCnt="0"/>
      <dgm:spPr/>
      <dgm:t>
        <a:bodyPr/>
        <a:lstStyle/>
        <a:p>
          <a:endParaRPr lang="es-ES"/>
        </a:p>
      </dgm:t>
    </dgm:pt>
    <dgm:pt modelId="{DE9B991B-639D-404A-9874-80889EDF75F8}" type="pres">
      <dgm:prSet presAssocID="{A875C0BF-81C1-413A-A257-DA79BA38FA8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5F411DCE-FC8A-4198-8CDD-8E9C054ACC26}" type="pres">
      <dgm:prSet presAssocID="{A875C0BF-81C1-413A-A257-DA79BA38FA86}" presName="Accent" presStyleLbl="trAlignAcc1" presStyleIdx="2" presStyleCnt="3" custScaleY="147763" custLinFactNeighborY="-18279">
        <dgm:presLayoutVars>
          <dgm:chMax val="0"/>
          <dgm:chPref val="0"/>
        </dgm:presLayoutVars>
      </dgm:prSet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4D4B5BBE-B473-48BA-B1BB-00D92A91B304}" type="pres">
      <dgm:prSet presAssocID="{A875C0BF-81C1-413A-A257-DA79BA38FA86}" presName="Image" presStyleLbl="alignImgPlace1" presStyleIdx="2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460"/>
          </a:stretch>
        </a:blipFill>
      </dgm:spPr>
      <dgm:t>
        <a:bodyPr/>
        <a:lstStyle/>
        <a:p>
          <a:endParaRPr lang="es-ES"/>
        </a:p>
      </dgm:t>
    </dgm:pt>
    <dgm:pt modelId="{4FA190C6-0D2E-45C2-89D4-D0FFF64D012C}" type="pres">
      <dgm:prSet presAssocID="{A875C0BF-81C1-413A-A257-DA79BA38FA86}" presName="ChildComposite" presStyleCnt="0"/>
      <dgm:spPr/>
      <dgm:t>
        <a:bodyPr/>
        <a:lstStyle/>
        <a:p>
          <a:endParaRPr lang="es-ES"/>
        </a:p>
      </dgm:t>
    </dgm:pt>
    <dgm:pt modelId="{3C199C2B-D80F-46E3-8110-80BC45BFB9AE}" type="pres">
      <dgm:prSet presAssocID="{A875C0BF-81C1-413A-A257-DA79BA38FA86}" presName="Child" presStyleLbl="node1" presStyleIdx="2" presStyleCnt="3" custScaleY="376896" custLinFactNeighborY="2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F5F08-EBFD-447B-8CE9-9125E9D4CCDD}" type="pres">
      <dgm:prSet presAssocID="{A875C0BF-81C1-413A-A257-DA79BA38FA86}" presName="Parent" presStyleLbl="revTx" presStyleIdx="2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CBE9D2-C4F0-462C-8545-56A18ABE673B}" srcId="{A875C0BF-81C1-413A-A257-DA79BA38FA86}" destId="{AA06AAA5-DE4E-4B78-BD0C-7F8747FCF15C}" srcOrd="0" destOrd="0" parTransId="{74579D1E-B555-4830-B2D6-F542B84F896E}" sibTransId="{6344DD09-EA55-4698-9EA7-AE65F7F61EA3}"/>
    <dgm:cxn modelId="{5A850CBD-124C-4727-8D27-EC29320E8D1F}" type="presOf" srcId="{FE62F2BD-C47A-4741-B4C8-850CFB1AAB5F}" destId="{4715FFF8-C424-4BBF-ACCA-3D8DB4B24B7E}" srcOrd="0" destOrd="0" presId="urn:microsoft.com/office/officeart/2008/layout/CaptionedPictures"/>
    <dgm:cxn modelId="{E001E4E7-73CD-4383-95A4-A9FD8B275BA4}" type="presOf" srcId="{B30AE8F9-B848-491B-B667-A13F808DE695}" destId="{993D696C-3C48-49E6-B03E-C9A96A6F4EC0}" srcOrd="0" destOrd="0" presId="urn:microsoft.com/office/officeart/2008/layout/CaptionedPictures"/>
    <dgm:cxn modelId="{3448BB6B-3F61-4C43-AD26-649A6763E73E}" type="presOf" srcId="{00190104-9E54-456C-BAD0-8F61F331CAF6}" destId="{017A87EB-A892-46FA-9BBF-0BBC9AE1BC60}" srcOrd="0" destOrd="0" presId="urn:microsoft.com/office/officeart/2008/layout/CaptionedPictures"/>
    <dgm:cxn modelId="{DDA604A9-D99A-40AB-ABFE-AE029FED80C4}" srcId="{00190104-9E54-456C-BAD0-8F61F331CAF6}" destId="{FE62F2BD-C47A-4741-B4C8-850CFB1AAB5F}" srcOrd="1" destOrd="0" parTransId="{601F6E12-27EC-4734-9FB6-9409701E7BB4}" sibTransId="{80CCF6C8-1E8A-4FE0-A97C-6514627569AA}"/>
    <dgm:cxn modelId="{53BB9725-FBC7-42F5-BA02-E0B084C8B582}" srcId="{00190104-9E54-456C-BAD0-8F61F331CAF6}" destId="{6E9D0B98-A1F2-4291-8679-C886932F28C3}" srcOrd="0" destOrd="0" parTransId="{DC1A545C-55E2-4516-ABFF-4BD1B10B025B}" sibTransId="{624E57A7-71F1-43E7-87F1-C05818702B5F}"/>
    <dgm:cxn modelId="{24CAFE44-E83B-4959-82FE-36052CF083EF}" type="presOf" srcId="{BBB49AC6-9AE6-4475-8D0F-A860A2973176}" destId="{6D81EC61-239E-44CC-A26A-1FA2027933BB}" srcOrd="0" destOrd="0" presId="urn:microsoft.com/office/officeart/2008/layout/CaptionedPictures"/>
    <dgm:cxn modelId="{F5E852A2-D0EE-43A9-85D3-660B051D4F26}" srcId="{00190104-9E54-456C-BAD0-8F61F331CAF6}" destId="{A875C0BF-81C1-413A-A257-DA79BA38FA86}" srcOrd="2" destOrd="0" parTransId="{B0270CC4-FF41-4277-AFC6-1E6D0751C7A5}" sibTransId="{E16B2733-852A-4E6F-A166-3800D8422790}"/>
    <dgm:cxn modelId="{D349B3B9-D74A-4EA2-8D17-2CEC37F7E5F4}" type="presOf" srcId="{A875C0BF-81C1-413A-A257-DA79BA38FA86}" destId="{043F5F08-EBFD-447B-8CE9-9125E9D4CCDD}" srcOrd="0" destOrd="0" presId="urn:microsoft.com/office/officeart/2008/layout/CaptionedPictures"/>
    <dgm:cxn modelId="{959C6FF8-6BFA-4EE6-9E19-6D83A3F2BA7F}" type="presOf" srcId="{AA06AAA5-DE4E-4B78-BD0C-7F8747FCF15C}" destId="{3C199C2B-D80F-46E3-8110-80BC45BFB9AE}" srcOrd="0" destOrd="0" presId="urn:microsoft.com/office/officeart/2008/layout/CaptionedPictures"/>
    <dgm:cxn modelId="{C36A9082-DE4A-4C5B-8D64-1A8042121A2E}" type="presOf" srcId="{6E9D0B98-A1F2-4291-8679-C886932F28C3}" destId="{9ADBEEEE-7F86-4C23-B26E-D6D7A6264A91}" srcOrd="0" destOrd="0" presId="urn:microsoft.com/office/officeart/2008/layout/CaptionedPictures"/>
    <dgm:cxn modelId="{23DDFE0E-2C56-4DC0-8877-DB26B1B6701B}" srcId="{FE62F2BD-C47A-4741-B4C8-850CFB1AAB5F}" destId="{B30AE8F9-B848-491B-B667-A13F808DE695}" srcOrd="0" destOrd="0" parTransId="{5C2A2A04-B4B2-4CCF-AEEE-808C97D975D2}" sibTransId="{C37ACFD0-6498-42D8-88E1-34D5169F4F67}"/>
    <dgm:cxn modelId="{64EE7B8E-8759-4548-8996-A14CB1BBC19F}" srcId="{6E9D0B98-A1F2-4291-8679-C886932F28C3}" destId="{BBB49AC6-9AE6-4475-8D0F-A860A2973176}" srcOrd="0" destOrd="0" parTransId="{19C97DDB-488B-4DC1-94FA-73ECBD41E927}" sibTransId="{49F99A28-07E5-45E0-B961-28A5EF9692C0}"/>
    <dgm:cxn modelId="{F3B30362-ECC7-4A20-B297-7B8BA265C883}" type="presParOf" srcId="{017A87EB-A892-46FA-9BBF-0BBC9AE1BC60}" destId="{FFE40AA6-1916-4D30-9B24-7ECB447673B9}" srcOrd="0" destOrd="0" presId="urn:microsoft.com/office/officeart/2008/layout/CaptionedPictures"/>
    <dgm:cxn modelId="{3B42B8E0-8E48-491D-AB1A-070A09D77E40}" type="presParOf" srcId="{FFE40AA6-1916-4D30-9B24-7ECB447673B9}" destId="{62A19ACC-0301-4EC9-91BD-BD76EE4EFE5B}" srcOrd="0" destOrd="0" presId="urn:microsoft.com/office/officeart/2008/layout/CaptionedPictures"/>
    <dgm:cxn modelId="{AED3FA89-B5C7-4C58-BF38-A2EE71BD942B}" type="presParOf" srcId="{FFE40AA6-1916-4D30-9B24-7ECB447673B9}" destId="{E9F6F65F-C80A-4D31-8259-7C7E30C7B1DC}" srcOrd="1" destOrd="0" presId="urn:microsoft.com/office/officeart/2008/layout/CaptionedPictures"/>
    <dgm:cxn modelId="{7ECA1846-B122-4E89-9B10-04979436ADCF}" type="presParOf" srcId="{FFE40AA6-1916-4D30-9B24-7ECB447673B9}" destId="{05DF6C27-FD8B-495C-9D2B-7AAC22443404}" srcOrd="2" destOrd="0" presId="urn:microsoft.com/office/officeart/2008/layout/CaptionedPictures"/>
    <dgm:cxn modelId="{A9A24A90-9C71-4729-A721-E50B6A1DFAD4}" type="presParOf" srcId="{05DF6C27-FD8B-495C-9D2B-7AAC22443404}" destId="{6D81EC61-239E-44CC-A26A-1FA2027933BB}" srcOrd="0" destOrd="0" presId="urn:microsoft.com/office/officeart/2008/layout/CaptionedPictures"/>
    <dgm:cxn modelId="{B292C482-26D6-487A-ACA0-24C2ADEAFEFF}" type="presParOf" srcId="{05DF6C27-FD8B-495C-9D2B-7AAC22443404}" destId="{9ADBEEEE-7F86-4C23-B26E-D6D7A6264A91}" srcOrd="1" destOrd="0" presId="urn:microsoft.com/office/officeart/2008/layout/CaptionedPictures"/>
    <dgm:cxn modelId="{EA7D84E0-F567-4E9F-AB77-3E970C52B87E}" type="presParOf" srcId="{017A87EB-A892-46FA-9BBF-0BBC9AE1BC60}" destId="{FCAEDD20-E5B8-4083-88F8-8EBA28914935}" srcOrd="1" destOrd="0" presId="urn:microsoft.com/office/officeart/2008/layout/CaptionedPictures"/>
    <dgm:cxn modelId="{3E3EC24E-5417-4AE9-87A9-CCF5A80EE26A}" type="presParOf" srcId="{017A87EB-A892-46FA-9BBF-0BBC9AE1BC60}" destId="{4C19340C-400D-4F9F-9205-4686E801139E}" srcOrd="2" destOrd="0" presId="urn:microsoft.com/office/officeart/2008/layout/CaptionedPictures"/>
    <dgm:cxn modelId="{3222D598-1B03-494A-B2B2-A5A8332808A9}" type="presParOf" srcId="{4C19340C-400D-4F9F-9205-4686E801139E}" destId="{D6C46912-9194-49C1-A7EA-751B1B3DFE96}" srcOrd="0" destOrd="0" presId="urn:microsoft.com/office/officeart/2008/layout/CaptionedPictures"/>
    <dgm:cxn modelId="{693EC181-6EDE-4C95-A0D6-A0EB899F278C}" type="presParOf" srcId="{4C19340C-400D-4F9F-9205-4686E801139E}" destId="{536B6E87-C7C9-435E-8EDF-8BCC88F40889}" srcOrd="1" destOrd="0" presId="urn:microsoft.com/office/officeart/2008/layout/CaptionedPictures"/>
    <dgm:cxn modelId="{FA6D0027-B93E-483F-AA3F-344E393EE5B1}" type="presParOf" srcId="{4C19340C-400D-4F9F-9205-4686E801139E}" destId="{B3C2504F-53BE-4C1D-BBC1-610469A245E9}" srcOrd="2" destOrd="0" presId="urn:microsoft.com/office/officeart/2008/layout/CaptionedPictures"/>
    <dgm:cxn modelId="{17F85D61-E319-45CA-B5B7-09CF715CD941}" type="presParOf" srcId="{B3C2504F-53BE-4C1D-BBC1-610469A245E9}" destId="{993D696C-3C48-49E6-B03E-C9A96A6F4EC0}" srcOrd="0" destOrd="0" presId="urn:microsoft.com/office/officeart/2008/layout/CaptionedPictures"/>
    <dgm:cxn modelId="{09E0B26D-862C-42BE-B88B-6FFEBDDC4648}" type="presParOf" srcId="{B3C2504F-53BE-4C1D-BBC1-610469A245E9}" destId="{4715FFF8-C424-4BBF-ACCA-3D8DB4B24B7E}" srcOrd="1" destOrd="0" presId="urn:microsoft.com/office/officeart/2008/layout/CaptionedPictures"/>
    <dgm:cxn modelId="{66CC5418-F741-4280-964B-830E79CF5601}" type="presParOf" srcId="{017A87EB-A892-46FA-9BBF-0BBC9AE1BC60}" destId="{2E3D8D14-C4CD-4966-BE87-AABC6FFA5562}" srcOrd="3" destOrd="0" presId="urn:microsoft.com/office/officeart/2008/layout/CaptionedPictures"/>
    <dgm:cxn modelId="{A6672818-0A4C-43A9-865B-B60BEF258907}" type="presParOf" srcId="{017A87EB-A892-46FA-9BBF-0BBC9AE1BC60}" destId="{DE9B991B-639D-404A-9874-80889EDF75F8}" srcOrd="4" destOrd="0" presId="urn:microsoft.com/office/officeart/2008/layout/CaptionedPictures"/>
    <dgm:cxn modelId="{9DFCE92D-1530-4987-8E25-3C0EDFD680B7}" type="presParOf" srcId="{DE9B991B-639D-404A-9874-80889EDF75F8}" destId="{5F411DCE-FC8A-4198-8CDD-8E9C054ACC26}" srcOrd="0" destOrd="0" presId="urn:microsoft.com/office/officeart/2008/layout/CaptionedPictures"/>
    <dgm:cxn modelId="{9652D83C-F283-4F41-B8E9-F06411C41D2A}" type="presParOf" srcId="{DE9B991B-639D-404A-9874-80889EDF75F8}" destId="{4D4B5BBE-B473-48BA-B1BB-00D92A91B304}" srcOrd="1" destOrd="0" presId="urn:microsoft.com/office/officeart/2008/layout/CaptionedPictures"/>
    <dgm:cxn modelId="{80029FD8-372D-41F3-8399-3524C4F5806F}" type="presParOf" srcId="{DE9B991B-639D-404A-9874-80889EDF75F8}" destId="{4FA190C6-0D2E-45C2-89D4-D0FFF64D012C}" srcOrd="2" destOrd="0" presId="urn:microsoft.com/office/officeart/2008/layout/CaptionedPictures"/>
    <dgm:cxn modelId="{A84F0611-C6E0-49C7-B889-18EAA47D481D}" type="presParOf" srcId="{4FA190C6-0D2E-45C2-89D4-D0FFF64D012C}" destId="{3C199C2B-D80F-46E3-8110-80BC45BFB9AE}" srcOrd="0" destOrd="0" presId="urn:microsoft.com/office/officeart/2008/layout/CaptionedPictures"/>
    <dgm:cxn modelId="{7A151ABC-4280-4EC0-AF53-2E754D2F5B29}" type="presParOf" srcId="{4FA190C6-0D2E-45C2-89D4-D0FFF64D012C}" destId="{043F5F08-EBFD-447B-8CE9-9125E9D4CCD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90104-9E54-456C-BAD0-8F61F331CAF6}" type="doc">
      <dgm:prSet loTypeId="urn:microsoft.com/office/officeart/2008/layout/CaptionedPicture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E9D0B98-A1F2-4291-8679-C886932F28C3}">
      <dgm:prSet phldrT="[Texto]" custT="1"/>
      <dgm:spPr/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1 Ioan 3:8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DC1A545C-55E2-4516-ABFF-4BD1B10B025B}" type="parTrans" cxnId="{53BB9725-FBC7-42F5-BA02-E0B084C8B58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624E57A7-71F1-43E7-87F1-C05818702B5F}" type="sibTrans" cxnId="{53BB9725-FBC7-42F5-BA02-E0B084C8B58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875C0BF-81C1-413A-A257-DA79BA38FA86}">
      <dgm:prSet phldrT="[Texto]" custT="1"/>
      <dgm:spPr/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Apocalipsa 12:9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B0270CC4-FF41-4277-AFC6-1E6D0751C7A5}" type="parTrans" cxnId="{F5E852A2-D0EE-43A9-85D3-660B051D4F2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16B2733-852A-4E6F-A166-3800D8422790}" type="sibTrans" cxnId="{F5E852A2-D0EE-43A9-85D3-660B051D4F2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A06AAA5-DE4E-4B78-BD0C-7F8747FCF15C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Satana urăște rămășița lui Dumnezeu și o atacă cu mare furie</a:t>
          </a:r>
          <a:r>
            <a:rPr lang="es-ES" sz="2000" b="1" dirty="0" smtClean="0">
              <a:solidFill>
                <a:schemeClr val="tx1"/>
              </a:solidFill>
            </a:rPr>
            <a:t>.</a:t>
          </a:r>
          <a:endParaRPr lang="es-ES" sz="2000" b="1" dirty="0">
            <a:solidFill>
              <a:schemeClr val="tx1"/>
            </a:solidFill>
          </a:endParaRPr>
        </a:p>
      </dgm:t>
    </dgm:pt>
    <dgm:pt modelId="{74579D1E-B555-4830-B2D6-F542B84F896E}" type="parTrans" cxnId="{FBCBE9D2-C4F0-462C-8545-56A18ABE673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6344DD09-EA55-4698-9EA7-AE65F7F61EA3}" type="sibTrans" cxnId="{FBCBE9D2-C4F0-462C-8545-56A18ABE673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E62F2BD-C47A-4741-B4C8-850CFB1AAB5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</a:t>
          </a:r>
          <a:r>
            <a:rPr lang="ro-RO" sz="2000" b="1" dirty="0" smtClean="0">
              <a:solidFill>
                <a:schemeClr val="tx1"/>
              </a:solidFill>
            </a:rPr>
            <a:t> </a:t>
          </a:r>
          <a:r>
            <a:rPr lang="ro-RO" sz="2000" b="1" dirty="0" smtClean="0">
              <a:solidFill>
                <a:schemeClr val="tx1"/>
              </a:solidFill>
            </a:rPr>
            <a:t>Petru</a:t>
          </a:r>
          <a:r>
            <a:rPr lang="es-ES" sz="2000" b="1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5:8</a:t>
          </a:r>
          <a:endParaRPr lang="es-ES" sz="2000" b="1" dirty="0">
            <a:solidFill>
              <a:schemeClr val="tx1"/>
            </a:solidFill>
          </a:endParaRPr>
        </a:p>
      </dgm:t>
    </dgm:pt>
    <dgm:pt modelId="{80CCF6C8-1E8A-4FE0-A97C-6514627569AA}" type="sibTrans" cxnId="{DDA604A9-D99A-40AB-ABFE-AE029FED80C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601F6E12-27EC-4734-9FB6-9409701E7BB4}" type="parTrans" cxnId="{DDA604A9-D99A-40AB-ABFE-AE029FED80C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BB49AC6-9AE6-4475-8D0F-A860A2973176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Păcatul ne aduce la mila diavolului, dar Isus a venit să ne elibereze. </a:t>
          </a:r>
          <a:endParaRPr lang="es-ES" sz="2000" b="1" dirty="0">
            <a:solidFill>
              <a:schemeClr val="tx1"/>
            </a:solidFill>
          </a:endParaRPr>
        </a:p>
      </dgm:t>
    </dgm:pt>
    <dgm:pt modelId="{49F99A28-07E5-45E0-B961-28A5EF9692C0}" type="sibTrans" cxnId="{64EE7B8E-8759-4548-8996-A14CB1BBC19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9C97DDB-488B-4DC1-94FA-73ECBD41E927}" type="parTrans" cxnId="{64EE7B8E-8759-4548-8996-A14CB1BBC19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30AE8F9-B848-491B-B667-A13F808DE695}">
      <dgm:prSet phldrT="[Texto]" custT="1"/>
      <dgm:spPr>
        <a:solidFill>
          <a:srgbClr val="FFC000"/>
        </a:solidFill>
      </dgm:spPr>
      <dgm:t>
        <a:bodyPr/>
        <a:lstStyle/>
        <a:p>
          <a:r>
            <a:rPr lang="ro-RO" sz="2000" b="1" noProof="0" dirty="0" smtClean="0">
              <a:solidFill>
                <a:schemeClr val="tx1"/>
              </a:solidFill>
            </a:rPr>
            <a:t>Satana continuă să ne ispitească, lovindu-ne în fiecare clipă pentru a ne face să cădem.</a:t>
          </a:r>
          <a:endParaRPr lang="ro-RO" sz="2000" b="1" noProof="0" dirty="0">
            <a:solidFill>
              <a:schemeClr val="tx1"/>
            </a:solidFill>
          </a:endParaRPr>
        </a:p>
      </dgm:t>
    </dgm:pt>
    <dgm:pt modelId="{C37ACFD0-6498-42D8-88E1-34D5169F4F67}" type="sibTrans" cxnId="{23DDFE0E-2C56-4DC0-8877-DB26B1B6701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C2A2A04-B4B2-4CCF-AEEE-808C97D975D2}" type="parTrans" cxnId="{23DDFE0E-2C56-4DC0-8877-DB26B1B6701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17A87EB-A892-46FA-9BBF-0BBC9AE1BC60}" type="pres">
      <dgm:prSet presAssocID="{00190104-9E54-456C-BAD0-8F61F331CAF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FFE40AA6-1916-4D30-9B24-7ECB447673B9}" type="pres">
      <dgm:prSet presAssocID="{6E9D0B98-A1F2-4291-8679-C886932F28C3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2A19ACC-0301-4EC9-91BD-BD76EE4EFE5B}" type="pres">
      <dgm:prSet presAssocID="{6E9D0B98-A1F2-4291-8679-C886932F28C3}" presName="Accent" presStyleLbl="trAlignAcc1" presStyleIdx="0" presStyleCnt="3" custScaleY="147763" custLinFactNeighborY="-1827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9F6F65F-C80A-4D31-8259-7C7E30C7B1DC}" type="pres">
      <dgm:prSet presAssocID="{6E9D0B98-A1F2-4291-8679-C886932F28C3}" presName="Image" presStyleLbl="alignImgPlace1" presStyleIdx="0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780"/>
          </a:stretch>
        </a:blipFill>
      </dgm:spPr>
      <dgm:t>
        <a:bodyPr/>
        <a:lstStyle/>
        <a:p>
          <a:endParaRPr lang="es-ES"/>
        </a:p>
      </dgm:t>
    </dgm:pt>
    <dgm:pt modelId="{05DF6C27-FD8B-495C-9D2B-7AAC22443404}" type="pres">
      <dgm:prSet presAssocID="{6E9D0B98-A1F2-4291-8679-C886932F28C3}" presName="ChildComposite" presStyleCnt="0"/>
      <dgm:spPr/>
      <dgm:t>
        <a:bodyPr/>
        <a:lstStyle/>
        <a:p>
          <a:endParaRPr lang="es-ES"/>
        </a:p>
      </dgm:t>
    </dgm:pt>
    <dgm:pt modelId="{6D81EC61-239E-44CC-A26A-1FA2027933BB}" type="pres">
      <dgm:prSet presAssocID="{6E9D0B98-A1F2-4291-8679-C886932F28C3}" presName="Child" presStyleLbl="node1" presStyleIdx="0" presStyleCnt="3" custScaleY="376896" custLinFactNeighborY="26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BEEEE-7F86-4C23-B26E-D6D7A6264A91}" type="pres">
      <dgm:prSet presAssocID="{6E9D0B98-A1F2-4291-8679-C886932F28C3}" presName="Parent" presStyleLbl="revTx" presStyleIdx="0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EDD20-E5B8-4083-88F8-8EBA28914935}" type="pres">
      <dgm:prSet presAssocID="{624E57A7-71F1-43E7-87F1-C05818702B5F}" presName="sibTrans" presStyleCnt="0"/>
      <dgm:spPr/>
      <dgm:t>
        <a:bodyPr/>
        <a:lstStyle/>
        <a:p>
          <a:endParaRPr lang="es-ES"/>
        </a:p>
      </dgm:t>
    </dgm:pt>
    <dgm:pt modelId="{4C19340C-400D-4F9F-9205-4686E801139E}" type="pres">
      <dgm:prSet presAssocID="{FE62F2BD-C47A-4741-B4C8-850CFB1AAB5F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6C46912-9194-49C1-A7EA-751B1B3DFE96}" type="pres">
      <dgm:prSet presAssocID="{FE62F2BD-C47A-4741-B4C8-850CFB1AAB5F}" presName="Accent" presStyleLbl="trAlignAcc1" presStyleIdx="1" presStyleCnt="3" custScaleY="147763" custLinFactNeighborY="-18279">
        <dgm:presLayoutVars>
          <dgm:chMax val="0"/>
          <dgm:chPref val="0"/>
        </dgm:presLayoutVars>
      </dgm:prSet>
      <dgm:spPr>
        <a:ln>
          <a:solidFill>
            <a:srgbClr val="FFC000"/>
          </a:solidFill>
        </a:ln>
      </dgm:spPr>
      <dgm:t>
        <a:bodyPr/>
        <a:lstStyle/>
        <a:p>
          <a:endParaRPr lang="es-ES"/>
        </a:p>
      </dgm:t>
    </dgm:pt>
    <dgm:pt modelId="{536B6E87-C7C9-435E-8EDF-8BCC88F40889}" type="pres">
      <dgm:prSet presAssocID="{FE62F2BD-C47A-4741-B4C8-850CFB1AAB5F}" presName="Image" presStyleLbl="alignImgPlace1" presStyleIdx="1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3C2504F-53BE-4C1D-BBC1-610469A245E9}" type="pres">
      <dgm:prSet presAssocID="{FE62F2BD-C47A-4741-B4C8-850CFB1AAB5F}" presName="ChildComposite" presStyleCnt="0"/>
      <dgm:spPr/>
      <dgm:t>
        <a:bodyPr/>
        <a:lstStyle/>
        <a:p>
          <a:endParaRPr lang="es-ES"/>
        </a:p>
      </dgm:t>
    </dgm:pt>
    <dgm:pt modelId="{993D696C-3C48-49E6-B03E-C9A96A6F4EC0}" type="pres">
      <dgm:prSet presAssocID="{FE62F2BD-C47A-4741-B4C8-850CFB1AAB5F}" presName="Child" presStyleLbl="node1" presStyleIdx="1" presStyleCnt="3" custScaleY="376896" custLinFactNeighborY="2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15FFF8-C424-4BBF-ACCA-3D8DB4B24B7E}" type="pres">
      <dgm:prSet presAssocID="{FE62F2BD-C47A-4741-B4C8-850CFB1AAB5F}" presName="Parent" presStyleLbl="revTx" presStyleIdx="1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D8D14-C4CD-4966-BE87-AABC6FFA5562}" type="pres">
      <dgm:prSet presAssocID="{80CCF6C8-1E8A-4FE0-A97C-6514627569AA}" presName="sibTrans" presStyleCnt="0"/>
      <dgm:spPr/>
      <dgm:t>
        <a:bodyPr/>
        <a:lstStyle/>
        <a:p>
          <a:endParaRPr lang="es-ES"/>
        </a:p>
      </dgm:t>
    </dgm:pt>
    <dgm:pt modelId="{DE9B991B-639D-404A-9874-80889EDF75F8}" type="pres">
      <dgm:prSet presAssocID="{A875C0BF-81C1-413A-A257-DA79BA38FA8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5F411DCE-FC8A-4198-8CDD-8E9C054ACC26}" type="pres">
      <dgm:prSet presAssocID="{A875C0BF-81C1-413A-A257-DA79BA38FA86}" presName="Accent" presStyleLbl="trAlignAcc1" presStyleIdx="2" presStyleCnt="3" custScaleY="147763" custLinFactNeighborY="-18279">
        <dgm:presLayoutVars>
          <dgm:chMax val="0"/>
          <dgm:chPref val="0"/>
        </dgm:presLayoutVars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4D4B5BBE-B473-48BA-B1BB-00D92A91B304}" type="pres">
      <dgm:prSet presAssocID="{A875C0BF-81C1-413A-A257-DA79BA38FA86}" presName="Image" presStyleLbl="alignImgPlace1" presStyleIdx="2" presStyleCnt="3" custLinFactNeighborY="-3544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316" t="459"/>
          </a:stretch>
        </a:blipFill>
      </dgm:spPr>
      <dgm:t>
        <a:bodyPr/>
        <a:lstStyle/>
        <a:p>
          <a:endParaRPr lang="es-ES"/>
        </a:p>
      </dgm:t>
    </dgm:pt>
    <dgm:pt modelId="{4FA190C6-0D2E-45C2-89D4-D0FFF64D012C}" type="pres">
      <dgm:prSet presAssocID="{A875C0BF-81C1-413A-A257-DA79BA38FA86}" presName="ChildComposite" presStyleCnt="0"/>
      <dgm:spPr/>
      <dgm:t>
        <a:bodyPr/>
        <a:lstStyle/>
        <a:p>
          <a:endParaRPr lang="es-ES"/>
        </a:p>
      </dgm:t>
    </dgm:pt>
    <dgm:pt modelId="{3C199C2B-D80F-46E3-8110-80BC45BFB9AE}" type="pres">
      <dgm:prSet presAssocID="{A875C0BF-81C1-413A-A257-DA79BA38FA86}" presName="Child" presStyleLbl="node1" presStyleIdx="2" presStyleCnt="3" custScaleY="376896" custLinFactNeighborY="2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F5F08-EBFD-447B-8CE9-9125E9D4CCDD}" type="pres">
      <dgm:prSet presAssocID="{A875C0BF-81C1-413A-A257-DA79BA38FA86}" presName="Parent" presStyleLbl="revTx" presStyleIdx="2" presStyleCnt="3" custLinFactY="-82759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CBE9D2-C4F0-462C-8545-56A18ABE673B}" srcId="{A875C0BF-81C1-413A-A257-DA79BA38FA86}" destId="{AA06AAA5-DE4E-4B78-BD0C-7F8747FCF15C}" srcOrd="0" destOrd="0" parTransId="{74579D1E-B555-4830-B2D6-F542B84F896E}" sibTransId="{6344DD09-EA55-4698-9EA7-AE65F7F61EA3}"/>
    <dgm:cxn modelId="{12490214-454D-40A0-B20A-69F0BF14E1B1}" type="presOf" srcId="{A875C0BF-81C1-413A-A257-DA79BA38FA86}" destId="{043F5F08-EBFD-447B-8CE9-9125E9D4CCDD}" srcOrd="0" destOrd="0" presId="urn:microsoft.com/office/officeart/2008/layout/CaptionedPictures"/>
    <dgm:cxn modelId="{D96B2CE9-4B00-4B37-84D5-16993323D423}" type="presOf" srcId="{6E9D0B98-A1F2-4291-8679-C886932F28C3}" destId="{9ADBEEEE-7F86-4C23-B26E-D6D7A6264A91}" srcOrd="0" destOrd="0" presId="urn:microsoft.com/office/officeart/2008/layout/CaptionedPictures"/>
    <dgm:cxn modelId="{AC681C69-4F69-451D-BECA-B7EA65BC4BAF}" type="presOf" srcId="{00190104-9E54-456C-BAD0-8F61F331CAF6}" destId="{017A87EB-A892-46FA-9BBF-0BBC9AE1BC60}" srcOrd="0" destOrd="0" presId="urn:microsoft.com/office/officeart/2008/layout/CaptionedPictures"/>
    <dgm:cxn modelId="{DDA604A9-D99A-40AB-ABFE-AE029FED80C4}" srcId="{00190104-9E54-456C-BAD0-8F61F331CAF6}" destId="{FE62F2BD-C47A-4741-B4C8-850CFB1AAB5F}" srcOrd="1" destOrd="0" parTransId="{601F6E12-27EC-4734-9FB6-9409701E7BB4}" sibTransId="{80CCF6C8-1E8A-4FE0-A97C-6514627569AA}"/>
    <dgm:cxn modelId="{53BB9725-FBC7-42F5-BA02-E0B084C8B582}" srcId="{00190104-9E54-456C-BAD0-8F61F331CAF6}" destId="{6E9D0B98-A1F2-4291-8679-C886932F28C3}" srcOrd="0" destOrd="0" parTransId="{DC1A545C-55E2-4516-ABFF-4BD1B10B025B}" sibTransId="{624E57A7-71F1-43E7-87F1-C05818702B5F}"/>
    <dgm:cxn modelId="{0884271A-1232-4A3B-8996-3123736AB7CC}" type="presOf" srcId="{AA06AAA5-DE4E-4B78-BD0C-7F8747FCF15C}" destId="{3C199C2B-D80F-46E3-8110-80BC45BFB9AE}" srcOrd="0" destOrd="0" presId="urn:microsoft.com/office/officeart/2008/layout/CaptionedPictures"/>
    <dgm:cxn modelId="{0C555B2D-4B60-4757-BC94-BD405FC33D34}" type="presOf" srcId="{BBB49AC6-9AE6-4475-8D0F-A860A2973176}" destId="{6D81EC61-239E-44CC-A26A-1FA2027933BB}" srcOrd="0" destOrd="0" presId="urn:microsoft.com/office/officeart/2008/layout/CaptionedPictures"/>
    <dgm:cxn modelId="{BF1438B3-06D6-488B-9AF6-276326CA5631}" type="presOf" srcId="{FE62F2BD-C47A-4741-B4C8-850CFB1AAB5F}" destId="{4715FFF8-C424-4BBF-ACCA-3D8DB4B24B7E}" srcOrd="0" destOrd="0" presId="urn:microsoft.com/office/officeart/2008/layout/CaptionedPictures"/>
    <dgm:cxn modelId="{F5E852A2-D0EE-43A9-85D3-660B051D4F26}" srcId="{00190104-9E54-456C-BAD0-8F61F331CAF6}" destId="{A875C0BF-81C1-413A-A257-DA79BA38FA86}" srcOrd="2" destOrd="0" parTransId="{B0270CC4-FF41-4277-AFC6-1E6D0751C7A5}" sibTransId="{E16B2733-852A-4E6F-A166-3800D8422790}"/>
    <dgm:cxn modelId="{EAE18F6D-2903-4529-B904-F10C866E5010}" type="presOf" srcId="{B30AE8F9-B848-491B-B667-A13F808DE695}" destId="{993D696C-3C48-49E6-B03E-C9A96A6F4EC0}" srcOrd="0" destOrd="0" presId="urn:microsoft.com/office/officeart/2008/layout/CaptionedPictures"/>
    <dgm:cxn modelId="{23DDFE0E-2C56-4DC0-8877-DB26B1B6701B}" srcId="{FE62F2BD-C47A-4741-B4C8-850CFB1AAB5F}" destId="{B30AE8F9-B848-491B-B667-A13F808DE695}" srcOrd="0" destOrd="0" parTransId="{5C2A2A04-B4B2-4CCF-AEEE-808C97D975D2}" sibTransId="{C37ACFD0-6498-42D8-88E1-34D5169F4F67}"/>
    <dgm:cxn modelId="{64EE7B8E-8759-4548-8996-A14CB1BBC19F}" srcId="{6E9D0B98-A1F2-4291-8679-C886932F28C3}" destId="{BBB49AC6-9AE6-4475-8D0F-A860A2973176}" srcOrd="0" destOrd="0" parTransId="{19C97DDB-488B-4DC1-94FA-73ECBD41E927}" sibTransId="{49F99A28-07E5-45E0-B961-28A5EF9692C0}"/>
    <dgm:cxn modelId="{F73B83D4-4FCE-4464-B22E-E5D5CEEFA72F}" type="presParOf" srcId="{017A87EB-A892-46FA-9BBF-0BBC9AE1BC60}" destId="{FFE40AA6-1916-4D30-9B24-7ECB447673B9}" srcOrd="0" destOrd="0" presId="urn:microsoft.com/office/officeart/2008/layout/CaptionedPictures"/>
    <dgm:cxn modelId="{470F2FD6-127A-4063-8E1C-89E587645029}" type="presParOf" srcId="{FFE40AA6-1916-4D30-9B24-7ECB447673B9}" destId="{62A19ACC-0301-4EC9-91BD-BD76EE4EFE5B}" srcOrd="0" destOrd="0" presId="urn:microsoft.com/office/officeart/2008/layout/CaptionedPictures"/>
    <dgm:cxn modelId="{0A23ADF3-7784-4F91-B094-B59BEA280D4F}" type="presParOf" srcId="{FFE40AA6-1916-4D30-9B24-7ECB447673B9}" destId="{E9F6F65F-C80A-4D31-8259-7C7E30C7B1DC}" srcOrd="1" destOrd="0" presId="urn:microsoft.com/office/officeart/2008/layout/CaptionedPictures"/>
    <dgm:cxn modelId="{8388E5E4-1C0D-407C-8C7B-51ADBD4E795E}" type="presParOf" srcId="{FFE40AA6-1916-4D30-9B24-7ECB447673B9}" destId="{05DF6C27-FD8B-495C-9D2B-7AAC22443404}" srcOrd="2" destOrd="0" presId="urn:microsoft.com/office/officeart/2008/layout/CaptionedPictures"/>
    <dgm:cxn modelId="{4BAA5E1D-10DB-4136-893D-B2E97168C170}" type="presParOf" srcId="{05DF6C27-FD8B-495C-9D2B-7AAC22443404}" destId="{6D81EC61-239E-44CC-A26A-1FA2027933BB}" srcOrd="0" destOrd="0" presId="urn:microsoft.com/office/officeart/2008/layout/CaptionedPictures"/>
    <dgm:cxn modelId="{F4FE9AD0-8989-492E-9088-9523ED9ABF29}" type="presParOf" srcId="{05DF6C27-FD8B-495C-9D2B-7AAC22443404}" destId="{9ADBEEEE-7F86-4C23-B26E-D6D7A6264A91}" srcOrd="1" destOrd="0" presId="urn:microsoft.com/office/officeart/2008/layout/CaptionedPictures"/>
    <dgm:cxn modelId="{E5A4A17C-B60A-41A8-8029-511981A51B7D}" type="presParOf" srcId="{017A87EB-A892-46FA-9BBF-0BBC9AE1BC60}" destId="{FCAEDD20-E5B8-4083-88F8-8EBA28914935}" srcOrd="1" destOrd="0" presId="urn:microsoft.com/office/officeart/2008/layout/CaptionedPictures"/>
    <dgm:cxn modelId="{8B67409B-1D5E-4805-9BCA-ED9E44C77953}" type="presParOf" srcId="{017A87EB-A892-46FA-9BBF-0BBC9AE1BC60}" destId="{4C19340C-400D-4F9F-9205-4686E801139E}" srcOrd="2" destOrd="0" presId="urn:microsoft.com/office/officeart/2008/layout/CaptionedPictures"/>
    <dgm:cxn modelId="{450DDC20-3512-413C-BB5C-F295263D1492}" type="presParOf" srcId="{4C19340C-400D-4F9F-9205-4686E801139E}" destId="{D6C46912-9194-49C1-A7EA-751B1B3DFE96}" srcOrd="0" destOrd="0" presId="urn:microsoft.com/office/officeart/2008/layout/CaptionedPictures"/>
    <dgm:cxn modelId="{865A6099-EE06-4F9C-9265-E3D72DF09BCA}" type="presParOf" srcId="{4C19340C-400D-4F9F-9205-4686E801139E}" destId="{536B6E87-C7C9-435E-8EDF-8BCC88F40889}" srcOrd="1" destOrd="0" presId="urn:microsoft.com/office/officeart/2008/layout/CaptionedPictures"/>
    <dgm:cxn modelId="{82495C8C-8989-4706-AC69-58427D5F2273}" type="presParOf" srcId="{4C19340C-400D-4F9F-9205-4686E801139E}" destId="{B3C2504F-53BE-4C1D-BBC1-610469A245E9}" srcOrd="2" destOrd="0" presId="urn:microsoft.com/office/officeart/2008/layout/CaptionedPictures"/>
    <dgm:cxn modelId="{00384802-E80F-4435-8281-C7F2185E8F00}" type="presParOf" srcId="{B3C2504F-53BE-4C1D-BBC1-610469A245E9}" destId="{993D696C-3C48-49E6-B03E-C9A96A6F4EC0}" srcOrd="0" destOrd="0" presId="urn:microsoft.com/office/officeart/2008/layout/CaptionedPictures"/>
    <dgm:cxn modelId="{361027FF-5B33-4AB2-857A-B8E962BE331D}" type="presParOf" srcId="{B3C2504F-53BE-4C1D-BBC1-610469A245E9}" destId="{4715FFF8-C424-4BBF-ACCA-3D8DB4B24B7E}" srcOrd="1" destOrd="0" presId="urn:microsoft.com/office/officeart/2008/layout/CaptionedPictures"/>
    <dgm:cxn modelId="{E589025B-C773-4446-ACBF-5986DB911A66}" type="presParOf" srcId="{017A87EB-A892-46FA-9BBF-0BBC9AE1BC60}" destId="{2E3D8D14-C4CD-4966-BE87-AABC6FFA5562}" srcOrd="3" destOrd="0" presId="urn:microsoft.com/office/officeart/2008/layout/CaptionedPictures"/>
    <dgm:cxn modelId="{7907C829-FEAA-4A7F-861B-FB1CDBA83E26}" type="presParOf" srcId="{017A87EB-A892-46FA-9BBF-0BBC9AE1BC60}" destId="{DE9B991B-639D-404A-9874-80889EDF75F8}" srcOrd="4" destOrd="0" presId="urn:microsoft.com/office/officeart/2008/layout/CaptionedPictures"/>
    <dgm:cxn modelId="{4557AC40-CEF6-4942-B116-C1215294BD04}" type="presParOf" srcId="{DE9B991B-639D-404A-9874-80889EDF75F8}" destId="{5F411DCE-FC8A-4198-8CDD-8E9C054ACC26}" srcOrd="0" destOrd="0" presId="urn:microsoft.com/office/officeart/2008/layout/CaptionedPictures"/>
    <dgm:cxn modelId="{1C91A2AF-582A-4E07-8F71-88E04BFF6244}" type="presParOf" srcId="{DE9B991B-639D-404A-9874-80889EDF75F8}" destId="{4D4B5BBE-B473-48BA-B1BB-00D92A91B304}" srcOrd="1" destOrd="0" presId="urn:microsoft.com/office/officeart/2008/layout/CaptionedPictures"/>
    <dgm:cxn modelId="{F8B27C0B-5D4C-41DE-A8AD-174B2BF23F61}" type="presParOf" srcId="{DE9B991B-639D-404A-9874-80889EDF75F8}" destId="{4FA190C6-0D2E-45C2-89D4-D0FFF64D012C}" srcOrd="2" destOrd="0" presId="urn:microsoft.com/office/officeart/2008/layout/CaptionedPictures"/>
    <dgm:cxn modelId="{1DAF961C-6762-4F36-BD51-7E80FFB8EAC4}" type="presParOf" srcId="{4FA190C6-0D2E-45C2-89D4-D0FFF64D012C}" destId="{3C199C2B-D80F-46E3-8110-80BC45BFB9AE}" srcOrd="0" destOrd="0" presId="urn:microsoft.com/office/officeart/2008/layout/CaptionedPictures"/>
    <dgm:cxn modelId="{8FB24A74-ABC3-423A-9EE7-1F925AE6AE78}" type="presParOf" srcId="{4FA190C6-0D2E-45C2-89D4-D0FFF64D012C}" destId="{043F5F08-EBFD-447B-8CE9-9125E9D4CCD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769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26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630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47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729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7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21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0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614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414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931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FA8E-63D3-45A1-AA2D-CD3760FA4FB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0DF3-2F25-4150-A0A8-FD3D78A972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34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80" y="116632"/>
            <a:ext cx="657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MAREA </a:t>
            </a:r>
            <a:r>
              <a:rPr lang="ro-RO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LUPTĂ</a:t>
            </a:r>
            <a:endParaRPr lang="ro-RO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75747" y="6390620"/>
            <a:ext cx="345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Studiul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 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pentru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 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octombrie </a:t>
            </a:r>
            <a:r>
              <a:rPr lang="ro-RO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2016</a:t>
            </a:r>
            <a:endParaRPr lang="ro-RO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5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96" y="1556792"/>
            <a:ext cx="3639844" cy="525114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spc="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SFÂRȘITUL </a:t>
            </a:r>
            <a:r>
              <a:rPr lang="ro-RO" sz="4400" spc="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CONFLICTULUI</a:t>
            </a:r>
            <a:endParaRPr lang="ro-RO" sz="4400" spc="3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9532" y="62068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Astfel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dar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deoarece copiii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su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nt părtaşi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sâ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ngelui şi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cărnii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tot aşa şi El însuş a fost deopotrivă părtaş la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ele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pentruca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prin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moarte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să nimicească pe cel ce are puterea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morţii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adică pe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diavolul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Evrei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2:14)</a:t>
            </a:r>
            <a:endParaRPr lang="ro-RO" sz="1400" b="1">
              <a:solidFill>
                <a:schemeClr val="accent4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63888" y="179661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După cele două intervenții ale Satanei înaintea lui Dumnezeu și a răului pe care i l-a cauzat lui Iov, copiilor lui și bunurilor lui, diavolul dispare din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scenă.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Începând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din acest moment, Dumnezeu este centrul exclusiv al cărții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Satana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doar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creează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probleme, Dumnezeu este singurul care are soluții definitive.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Dar pentru a ști cum poate Dumnezeu să rezolve problema păcatului, trebuie să Îl lăsăm pe Iov și să mergem la povestea lui Isus.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Numai iubirea poate învinge răul. Iar demonstrația maximă a iubirii este faptul că Dumnezeu însuși, în persoana lui Isus, a murit în locul păcătosului.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După calvar, destinul Satanei este sigilat. 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0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235737"/>
            <a:ext cx="78889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300" dirty="0" smtClean="0">
                <a:latin typeface="Arial (Corp)"/>
              </a:rPr>
              <a:t>«</a:t>
            </a:r>
            <a:r>
              <a:rPr lang="ro-RO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)"/>
              </a:rPr>
              <a:t>Isus a plătit un preţ infinit pentru răscumpărarea lumii, iar neamul omenesc a fost dat în mâinile Sale; a devenit proprietatea Sa. El şi-a jertfit onoarea, bogăţiile şi căminul slăvit din curţile regale şi a devenit fiul lui Iosif şi al Mariei… Hristos a intrat în locul omului pe teritoriul lui Satana pentru a-l birui, întrucât a văzut că omul nu poate birui pentru el însuşi. Hristos a pregătit calea pentru răscumpărarea omului prin propria Sa viaţă de suferinţă, de tăgăduire şi sacrificiu de sine, prin umilinţa şi, în final, moartea Sa. Hristos a adus omului ajutor, pentru ca acesta, urmând exemplul Lui, să poată birui pentru el însuşi, aşa cum Hristos a biruit pentru el.</a:t>
            </a:r>
            <a:r>
              <a:rPr lang="ro-RO" sz="2300" dirty="0" smtClean="0">
                <a:latin typeface="Arial (Corp)"/>
              </a:rPr>
              <a:t>»</a:t>
            </a:r>
            <a:endParaRPr lang="ro-RO" sz="2300" dirty="0">
              <a:latin typeface="Arial (Corp)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65788" y="476672"/>
            <a:ext cx="587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b="1" smtClean="0"/>
              <a:t>E.G.W. (Mărturii </a:t>
            </a:r>
            <a:r>
              <a:rPr lang="ro-RO" sz="1600" b="1" smtClean="0"/>
              <a:t>pentru </a:t>
            </a:r>
            <a:r>
              <a:rPr lang="ro-RO" sz="1600" b="1" smtClean="0"/>
              <a:t>biserică</a:t>
            </a:r>
            <a:r>
              <a:rPr lang="ro-RO" sz="1600" b="1" smtClean="0"/>
              <a:t>, </a:t>
            </a:r>
            <a:r>
              <a:rPr lang="ro-RO" sz="1600" b="1" smtClean="0"/>
              <a:t>vol</a:t>
            </a:r>
            <a:r>
              <a:rPr lang="ro-RO" sz="1600" b="1" smtClean="0"/>
              <a:t> </a:t>
            </a:r>
            <a:r>
              <a:rPr lang="ro-RO" sz="1600" b="1" smtClean="0"/>
              <a:t>3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</a:t>
            </a:r>
            <a:r>
              <a:rPr lang="ro-RO" sz="1600" b="1" smtClean="0"/>
              <a:t>. </a:t>
            </a:r>
            <a:r>
              <a:rPr lang="ro-RO" sz="1600" b="1" smtClean="0"/>
              <a:t>372)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92740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6033" y="1268760"/>
            <a:ext cx="53621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00B050"/>
              </a:buClr>
              <a:buFont typeface="Wingdings 3" pitchFamily="18" charset="2"/>
              <a:buChar char="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Marea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Luptă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800100" lvl="1" indent="-342900">
              <a:buClr>
                <a:srgbClr val="00B050"/>
              </a:buClr>
              <a:buFont typeface="Wingdings 3" pitchFamily="18" charset="2"/>
              <a:buChar char="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Începutul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conflictului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800100" lvl="1" indent="-342900">
              <a:buClr>
                <a:srgbClr val="00B050"/>
              </a:buClr>
              <a:buFont typeface="Wingdings 3" pitchFamily="18" charset="2"/>
              <a:buChar char="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Conflictul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pământ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55600" indent="-355600">
              <a:spcBef>
                <a:spcPts val="600"/>
              </a:spcBef>
              <a:buClr>
                <a:srgbClr val="FFFF00"/>
              </a:buClr>
              <a:buFont typeface="Wingdings 3" pitchFamily="18" charset="2"/>
              <a:buChar char="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Conflictul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 povestea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Iov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800100" lvl="1" indent="-342900">
              <a:buClr>
                <a:srgbClr val="FFFF00"/>
              </a:buClr>
              <a:buFont typeface="Wingdings 3" pitchFamily="18" charset="2"/>
              <a:buChar char="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 cer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Pământ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800100" lvl="1" indent="-342900">
              <a:buClr>
                <a:srgbClr val="FFFF00"/>
              </a:buClr>
              <a:buFont typeface="Wingdings 3" pitchFamily="18" charset="2"/>
              <a:buChar char="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Conflictul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cer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55600" indent="-355600">
              <a:spcBef>
                <a:spcPts val="600"/>
              </a:spcBef>
              <a:buClr>
                <a:srgbClr val="969DDE"/>
              </a:buClr>
              <a:buFont typeface="Wingdings 3" pitchFamily="18" charset="2"/>
              <a:buChar char=""/>
            </a:pP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Finalul </a:t>
            </a:r>
            <a:r>
              <a:rPr lang="ro-RO" sz="24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luptei.</a:t>
            </a:r>
            <a:endParaRPr lang="ro-RO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0549" y="44624"/>
            <a:ext cx="759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smtClean="0"/>
              <a:t>Marea luptă dintre Hristos și Satana, pe care o putem observa în întreaga Biblie, este prezentată într-o formă specială în cartea </a:t>
            </a:r>
            <a:r>
              <a:rPr lang="ro-RO" sz="2400" b="1" smtClean="0"/>
              <a:t>lui </a:t>
            </a:r>
            <a:r>
              <a:rPr lang="ro-RO" sz="2400" b="1" smtClean="0"/>
              <a:t>Iov.</a:t>
            </a:r>
            <a:endParaRPr lang="ro-RO" sz="2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283228"/>
            <a:ext cx="4392488" cy="248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I:\Dibujos\Satanas\Conflicto cosmico\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283228"/>
            <a:ext cx="4374599" cy="248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C-EUNICE\FondosTematicos\Job\LA-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150463" cy="3621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57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7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ÎNCEPUTUL </a:t>
            </a:r>
            <a:r>
              <a:rPr lang="ro-RO"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CONFLICTULUI </a:t>
            </a:r>
            <a:endParaRPr lang="ro-RO" sz="4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99992" y="767026"/>
            <a:ext cx="460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Şi Satana a răspuns 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Domnului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: 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„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Oare degeaba se teme Iov de 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Dumnezeu?</a:t>
            </a:r>
            <a:r>
              <a:rPr lang="ro-RO" b="1" smtClean="0">
                <a:solidFill>
                  <a:srgbClr val="F4CF68"/>
                </a:solidFill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rgbClr val="F4CF68"/>
                </a:solidFill>
                <a:latin typeface="Comic Sans MS" pitchFamily="66" charset="0"/>
              </a:rPr>
              <a:t>(</a:t>
            </a:r>
            <a:r>
              <a:rPr lang="ro-RO" sz="1400" b="1" smtClean="0">
                <a:solidFill>
                  <a:srgbClr val="F4CF68"/>
                </a:solidFill>
                <a:latin typeface="Comic Sans MS" pitchFamily="66" charset="0"/>
              </a:rPr>
              <a:t>Iov</a:t>
            </a:r>
            <a:r>
              <a:rPr lang="ro-RO" sz="1400" b="1" smtClean="0">
                <a:solidFill>
                  <a:srgbClr val="F4CF68"/>
                </a:solidFill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rgbClr val="F4CF68"/>
                </a:solidFill>
                <a:latin typeface="Comic Sans MS" pitchFamily="66" charset="0"/>
              </a:rPr>
              <a:t>1:9)</a:t>
            </a:r>
            <a:endParaRPr lang="ro-RO" sz="1400" b="1">
              <a:solidFill>
                <a:srgbClr val="F4CF68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20656" y="1642730"/>
            <a:ext cx="46233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Cartea lui Iov îl prezintă pe Satana punând în discuție deciziile lui Dumnezeu. Cine este acest personaj care îndrăznește să Îl critice pe Dumnezeu? </a:t>
            </a:r>
            <a:r>
              <a:rPr lang="ro-RO" sz="2000" b="1" dirty="0" smtClean="0"/>
              <a:t>Isaia 14:12-14; Ezechiel 28:12-16.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Inexplicabil</a:t>
            </a:r>
            <a:r>
              <a:rPr lang="ro-RO" sz="2000" b="1" dirty="0" smtClean="0"/>
              <a:t>, o ființă perfectă s-a mândrit cu perfecțiunea sa. Vanitatea sa a ajuns la extrema de a dori să se pună în locul lui Dumnezeu. Pavel numește </a:t>
            </a:r>
            <a:r>
              <a:rPr lang="ro-RO" sz="2000" b="1" dirty="0" smtClean="0"/>
              <a:t>aceasta «taina fărădelegii» (2 Tesaloniceni 2:7).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Orgoliul </a:t>
            </a:r>
            <a:r>
              <a:rPr lang="ro-RO" sz="2000" b="1" dirty="0" smtClean="0"/>
              <a:t>și vanitatea sunt păcate de care trebuie să ne ferim în mod special, astfel nu vom cădea </a:t>
            </a:r>
            <a:r>
              <a:rPr lang="ro-RO" sz="2000" b="1" dirty="0" smtClean="0"/>
              <a:t>«în </a:t>
            </a:r>
            <a:r>
              <a:rPr lang="ro-RO" sz="2000" b="1" dirty="0" smtClean="0"/>
              <a:t>osânda </a:t>
            </a:r>
            <a:r>
              <a:rPr lang="ro-RO" sz="2000" b="1" dirty="0" smtClean="0"/>
              <a:t>Diavolului», disprețuind </a:t>
            </a:r>
            <a:r>
              <a:rPr lang="ro-RO" sz="2000" b="1" dirty="0" smtClean="0"/>
              <a:t>Legea lui Dumnezeu așa cum a făcut </a:t>
            </a:r>
            <a:r>
              <a:rPr lang="ro-RO" sz="2000" b="1" dirty="0" smtClean="0"/>
              <a:t>Satana (1 Timotei 3:6).</a:t>
            </a:r>
            <a:endParaRPr lang="ro-RO" sz="2000" b="1" dirty="0" smtClean="0"/>
          </a:p>
        </p:txBody>
      </p:sp>
      <p:pic>
        <p:nvPicPr>
          <p:cNvPr id="1027" name="Picture 3" descr="I:\Dibujos\Satanas\B-Satan-Contemplating-Anomia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709" y="692695"/>
            <a:ext cx="4403283" cy="61206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1609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400" dirty="0" smtClean="0">
                <a:latin typeface="Arial (Corp)"/>
              </a:rPr>
              <a:t>«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)"/>
              </a:rPr>
              <a:t>Este cu neputință să explicăm originea păcatului, pentru a da un motiv existenței lui. Cu toate acestea, se pot înțelege suficient atât originea lui, cât și măsurile luate cu privire la soarta finală a păcatului, măsuri care descoperă pe deplin dreptatea și mila lui Dumnezeu în toate procedeele Sale cu păcatul. Nimic nu este mai clar explicat în Scripturi decât că Dumnezeu n-a fost în nici o privință răspunzător de apariția păcatului; că n-a fost o retragere arbitrară a harului divin, nici o lipsă în conducerea divină, care să dea ocazie la apariția răzvrătirii. Păcatul este un intrus, pentru a cărui existență nu se poate da nici o explicație. El este tainic, de neexplicat; a-l scuza înseamnă a-l apăra. Dacă s-ar putea găsi o scuză pentru el sau vreo cauză a existenței lui, ar înceta să mai fie păcat.</a:t>
            </a:r>
            <a:r>
              <a:rPr lang="ro-RO" sz="2400" dirty="0" smtClean="0">
                <a:latin typeface="Arial (Corp)"/>
              </a:rPr>
              <a:t>»</a:t>
            </a:r>
            <a:endParaRPr lang="ro-RO" sz="2400" dirty="0">
              <a:latin typeface="Arial (Corp)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99401" y="476672"/>
            <a:ext cx="333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E.G.W. (</a:t>
            </a:r>
            <a:r>
              <a:rPr lang="ro-RO" sz="1600" b="1" smtClean="0"/>
              <a:t>Tragedia </a:t>
            </a:r>
            <a:r>
              <a:rPr lang="ro-RO" sz="1600" b="1" smtClean="0"/>
              <a:t>veacurilor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</a:t>
            </a:r>
            <a:r>
              <a:rPr lang="ro-RO" sz="1600" b="1" smtClean="0"/>
              <a:t>. </a:t>
            </a:r>
            <a:r>
              <a:rPr lang="ro-RO" sz="1600" b="1" smtClean="0"/>
              <a:t>470)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290215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PC-EUNICE\FondosTematicos\Job\Job-11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831" y="5048097"/>
            <a:ext cx="2256929" cy="169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flood" dir="t"/>
            </a:scene3d>
            <a:sp3d contourW="12700" prstMaterial="softEdge">
              <a:bevelT w="29210" h="16510"/>
              <a:contourClr>
                <a:srgbClr val="2F243C"/>
              </a:contourClr>
            </a:sp3d>
          </a:bodyPr>
          <a:lstStyle/>
          <a:p>
            <a:pPr algn="ctr"/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CONFLICTUL </a:t>
            </a:r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 </a:t>
            </a:r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PĂMÂNT</a:t>
            </a:r>
            <a:endParaRPr lang="ro-RO" sz="44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7343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2F243C"/>
                  </a:glow>
                </a:effectLst>
                <a:latin typeface="Comic Sans MS" pitchFamily="66" charset="0"/>
              </a:rPr>
              <a:t>«Domnul a zis Satanei: „Iată, îţi dau pe mână tot ce are, numai asupra lui să nu întinzi mâna.“ Şi Satana a plecat dinaintea Domnului.» </a:t>
            </a:r>
            <a:r>
              <a:rPr lang="ro-RO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2F243C"/>
                  </a:glow>
                </a:effectLst>
                <a:latin typeface="Comic Sans MS" pitchFamily="66" charset="0"/>
              </a:rPr>
              <a:t>(Iov 1:12)</a:t>
            </a:r>
            <a:endParaRPr lang="ro-RO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27000">
                  <a:srgbClr val="2F243C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34076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smtClean="0"/>
              <a:t>În cartea lui Iov putem vedea relația dintre Conflictul de pe pământ și cel </a:t>
            </a:r>
            <a:r>
              <a:rPr lang="ro-RO" sz="2000" b="1" smtClean="0"/>
              <a:t>din </a:t>
            </a:r>
            <a:r>
              <a:rPr lang="ro-RO" sz="2000" b="1" smtClean="0"/>
              <a:t>cer:</a:t>
            </a:r>
            <a:endParaRPr lang="ro-RO" sz="2000" b="1"/>
          </a:p>
        </p:txBody>
      </p:sp>
      <p:sp>
        <p:nvSpPr>
          <p:cNvPr id="5" name="4 CuadroTexto"/>
          <p:cNvSpPr txBox="1"/>
          <p:nvPr/>
        </p:nvSpPr>
        <p:spPr>
          <a:xfrm>
            <a:off x="107504" y="2348880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chemeClr val="bg1"/>
              </a:buClr>
              <a:buFont typeface="+mj-lt"/>
              <a:buAutoNum type="arabicPeriod"/>
            </a:pPr>
            <a:r>
              <a:rPr lang="ro-RO" sz="2000" b="1" dirty="0" smtClean="0"/>
              <a:t>Există o dimensiune reală, mai departe de ceea ce putem vedea, și este locuită de Dumnezeu și de ființe cerești reale </a:t>
            </a:r>
            <a:r>
              <a:rPr lang="ro-RO" sz="2000" b="1" dirty="0" smtClean="0"/>
              <a:t>(care </a:t>
            </a:r>
            <a:r>
              <a:rPr lang="ro-RO" sz="2000" b="1" dirty="0" smtClean="0"/>
              <a:t>nu sunt </a:t>
            </a:r>
            <a:r>
              <a:rPr lang="ro-RO" sz="2000" b="1" dirty="0" smtClean="0"/>
              <a:t>Dumnezei).</a:t>
            </a:r>
          </a:p>
          <a:p>
            <a:pPr marL="355600" indent="-355600">
              <a:buClr>
                <a:schemeClr val="bg1"/>
              </a:buClr>
              <a:buFont typeface="+mj-lt"/>
              <a:buAutoNum type="arabicPeriod"/>
            </a:pPr>
            <a:r>
              <a:rPr lang="ro-RO" sz="2000" b="1" dirty="0" smtClean="0"/>
              <a:t>Viața </a:t>
            </a:r>
            <a:r>
              <a:rPr lang="ro-RO" sz="2000" b="1" dirty="0" err="1" smtClean="0"/>
              <a:t>terenală</a:t>
            </a:r>
            <a:r>
              <a:rPr lang="ro-RO" sz="2000" b="1" dirty="0" smtClean="0"/>
              <a:t> și cea cerească sunt interconectate, așadar, ceea ce se întâmplă pe Pământ poate fi văzut de ființele </a:t>
            </a:r>
            <a:r>
              <a:rPr lang="ro-RO" sz="2000" b="1" dirty="0" smtClean="0"/>
              <a:t>cerești.</a:t>
            </a:r>
            <a:endParaRPr lang="ro-RO" sz="2000" b="1" dirty="0" smtClean="0"/>
          </a:p>
        </p:txBody>
      </p:sp>
      <p:pic>
        <p:nvPicPr>
          <p:cNvPr id="2051" name="Picture 3" descr="\\PC-EUNICE\FondosTematicos\Angeles\8de932bcb33d080081a723899862a8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7693" y="1497856"/>
            <a:ext cx="4032448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5 Rectángulo"/>
          <p:cNvSpPr/>
          <p:nvPr/>
        </p:nvSpPr>
        <p:spPr>
          <a:xfrm>
            <a:off x="4957693" y="5653697"/>
            <a:ext cx="3959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bg1"/>
              </a:buClr>
              <a:buFont typeface="+mj-lt"/>
              <a:buAutoNum type="arabicPeriod" startAt="3"/>
            </a:pPr>
            <a:r>
              <a:rPr lang="ro-RO" sz="2000" b="1" smtClean="0">
                <a:solidFill>
                  <a:prstClr val="black"/>
                </a:solidFill>
              </a:rPr>
              <a:t>Există </a:t>
            </a:r>
            <a:r>
              <a:rPr lang="ro-RO" sz="2000" b="1" smtClean="0">
                <a:solidFill>
                  <a:prstClr val="black"/>
                </a:solidFill>
              </a:rPr>
              <a:t>un Conflict moral în cer, care afectează ceea ce se întâmplă în lumea noastră</a:t>
            </a:r>
            <a:r>
              <a:rPr lang="ro-RO" sz="2000" b="1" smtClean="0">
                <a:solidFill>
                  <a:prstClr val="black"/>
                </a:solidFill>
              </a:rPr>
              <a:t>. </a:t>
            </a:r>
            <a:endParaRPr lang="ro-RO" sz="2000" b="1">
              <a:solidFill>
                <a:prstClr val="black"/>
              </a:solidFill>
            </a:endParaRPr>
          </a:p>
        </p:txBody>
      </p:sp>
      <p:pic>
        <p:nvPicPr>
          <p:cNvPr id="2053" name="Picture 5" descr="\\PC-EUNICE\FondosTematicos\Job\Job-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879" y="5048096"/>
            <a:ext cx="2257695" cy="169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o-RO" sz="4400" b="1" smtClean="0">
                <a:ln w="50800"/>
                <a:solidFill>
                  <a:srgbClr val="7A0000"/>
                </a:solidFill>
              </a:rPr>
              <a:t>CONFLICTUL PE PĂMÂNT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8384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600000"/>
                </a:solidFill>
                <a:latin typeface="Comic Sans MS" pitchFamily="66" charset="0"/>
              </a:rPr>
              <a:t>«Domnul a zis Satanei: „Iată, îţi dau pe mână tot ce are, numai asupra lui să nu întinzi mâna.“ Şi Satana a plecat dinaintea Domnului.» </a:t>
            </a:r>
            <a:r>
              <a:rPr lang="ro-RO" sz="1400" b="1" dirty="0" smtClean="0">
                <a:solidFill>
                  <a:srgbClr val="600000"/>
                </a:solidFill>
                <a:latin typeface="Comic Sans MS" pitchFamily="66" charset="0"/>
              </a:rPr>
              <a:t>(Iov 1:12)</a:t>
            </a:r>
            <a:endParaRPr lang="ro-RO" sz="1400" b="1" dirty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95636" y="156898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smtClean="0"/>
              <a:t>Conflictul prezentat de Iov poate fi prezentat de-a lungul întregii Biblii, de la Eden și până în </a:t>
            </a:r>
            <a:r>
              <a:rPr lang="ro-RO" sz="2000" b="1" smtClean="0"/>
              <a:t>zilele </a:t>
            </a:r>
            <a:r>
              <a:rPr lang="ro-RO" sz="2000" b="1" smtClean="0"/>
              <a:t>noastre.</a:t>
            </a:r>
            <a:endParaRPr lang="ro-RO" sz="2000" b="1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084445443"/>
              </p:ext>
            </p:extLst>
          </p:nvPr>
        </p:nvGraphicFramePr>
        <p:xfrm>
          <a:off x="189368" y="2420888"/>
          <a:ext cx="87751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77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1EC61-239E-44CC-A26A-1FA202793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D81EC61-239E-44CC-A26A-1FA202793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3D696C-3C48-49E6-B03E-C9A96A6F4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993D696C-3C48-49E6-B03E-C9A96A6F4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99C2B-D80F-46E3-8110-80BC45BFB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3C199C2B-D80F-46E3-8110-80BC45BFB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104504212"/>
              </p:ext>
            </p:extLst>
          </p:nvPr>
        </p:nvGraphicFramePr>
        <p:xfrm>
          <a:off x="189368" y="2420888"/>
          <a:ext cx="87751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o-RO" sz="4400" b="1">
                <a:ln w="50800"/>
                <a:solidFill>
                  <a:srgbClr val="7A0000"/>
                </a:solidFill>
              </a:rPr>
              <a:t>CONFLICTUL PE PĂMÂNT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8384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600000"/>
                </a:solidFill>
                <a:latin typeface="Comic Sans MS" pitchFamily="66" charset="0"/>
              </a:rPr>
              <a:t>«Domnul a zis Satanei: „Iată, îţi dau pe mână tot ce are, numai asupra lui să nu întinzi mâna.“ Şi Satana a plecat dinaintea Domnului.» </a:t>
            </a:r>
            <a:r>
              <a:rPr lang="ro-RO" sz="1400" b="1" dirty="0" smtClean="0">
                <a:solidFill>
                  <a:srgbClr val="600000"/>
                </a:solidFill>
                <a:latin typeface="Comic Sans MS" pitchFamily="66" charset="0"/>
              </a:rPr>
              <a:t>(Iov 1:12)</a:t>
            </a:r>
            <a:endParaRPr lang="ro-RO" sz="1400" b="1" dirty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95636" y="156898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/>
              <a:t>Conflictul prezentat de Iov poate fi prezentat de-a lungul </a:t>
            </a:r>
            <a:r>
              <a:rPr lang="ro-RO" sz="2000" b="1" smtClean="0"/>
              <a:t>întregii </a:t>
            </a:r>
            <a:r>
              <a:rPr lang="ro-RO" sz="2000" b="1"/>
              <a:t>Biblii, de la Eden și până în </a:t>
            </a:r>
            <a:r>
              <a:rPr lang="ro-RO" sz="2000" b="1"/>
              <a:t>zilele </a:t>
            </a:r>
            <a:r>
              <a:rPr lang="ro-RO" sz="2000" b="1" smtClean="0"/>
              <a:t>noastre</a:t>
            </a:r>
            <a:r>
              <a:rPr lang="ro-RO" sz="2000" b="1" smtClean="0"/>
              <a:t>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4775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9F6F65F-C80A-4D31-8259-7C7E30C7B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62A19ACC-0301-4EC9-91BD-BD76EE4E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9ADBEEEE-7F86-4C23-B26E-D6D7A626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1EC61-239E-44CC-A26A-1FA202793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6D81EC61-239E-44CC-A26A-1FA202793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D6C46912-9194-49C1-A7EA-751B1B3D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36B6E87-C7C9-435E-8EDF-8BCC88F4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4715FFF8-C424-4BBF-ACCA-3D8DB4B2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3D696C-3C48-49E6-B03E-C9A96A6F4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993D696C-3C48-49E6-B03E-C9A96A6F4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4D4B5BBE-B473-48BA-B1BB-00D92A91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5F411DCE-FC8A-4198-8CDD-8E9C054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43F5F08-EBFD-447B-8CE9-9125E9D4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99C2B-D80F-46E3-8110-80BC45BFB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3C199C2B-D80F-46E3-8110-80BC45BFB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5000"/>
                    </a:srgbClr>
                  </a:outerShdw>
                </a:effectLst>
              </a:rPr>
              <a:t>UN MIC CER </a:t>
            </a:r>
            <a:r>
              <a:rPr lang="ro-RO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5000"/>
                    </a:srgbClr>
                  </a:outerShdw>
                </a:effectLst>
              </a:rPr>
              <a:t>PE </a:t>
            </a:r>
            <a:r>
              <a:rPr lang="ro-RO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5000"/>
                    </a:srgbClr>
                  </a:outerShdw>
                </a:effectLst>
              </a:rPr>
              <a:t>PĂMÂNT</a:t>
            </a:r>
            <a:endParaRPr lang="ro-RO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8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769441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Era în ţara Uţ un om care se numea 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Iov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. Şi omul acesta era fără prihană şi curat la 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suflet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. El se temea de 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Dumnezeu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, şi se abătea de la 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rău.</a:t>
            </a:r>
            <a:r>
              <a:rPr lang="ro-RO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(</a:t>
            </a:r>
            <a:r>
              <a:rPr lang="ro-RO" sz="1400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Iov</a:t>
            </a:r>
            <a:r>
              <a:rPr lang="ro-RO" sz="1400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rgbClr val="F4D968"/>
                </a:solidFill>
                <a:effectLst>
                  <a:glow rad="101600">
                    <a:schemeClr val="tx1"/>
                  </a:glow>
                </a:effectLst>
                <a:latin typeface="Comic Sans MS" pitchFamily="66" charset="0"/>
              </a:rPr>
              <a:t>1:1)</a:t>
            </a:r>
            <a:endParaRPr lang="ro-RO" sz="1400" b="1">
              <a:solidFill>
                <a:srgbClr val="F4D968"/>
              </a:solidFill>
              <a:effectLst>
                <a:glow rad="101600">
                  <a:schemeClr val="tx1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493778"/>
            <a:ext cx="511256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Tabloul în care Biblia îl prezintă pe Iov este cel al unui om bogat, fidel și integru care trăia o viață pașnică și era înconjurat de binecuvântări din abundanță.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Totuși, în </a:t>
            </a:r>
            <a:r>
              <a:rPr lang="ro-RO" sz="2000" b="1" smtClean="0"/>
              <a:t>Iov </a:t>
            </a:r>
            <a:r>
              <a:rPr lang="ro-RO" sz="2000" b="1" smtClean="0"/>
              <a:t>1:4-5 îl </a:t>
            </a:r>
            <a:r>
              <a:rPr lang="ro-RO" sz="2000" b="1" smtClean="0"/>
              <a:t>vedem pe Iov îngrijorat de problema păcatului. S-au purtat cuviincios copiii săi în timp ce erau departe de influența lui?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Conștient de această realitate, își punea copiii în mâna lui Dumnezeu pentru ca El să se îngrijească de mântuirea lor. </a:t>
            </a:r>
            <a:endParaRPr lang="ro-RO" sz="2000" b="1"/>
          </a:p>
          <a:p>
            <a:pPr>
              <a:spcBef>
                <a:spcPts val="600"/>
              </a:spcBef>
            </a:pPr>
            <a:r>
              <a:rPr lang="ro-RO" sz="2000" b="1" smtClean="0"/>
              <a:t>Chiar și cea mai bună relație pe care o putem avea cu Dumnezeu pe acest pământ nu ne scutește de problema păcatului. Nu suntem doar vânați de ispititor, ci trebuie să trăim zi de zi cu consecințele periculoase </a:t>
            </a:r>
            <a:r>
              <a:rPr lang="ro-RO" sz="2000" b="1" smtClean="0"/>
              <a:t>ale </a:t>
            </a:r>
            <a:r>
              <a:rPr lang="ro-RO" sz="2000" b="1" smtClean="0"/>
              <a:t>răului.</a:t>
            </a:r>
            <a:endParaRPr lang="ro-RO" sz="2000" b="1"/>
          </a:p>
        </p:txBody>
      </p:sp>
      <p:pic>
        <p:nvPicPr>
          <p:cNvPr id="3076" name="Picture 4" descr="he is blessed with ten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480" y="1493778"/>
            <a:ext cx="3429000" cy="257665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dargot.files.wordpress.com/2012/10/job_offering_sacrif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480" y="4169618"/>
            <a:ext cx="3429000" cy="257175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1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-2738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CONFLICTUL </a:t>
            </a:r>
            <a:r>
              <a:rPr lang="ro-RO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ÎN </a:t>
            </a:r>
            <a:r>
              <a:rPr lang="ro-RO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CER</a:t>
            </a:r>
            <a:endParaRPr lang="ro-RO" sz="48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58405" y="294120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Fiii lui Dumnezeu au venit într-o zi de s-au înfăţişat înaintea </a:t>
            </a:r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Domnului</a:t>
            </a:r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. Şi a venit şi Satana în mijlocul </a:t>
            </a:r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lor.</a:t>
            </a:r>
            <a:r>
              <a:rPr lang="ro-RO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(</a:t>
            </a:r>
            <a:r>
              <a:rPr lang="ro-RO" sz="1400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Iov</a:t>
            </a:r>
            <a:r>
              <a:rPr lang="ro-RO" sz="1400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rgbClr val="0D1F35"/>
                </a:solidFill>
                <a:effectLst>
                  <a:glow rad="698500">
                    <a:schemeClr val="bg1">
                      <a:alpha val="78000"/>
                    </a:schemeClr>
                  </a:glow>
                </a:effectLst>
                <a:latin typeface="Comic Sans MS" pitchFamily="66" charset="0"/>
              </a:rPr>
              <a:t>1:6)</a:t>
            </a:r>
            <a:endParaRPr lang="ro-RO" sz="1400" b="1">
              <a:solidFill>
                <a:srgbClr val="0D1F35"/>
              </a:solidFill>
              <a:effectLst>
                <a:glow rad="698500">
                  <a:schemeClr val="bg1">
                    <a:alpha val="78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849414"/>
            <a:ext cx="9108503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lvl="0">
              <a:spcBef>
                <a:spcPts val="600"/>
              </a:spcBef>
              <a:defRPr sz="2000" b="1">
                <a:solidFill>
                  <a:prstClr val="black"/>
                </a:solidFill>
              </a:defRPr>
            </a:lvl1pPr>
          </a:lstStyle>
          <a:p>
            <a:r>
              <a:rPr lang="ro-RO" dirty="0" smtClean="0"/>
              <a:t>Satana </a:t>
            </a:r>
            <a:r>
              <a:rPr lang="ro-RO" dirty="0" smtClean="0"/>
              <a:t>prezintă înaintea Regelui universului egoismul ca sursă a tuturor serviciilor lui Dumnezeu. Conform acestui fapt, Dumnezeu are nevoie să își </a:t>
            </a:r>
            <a:r>
              <a:rPr lang="ro-RO" dirty="0" smtClean="0"/>
              <a:t>binecuvânteze </a:t>
            </a:r>
            <a:r>
              <a:rPr lang="ro-RO" dirty="0" smtClean="0"/>
              <a:t>copiii pentru ca ei să îi slujească </a:t>
            </a:r>
            <a:r>
              <a:rPr lang="ro-RO" dirty="0" smtClean="0"/>
              <a:t>(acesta </a:t>
            </a:r>
            <a:r>
              <a:rPr lang="ro-RO" dirty="0" smtClean="0"/>
              <a:t>este, după Satana, singura motivație ca cineva să dorească să păstreze legea </a:t>
            </a:r>
            <a:r>
              <a:rPr lang="ro-RO" dirty="0" smtClean="0"/>
              <a:t>Sa). </a:t>
            </a:r>
            <a:r>
              <a:rPr lang="ro-RO" dirty="0" smtClean="0"/>
              <a:t>Dumnezeu tratează păcatul cu răbdare. Provocarea lansată Satanei este o demonstrație a încrederii pe care Dumnezeu o are în copiii săi când aceștia se agață de </a:t>
            </a:r>
            <a:r>
              <a:rPr lang="ro-RO" dirty="0" smtClean="0"/>
              <a:t>Mântuitor.</a:t>
            </a:r>
            <a:endParaRPr lang="ro-RO" dirty="0"/>
          </a:p>
        </p:txBody>
      </p:sp>
      <p:sp>
        <p:nvSpPr>
          <p:cNvPr id="5" name="4 Rectángulo"/>
          <p:cNvSpPr/>
          <p:nvPr/>
        </p:nvSpPr>
        <p:spPr>
          <a:xfrm>
            <a:off x="1907704" y="4141529"/>
            <a:ext cx="7200800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smtClean="0">
                <a:solidFill>
                  <a:prstClr val="black"/>
                </a:solidFill>
              </a:rPr>
              <a:t>În contrast cu scena pașnică a lui Iov de pe pământ, </a:t>
            </a:r>
            <a:r>
              <a:rPr lang="ro-RO" sz="2000" b="1" smtClean="0">
                <a:solidFill>
                  <a:prstClr val="black"/>
                </a:solidFill>
              </a:rPr>
              <a:t>Iov </a:t>
            </a:r>
            <a:r>
              <a:rPr lang="ro-RO" sz="2000" b="1" smtClean="0">
                <a:solidFill>
                  <a:prstClr val="black"/>
                </a:solidFill>
              </a:rPr>
              <a:t>1:1-4</a:t>
            </a:r>
            <a:r>
              <a:rPr lang="ro-RO" sz="2000" b="1" smtClean="0">
                <a:solidFill>
                  <a:prstClr val="black"/>
                </a:solidFill>
              </a:rPr>
              <a:t>, versetele </a:t>
            </a:r>
            <a:r>
              <a:rPr lang="ro-RO" sz="2000" b="1" smtClean="0">
                <a:solidFill>
                  <a:prstClr val="black"/>
                </a:solidFill>
              </a:rPr>
              <a:t>6 </a:t>
            </a:r>
            <a:r>
              <a:rPr lang="ro-RO" sz="2000" b="1" smtClean="0">
                <a:solidFill>
                  <a:prstClr val="black"/>
                </a:solidFill>
              </a:rPr>
              <a:t>la</a:t>
            </a:r>
            <a:r>
              <a:rPr lang="ro-RO" sz="2000" b="1" smtClean="0">
                <a:solidFill>
                  <a:prstClr val="black"/>
                </a:solidFill>
              </a:rPr>
              <a:t>12 ne </a:t>
            </a:r>
            <a:r>
              <a:rPr lang="ro-RO" sz="2000" b="1" smtClean="0">
                <a:solidFill>
                  <a:prstClr val="black"/>
                </a:solidFill>
              </a:rPr>
              <a:t>prezintă o discuție aprigă între ființe cerești</a:t>
            </a:r>
            <a:r>
              <a:rPr lang="ro-RO" sz="2000" b="1" smtClean="0">
                <a:solidFill>
                  <a:prstClr val="black"/>
                </a:solidFill>
              </a:rPr>
              <a:t>. </a:t>
            </a:r>
            <a:endParaRPr lang="ro-RO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0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1323</Words>
  <Application>Microsoft Office PowerPoint</Application>
  <PresentationFormat>Expunere pe ecran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 3</vt:lpstr>
      <vt:lpstr>Comic Sans MS</vt:lpstr>
      <vt:lpstr>Arial (Corp)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2 - Marea lupta</dc:title>
  <dc:subject>Studiu Biblic, Trim. IV, 2016 – Cartea lui Iov</dc:subject>
  <dc:creator>Sergio Fustero Carreras</dc:creator>
  <cp:keywords>http://www.fustero.net/es/index_ro.php</cp:keywords>
  <cp:lastModifiedBy>Administrator</cp:lastModifiedBy>
  <cp:revision>80</cp:revision>
  <dcterms:created xsi:type="dcterms:W3CDTF">2016-09-23T07:02:30Z</dcterms:created>
  <dcterms:modified xsi:type="dcterms:W3CDTF">2016-10-06T06:01:53Z</dcterms:modified>
</cp:coreProperties>
</file>