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5" r:id="rId2"/>
    <p:sldId id="257" r:id="rId3"/>
    <p:sldId id="266" r:id="rId4"/>
    <p:sldId id="259" r:id="rId5"/>
    <p:sldId id="260" r:id="rId6"/>
    <p:sldId id="261" r:id="rId7"/>
    <p:sldId id="262" r:id="rId8"/>
    <p:sldId id="263"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D0607"/>
    <a:srgbClr val="78A6DE"/>
    <a:srgbClr val="0D1F35"/>
    <a:srgbClr val="4C4A00"/>
    <a:srgbClr val="2E2D00"/>
    <a:srgbClr val="FFFF66"/>
    <a:srgbClr val="FFFF00"/>
    <a:srgbClr val="5A5800"/>
    <a:srgbClr val="F8D680"/>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7" d="100"/>
          <a:sy n="97" d="100"/>
        </p:scale>
        <p:origin x="-29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4375B-7415-48AA-BE6A-52B84615E8B2}" type="doc">
      <dgm:prSet loTypeId="urn:microsoft.com/office/officeart/2005/8/layout/hierarchy3" loCatId="relationship" qsTypeId="urn:microsoft.com/office/officeart/2005/8/quickstyle/simple2" qsCatId="simple" csTypeId="urn:microsoft.com/office/officeart/2005/8/colors/colorful1#1" csCatId="colorful" phldr="1"/>
      <dgm:spPr/>
      <dgm:t>
        <a:bodyPr/>
        <a:lstStyle/>
        <a:p>
          <a:endParaRPr lang="es-ES"/>
        </a:p>
      </dgm:t>
    </dgm:pt>
    <dgm:pt modelId="{DBFA19C8-2CF0-4C7C-B852-A792B014CD49}">
      <dgm:prSet phldrT="[Texto]" custT="1"/>
      <dgm:spPr/>
      <dgm:t>
        <a:bodyPr/>
        <a:lstStyle/>
        <a:p>
          <a:r>
            <a:rPr lang="ro-RO" sz="2000" b="1" dirty="0" smtClean="0"/>
            <a:t>La început</a:t>
          </a:r>
          <a:r>
            <a:rPr lang="es-ES" sz="2000" b="1" dirty="0" smtClean="0"/>
            <a:t/>
          </a:r>
          <a:br>
            <a:rPr lang="es-ES" sz="2000" b="1" dirty="0" smtClean="0"/>
          </a:br>
          <a:r>
            <a:rPr lang="ro-RO" sz="2000" b="1" dirty="0" smtClean="0"/>
            <a:t>Iov</a:t>
          </a:r>
          <a:r>
            <a:rPr lang="es-ES" sz="2000" b="1" dirty="0" smtClean="0"/>
            <a:t> 1:3</a:t>
          </a:r>
          <a:endParaRPr lang="es-ES" sz="2000" b="1" dirty="0"/>
        </a:p>
      </dgm:t>
    </dgm:pt>
    <dgm:pt modelId="{9AFD7CAF-6B2D-4AAE-B5DF-A4EB875BB2B4}" type="parTrans" cxnId="{26E27AE8-9D9E-472F-9471-AE3455A0183E}">
      <dgm:prSet/>
      <dgm:spPr/>
      <dgm:t>
        <a:bodyPr/>
        <a:lstStyle/>
        <a:p>
          <a:endParaRPr lang="es-ES" b="1"/>
        </a:p>
      </dgm:t>
    </dgm:pt>
    <dgm:pt modelId="{54F0769D-C02F-4BF5-A6BB-461765803381}" type="sibTrans" cxnId="{26E27AE8-9D9E-472F-9471-AE3455A0183E}">
      <dgm:prSet/>
      <dgm:spPr/>
      <dgm:t>
        <a:bodyPr/>
        <a:lstStyle/>
        <a:p>
          <a:endParaRPr lang="es-ES" b="1"/>
        </a:p>
      </dgm:t>
    </dgm:pt>
    <dgm:pt modelId="{CC0B4624-EC90-45B2-AC82-6F5491E7D9A2}">
      <dgm:prSet phldrT="[Texto]" custT="1"/>
      <dgm:spPr>
        <a:effectLst>
          <a:outerShdw blurRad="50800" dist="38100" dir="2700000" algn="tl" rotWithShape="0">
            <a:prstClr val="black">
              <a:alpha val="40000"/>
            </a:prstClr>
          </a:outerShdw>
        </a:effectLst>
      </dgm:spPr>
      <dgm:t>
        <a:bodyPr/>
        <a:lstStyle/>
        <a:p>
          <a:r>
            <a:rPr lang="es-ES" sz="2000" b="1" dirty="0" smtClean="0"/>
            <a:t>7 </a:t>
          </a:r>
          <a:r>
            <a:rPr lang="ro-RO" sz="2000" b="1" dirty="0" smtClean="0"/>
            <a:t>băieți și 3 fete</a:t>
          </a:r>
          <a:endParaRPr lang="es-ES" sz="2000" b="1" dirty="0"/>
        </a:p>
      </dgm:t>
    </dgm:pt>
    <dgm:pt modelId="{928837C4-E38E-41F2-B74B-6ADDCCDE1FB1}" type="parTrans" cxnId="{A8B2E55E-C4D6-4EDC-BDEA-6818174CC055}">
      <dgm:prSet/>
      <dgm:spPr/>
      <dgm:t>
        <a:bodyPr/>
        <a:lstStyle/>
        <a:p>
          <a:endParaRPr lang="es-ES" b="1"/>
        </a:p>
      </dgm:t>
    </dgm:pt>
    <dgm:pt modelId="{49191AE1-6FF3-40DA-B8B5-C30AC679AF17}" type="sibTrans" cxnId="{A8B2E55E-C4D6-4EDC-BDEA-6818174CC055}">
      <dgm:prSet/>
      <dgm:spPr/>
      <dgm:t>
        <a:bodyPr/>
        <a:lstStyle/>
        <a:p>
          <a:endParaRPr lang="es-ES" b="1"/>
        </a:p>
      </dgm:t>
    </dgm:pt>
    <dgm:pt modelId="{F52DF69B-99CA-4091-AB14-2AD916E83B9C}">
      <dgm:prSet phldrT="[Texto]" custT="1"/>
      <dgm:spPr>
        <a:effectLst>
          <a:outerShdw blurRad="50800" dist="38100" dir="2700000" algn="tl" rotWithShape="0">
            <a:prstClr val="black">
              <a:alpha val="40000"/>
            </a:prstClr>
          </a:outerShdw>
        </a:effectLst>
      </dgm:spPr>
      <dgm:t>
        <a:bodyPr/>
        <a:lstStyle/>
        <a:p>
          <a:r>
            <a:rPr lang="es-ES" sz="2000" b="1" dirty="0" smtClean="0"/>
            <a:t>7.000 </a:t>
          </a:r>
          <a:r>
            <a:rPr lang="ro-RO" sz="2000" b="1" dirty="0" smtClean="0"/>
            <a:t>oi</a:t>
          </a:r>
          <a:endParaRPr lang="es-ES" sz="2000" b="1" dirty="0"/>
        </a:p>
      </dgm:t>
    </dgm:pt>
    <dgm:pt modelId="{67FF7C66-0C6F-492C-8285-BB864A8D65CC}" type="parTrans" cxnId="{F60655E7-31FC-4AED-9DA0-D3C2A6E166A6}">
      <dgm:prSet/>
      <dgm:spPr/>
      <dgm:t>
        <a:bodyPr/>
        <a:lstStyle/>
        <a:p>
          <a:endParaRPr lang="es-ES" b="1"/>
        </a:p>
      </dgm:t>
    </dgm:pt>
    <dgm:pt modelId="{F5F40B19-834A-4774-AE65-3C06CDFE4F8F}" type="sibTrans" cxnId="{F60655E7-31FC-4AED-9DA0-D3C2A6E166A6}">
      <dgm:prSet/>
      <dgm:spPr/>
      <dgm:t>
        <a:bodyPr/>
        <a:lstStyle/>
        <a:p>
          <a:endParaRPr lang="es-ES" b="1"/>
        </a:p>
      </dgm:t>
    </dgm:pt>
    <dgm:pt modelId="{28EB7627-9482-4A4F-A613-57182F484291}">
      <dgm:prSet phldrT="[Texto]" custT="1"/>
      <dgm:spPr/>
      <dgm:t>
        <a:bodyPr/>
        <a:lstStyle/>
        <a:p>
          <a:r>
            <a:rPr lang="ro-RO" sz="2000" b="1" dirty="0" smtClean="0"/>
            <a:t>La sfârșit</a:t>
          </a:r>
          <a:r>
            <a:rPr lang="es-ES" sz="2000" b="1" dirty="0" smtClean="0"/>
            <a:t/>
          </a:r>
          <a:br>
            <a:rPr lang="es-ES" sz="2000" b="1" dirty="0" smtClean="0"/>
          </a:br>
          <a:r>
            <a:rPr lang="ro-RO" sz="2000" b="1" dirty="0" smtClean="0"/>
            <a:t>Iov</a:t>
          </a:r>
          <a:r>
            <a:rPr lang="es-ES" sz="2000" b="1" dirty="0" smtClean="0"/>
            <a:t> 42:10-17</a:t>
          </a:r>
          <a:endParaRPr lang="es-ES" sz="2000" b="1" dirty="0"/>
        </a:p>
      </dgm:t>
    </dgm:pt>
    <dgm:pt modelId="{EBB4B8FC-C7BF-49B9-AFDF-34547CAE5959}" type="parTrans" cxnId="{E24D4FFC-037F-4223-9A73-5B01D8FF74D9}">
      <dgm:prSet/>
      <dgm:spPr/>
      <dgm:t>
        <a:bodyPr/>
        <a:lstStyle/>
        <a:p>
          <a:endParaRPr lang="es-ES" b="1"/>
        </a:p>
      </dgm:t>
    </dgm:pt>
    <dgm:pt modelId="{52E19E38-5BB3-46D7-8B02-5318025D9014}" type="sibTrans" cxnId="{E24D4FFC-037F-4223-9A73-5B01D8FF74D9}">
      <dgm:prSet/>
      <dgm:spPr/>
      <dgm:t>
        <a:bodyPr/>
        <a:lstStyle/>
        <a:p>
          <a:endParaRPr lang="es-ES" b="1"/>
        </a:p>
      </dgm:t>
    </dgm:pt>
    <dgm:pt modelId="{38F199FD-A26A-4E1C-8B16-5CBD8C0C316C}">
      <dgm:prSet phldrT="[Texto]" custT="1"/>
      <dgm:spPr>
        <a:effectLst>
          <a:outerShdw blurRad="50800" dist="38100" dir="2700000" algn="tl" rotWithShape="0">
            <a:prstClr val="black">
              <a:alpha val="40000"/>
            </a:prstClr>
          </a:outerShdw>
        </a:effectLst>
      </dgm:spPr>
      <dgm:t>
        <a:bodyPr/>
        <a:lstStyle/>
        <a:p>
          <a:r>
            <a:rPr lang="es-ES" sz="2000" b="1" dirty="0" smtClean="0"/>
            <a:t>7 </a:t>
          </a:r>
          <a:r>
            <a:rPr lang="ro-RO" sz="2000" b="1" dirty="0" smtClean="0"/>
            <a:t>băieți și 3 fete</a:t>
          </a:r>
          <a:endParaRPr lang="es-ES" sz="2000" b="1" dirty="0"/>
        </a:p>
      </dgm:t>
    </dgm:pt>
    <dgm:pt modelId="{790BCE48-8123-4197-AF12-7DF6407DD2C3}" type="parTrans" cxnId="{5D66FAF0-658B-42E7-AD54-B53CBE376696}">
      <dgm:prSet/>
      <dgm:spPr>
        <a:ln>
          <a:solidFill>
            <a:schemeClr val="accent3">
              <a:lumMod val="50000"/>
            </a:schemeClr>
          </a:solidFill>
        </a:ln>
      </dgm:spPr>
      <dgm:t>
        <a:bodyPr/>
        <a:lstStyle/>
        <a:p>
          <a:endParaRPr lang="es-ES" b="1"/>
        </a:p>
      </dgm:t>
    </dgm:pt>
    <dgm:pt modelId="{8C9839CD-9EC5-42D7-95D0-785824FECA19}" type="sibTrans" cxnId="{5D66FAF0-658B-42E7-AD54-B53CBE376696}">
      <dgm:prSet/>
      <dgm:spPr/>
      <dgm:t>
        <a:bodyPr/>
        <a:lstStyle/>
        <a:p>
          <a:endParaRPr lang="es-ES" b="1"/>
        </a:p>
      </dgm:t>
    </dgm:pt>
    <dgm:pt modelId="{CD471D55-49D9-4676-BDE6-82AF660A6E0B}">
      <dgm:prSet phldrT="[Texto]" custT="1"/>
      <dgm:spPr>
        <a:effectLst>
          <a:outerShdw blurRad="50800" dist="38100" dir="2700000" algn="tl" rotWithShape="0">
            <a:prstClr val="black">
              <a:alpha val="40000"/>
            </a:prstClr>
          </a:outerShdw>
        </a:effectLst>
      </dgm:spPr>
      <dgm:t>
        <a:bodyPr/>
        <a:lstStyle/>
        <a:p>
          <a:r>
            <a:rPr lang="es-ES" sz="2000" b="1" dirty="0" smtClean="0"/>
            <a:t>14.000 </a:t>
          </a:r>
          <a:r>
            <a:rPr lang="ro-RO" sz="2000" b="1" dirty="0" smtClean="0"/>
            <a:t>oi</a:t>
          </a:r>
          <a:endParaRPr lang="es-ES" sz="2000" b="1" dirty="0"/>
        </a:p>
      </dgm:t>
    </dgm:pt>
    <dgm:pt modelId="{671F2E11-52E8-4334-8830-669B89B75756}" type="parTrans" cxnId="{F4AC904E-8261-4351-A76A-91116C397D37}">
      <dgm:prSet/>
      <dgm:spPr>
        <a:ln>
          <a:solidFill>
            <a:schemeClr val="accent3">
              <a:lumMod val="50000"/>
            </a:schemeClr>
          </a:solidFill>
        </a:ln>
      </dgm:spPr>
      <dgm:t>
        <a:bodyPr/>
        <a:lstStyle/>
        <a:p>
          <a:endParaRPr lang="es-ES" b="1"/>
        </a:p>
      </dgm:t>
    </dgm:pt>
    <dgm:pt modelId="{8CFB8FB1-3638-484A-87D8-151A8C3C2169}" type="sibTrans" cxnId="{F4AC904E-8261-4351-A76A-91116C397D37}">
      <dgm:prSet/>
      <dgm:spPr/>
      <dgm:t>
        <a:bodyPr/>
        <a:lstStyle/>
        <a:p>
          <a:endParaRPr lang="es-ES" b="1"/>
        </a:p>
      </dgm:t>
    </dgm:pt>
    <dgm:pt modelId="{F1AF9DDA-B41B-4691-9BE5-0BF5F3A2C8F7}">
      <dgm:prSet phldrT="[Texto]" custT="1"/>
      <dgm:spPr>
        <a:effectLst>
          <a:outerShdw blurRad="50800" dist="38100" dir="2700000" algn="tl" rotWithShape="0">
            <a:prstClr val="black">
              <a:alpha val="40000"/>
            </a:prstClr>
          </a:outerShdw>
        </a:effectLst>
      </dgm:spPr>
      <dgm:t>
        <a:bodyPr/>
        <a:lstStyle/>
        <a:p>
          <a:r>
            <a:rPr lang="es-ES" sz="2000" b="1" dirty="0" smtClean="0"/>
            <a:t>3.000 </a:t>
          </a:r>
          <a:r>
            <a:rPr lang="ro-RO" sz="2000" b="1" dirty="0" smtClean="0"/>
            <a:t>cămile</a:t>
          </a:r>
          <a:endParaRPr lang="es-ES" sz="2000" b="1" dirty="0"/>
        </a:p>
      </dgm:t>
    </dgm:pt>
    <dgm:pt modelId="{FE8C1AFC-A864-463F-A3B0-CF31D45E0A91}" type="parTrans" cxnId="{07AFE0C1-16F5-449D-AD8E-78515C48786D}">
      <dgm:prSet/>
      <dgm:spPr/>
      <dgm:t>
        <a:bodyPr/>
        <a:lstStyle/>
        <a:p>
          <a:endParaRPr lang="es-ES" b="1"/>
        </a:p>
      </dgm:t>
    </dgm:pt>
    <dgm:pt modelId="{BC4FCADA-ADAE-4657-9EE2-E97EA7D21BEA}" type="sibTrans" cxnId="{07AFE0C1-16F5-449D-AD8E-78515C48786D}">
      <dgm:prSet/>
      <dgm:spPr/>
      <dgm:t>
        <a:bodyPr/>
        <a:lstStyle/>
        <a:p>
          <a:endParaRPr lang="es-ES" b="1"/>
        </a:p>
      </dgm:t>
    </dgm:pt>
    <dgm:pt modelId="{0F0AA2D8-A832-483D-BC8E-084669E99B50}">
      <dgm:prSet phldrT="[Texto]" custT="1"/>
      <dgm:spPr>
        <a:effectLst>
          <a:outerShdw blurRad="50800" dist="38100" dir="2700000" algn="tl" rotWithShape="0">
            <a:prstClr val="black">
              <a:alpha val="40000"/>
            </a:prstClr>
          </a:outerShdw>
        </a:effectLst>
      </dgm:spPr>
      <dgm:t>
        <a:bodyPr/>
        <a:lstStyle/>
        <a:p>
          <a:r>
            <a:rPr lang="es-ES" sz="2000" b="1" dirty="0" smtClean="0"/>
            <a:t>6.000 </a:t>
          </a:r>
          <a:r>
            <a:rPr lang="ro-RO" sz="2000" b="1" dirty="0" smtClean="0"/>
            <a:t>cămile</a:t>
          </a:r>
          <a:endParaRPr lang="es-ES" sz="2000" b="1" dirty="0"/>
        </a:p>
      </dgm:t>
    </dgm:pt>
    <dgm:pt modelId="{F853F8FF-BC05-4580-96C6-75AA757F7940}" type="parTrans" cxnId="{E12D6B64-2EE5-4DE5-B8AC-1CABA61907BB}">
      <dgm:prSet/>
      <dgm:spPr>
        <a:ln>
          <a:solidFill>
            <a:schemeClr val="accent3">
              <a:lumMod val="50000"/>
            </a:schemeClr>
          </a:solidFill>
        </a:ln>
      </dgm:spPr>
      <dgm:t>
        <a:bodyPr/>
        <a:lstStyle/>
        <a:p>
          <a:endParaRPr lang="es-ES" b="1"/>
        </a:p>
      </dgm:t>
    </dgm:pt>
    <dgm:pt modelId="{F1DF86E6-E9DE-413B-B269-B1CE3E2E63D8}" type="sibTrans" cxnId="{E12D6B64-2EE5-4DE5-B8AC-1CABA61907BB}">
      <dgm:prSet/>
      <dgm:spPr/>
      <dgm:t>
        <a:bodyPr/>
        <a:lstStyle/>
        <a:p>
          <a:endParaRPr lang="es-ES" b="1"/>
        </a:p>
      </dgm:t>
    </dgm:pt>
    <dgm:pt modelId="{BBE6A9B6-736E-43D9-8EA1-E06006D8BEAC}">
      <dgm:prSet phldrT="[Texto]" custT="1"/>
      <dgm:spPr>
        <a:effectLst>
          <a:outerShdw blurRad="50800" dist="38100" dir="2700000" algn="tl" rotWithShape="0">
            <a:prstClr val="black">
              <a:alpha val="40000"/>
            </a:prstClr>
          </a:outerShdw>
        </a:effectLst>
      </dgm:spPr>
      <dgm:t>
        <a:bodyPr/>
        <a:lstStyle/>
        <a:p>
          <a:r>
            <a:rPr lang="es-ES" sz="2000" b="1" dirty="0" smtClean="0"/>
            <a:t>1.000 </a:t>
          </a:r>
          <a:r>
            <a:rPr lang="ro-RO" sz="2000" b="1" dirty="0" smtClean="0"/>
            <a:t>perechi de boi</a:t>
          </a:r>
          <a:endParaRPr lang="es-ES" sz="2000" b="1" dirty="0"/>
        </a:p>
      </dgm:t>
    </dgm:pt>
    <dgm:pt modelId="{998EB458-5FA1-4668-B9CA-E0883FCF23B6}" type="parTrans" cxnId="{F6750976-E233-4669-8277-A273E24D9FE9}">
      <dgm:prSet/>
      <dgm:spPr>
        <a:ln>
          <a:solidFill>
            <a:schemeClr val="accent3">
              <a:lumMod val="50000"/>
            </a:schemeClr>
          </a:solidFill>
        </a:ln>
      </dgm:spPr>
      <dgm:t>
        <a:bodyPr/>
        <a:lstStyle/>
        <a:p>
          <a:endParaRPr lang="es-ES" b="1"/>
        </a:p>
      </dgm:t>
    </dgm:pt>
    <dgm:pt modelId="{3868E551-63EE-40BA-93D5-EB36617DDE88}" type="sibTrans" cxnId="{F6750976-E233-4669-8277-A273E24D9FE9}">
      <dgm:prSet/>
      <dgm:spPr/>
      <dgm:t>
        <a:bodyPr/>
        <a:lstStyle/>
        <a:p>
          <a:endParaRPr lang="es-ES" b="1"/>
        </a:p>
      </dgm:t>
    </dgm:pt>
    <dgm:pt modelId="{69D54189-D21C-4EBF-85FB-5BC4FD50EECA}">
      <dgm:prSet phldrT="[Texto]" custT="1"/>
      <dgm:spPr>
        <a:effectLst>
          <a:outerShdw blurRad="50800" dist="38100" dir="2700000" algn="tl" rotWithShape="0">
            <a:prstClr val="black">
              <a:alpha val="40000"/>
            </a:prstClr>
          </a:outerShdw>
        </a:effectLst>
      </dgm:spPr>
      <dgm:t>
        <a:bodyPr/>
        <a:lstStyle/>
        <a:p>
          <a:r>
            <a:rPr lang="es-ES" sz="2000" b="1" dirty="0" smtClean="0"/>
            <a:t>500 </a:t>
          </a:r>
          <a:r>
            <a:rPr lang="ro-RO" sz="2000" b="1" dirty="0" smtClean="0"/>
            <a:t>măgari</a:t>
          </a:r>
          <a:endParaRPr lang="es-ES" sz="2000" b="1" dirty="0"/>
        </a:p>
      </dgm:t>
    </dgm:pt>
    <dgm:pt modelId="{90008C42-FCBA-4B5D-8C45-C75F2482FBC5}" type="parTrans" cxnId="{63A4A5F5-518A-407B-B1FA-47AAFC53DE88}">
      <dgm:prSet/>
      <dgm:spPr/>
      <dgm:t>
        <a:bodyPr/>
        <a:lstStyle/>
        <a:p>
          <a:endParaRPr lang="es-ES" b="1"/>
        </a:p>
      </dgm:t>
    </dgm:pt>
    <dgm:pt modelId="{5D838D48-9C19-4037-B40C-049B41FD8B85}" type="sibTrans" cxnId="{63A4A5F5-518A-407B-B1FA-47AAFC53DE88}">
      <dgm:prSet/>
      <dgm:spPr/>
      <dgm:t>
        <a:bodyPr/>
        <a:lstStyle/>
        <a:p>
          <a:endParaRPr lang="es-ES" b="1"/>
        </a:p>
      </dgm:t>
    </dgm:pt>
    <dgm:pt modelId="{A471CAF9-A274-4DA9-A6BD-86F60CE443A8}">
      <dgm:prSet phldrT="[Texto]" custT="1"/>
      <dgm:spPr>
        <a:effectLst>
          <a:outerShdw blurRad="50800" dist="38100" dir="2700000" algn="tl" rotWithShape="0">
            <a:prstClr val="black">
              <a:alpha val="40000"/>
            </a:prstClr>
          </a:outerShdw>
        </a:effectLst>
      </dgm:spPr>
      <dgm:t>
        <a:bodyPr/>
        <a:lstStyle/>
        <a:p>
          <a:r>
            <a:rPr lang="es-ES" sz="2000" b="1" dirty="0" smtClean="0"/>
            <a:t>1.000 </a:t>
          </a:r>
          <a:r>
            <a:rPr lang="ro-RO" sz="2000" b="1" dirty="0" smtClean="0"/>
            <a:t>măgari</a:t>
          </a:r>
          <a:endParaRPr lang="es-ES" sz="2000" b="1" dirty="0"/>
        </a:p>
      </dgm:t>
    </dgm:pt>
    <dgm:pt modelId="{C781FA95-8736-4EE7-B683-11AD6D6A1444}" type="parTrans" cxnId="{CD47A2D7-55E7-47C2-AECE-330A2111A88A}">
      <dgm:prSet/>
      <dgm:spPr>
        <a:ln>
          <a:solidFill>
            <a:schemeClr val="accent3">
              <a:lumMod val="50000"/>
            </a:schemeClr>
          </a:solidFill>
        </a:ln>
      </dgm:spPr>
      <dgm:t>
        <a:bodyPr/>
        <a:lstStyle/>
        <a:p>
          <a:endParaRPr lang="es-ES" b="1"/>
        </a:p>
      </dgm:t>
    </dgm:pt>
    <dgm:pt modelId="{79BF904D-F20F-46DE-BFBF-C674D24FA20A}" type="sibTrans" cxnId="{CD47A2D7-55E7-47C2-AECE-330A2111A88A}">
      <dgm:prSet/>
      <dgm:spPr/>
      <dgm:t>
        <a:bodyPr/>
        <a:lstStyle/>
        <a:p>
          <a:endParaRPr lang="es-ES" b="1"/>
        </a:p>
      </dgm:t>
    </dgm:pt>
    <dgm:pt modelId="{CFA50A7B-5050-4518-9406-6D1A7CD7A7AC}">
      <dgm:prSet phldrT="[Texto]" custT="1"/>
      <dgm:spPr>
        <a:effectLst>
          <a:outerShdw blurRad="50800" dist="38100" dir="2700000" algn="tl" rotWithShape="0">
            <a:prstClr val="black">
              <a:alpha val="40000"/>
            </a:prstClr>
          </a:outerShdw>
        </a:effectLst>
      </dgm:spPr>
      <dgm:t>
        <a:bodyPr/>
        <a:lstStyle/>
        <a:p>
          <a:r>
            <a:rPr lang="es-ES" sz="2000" b="1" dirty="0" smtClean="0"/>
            <a:t>500 </a:t>
          </a:r>
          <a:r>
            <a:rPr lang="ro-RO" sz="2000" b="1" dirty="0" smtClean="0"/>
            <a:t>perechi de boi</a:t>
          </a:r>
          <a:endParaRPr lang="es-ES" sz="2000" b="1" dirty="0"/>
        </a:p>
      </dgm:t>
    </dgm:pt>
    <dgm:pt modelId="{CDAF077E-D837-4E7C-A2C0-FE39B0746E51}" type="sibTrans" cxnId="{2182D63A-5F20-4077-A2B5-A9AD5F5D2FD0}">
      <dgm:prSet/>
      <dgm:spPr/>
      <dgm:t>
        <a:bodyPr/>
        <a:lstStyle/>
        <a:p>
          <a:endParaRPr lang="es-ES" b="1"/>
        </a:p>
      </dgm:t>
    </dgm:pt>
    <dgm:pt modelId="{B1595D49-7869-4146-B9E4-E9F49CD5F6C8}" type="parTrans" cxnId="{2182D63A-5F20-4077-A2B5-A9AD5F5D2FD0}">
      <dgm:prSet/>
      <dgm:spPr/>
      <dgm:t>
        <a:bodyPr/>
        <a:lstStyle/>
        <a:p>
          <a:endParaRPr lang="es-ES" b="1"/>
        </a:p>
      </dgm:t>
    </dgm:pt>
    <dgm:pt modelId="{55F1E13C-3100-4424-955F-4597C048341B}" type="pres">
      <dgm:prSet presAssocID="{96B4375B-7415-48AA-BE6A-52B84615E8B2}" presName="diagram" presStyleCnt="0">
        <dgm:presLayoutVars>
          <dgm:chPref val="1"/>
          <dgm:dir/>
          <dgm:animOne val="branch"/>
          <dgm:animLvl val="lvl"/>
          <dgm:resizeHandles/>
        </dgm:presLayoutVars>
      </dgm:prSet>
      <dgm:spPr/>
      <dgm:t>
        <a:bodyPr/>
        <a:lstStyle/>
        <a:p>
          <a:endParaRPr lang="es-ES"/>
        </a:p>
      </dgm:t>
    </dgm:pt>
    <dgm:pt modelId="{CB4C2782-F054-47CA-AB25-E0AC7945E378}" type="pres">
      <dgm:prSet presAssocID="{DBFA19C8-2CF0-4C7C-B852-A792B014CD49}" presName="root" presStyleCnt="0"/>
      <dgm:spPr/>
      <dgm:t>
        <a:bodyPr/>
        <a:lstStyle/>
        <a:p>
          <a:endParaRPr lang="es-ES"/>
        </a:p>
      </dgm:t>
    </dgm:pt>
    <dgm:pt modelId="{64BBBBAD-1097-4768-92B7-31B74530D70E}" type="pres">
      <dgm:prSet presAssocID="{DBFA19C8-2CF0-4C7C-B852-A792B014CD49}" presName="rootComposite" presStyleCnt="0"/>
      <dgm:spPr/>
      <dgm:t>
        <a:bodyPr/>
        <a:lstStyle/>
        <a:p>
          <a:endParaRPr lang="es-ES"/>
        </a:p>
      </dgm:t>
    </dgm:pt>
    <dgm:pt modelId="{8B2CB542-06A0-44E2-85AA-02CF81776BE8}" type="pres">
      <dgm:prSet presAssocID="{DBFA19C8-2CF0-4C7C-B852-A792B014CD49}" presName="rootText" presStyleLbl="node1" presStyleIdx="0" presStyleCnt="2" custScaleX="255146" custScaleY="149219" custLinFactNeighborX="12968"/>
      <dgm:spPr/>
      <dgm:t>
        <a:bodyPr/>
        <a:lstStyle/>
        <a:p>
          <a:endParaRPr lang="es-ES"/>
        </a:p>
      </dgm:t>
    </dgm:pt>
    <dgm:pt modelId="{17697D1E-E6BD-46AC-94CD-7201D5F24152}" type="pres">
      <dgm:prSet presAssocID="{DBFA19C8-2CF0-4C7C-B852-A792B014CD49}" presName="rootConnector" presStyleLbl="node1" presStyleIdx="0" presStyleCnt="2"/>
      <dgm:spPr/>
      <dgm:t>
        <a:bodyPr/>
        <a:lstStyle/>
        <a:p>
          <a:endParaRPr lang="es-ES"/>
        </a:p>
      </dgm:t>
    </dgm:pt>
    <dgm:pt modelId="{B6EDD8B7-77CD-46E0-BB87-EF134E291307}" type="pres">
      <dgm:prSet presAssocID="{DBFA19C8-2CF0-4C7C-B852-A792B014CD49}" presName="childShape" presStyleCnt="0"/>
      <dgm:spPr/>
      <dgm:t>
        <a:bodyPr/>
        <a:lstStyle/>
        <a:p>
          <a:endParaRPr lang="es-ES"/>
        </a:p>
      </dgm:t>
    </dgm:pt>
    <dgm:pt modelId="{4BBEBFEA-7227-47B6-9953-A1191F339025}" type="pres">
      <dgm:prSet presAssocID="{928837C4-E38E-41F2-B74B-6ADDCCDE1FB1}" presName="Name13" presStyleLbl="parChTrans1D2" presStyleIdx="0" presStyleCnt="10"/>
      <dgm:spPr/>
      <dgm:t>
        <a:bodyPr/>
        <a:lstStyle/>
        <a:p>
          <a:endParaRPr lang="es-ES"/>
        </a:p>
      </dgm:t>
    </dgm:pt>
    <dgm:pt modelId="{B6934AC6-A9C3-4144-9DE1-2F3AA2CDEFB6}" type="pres">
      <dgm:prSet presAssocID="{CC0B4624-EC90-45B2-AC82-6F5491E7D9A2}" presName="childText" presStyleLbl="bgAcc1" presStyleIdx="0" presStyleCnt="10" custScaleX="255146">
        <dgm:presLayoutVars>
          <dgm:bulletEnabled val="1"/>
        </dgm:presLayoutVars>
      </dgm:prSet>
      <dgm:spPr/>
      <dgm:t>
        <a:bodyPr/>
        <a:lstStyle/>
        <a:p>
          <a:endParaRPr lang="es-ES"/>
        </a:p>
      </dgm:t>
    </dgm:pt>
    <dgm:pt modelId="{92B7B897-3F7A-4E7C-9C5E-C2E65447FF66}" type="pres">
      <dgm:prSet presAssocID="{67FF7C66-0C6F-492C-8285-BB864A8D65CC}" presName="Name13" presStyleLbl="parChTrans1D2" presStyleIdx="1" presStyleCnt="10"/>
      <dgm:spPr/>
      <dgm:t>
        <a:bodyPr/>
        <a:lstStyle/>
        <a:p>
          <a:endParaRPr lang="es-ES"/>
        </a:p>
      </dgm:t>
    </dgm:pt>
    <dgm:pt modelId="{43F22C0B-0BF4-4698-8758-911B82E0BB2E}" type="pres">
      <dgm:prSet presAssocID="{F52DF69B-99CA-4091-AB14-2AD916E83B9C}" presName="childText" presStyleLbl="bgAcc1" presStyleIdx="1" presStyleCnt="10" custScaleX="255146">
        <dgm:presLayoutVars>
          <dgm:bulletEnabled val="1"/>
        </dgm:presLayoutVars>
      </dgm:prSet>
      <dgm:spPr/>
      <dgm:t>
        <a:bodyPr/>
        <a:lstStyle/>
        <a:p>
          <a:endParaRPr lang="es-ES"/>
        </a:p>
      </dgm:t>
    </dgm:pt>
    <dgm:pt modelId="{14FF37AD-C371-4699-999B-25C8AEE3242F}" type="pres">
      <dgm:prSet presAssocID="{FE8C1AFC-A864-463F-A3B0-CF31D45E0A91}" presName="Name13" presStyleLbl="parChTrans1D2" presStyleIdx="2" presStyleCnt="10"/>
      <dgm:spPr/>
      <dgm:t>
        <a:bodyPr/>
        <a:lstStyle/>
        <a:p>
          <a:endParaRPr lang="es-ES"/>
        </a:p>
      </dgm:t>
    </dgm:pt>
    <dgm:pt modelId="{EA8034D4-6AA5-4A88-B985-6EBC2F243F62}" type="pres">
      <dgm:prSet presAssocID="{F1AF9DDA-B41B-4691-9BE5-0BF5F3A2C8F7}" presName="childText" presStyleLbl="bgAcc1" presStyleIdx="2" presStyleCnt="10" custScaleX="255146">
        <dgm:presLayoutVars>
          <dgm:bulletEnabled val="1"/>
        </dgm:presLayoutVars>
      </dgm:prSet>
      <dgm:spPr/>
      <dgm:t>
        <a:bodyPr/>
        <a:lstStyle/>
        <a:p>
          <a:endParaRPr lang="es-ES"/>
        </a:p>
      </dgm:t>
    </dgm:pt>
    <dgm:pt modelId="{B1FD51DE-7CE3-4971-A902-6BB2721D46A5}" type="pres">
      <dgm:prSet presAssocID="{B1595D49-7869-4146-B9E4-E9F49CD5F6C8}" presName="Name13" presStyleLbl="parChTrans1D2" presStyleIdx="3" presStyleCnt="10"/>
      <dgm:spPr/>
      <dgm:t>
        <a:bodyPr/>
        <a:lstStyle/>
        <a:p>
          <a:endParaRPr lang="es-ES"/>
        </a:p>
      </dgm:t>
    </dgm:pt>
    <dgm:pt modelId="{E508F651-185C-45D1-A02D-8C983A43D2A6}" type="pres">
      <dgm:prSet presAssocID="{CFA50A7B-5050-4518-9406-6D1A7CD7A7AC}" presName="childText" presStyleLbl="bgAcc1" presStyleIdx="3" presStyleCnt="10" custScaleX="301345" custScaleY="95548">
        <dgm:presLayoutVars>
          <dgm:bulletEnabled val="1"/>
        </dgm:presLayoutVars>
      </dgm:prSet>
      <dgm:spPr/>
      <dgm:t>
        <a:bodyPr/>
        <a:lstStyle/>
        <a:p>
          <a:endParaRPr lang="es-ES"/>
        </a:p>
      </dgm:t>
    </dgm:pt>
    <dgm:pt modelId="{875B9674-A3B0-4F54-9238-861E05A65371}" type="pres">
      <dgm:prSet presAssocID="{90008C42-FCBA-4B5D-8C45-C75F2482FBC5}" presName="Name13" presStyleLbl="parChTrans1D2" presStyleIdx="4" presStyleCnt="10"/>
      <dgm:spPr/>
      <dgm:t>
        <a:bodyPr/>
        <a:lstStyle/>
        <a:p>
          <a:endParaRPr lang="es-ES"/>
        </a:p>
      </dgm:t>
    </dgm:pt>
    <dgm:pt modelId="{346EC48B-CBAF-4D2D-9FBA-165778B89E1D}" type="pres">
      <dgm:prSet presAssocID="{69D54189-D21C-4EBF-85FB-5BC4FD50EECA}" presName="childText" presStyleLbl="bgAcc1" presStyleIdx="4" presStyleCnt="10" custScaleX="255146">
        <dgm:presLayoutVars>
          <dgm:bulletEnabled val="1"/>
        </dgm:presLayoutVars>
      </dgm:prSet>
      <dgm:spPr/>
      <dgm:t>
        <a:bodyPr/>
        <a:lstStyle/>
        <a:p>
          <a:endParaRPr lang="es-ES"/>
        </a:p>
      </dgm:t>
    </dgm:pt>
    <dgm:pt modelId="{27DE2C48-0AA3-40EB-B75E-9B9FE7B2BE79}" type="pres">
      <dgm:prSet presAssocID="{28EB7627-9482-4A4F-A613-57182F484291}" presName="root" presStyleCnt="0"/>
      <dgm:spPr/>
      <dgm:t>
        <a:bodyPr/>
        <a:lstStyle/>
        <a:p>
          <a:endParaRPr lang="es-ES"/>
        </a:p>
      </dgm:t>
    </dgm:pt>
    <dgm:pt modelId="{01094082-37B6-4230-BF66-100A5D915EA6}" type="pres">
      <dgm:prSet presAssocID="{28EB7627-9482-4A4F-A613-57182F484291}" presName="rootComposite" presStyleCnt="0"/>
      <dgm:spPr/>
      <dgm:t>
        <a:bodyPr/>
        <a:lstStyle/>
        <a:p>
          <a:endParaRPr lang="es-ES"/>
        </a:p>
      </dgm:t>
    </dgm:pt>
    <dgm:pt modelId="{7A42628F-9F69-45C8-8082-11710EEF1341}" type="pres">
      <dgm:prSet presAssocID="{28EB7627-9482-4A4F-A613-57182F484291}" presName="rootText" presStyleLbl="node1" presStyleIdx="1" presStyleCnt="2" custScaleX="255146" custScaleY="149219" custLinFactNeighborX="67"/>
      <dgm:spPr/>
      <dgm:t>
        <a:bodyPr/>
        <a:lstStyle/>
        <a:p>
          <a:endParaRPr lang="es-ES"/>
        </a:p>
      </dgm:t>
    </dgm:pt>
    <dgm:pt modelId="{9746D426-7842-420D-9059-E73B86965E09}" type="pres">
      <dgm:prSet presAssocID="{28EB7627-9482-4A4F-A613-57182F484291}" presName="rootConnector" presStyleLbl="node1" presStyleIdx="1" presStyleCnt="2"/>
      <dgm:spPr/>
      <dgm:t>
        <a:bodyPr/>
        <a:lstStyle/>
        <a:p>
          <a:endParaRPr lang="es-ES"/>
        </a:p>
      </dgm:t>
    </dgm:pt>
    <dgm:pt modelId="{F293FBFC-7555-4140-A551-F55AC39B62EA}" type="pres">
      <dgm:prSet presAssocID="{28EB7627-9482-4A4F-A613-57182F484291}" presName="childShape" presStyleCnt="0"/>
      <dgm:spPr/>
      <dgm:t>
        <a:bodyPr/>
        <a:lstStyle/>
        <a:p>
          <a:endParaRPr lang="es-ES"/>
        </a:p>
      </dgm:t>
    </dgm:pt>
    <dgm:pt modelId="{F853D770-6CDA-448C-9DA6-F9C29C9F34A9}" type="pres">
      <dgm:prSet presAssocID="{790BCE48-8123-4197-AF12-7DF6407DD2C3}" presName="Name13" presStyleLbl="parChTrans1D2" presStyleIdx="5" presStyleCnt="10"/>
      <dgm:spPr/>
      <dgm:t>
        <a:bodyPr/>
        <a:lstStyle/>
        <a:p>
          <a:endParaRPr lang="es-ES"/>
        </a:p>
      </dgm:t>
    </dgm:pt>
    <dgm:pt modelId="{0C47AD51-3105-4EFA-B8F3-7132D8CAC15D}" type="pres">
      <dgm:prSet presAssocID="{38F199FD-A26A-4E1C-8B16-5CBD8C0C316C}" presName="childText" presStyleLbl="bgAcc1" presStyleIdx="5" presStyleCnt="10" custScaleX="255146">
        <dgm:presLayoutVars>
          <dgm:bulletEnabled val="1"/>
        </dgm:presLayoutVars>
      </dgm:prSet>
      <dgm:spPr/>
      <dgm:t>
        <a:bodyPr/>
        <a:lstStyle/>
        <a:p>
          <a:endParaRPr lang="es-ES"/>
        </a:p>
      </dgm:t>
    </dgm:pt>
    <dgm:pt modelId="{01D40467-BD9D-49EC-A684-A99CF8396987}" type="pres">
      <dgm:prSet presAssocID="{671F2E11-52E8-4334-8830-669B89B75756}" presName="Name13" presStyleLbl="parChTrans1D2" presStyleIdx="6" presStyleCnt="10"/>
      <dgm:spPr/>
      <dgm:t>
        <a:bodyPr/>
        <a:lstStyle/>
        <a:p>
          <a:endParaRPr lang="es-ES"/>
        </a:p>
      </dgm:t>
    </dgm:pt>
    <dgm:pt modelId="{EFF4893F-F699-44CB-B9BD-A45F9DED8807}" type="pres">
      <dgm:prSet presAssocID="{CD471D55-49D9-4676-BDE6-82AF660A6E0B}" presName="childText" presStyleLbl="bgAcc1" presStyleIdx="6" presStyleCnt="10" custScaleX="255146">
        <dgm:presLayoutVars>
          <dgm:bulletEnabled val="1"/>
        </dgm:presLayoutVars>
      </dgm:prSet>
      <dgm:spPr/>
      <dgm:t>
        <a:bodyPr/>
        <a:lstStyle/>
        <a:p>
          <a:endParaRPr lang="es-ES"/>
        </a:p>
      </dgm:t>
    </dgm:pt>
    <dgm:pt modelId="{2EAE63BB-3C75-41AC-B7E3-BA4DB5AF13F1}" type="pres">
      <dgm:prSet presAssocID="{F853F8FF-BC05-4580-96C6-75AA757F7940}" presName="Name13" presStyleLbl="parChTrans1D2" presStyleIdx="7" presStyleCnt="10"/>
      <dgm:spPr/>
      <dgm:t>
        <a:bodyPr/>
        <a:lstStyle/>
        <a:p>
          <a:endParaRPr lang="es-ES"/>
        </a:p>
      </dgm:t>
    </dgm:pt>
    <dgm:pt modelId="{61748533-540F-450F-8F68-B107048FA17B}" type="pres">
      <dgm:prSet presAssocID="{0F0AA2D8-A832-483D-BC8E-084669E99B50}" presName="childText" presStyleLbl="bgAcc1" presStyleIdx="7" presStyleCnt="10" custScaleX="255146">
        <dgm:presLayoutVars>
          <dgm:bulletEnabled val="1"/>
        </dgm:presLayoutVars>
      </dgm:prSet>
      <dgm:spPr/>
      <dgm:t>
        <a:bodyPr/>
        <a:lstStyle/>
        <a:p>
          <a:endParaRPr lang="es-ES"/>
        </a:p>
      </dgm:t>
    </dgm:pt>
    <dgm:pt modelId="{463EF961-8F15-4F5C-8265-5320230A478F}" type="pres">
      <dgm:prSet presAssocID="{998EB458-5FA1-4668-B9CA-E0883FCF23B6}" presName="Name13" presStyleLbl="parChTrans1D2" presStyleIdx="8" presStyleCnt="10"/>
      <dgm:spPr/>
      <dgm:t>
        <a:bodyPr/>
        <a:lstStyle/>
        <a:p>
          <a:endParaRPr lang="es-ES"/>
        </a:p>
      </dgm:t>
    </dgm:pt>
    <dgm:pt modelId="{720412EB-600E-4752-A08C-F5671EC01555}" type="pres">
      <dgm:prSet presAssocID="{BBE6A9B6-736E-43D9-8EA1-E06006D8BEAC}" presName="childText" presStyleLbl="bgAcc1" presStyleIdx="8" presStyleCnt="10" custScaleX="341935" custScaleY="95548">
        <dgm:presLayoutVars>
          <dgm:bulletEnabled val="1"/>
        </dgm:presLayoutVars>
      </dgm:prSet>
      <dgm:spPr/>
      <dgm:t>
        <a:bodyPr/>
        <a:lstStyle/>
        <a:p>
          <a:endParaRPr lang="es-ES"/>
        </a:p>
      </dgm:t>
    </dgm:pt>
    <dgm:pt modelId="{C207D6CF-5458-4B52-B61B-51CD1CBFBAB4}" type="pres">
      <dgm:prSet presAssocID="{C781FA95-8736-4EE7-B683-11AD6D6A1444}" presName="Name13" presStyleLbl="parChTrans1D2" presStyleIdx="9" presStyleCnt="10"/>
      <dgm:spPr/>
      <dgm:t>
        <a:bodyPr/>
        <a:lstStyle/>
        <a:p>
          <a:endParaRPr lang="es-ES"/>
        </a:p>
      </dgm:t>
    </dgm:pt>
    <dgm:pt modelId="{AD96A329-CAD9-46DD-A4CF-2A82566D5F19}" type="pres">
      <dgm:prSet presAssocID="{A471CAF9-A274-4DA9-A6BD-86F60CE443A8}" presName="childText" presStyleLbl="bgAcc1" presStyleIdx="9" presStyleCnt="10" custScaleX="255146">
        <dgm:presLayoutVars>
          <dgm:bulletEnabled val="1"/>
        </dgm:presLayoutVars>
      </dgm:prSet>
      <dgm:spPr/>
      <dgm:t>
        <a:bodyPr/>
        <a:lstStyle/>
        <a:p>
          <a:endParaRPr lang="es-ES"/>
        </a:p>
      </dgm:t>
    </dgm:pt>
  </dgm:ptLst>
  <dgm:cxnLst>
    <dgm:cxn modelId="{E24D4FFC-037F-4223-9A73-5B01D8FF74D9}" srcId="{96B4375B-7415-48AA-BE6A-52B84615E8B2}" destId="{28EB7627-9482-4A4F-A613-57182F484291}" srcOrd="1" destOrd="0" parTransId="{EBB4B8FC-C7BF-49B9-AFDF-34547CAE5959}" sibTransId="{52E19E38-5BB3-46D7-8B02-5318025D9014}"/>
    <dgm:cxn modelId="{01A11347-6DFE-45EB-BE82-2FF94B01ED62}" type="presOf" srcId="{A471CAF9-A274-4DA9-A6BD-86F60CE443A8}" destId="{AD96A329-CAD9-46DD-A4CF-2A82566D5F19}" srcOrd="0" destOrd="0" presId="urn:microsoft.com/office/officeart/2005/8/layout/hierarchy3"/>
    <dgm:cxn modelId="{47B520E3-A409-4223-9657-2A5AB9BEB486}" type="presOf" srcId="{B1595D49-7869-4146-B9E4-E9F49CD5F6C8}" destId="{B1FD51DE-7CE3-4971-A902-6BB2721D46A5}" srcOrd="0" destOrd="0" presId="urn:microsoft.com/office/officeart/2005/8/layout/hierarchy3"/>
    <dgm:cxn modelId="{0B3FF8C9-6FD9-4C2A-AF7D-58DEE725A4AD}" type="presOf" srcId="{671F2E11-52E8-4334-8830-669B89B75756}" destId="{01D40467-BD9D-49EC-A684-A99CF8396987}" srcOrd="0" destOrd="0" presId="urn:microsoft.com/office/officeart/2005/8/layout/hierarchy3"/>
    <dgm:cxn modelId="{C4D577E8-4C23-48CA-A627-38BDC65FD05F}" type="presOf" srcId="{96B4375B-7415-48AA-BE6A-52B84615E8B2}" destId="{55F1E13C-3100-4424-955F-4597C048341B}" srcOrd="0" destOrd="0" presId="urn:microsoft.com/office/officeart/2005/8/layout/hierarchy3"/>
    <dgm:cxn modelId="{F60655E7-31FC-4AED-9DA0-D3C2A6E166A6}" srcId="{DBFA19C8-2CF0-4C7C-B852-A792B014CD49}" destId="{F52DF69B-99CA-4091-AB14-2AD916E83B9C}" srcOrd="1" destOrd="0" parTransId="{67FF7C66-0C6F-492C-8285-BB864A8D65CC}" sibTransId="{F5F40B19-834A-4774-AE65-3C06CDFE4F8F}"/>
    <dgm:cxn modelId="{31331FC1-ED35-466C-9C80-E53BE9D7A505}" type="presOf" srcId="{28EB7627-9482-4A4F-A613-57182F484291}" destId="{7A42628F-9F69-45C8-8082-11710EEF1341}" srcOrd="0" destOrd="0" presId="urn:microsoft.com/office/officeart/2005/8/layout/hierarchy3"/>
    <dgm:cxn modelId="{26E27AE8-9D9E-472F-9471-AE3455A0183E}" srcId="{96B4375B-7415-48AA-BE6A-52B84615E8B2}" destId="{DBFA19C8-2CF0-4C7C-B852-A792B014CD49}" srcOrd="0" destOrd="0" parTransId="{9AFD7CAF-6B2D-4AAE-B5DF-A4EB875BB2B4}" sibTransId="{54F0769D-C02F-4BF5-A6BB-461765803381}"/>
    <dgm:cxn modelId="{DB8FE757-2230-4D29-B4F8-FC8BFDA1B22F}" type="presOf" srcId="{998EB458-5FA1-4668-B9CA-E0883FCF23B6}" destId="{463EF961-8F15-4F5C-8265-5320230A478F}" srcOrd="0" destOrd="0" presId="urn:microsoft.com/office/officeart/2005/8/layout/hierarchy3"/>
    <dgm:cxn modelId="{4566921B-D534-40A3-9BE6-8097B68DF543}" type="presOf" srcId="{FE8C1AFC-A864-463F-A3B0-CF31D45E0A91}" destId="{14FF37AD-C371-4699-999B-25C8AEE3242F}" srcOrd="0" destOrd="0" presId="urn:microsoft.com/office/officeart/2005/8/layout/hierarchy3"/>
    <dgm:cxn modelId="{F4AC904E-8261-4351-A76A-91116C397D37}" srcId="{28EB7627-9482-4A4F-A613-57182F484291}" destId="{CD471D55-49D9-4676-BDE6-82AF660A6E0B}" srcOrd="1" destOrd="0" parTransId="{671F2E11-52E8-4334-8830-669B89B75756}" sibTransId="{8CFB8FB1-3638-484A-87D8-151A8C3C2169}"/>
    <dgm:cxn modelId="{70988DDA-10EA-45EB-9460-52A2FEF39639}" type="presOf" srcId="{928837C4-E38E-41F2-B74B-6ADDCCDE1FB1}" destId="{4BBEBFEA-7227-47B6-9953-A1191F339025}" srcOrd="0" destOrd="0" presId="urn:microsoft.com/office/officeart/2005/8/layout/hierarchy3"/>
    <dgm:cxn modelId="{2182D63A-5F20-4077-A2B5-A9AD5F5D2FD0}" srcId="{DBFA19C8-2CF0-4C7C-B852-A792B014CD49}" destId="{CFA50A7B-5050-4518-9406-6D1A7CD7A7AC}" srcOrd="3" destOrd="0" parTransId="{B1595D49-7869-4146-B9E4-E9F49CD5F6C8}" sibTransId="{CDAF077E-D837-4E7C-A2C0-FE39B0746E51}"/>
    <dgm:cxn modelId="{0F82F644-8733-4EE1-A372-8C30CD370C00}" type="presOf" srcId="{CC0B4624-EC90-45B2-AC82-6F5491E7D9A2}" destId="{B6934AC6-A9C3-4144-9DE1-2F3AA2CDEFB6}" srcOrd="0" destOrd="0" presId="urn:microsoft.com/office/officeart/2005/8/layout/hierarchy3"/>
    <dgm:cxn modelId="{E9454E83-5B98-43CA-B3F7-9BA5519F71B3}" type="presOf" srcId="{CFA50A7B-5050-4518-9406-6D1A7CD7A7AC}" destId="{E508F651-185C-45D1-A02D-8C983A43D2A6}" srcOrd="0" destOrd="0" presId="urn:microsoft.com/office/officeart/2005/8/layout/hierarchy3"/>
    <dgm:cxn modelId="{4E0EF259-6D2F-4ECC-A895-A3773457C974}" type="presOf" srcId="{CD471D55-49D9-4676-BDE6-82AF660A6E0B}" destId="{EFF4893F-F699-44CB-B9BD-A45F9DED8807}" srcOrd="0" destOrd="0" presId="urn:microsoft.com/office/officeart/2005/8/layout/hierarchy3"/>
    <dgm:cxn modelId="{07E23074-5932-49CD-A926-5574FCA5B34F}" type="presOf" srcId="{67FF7C66-0C6F-492C-8285-BB864A8D65CC}" destId="{92B7B897-3F7A-4E7C-9C5E-C2E65447FF66}" srcOrd="0" destOrd="0" presId="urn:microsoft.com/office/officeart/2005/8/layout/hierarchy3"/>
    <dgm:cxn modelId="{D21BE4C9-6FEF-4639-AD38-BA04300D2109}" type="presOf" srcId="{38F199FD-A26A-4E1C-8B16-5CBD8C0C316C}" destId="{0C47AD51-3105-4EFA-B8F3-7132D8CAC15D}" srcOrd="0" destOrd="0" presId="urn:microsoft.com/office/officeart/2005/8/layout/hierarchy3"/>
    <dgm:cxn modelId="{9C473B7E-6EBA-4078-8D33-EEDCEF4D400A}" type="presOf" srcId="{DBFA19C8-2CF0-4C7C-B852-A792B014CD49}" destId="{17697D1E-E6BD-46AC-94CD-7201D5F24152}" srcOrd="1" destOrd="0" presId="urn:microsoft.com/office/officeart/2005/8/layout/hierarchy3"/>
    <dgm:cxn modelId="{63A4A5F5-518A-407B-B1FA-47AAFC53DE88}" srcId="{DBFA19C8-2CF0-4C7C-B852-A792B014CD49}" destId="{69D54189-D21C-4EBF-85FB-5BC4FD50EECA}" srcOrd="4" destOrd="0" parTransId="{90008C42-FCBA-4B5D-8C45-C75F2482FBC5}" sibTransId="{5D838D48-9C19-4037-B40C-049B41FD8B85}"/>
    <dgm:cxn modelId="{BFE8F573-25DE-4E02-942A-7A109C8D538E}" type="presOf" srcId="{F1AF9DDA-B41B-4691-9BE5-0BF5F3A2C8F7}" destId="{EA8034D4-6AA5-4A88-B985-6EBC2F243F62}" srcOrd="0" destOrd="0" presId="urn:microsoft.com/office/officeart/2005/8/layout/hierarchy3"/>
    <dgm:cxn modelId="{8B75AC19-5A52-4F79-9280-6A0299132019}" type="presOf" srcId="{F52DF69B-99CA-4091-AB14-2AD916E83B9C}" destId="{43F22C0B-0BF4-4698-8758-911B82E0BB2E}" srcOrd="0" destOrd="0" presId="urn:microsoft.com/office/officeart/2005/8/layout/hierarchy3"/>
    <dgm:cxn modelId="{F6750976-E233-4669-8277-A273E24D9FE9}" srcId="{28EB7627-9482-4A4F-A613-57182F484291}" destId="{BBE6A9B6-736E-43D9-8EA1-E06006D8BEAC}" srcOrd="3" destOrd="0" parTransId="{998EB458-5FA1-4668-B9CA-E0883FCF23B6}" sibTransId="{3868E551-63EE-40BA-93D5-EB36617DDE88}"/>
    <dgm:cxn modelId="{F723E74E-59F2-4EDE-BC20-8C4DA00E05E1}" type="presOf" srcId="{0F0AA2D8-A832-483D-BC8E-084669E99B50}" destId="{61748533-540F-450F-8F68-B107048FA17B}" srcOrd="0" destOrd="0" presId="urn:microsoft.com/office/officeart/2005/8/layout/hierarchy3"/>
    <dgm:cxn modelId="{FB4B2F10-DF32-4FF3-9E76-DE0C6BEC8CCC}" type="presOf" srcId="{BBE6A9B6-736E-43D9-8EA1-E06006D8BEAC}" destId="{720412EB-600E-4752-A08C-F5671EC01555}" srcOrd="0" destOrd="0" presId="urn:microsoft.com/office/officeart/2005/8/layout/hierarchy3"/>
    <dgm:cxn modelId="{E12D6B64-2EE5-4DE5-B8AC-1CABA61907BB}" srcId="{28EB7627-9482-4A4F-A613-57182F484291}" destId="{0F0AA2D8-A832-483D-BC8E-084669E99B50}" srcOrd="2" destOrd="0" parTransId="{F853F8FF-BC05-4580-96C6-75AA757F7940}" sibTransId="{F1DF86E6-E9DE-413B-B269-B1CE3E2E63D8}"/>
    <dgm:cxn modelId="{07AFE0C1-16F5-449D-AD8E-78515C48786D}" srcId="{DBFA19C8-2CF0-4C7C-B852-A792B014CD49}" destId="{F1AF9DDA-B41B-4691-9BE5-0BF5F3A2C8F7}" srcOrd="2" destOrd="0" parTransId="{FE8C1AFC-A864-463F-A3B0-CF31D45E0A91}" sibTransId="{BC4FCADA-ADAE-4657-9EE2-E97EA7D21BEA}"/>
    <dgm:cxn modelId="{BAB1301E-E2AB-41BB-B511-79DE2713583F}" type="presOf" srcId="{90008C42-FCBA-4B5D-8C45-C75F2482FBC5}" destId="{875B9674-A3B0-4F54-9238-861E05A65371}" srcOrd="0" destOrd="0" presId="urn:microsoft.com/office/officeart/2005/8/layout/hierarchy3"/>
    <dgm:cxn modelId="{FC763D2C-E6F9-4191-9B8E-688F125C4D1D}" type="presOf" srcId="{C781FA95-8736-4EE7-B683-11AD6D6A1444}" destId="{C207D6CF-5458-4B52-B61B-51CD1CBFBAB4}" srcOrd="0" destOrd="0" presId="urn:microsoft.com/office/officeart/2005/8/layout/hierarchy3"/>
    <dgm:cxn modelId="{5D66FAF0-658B-42E7-AD54-B53CBE376696}" srcId="{28EB7627-9482-4A4F-A613-57182F484291}" destId="{38F199FD-A26A-4E1C-8B16-5CBD8C0C316C}" srcOrd="0" destOrd="0" parTransId="{790BCE48-8123-4197-AF12-7DF6407DD2C3}" sibTransId="{8C9839CD-9EC5-42D7-95D0-785824FECA19}"/>
    <dgm:cxn modelId="{CD47A2D7-55E7-47C2-AECE-330A2111A88A}" srcId="{28EB7627-9482-4A4F-A613-57182F484291}" destId="{A471CAF9-A274-4DA9-A6BD-86F60CE443A8}" srcOrd="4" destOrd="0" parTransId="{C781FA95-8736-4EE7-B683-11AD6D6A1444}" sibTransId="{79BF904D-F20F-46DE-BFBF-C674D24FA20A}"/>
    <dgm:cxn modelId="{29A2E98A-6C2E-4E38-8DC9-0517D1F13324}" type="presOf" srcId="{F853F8FF-BC05-4580-96C6-75AA757F7940}" destId="{2EAE63BB-3C75-41AC-B7E3-BA4DB5AF13F1}" srcOrd="0" destOrd="0" presId="urn:microsoft.com/office/officeart/2005/8/layout/hierarchy3"/>
    <dgm:cxn modelId="{EA9D45B1-3C03-408A-8491-F3704BBA54D1}" type="presOf" srcId="{DBFA19C8-2CF0-4C7C-B852-A792B014CD49}" destId="{8B2CB542-06A0-44E2-85AA-02CF81776BE8}" srcOrd="0" destOrd="0" presId="urn:microsoft.com/office/officeart/2005/8/layout/hierarchy3"/>
    <dgm:cxn modelId="{A8B2E55E-C4D6-4EDC-BDEA-6818174CC055}" srcId="{DBFA19C8-2CF0-4C7C-B852-A792B014CD49}" destId="{CC0B4624-EC90-45B2-AC82-6F5491E7D9A2}" srcOrd="0" destOrd="0" parTransId="{928837C4-E38E-41F2-B74B-6ADDCCDE1FB1}" sibTransId="{49191AE1-6FF3-40DA-B8B5-C30AC679AF17}"/>
    <dgm:cxn modelId="{D82E2730-B98E-42CE-9750-5E935ECF8945}" type="presOf" srcId="{28EB7627-9482-4A4F-A613-57182F484291}" destId="{9746D426-7842-420D-9059-E73B86965E09}" srcOrd="1" destOrd="0" presId="urn:microsoft.com/office/officeart/2005/8/layout/hierarchy3"/>
    <dgm:cxn modelId="{B5E9B629-B648-4815-9A0C-8EFC383AA5A2}" type="presOf" srcId="{790BCE48-8123-4197-AF12-7DF6407DD2C3}" destId="{F853D770-6CDA-448C-9DA6-F9C29C9F34A9}" srcOrd="0" destOrd="0" presId="urn:microsoft.com/office/officeart/2005/8/layout/hierarchy3"/>
    <dgm:cxn modelId="{1A1224D2-0B4D-4A57-81DB-A2684B5473B4}" type="presOf" srcId="{69D54189-D21C-4EBF-85FB-5BC4FD50EECA}" destId="{346EC48B-CBAF-4D2D-9FBA-165778B89E1D}" srcOrd="0" destOrd="0" presId="urn:microsoft.com/office/officeart/2005/8/layout/hierarchy3"/>
    <dgm:cxn modelId="{36CF385A-FB43-4398-8065-3446E66B858F}" type="presParOf" srcId="{55F1E13C-3100-4424-955F-4597C048341B}" destId="{CB4C2782-F054-47CA-AB25-E0AC7945E378}" srcOrd="0" destOrd="0" presId="urn:microsoft.com/office/officeart/2005/8/layout/hierarchy3"/>
    <dgm:cxn modelId="{1B79770A-BF0D-4DD4-8AD2-F6FED30CCA11}" type="presParOf" srcId="{CB4C2782-F054-47CA-AB25-E0AC7945E378}" destId="{64BBBBAD-1097-4768-92B7-31B74530D70E}" srcOrd="0" destOrd="0" presId="urn:microsoft.com/office/officeart/2005/8/layout/hierarchy3"/>
    <dgm:cxn modelId="{BCFF1DDE-2E3A-457E-AD50-8D20783D8488}" type="presParOf" srcId="{64BBBBAD-1097-4768-92B7-31B74530D70E}" destId="{8B2CB542-06A0-44E2-85AA-02CF81776BE8}" srcOrd="0" destOrd="0" presId="urn:microsoft.com/office/officeart/2005/8/layout/hierarchy3"/>
    <dgm:cxn modelId="{4BE9DEBC-C2D4-4736-95BC-4A9EEA9B4F0F}" type="presParOf" srcId="{64BBBBAD-1097-4768-92B7-31B74530D70E}" destId="{17697D1E-E6BD-46AC-94CD-7201D5F24152}" srcOrd="1" destOrd="0" presId="urn:microsoft.com/office/officeart/2005/8/layout/hierarchy3"/>
    <dgm:cxn modelId="{FC3A3B41-B66A-4ECB-A0A6-56CE44793E5E}" type="presParOf" srcId="{CB4C2782-F054-47CA-AB25-E0AC7945E378}" destId="{B6EDD8B7-77CD-46E0-BB87-EF134E291307}" srcOrd="1" destOrd="0" presId="urn:microsoft.com/office/officeart/2005/8/layout/hierarchy3"/>
    <dgm:cxn modelId="{79685BA0-0957-49CA-B0E3-26CCC276F32A}" type="presParOf" srcId="{B6EDD8B7-77CD-46E0-BB87-EF134E291307}" destId="{4BBEBFEA-7227-47B6-9953-A1191F339025}" srcOrd="0" destOrd="0" presId="urn:microsoft.com/office/officeart/2005/8/layout/hierarchy3"/>
    <dgm:cxn modelId="{7B018D9A-B922-4039-9560-F79B7F2E6AE1}" type="presParOf" srcId="{B6EDD8B7-77CD-46E0-BB87-EF134E291307}" destId="{B6934AC6-A9C3-4144-9DE1-2F3AA2CDEFB6}" srcOrd="1" destOrd="0" presId="urn:microsoft.com/office/officeart/2005/8/layout/hierarchy3"/>
    <dgm:cxn modelId="{C3A51AF1-D4C3-4F23-AF9F-74B349C0A5C2}" type="presParOf" srcId="{B6EDD8B7-77CD-46E0-BB87-EF134E291307}" destId="{92B7B897-3F7A-4E7C-9C5E-C2E65447FF66}" srcOrd="2" destOrd="0" presId="urn:microsoft.com/office/officeart/2005/8/layout/hierarchy3"/>
    <dgm:cxn modelId="{ACE948EE-36C4-49B7-ACD2-E75780F554CA}" type="presParOf" srcId="{B6EDD8B7-77CD-46E0-BB87-EF134E291307}" destId="{43F22C0B-0BF4-4698-8758-911B82E0BB2E}" srcOrd="3" destOrd="0" presId="urn:microsoft.com/office/officeart/2005/8/layout/hierarchy3"/>
    <dgm:cxn modelId="{6FC66491-F460-43FD-82AC-4BD8D8BFB118}" type="presParOf" srcId="{B6EDD8B7-77CD-46E0-BB87-EF134E291307}" destId="{14FF37AD-C371-4699-999B-25C8AEE3242F}" srcOrd="4" destOrd="0" presId="urn:microsoft.com/office/officeart/2005/8/layout/hierarchy3"/>
    <dgm:cxn modelId="{7651A3AD-58A7-4BA9-ABA1-22128A69C28A}" type="presParOf" srcId="{B6EDD8B7-77CD-46E0-BB87-EF134E291307}" destId="{EA8034D4-6AA5-4A88-B985-6EBC2F243F62}" srcOrd="5" destOrd="0" presId="urn:microsoft.com/office/officeart/2005/8/layout/hierarchy3"/>
    <dgm:cxn modelId="{0797D5F3-8B3D-463A-991B-97F97E0779B7}" type="presParOf" srcId="{B6EDD8B7-77CD-46E0-BB87-EF134E291307}" destId="{B1FD51DE-7CE3-4971-A902-6BB2721D46A5}" srcOrd="6" destOrd="0" presId="urn:microsoft.com/office/officeart/2005/8/layout/hierarchy3"/>
    <dgm:cxn modelId="{00007051-4C71-4E99-8C0A-70CB9C6847A9}" type="presParOf" srcId="{B6EDD8B7-77CD-46E0-BB87-EF134E291307}" destId="{E508F651-185C-45D1-A02D-8C983A43D2A6}" srcOrd="7" destOrd="0" presId="urn:microsoft.com/office/officeart/2005/8/layout/hierarchy3"/>
    <dgm:cxn modelId="{33ADCC60-2C1F-4A11-A546-224C19F68E90}" type="presParOf" srcId="{B6EDD8B7-77CD-46E0-BB87-EF134E291307}" destId="{875B9674-A3B0-4F54-9238-861E05A65371}" srcOrd="8" destOrd="0" presId="urn:microsoft.com/office/officeart/2005/8/layout/hierarchy3"/>
    <dgm:cxn modelId="{DD886A52-9911-4F49-B545-13CBE8E34350}" type="presParOf" srcId="{B6EDD8B7-77CD-46E0-BB87-EF134E291307}" destId="{346EC48B-CBAF-4D2D-9FBA-165778B89E1D}" srcOrd="9" destOrd="0" presId="urn:microsoft.com/office/officeart/2005/8/layout/hierarchy3"/>
    <dgm:cxn modelId="{4B4037B4-C681-4D1F-92E6-4FBB5BB61382}" type="presParOf" srcId="{55F1E13C-3100-4424-955F-4597C048341B}" destId="{27DE2C48-0AA3-40EB-B75E-9B9FE7B2BE79}" srcOrd="1" destOrd="0" presId="urn:microsoft.com/office/officeart/2005/8/layout/hierarchy3"/>
    <dgm:cxn modelId="{72E16F9D-36C8-4B4A-A718-41B9EC471F89}" type="presParOf" srcId="{27DE2C48-0AA3-40EB-B75E-9B9FE7B2BE79}" destId="{01094082-37B6-4230-BF66-100A5D915EA6}" srcOrd="0" destOrd="0" presId="urn:microsoft.com/office/officeart/2005/8/layout/hierarchy3"/>
    <dgm:cxn modelId="{BCC109F5-E594-4168-A1CF-23C804B5EA16}" type="presParOf" srcId="{01094082-37B6-4230-BF66-100A5D915EA6}" destId="{7A42628F-9F69-45C8-8082-11710EEF1341}" srcOrd="0" destOrd="0" presId="urn:microsoft.com/office/officeart/2005/8/layout/hierarchy3"/>
    <dgm:cxn modelId="{700B046E-7F09-4D59-BD67-12F81E3226B3}" type="presParOf" srcId="{01094082-37B6-4230-BF66-100A5D915EA6}" destId="{9746D426-7842-420D-9059-E73B86965E09}" srcOrd="1" destOrd="0" presId="urn:microsoft.com/office/officeart/2005/8/layout/hierarchy3"/>
    <dgm:cxn modelId="{0B067248-6D5C-4AC9-A2A4-98705DCBD817}" type="presParOf" srcId="{27DE2C48-0AA3-40EB-B75E-9B9FE7B2BE79}" destId="{F293FBFC-7555-4140-A551-F55AC39B62EA}" srcOrd="1" destOrd="0" presId="urn:microsoft.com/office/officeart/2005/8/layout/hierarchy3"/>
    <dgm:cxn modelId="{58638CD4-A440-42F2-877E-AA9CE1B9C8E4}" type="presParOf" srcId="{F293FBFC-7555-4140-A551-F55AC39B62EA}" destId="{F853D770-6CDA-448C-9DA6-F9C29C9F34A9}" srcOrd="0" destOrd="0" presId="urn:microsoft.com/office/officeart/2005/8/layout/hierarchy3"/>
    <dgm:cxn modelId="{FACCB862-D1FF-4F8D-BF89-A8D88FA9B456}" type="presParOf" srcId="{F293FBFC-7555-4140-A551-F55AC39B62EA}" destId="{0C47AD51-3105-4EFA-B8F3-7132D8CAC15D}" srcOrd="1" destOrd="0" presId="urn:microsoft.com/office/officeart/2005/8/layout/hierarchy3"/>
    <dgm:cxn modelId="{3BA259D3-A04E-4B01-8FDF-B750FFD036CA}" type="presParOf" srcId="{F293FBFC-7555-4140-A551-F55AC39B62EA}" destId="{01D40467-BD9D-49EC-A684-A99CF8396987}" srcOrd="2" destOrd="0" presId="urn:microsoft.com/office/officeart/2005/8/layout/hierarchy3"/>
    <dgm:cxn modelId="{D01D1272-AF8C-48A3-A97C-D71D7C120E03}" type="presParOf" srcId="{F293FBFC-7555-4140-A551-F55AC39B62EA}" destId="{EFF4893F-F699-44CB-B9BD-A45F9DED8807}" srcOrd="3" destOrd="0" presId="urn:microsoft.com/office/officeart/2005/8/layout/hierarchy3"/>
    <dgm:cxn modelId="{3F9AB22C-2435-4335-827D-1E04ABEC7255}" type="presParOf" srcId="{F293FBFC-7555-4140-A551-F55AC39B62EA}" destId="{2EAE63BB-3C75-41AC-B7E3-BA4DB5AF13F1}" srcOrd="4" destOrd="0" presId="urn:microsoft.com/office/officeart/2005/8/layout/hierarchy3"/>
    <dgm:cxn modelId="{F3080BED-3488-4D9A-8B80-7FAFB1F25058}" type="presParOf" srcId="{F293FBFC-7555-4140-A551-F55AC39B62EA}" destId="{61748533-540F-450F-8F68-B107048FA17B}" srcOrd="5" destOrd="0" presId="urn:microsoft.com/office/officeart/2005/8/layout/hierarchy3"/>
    <dgm:cxn modelId="{07EBB4B9-1651-4203-BC32-D519CF52C93D}" type="presParOf" srcId="{F293FBFC-7555-4140-A551-F55AC39B62EA}" destId="{463EF961-8F15-4F5C-8265-5320230A478F}" srcOrd="6" destOrd="0" presId="urn:microsoft.com/office/officeart/2005/8/layout/hierarchy3"/>
    <dgm:cxn modelId="{44BE28BC-F841-43E8-84C2-30FEF0A6707D}" type="presParOf" srcId="{F293FBFC-7555-4140-A551-F55AC39B62EA}" destId="{720412EB-600E-4752-A08C-F5671EC01555}" srcOrd="7" destOrd="0" presId="urn:microsoft.com/office/officeart/2005/8/layout/hierarchy3"/>
    <dgm:cxn modelId="{3A2B8683-2A9C-4C2B-9BB0-19F25D20B3D9}" type="presParOf" srcId="{F293FBFC-7555-4140-A551-F55AC39B62EA}" destId="{C207D6CF-5458-4B52-B61B-51CD1CBFBAB4}" srcOrd="8" destOrd="0" presId="urn:microsoft.com/office/officeart/2005/8/layout/hierarchy3"/>
    <dgm:cxn modelId="{76948E48-6711-49B2-BE71-9ABA3F0A3641}" type="presParOf" srcId="{F293FBFC-7555-4140-A551-F55AC39B62EA}" destId="{AD96A329-CAD9-46DD-A4CF-2A82566D5F19}" srcOrd="9"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7DBA00-61FE-4E1A-B189-C8C05E4D6E46}" type="doc">
      <dgm:prSet loTypeId="urn:microsoft.com/office/officeart/2008/layout/BendingPictureCaptionList" loCatId="picture" qsTypeId="urn:microsoft.com/office/officeart/2005/8/quickstyle/simple3" qsCatId="simple" csTypeId="urn:microsoft.com/office/officeart/2005/8/colors/colorful1#2" csCatId="colorful" phldr="1"/>
      <dgm:spPr/>
      <dgm:t>
        <a:bodyPr/>
        <a:lstStyle/>
        <a:p>
          <a:endParaRPr lang="es-ES"/>
        </a:p>
      </dgm:t>
    </dgm:pt>
    <dgm:pt modelId="{3764082E-443B-4152-BAEA-5E70243B0408}">
      <dgm:prSet phldrT="[Texto]" custT="1"/>
      <dgm:spPr/>
      <dgm:t>
        <a:bodyPr/>
        <a:lstStyle/>
        <a:p>
          <a:r>
            <a:rPr lang="es-ES" sz="2000" b="1" dirty="0" smtClean="0"/>
            <a:t>EL</a:t>
          </a:r>
          <a:r>
            <a:rPr lang="ro-RO" sz="2000" b="1" dirty="0" smtClean="0"/>
            <a:t>I</a:t>
          </a:r>
          <a:r>
            <a:rPr lang="es-ES" sz="2000" b="1" dirty="0" smtClean="0"/>
            <a:t/>
          </a:r>
          <a:br>
            <a:rPr lang="es-ES" sz="2000" b="1" dirty="0" smtClean="0"/>
          </a:br>
          <a:r>
            <a:rPr lang="es-ES" sz="2000" b="1" dirty="0" smtClean="0"/>
            <a:t>1 Samuel 4:18</a:t>
          </a:r>
          <a:endParaRPr lang="es-ES" sz="2000" b="1" dirty="0"/>
        </a:p>
      </dgm:t>
    </dgm:pt>
    <dgm:pt modelId="{733C3AB9-69B1-4BCF-B9B8-4C360B6F4B0A}" type="parTrans" cxnId="{5BE1B21A-4F3B-4141-A554-AA43BB157085}">
      <dgm:prSet/>
      <dgm:spPr/>
      <dgm:t>
        <a:bodyPr/>
        <a:lstStyle/>
        <a:p>
          <a:endParaRPr lang="es-ES" sz="2000" b="1"/>
        </a:p>
      </dgm:t>
    </dgm:pt>
    <dgm:pt modelId="{CF1C913A-414F-4C79-A5B5-5FD7E5D73424}" type="sibTrans" cxnId="{5BE1B21A-4F3B-4141-A554-AA43BB157085}">
      <dgm:prSet/>
      <dgm:spPr/>
      <dgm:t>
        <a:bodyPr/>
        <a:lstStyle/>
        <a:p>
          <a:endParaRPr lang="es-ES" sz="2000" b="1"/>
        </a:p>
      </dgm:t>
    </dgm:pt>
    <dgm:pt modelId="{BBDACEA3-C1E8-4DB0-8724-89CFA2C9CA48}">
      <dgm:prSet phldrT="[Texto]" custT="1"/>
      <dgm:spPr/>
      <dgm:t>
        <a:bodyPr/>
        <a:lstStyle/>
        <a:p>
          <a:r>
            <a:rPr lang="es-ES" sz="2000" b="1" dirty="0" smtClean="0"/>
            <a:t>ABEL</a:t>
          </a:r>
          <a:br>
            <a:rPr lang="es-ES" sz="2000" b="1" dirty="0" smtClean="0"/>
          </a:br>
          <a:r>
            <a:rPr lang="ro-RO" sz="2000" b="1" dirty="0" smtClean="0"/>
            <a:t>Geneza</a:t>
          </a:r>
          <a:r>
            <a:rPr lang="es-ES" sz="2000" b="1" dirty="0" smtClean="0"/>
            <a:t> 4:8</a:t>
          </a:r>
          <a:endParaRPr lang="es-ES" sz="2000" b="1" dirty="0"/>
        </a:p>
      </dgm:t>
    </dgm:pt>
    <dgm:pt modelId="{3B8FE70B-2DBA-45AF-A84E-7D3626E2F2AA}" type="parTrans" cxnId="{5C1DFD66-6BF9-44E5-931E-19DA5AE8E3CF}">
      <dgm:prSet/>
      <dgm:spPr/>
      <dgm:t>
        <a:bodyPr/>
        <a:lstStyle/>
        <a:p>
          <a:endParaRPr lang="es-ES" sz="2000" b="1"/>
        </a:p>
      </dgm:t>
    </dgm:pt>
    <dgm:pt modelId="{494656D1-E229-4778-A167-CD2211078E9E}" type="sibTrans" cxnId="{5C1DFD66-6BF9-44E5-931E-19DA5AE8E3CF}">
      <dgm:prSet/>
      <dgm:spPr/>
      <dgm:t>
        <a:bodyPr/>
        <a:lstStyle/>
        <a:p>
          <a:endParaRPr lang="es-ES" sz="2000" b="1"/>
        </a:p>
      </dgm:t>
    </dgm:pt>
    <dgm:pt modelId="{2FEBE99F-5C10-4F60-BF87-CF150CB95F59}">
      <dgm:prSet phldrT="[Texto]" custT="1"/>
      <dgm:spPr/>
      <dgm:t>
        <a:bodyPr/>
        <a:lstStyle/>
        <a:p>
          <a:r>
            <a:rPr lang="ro-RO" sz="2000" b="1" dirty="0" smtClean="0"/>
            <a:t>IOSIA</a:t>
          </a:r>
          <a:r>
            <a:rPr lang="es-ES" sz="2000" b="1" dirty="0" smtClean="0"/>
            <a:t/>
          </a:r>
          <a:br>
            <a:rPr lang="es-ES" sz="2000" b="1" dirty="0" smtClean="0"/>
          </a:br>
          <a:r>
            <a:rPr lang="es-ES" sz="2000" b="1" dirty="0" smtClean="0"/>
            <a:t>2</a:t>
          </a:r>
          <a:r>
            <a:rPr lang="ro-RO" sz="2000" b="1" dirty="0" smtClean="0"/>
            <a:t> </a:t>
          </a:r>
          <a:r>
            <a:rPr lang="es-ES" sz="2000" b="1" dirty="0" smtClean="0"/>
            <a:t>Cr</a:t>
          </a:r>
          <a:r>
            <a:rPr lang="ro-RO" sz="2000" b="1" dirty="0" smtClean="0"/>
            <a:t>onici</a:t>
          </a:r>
          <a:r>
            <a:rPr lang="es-ES" sz="2000" b="1" dirty="0" smtClean="0"/>
            <a:t> 35:22-24</a:t>
          </a:r>
          <a:endParaRPr lang="es-ES" sz="2000" b="1" dirty="0"/>
        </a:p>
      </dgm:t>
    </dgm:pt>
    <dgm:pt modelId="{B0AAFAC0-BCB2-49B6-8083-57E24478DC55}" type="parTrans" cxnId="{CC95AF9F-7ADA-4B88-84C3-AEF787B8EFB7}">
      <dgm:prSet/>
      <dgm:spPr/>
      <dgm:t>
        <a:bodyPr/>
        <a:lstStyle/>
        <a:p>
          <a:endParaRPr lang="es-ES" sz="2000" b="1"/>
        </a:p>
      </dgm:t>
    </dgm:pt>
    <dgm:pt modelId="{07704CB2-21E3-4630-A117-8C9E986E42B4}" type="sibTrans" cxnId="{CC95AF9F-7ADA-4B88-84C3-AEF787B8EFB7}">
      <dgm:prSet/>
      <dgm:spPr/>
      <dgm:t>
        <a:bodyPr/>
        <a:lstStyle/>
        <a:p>
          <a:endParaRPr lang="es-ES" sz="2000" b="1"/>
        </a:p>
      </dgm:t>
    </dgm:pt>
    <dgm:pt modelId="{9E6465C7-52BD-493A-9A2E-E026AFBF78AE}">
      <dgm:prSet phldrT="[Texto]" custT="1"/>
      <dgm:spPr/>
      <dgm:t>
        <a:bodyPr/>
        <a:lstStyle/>
        <a:p>
          <a:r>
            <a:rPr lang="es-ES" sz="2000" b="1" dirty="0" smtClean="0"/>
            <a:t>UR</a:t>
          </a:r>
          <a:r>
            <a:rPr lang="ro-RO" sz="2000" b="1" dirty="0" smtClean="0"/>
            <a:t>IE</a:t>
          </a:r>
          <a:r>
            <a:rPr lang="es-ES" sz="2000" b="1" dirty="0" smtClean="0"/>
            <a:t/>
          </a:r>
          <a:br>
            <a:rPr lang="es-ES" sz="2000" b="1" dirty="0" smtClean="0"/>
          </a:br>
          <a:r>
            <a:rPr lang="es-ES" sz="2000" b="1" dirty="0" smtClean="0"/>
            <a:t>2</a:t>
          </a:r>
          <a:r>
            <a:rPr lang="ro-RO" sz="2000" b="1" dirty="0" smtClean="0"/>
            <a:t> </a:t>
          </a:r>
          <a:r>
            <a:rPr lang="es-ES" sz="2000" b="1" dirty="0" smtClean="0"/>
            <a:t>Samuel 11:17</a:t>
          </a:r>
          <a:endParaRPr lang="es-ES" sz="2000" b="1" dirty="0"/>
        </a:p>
      </dgm:t>
    </dgm:pt>
    <dgm:pt modelId="{D93ACCE0-A88B-4FB2-9C22-8E2593B575BB}" type="parTrans" cxnId="{92BFFCE7-7CAE-4AE7-9C2F-41AE661A811E}">
      <dgm:prSet/>
      <dgm:spPr/>
      <dgm:t>
        <a:bodyPr/>
        <a:lstStyle/>
        <a:p>
          <a:endParaRPr lang="es-ES" sz="2000" b="1"/>
        </a:p>
      </dgm:t>
    </dgm:pt>
    <dgm:pt modelId="{F7C9B7B3-02ED-4458-9395-D903F345A8DA}" type="sibTrans" cxnId="{92BFFCE7-7CAE-4AE7-9C2F-41AE661A811E}">
      <dgm:prSet/>
      <dgm:spPr/>
      <dgm:t>
        <a:bodyPr/>
        <a:lstStyle/>
        <a:p>
          <a:endParaRPr lang="es-ES" sz="2000" b="1"/>
        </a:p>
      </dgm:t>
    </dgm:pt>
    <dgm:pt modelId="{AEEBD0E5-7F17-4801-80FF-7203431B5797}">
      <dgm:prSet phldrT="[Texto]" custT="1"/>
      <dgm:spPr/>
      <dgm:t>
        <a:bodyPr/>
        <a:lstStyle/>
        <a:p>
          <a:r>
            <a:rPr lang="ro-RO" sz="2000" b="1" dirty="0" smtClean="0"/>
            <a:t>IOAN BOTEZĂTORUL</a:t>
          </a:r>
          <a:r>
            <a:rPr lang="es-ES" sz="2000" b="1" dirty="0" smtClean="0"/>
            <a:t/>
          </a:r>
          <a:br>
            <a:rPr lang="es-ES" sz="2000" b="1" dirty="0" smtClean="0"/>
          </a:br>
          <a:r>
            <a:rPr lang="es-ES" sz="2000" b="1" dirty="0" smtClean="0"/>
            <a:t>Mate</a:t>
          </a:r>
          <a:r>
            <a:rPr lang="ro-RO" sz="2000" b="1" dirty="0" smtClean="0"/>
            <a:t>i</a:t>
          </a:r>
          <a:r>
            <a:rPr lang="es-ES" sz="2000" b="1" dirty="0" smtClean="0"/>
            <a:t> 14:10</a:t>
          </a:r>
          <a:endParaRPr lang="es-ES" sz="2000" b="1" dirty="0"/>
        </a:p>
      </dgm:t>
    </dgm:pt>
    <dgm:pt modelId="{4DDEB7B2-9F5C-4985-A791-B83BEEF8493F}" type="parTrans" cxnId="{BD1AE203-59D9-4BDA-869E-CC4001587044}">
      <dgm:prSet/>
      <dgm:spPr/>
      <dgm:t>
        <a:bodyPr/>
        <a:lstStyle/>
        <a:p>
          <a:endParaRPr lang="es-ES" sz="2000" b="1"/>
        </a:p>
      </dgm:t>
    </dgm:pt>
    <dgm:pt modelId="{40BD447F-EBAA-4BF2-936D-D0BAE960BBD1}" type="sibTrans" cxnId="{BD1AE203-59D9-4BDA-869E-CC4001587044}">
      <dgm:prSet/>
      <dgm:spPr/>
      <dgm:t>
        <a:bodyPr/>
        <a:lstStyle/>
        <a:p>
          <a:endParaRPr lang="es-ES" sz="2000" b="1"/>
        </a:p>
      </dgm:t>
    </dgm:pt>
    <dgm:pt modelId="{2D410C7D-BD9D-49C4-A812-F2B84F613380}">
      <dgm:prSet phldrT="[Texto]" custT="1"/>
      <dgm:spPr/>
      <dgm:t>
        <a:bodyPr/>
        <a:lstStyle/>
        <a:p>
          <a:r>
            <a:rPr lang="ro-RO" sz="2000" b="1" dirty="0" smtClean="0"/>
            <a:t>ȘTEFAN</a:t>
          </a:r>
          <a:r>
            <a:rPr lang="es-ES" sz="2000" b="1" dirty="0" smtClean="0"/>
            <a:t/>
          </a:r>
          <a:br>
            <a:rPr lang="es-ES" sz="2000" b="1" dirty="0" smtClean="0"/>
          </a:br>
          <a:r>
            <a:rPr lang="ro-RO" sz="2000" b="1" dirty="0" smtClean="0"/>
            <a:t>Fapte</a:t>
          </a:r>
          <a:r>
            <a:rPr lang="es-ES" sz="2000" b="1" dirty="0" smtClean="0"/>
            <a:t> 7:59-60</a:t>
          </a:r>
          <a:endParaRPr lang="es-ES" sz="2000" b="1" dirty="0"/>
        </a:p>
      </dgm:t>
    </dgm:pt>
    <dgm:pt modelId="{3CA988B6-35AD-4B47-9667-00683EAABCDC}" type="parTrans" cxnId="{C3EC9598-5568-4DF4-B08C-867F4AE2D5C4}">
      <dgm:prSet/>
      <dgm:spPr/>
      <dgm:t>
        <a:bodyPr/>
        <a:lstStyle/>
        <a:p>
          <a:endParaRPr lang="es-ES" sz="2000" b="1"/>
        </a:p>
      </dgm:t>
    </dgm:pt>
    <dgm:pt modelId="{4E2DF1A7-D884-49B2-932F-C25132ED8E9E}" type="sibTrans" cxnId="{C3EC9598-5568-4DF4-B08C-867F4AE2D5C4}">
      <dgm:prSet/>
      <dgm:spPr/>
      <dgm:t>
        <a:bodyPr/>
        <a:lstStyle/>
        <a:p>
          <a:endParaRPr lang="es-ES" sz="2000" b="1"/>
        </a:p>
      </dgm:t>
    </dgm:pt>
    <dgm:pt modelId="{2BD3EEDF-5666-4937-9799-28646CFCCCF2}" type="pres">
      <dgm:prSet presAssocID="{7D7DBA00-61FE-4E1A-B189-C8C05E4D6E46}" presName="Name0" presStyleCnt="0">
        <dgm:presLayoutVars>
          <dgm:dir/>
          <dgm:resizeHandles val="exact"/>
        </dgm:presLayoutVars>
      </dgm:prSet>
      <dgm:spPr/>
      <dgm:t>
        <a:bodyPr/>
        <a:lstStyle/>
        <a:p>
          <a:endParaRPr lang="es-ES"/>
        </a:p>
      </dgm:t>
    </dgm:pt>
    <dgm:pt modelId="{6A7AE32E-DACF-41D9-82A5-B429344B7218}" type="pres">
      <dgm:prSet presAssocID="{BBDACEA3-C1E8-4DB0-8724-89CFA2C9CA48}" presName="composite" presStyleCnt="0"/>
      <dgm:spPr/>
      <dgm:t>
        <a:bodyPr/>
        <a:lstStyle/>
        <a:p>
          <a:endParaRPr lang="es-ES"/>
        </a:p>
      </dgm:t>
    </dgm:pt>
    <dgm:pt modelId="{320B66D2-CE23-41F3-A64C-A9E4C97F7C9D}" type="pres">
      <dgm:prSet presAssocID="{BBDACEA3-C1E8-4DB0-8724-89CFA2C9CA48}" presName="rect1" presStyleLbl="bgImgPlace1" presStyleIdx="0" presStyleCnt="6" custLinFactNeighborY="1107"/>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CFE9C394-EA6C-446C-90E6-D0FB64AC18B5}" type="pres">
      <dgm:prSet presAssocID="{BBDACEA3-C1E8-4DB0-8724-89CFA2C9CA48}" presName="wedgeRectCallout1" presStyleLbl="node1" presStyleIdx="0" presStyleCnt="6" custScaleX="139487" custLinFactNeighborY="26398">
        <dgm:presLayoutVars>
          <dgm:bulletEnabled val="1"/>
        </dgm:presLayoutVars>
      </dgm:prSet>
      <dgm:spPr/>
      <dgm:t>
        <a:bodyPr/>
        <a:lstStyle/>
        <a:p>
          <a:endParaRPr lang="es-ES"/>
        </a:p>
      </dgm:t>
    </dgm:pt>
    <dgm:pt modelId="{36EEDE23-74BF-4744-AB7D-6819D8424299}" type="pres">
      <dgm:prSet presAssocID="{494656D1-E229-4778-A167-CD2211078E9E}" presName="sibTrans" presStyleCnt="0"/>
      <dgm:spPr/>
      <dgm:t>
        <a:bodyPr/>
        <a:lstStyle/>
        <a:p>
          <a:endParaRPr lang="es-ES"/>
        </a:p>
      </dgm:t>
    </dgm:pt>
    <dgm:pt modelId="{932E71D1-4BD8-4613-B607-F01DF3B8C5F3}" type="pres">
      <dgm:prSet presAssocID="{3764082E-443B-4152-BAEA-5E70243B0408}" presName="composite" presStyleCnt="0"/>
      <dgm:spPr/>
      <dgm:t>
        <a:bodyPr/>
        <a:lstStyle/>
        <a:p>
          <a:endParaRPr lang="es-ES"/>
        </a:p>
      </dgm:t>
    </dgm:pt>
    <dgm:pt modelId="{EEB21580-C4A2-4DD6-AECF-2A0EAE09AF4A}" type="pres">
      <dgm:prSet presAssocID="{3764082E-443B-4152-BAEA-5E70243B0408}" presName="rect1" presStyleLbl="bgImgPlace1" presStyleIdx="1" presStyleCnt="6"/>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68B37DA1-347F-44A8-8214-668636C56801}" type="pres">
      <dgm:prSet presAssocID="{3764082E-443B-4152-BAEA-5E70243B0408}" presName="wedgeRectCallout1" presStyleLbl="node1" presStyleIdx="1" presStyleCnt="6" custScaleX="139487" custLinFactNeighborY="26398">
        <dgm:presLayoutVars>
          <dgm:bulletEnabled val="1"/>
        </dgm:presLayoutVars>
      </dgm:prSet>
      <dgm:spPr/>
      <dgm:t>
        <a:bodyPr/>
        <a:lstStyle/>
        <a:p>
          <a:endParaRPr lang="es-ES"/>
        </a:p>
      </dgm:t>
    </dgm:pt>
    <dgm:pt modelId="{9EF7820E-701A-413C-8501-BFEDC8FF2CAD}" type="pres">
      <dgm:prSet presAssocID="{CF1C913A-414F-4C79-A5B5-5FD7E5D73424}" presName="sibTrans" presStyleCnt="0"/>
      <dgm:spPr/>
      <dgm:t>
        <a:bodyPr/>
        <a:lstStyle/>
        <a:p>
          <a:endParaRPr lang="es-ES"/>
        </a:p>
      </dgm:t>
    </dgm:pt>
    <dgm:pt modelId="{5A4F2D38-598A-4E94-817B-FFE608622B21}" type="pres">
      <dgm:prSet presAssocID="{9E6465C7-52BD-493A-9A2E-E026AFBF78AE}" presName="composite" presStyleCnt="0"/>
      <dgm:spPr/>
      <dgm:t>
        <a:bodyPr/>
        <a:lstStyle/>
        <a:p>
          <a:endParaRPr lang="es-ES"/>
        </a:p>
      </dgm:t>
    </dgm:pt>
    <dgm:pt modelId="{B133B369-5D62-41E3-8C80-D3629BADC1D9}" type="pres">
      <dgm:prSet presAssocID="{9E6465C7-52BD-493A-9A2E-E026AFBF78AE}" presName="rect1" presStyleLbl="bgImgPlace1" presStyleIdx="2" presStyleCnt="6"/>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C8E5E066-2703-4979-8BE0-B8320A617FA6}" type="pres">
      <dgm:prSet presAssocID="{9E6465C7-52BD-493A-9A2E-E026AFBF78AE}" presName="wedgeRectCallout1" presStyleLbl="node1" presStyleIdx="2" presStyleCnt="6" custScaleX="163704" custLinFactNeighborY="26398">
        <dgm:presLayoutVars>
          <dgm:bulletEnabled val="1"/>
        </dgm:presLayoutVars>
      </dgm:prSet>
      <dgm:spPr/>
      <dgm:t>
        <a:bodyPr/>
        <a:lstStyle/>
        <a:p>
          <a:endParaRPr lang="es-ES"/>
        </a:p>
      </dgm:t>
    </dgm:pt>
    <dgm:pt modelId="{F468E08F-2D97-4BA1-9DC7-DA963686B0CE}" type="pres">
      <dgm:prSet presAssocID="{F7C9B7B3-02ED-4458-9395-D903F345A8DA}" presName="sibTrans" presStyleCnt="0"/>
      <dgm:spPr/>
      <dgm:t>
        <a:bodyPr/>
        <a:lstStyle/>
        <a:p>
          <a:endParaRPr lang="es-ES"/>
        </a:p>
      </dgm:t>
    </dgm:pt>
    <dgm:pt modelId="{0A144938-2981-4BDD-A7A5-F388A13FE77B}" type="pres">
      <dgm:prSet presAssocID="{2FEBE99F-5C10-4F60-BF87-CF150CB95F59}" presName="composite" presStyleCnt="0"/>
      <dgm:spPr/>
      <dgm:t>
        <a:bodyPr/>
        <a:lstStyle/>
        <a:p>
          <a:endParaRPr lang="es-ES"/>
        </a:p>
      </dgm:t>
    </dgm:pt>
    <dgm:pt modelId="{5D6BC1D3-182A-48A7-AD02-BF5A32AB99BD}" type="pres">
      <dgm:prSet presAssocID="{2FEBE99F-5C10-4F60-BF87-CF150CB95F59}" presName="rect1" presStyleLbl="bgImgPlace1" presStyleIdx="3" presStyleCnt="6"/>
      <dgm:spPr>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dgm:spPr>
      <dgm:t>
        <a:bodyPr/>
        <a:lstStyle/>
        <a:p>
          <a:endParaRPr lang="es-ES"/>
        </a:p>
      </dgm:t>
    </dgm:pt>
    <dgm:pt modelId="{E9A782F2-DC05-41DE-A6A4-E227F43B3DC1}" type="pres">
      <dgm:prSet presAssocID="{2FEBE99F-5C10-4F60-BF87-CF150CB95F59}" presName="wedgeRectCallout1" presStyleLbl="node1" presStyleIdx="3" presStyleCnt="6" custScaleX="139487">
        <dgm:presLayoutVars>
          <dgm:bulletEnabled val="1"/>
        </dgm:presLayoutVars>
      </dgm:prSet>
      <dgm:spPr/>
      <dgm:t>
        <a:bodyPr/>
        <a:lstStyle/>
        <a:p>
          <a:endParaRPr lang="es-ES"/>
        </a:p>
      </dgm:t>
    </dgm:pt>
    <dgm:pt modelId="{47DF8D50-4214-43ED-9083-D62E4EECE591}" type="pres">
      <dgm:prSet presAssocID="{07704CB2-21E3-4630-A117-8C9E986E42B4}" presName="sibTrans" presStyleCnt="0"/>
      <dgm:spPr/>
      <dgm:t>
        <a:bodyPr/>
        <a:lstStyle/>
        <a:p>
          <a:endParaRPr lang="es-ES"/>
        </a:p>
      </dgm:t>
    </dgm:pt>
    <dgm:pt modelId="{3DD6BA0F-B183-46E1-AEE8-A6ECAD9DB716}" type="pres">
      <dgm:prSet presAssocID="{AEEBD0E5-7F17-4801-80FF-7203431B5797}" presName="composite" presStyleCnt="0"/>
      <dgm:spPr/>
      <dgm:t>
        <a:bodyPr/>
        <a:lstStyle/>
        <a:p>
          <a:endParaRPr lang="es-ES"/>
        </a:p>
      </dgm:t>
    </dgm:pt>
    <dgm:pt modelId="{8E2EF2E0-EA16-4C08-9507-505ACEA818F5}" type="pres">
      <dgm:prSet presAssocID="{AEEBD0E5-7F17-4801-80FF-7203431B5797}" presName="rect1" presStyleLbl="bgImgPlace1" presStyleIdx="4" presStyleCnt="6"/>
      <dgm:spPr>
        <a:blipFill dpi="0"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5E86AB9C-3705-4AC8-87E7-10EC744D2010}" type="pres">
      <dgm:prSet presAssocID="{AEEBD0E5-7F17-4801-80FF-7203431B5797}" presName="wedgeRectCallout1" presStyleLbl="node1" presStyleIdx="4" presStyleCnt="6" custScaleX="139487">
        <dgm:presLayoutVars>
          <dgm:bulletEnabled val="1"/>
        </dgm:presLayoutVars>
      </dgm:prSet>
      <dgm:spPr/>
      <dgm:t>
        <a:bodyPr/>
        <a:lstStyle/>
        <a:p>
          <a:endParaRPr lang="es-ES"/>
        </a:p>
      </dgm:t>
    </dgm:pt>
    <dgm:pt modelId="{F81E3A2E-BF03-440F-A8DB-9618D61F6433}" type="pres">
      <dgm:prSet presAssocID="{40BD447F-EBAA-4BF2-936D-D0BAE960BBD1}" presName="sibTrans" presStyleCnt="0"/>
      <dgm:spPr/>
      <dgm:t>
        <a:bodyPr/>
        <a:lstStyle/>
        <a:p>
          <a:endParaRPr lang="es-ES"/>
        </a:p>
      </dgm:t>
    </dgm:pt>
    <dgm:pt modelId="{4E740FBC-3266-429A-9E87-327CBA0B7F68}" type="pres">
      <dgm:prSet presAssocID="{2D410C7D-BD9D-49C4-A812-F2B84F613380}" presName="composite" presStyleCnt="0"/>
      <dgm:spPr/>
      <dgm:t>
        <a:bodyPr/>
        <a:lstStyle/>
        <a:p>
          <a:endParaRPr lang="es-ES"/>
        </a:p>
      </dgm:t>
    </dgm:pt>
    <dgm:pt modelId="{87363DF8-DFB5-469A-8C0F-9B49458FB5D8}" type="pres">
      <dgm:prSet presAssocID="{2D410C7D-BD9D-49C4-A812-F2B84F613380}" presName="rect1" presStyleLbl="bgImgPlace1" presStyleIdx="5" presStyleCnt="6"/>
      <dgm:spPr>
        <a:blipFill dpi="0" rotWithShape="1">
          <a:blip xmlns:r="http://schemas.openxmlformats.org/officeDocument/2006/relationships" r:embed="rId6"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C42B1AE8-E835-40B2-8FAC-33D400DF6376}" type="pres">
      <dgm:prSet presAssocID="{2D410C7D-BD9D-49C4-A812-F2B84F613380}" presName="wedgeRectCallout1" presStyleLbl="node1" presStyleIdx="5" presStyleCnt="6" custScaleX="163704">
        <dgm:presLayoutVars>
          <dgm:bulletEnabled val="1"/>
        </dgm:presLayoutVars>
      </dgm:prSet>
      <dgm:spPr/>
      <dgm:t>
        <a:bodyPr/>
        <a:lstStyle/>
        <a:p>
          <a:endParaRPr lang="es-ES"/>
        </a:p>
      </dgm:t>
    </dgm:pt>
  </dgm:ptLst>
  <dgm:cxnLst>
    <dgm:cxn modelId="{ECF4CF88-F969-4ADE-8FBE-9C6A09352875}" type="presOf" srcId="{2FEBE99F-5C10-4F60-BF87-CF150CB95F59}" destId="{E9A782F2-DC05-41DE-A6A4-E227F43B3DC1}" srcOrd="0" destOrd="0" presId="urn:microsoft.com/office/officeart/2008/layout/BendingPictureCaptionList"/>
    <dgm:cxn modelId="{C8D6343D-857D-4954-933C-93A0C8C092DF}" type="presOf" srcId="{AEEBD0E5-7F17-4801-80FF-7203431B5797}" destId="{5E86AB9C-3705-4AC8-87E7-10EC744D2010}" srcOrd="0" destOrd="0" presId="urn:microsoft.com/office/officeart/2008/layout/BendingPictureCaptionList"/>
    <dgm:cxn modelId="{5BE1B21A-4F3B-4141-A554-AA43BB157085}" srcId="{7D7DBA00-61FE-4E1A-B189-C8C05E4D6E46}" destId="{3764082E-443B-4152-BAEA-5E70243B0408}" srcOrd="1" destOrd="0" parTransId="{733C3AB9-69B1-4BCF-B9B8-4C360B6F4B0A}" sibTransId="{CF1C913A-414F-4C79-A5B5-5FD7E5D73424}"/>
    <dgm:cxn modelId="{BD1AE203-59D9-4BDA-869E-CC4001587044}" srcId="{7D7DBA00-61FE-4E1A-B189-C8C05E4D6E46}" destId="{AEEBD0E5-7F17-4801-80FF-7203431B5797}" srcOrd="4" destOrd="0" parTransId="{4DDEB7B2-9F5C-4985-A791-B83BEEF8493F}" sibTransId="{40BD447F-EBAA-4BF2-936D-D0BAE960BBD1}"/>
    <dgm:cxn modelId="{30E655A8-B89E-4079-83A7-0F08B5337A09}" type="presOf" srcId="{7D7DBA00-61FE-4E1A-B189-C8C05E4D6E46}" destId="{2BD3EEDF-5666-4937-9799-28646CFCCCF2}" srcOrd="0" destOrd="0" presId="urn:microsoft.com/office/officeart/2008/layout/BendingPictureCaptionList"/>
    <dgm:cxn modelId="{CC95AF9F-7ADA-4B88-84C3-AEF787B8EFB7}" srcId="{7D7DBA00-61FE-4E1A-B189-C8C05E4D6E46}" destId="{2FEBE99F-5C10-4F60-BF87-CF150CB95F59}" srcOrd="3" destOrd="0" parTransId="{B0AAFAC0-BCB2-49B6-8083-57E24478DC55}" sibTransId="{07704CB2-21E3-4630-A117-8C9E986E42B4}"/>
    <dgm:cxn modelId="{24326E75-58D1-474A-979E-B63ED5594055}" type="presOf" srcId="{2D410C7D-BD9D-49C4-A812-F2B84F613380}" destId="{C42B1AE8-E835-40B2-8FAC-33D400DF6376}" srcOrd="0" destOrd="0" presId="urn:microsoft.com/office/officeart/2008/layout/BendingPictureCaptionList"/>
    <dgm:cxn modelId="{C3EC9598-5568-4DF4-B08C-867F4AE2D5C4}" srcId="{7D7DBA00-61FE-4E1A-B189-C8C05E4D6E46}" destId="{2D410C7D-BD9D-49C4-A812-F2B84F613380}" srcOrd="5" destOrd="0" parTransId="{3CA988B6-35AD-4B47-9667-00683EAABCDC}" sibTransId="{4E2DF1A7-D884-49B2-932F-C25132ED8E9E}"/>
    <dgm:cxn modelId="{7A891E1C-71DE-4070-A940-31120D66C3ED}" type="presOf" srcId="{BBDACEA3-C1E8-4DB0-8724-89CFA2C9CA48}" destId="{CFE9C394-EA6C-446C-90E6-D0FB64AC18B5}" srcOrd="0" destOrd="0" presId="urn:microsoft.com/office/officeart/2008/layout/BendingPictureCaptionList"/>
    <dgm:cxn modelId="{F6C3E5DA-230F-416B-8FA9-4C8DE279EB08}" type="presOf" srcId="{3764082E-443B-4152-BAEA-5E70243B0408}" destId="{68B37DA1-347F-44A8-8214-668636C56801}" srcOrd="0" destOrd="0" presId="urn:microsoft.com/office/officeart/2008/layout/BendingPictureCaptionList"/>
    <dgm:cxn modelId="{5C1DFD66-6BF9-44E5-931E-19DA5AE8E3CF}" srcId="{7D7DBA00-61FE-4E1A-B189-C8C05E4D6E46}" destId="{BBDACEA3-C1E8-4DB0-8724-89CFA2C9CA48}" srcOrd="0" destOrd="0" parTransId="{3B8FE70B-2DBA-45AF-A84E-7D3626E2F2AA}" sibTransId="{494656D1-E229-4778-A167-CD2211078E9E}"/>
    <dgm:cxn modelId="{92BFFCE7-7CAE-4AE7-9C2F-41AE661A811E}" srcId="{7D7DBA00-61FE-4E1A-B189-C8C05E4D6E46}" destId="{9E6465C7-52BD-493A-9A2E-E026AFBF78AE}" srcOrd="2" destOrd="0" parTransId="{D93ACCE0-A88B-4FB2-9C22-8E2593B575BB}" sibTransId="{F7C9B7B3-02ED-4458-9395-D903F345A8DA}"/>
    <dgm:cxn modelId="{C8B753DA-CFE3-4C55-8117-18A010BF1900}" type="presOf" srcId="{9E6465C7-52BD-493A-9A2E-E026AFBF78AE}" destId="{C8E5E066-2703-4979-8BE0-B8320A617FA6}" srcOrd="0" destOrd="0" presId="urn:microsoft.com/office/officeart/2008/layout/BendingPictureCaptionList"/>
    <dgm:cxn modelId="{D2653337-DF4E-4808-A4C0-86180135D8C9}" type="presParOf" srcId="{2BD3EEDF-5666-4937-9799-28646CFCCCF2}" destId="{6A7AE32E-DACF-41D9-82A5-B429344B7218}" srcOrd="0" destOrd="0" presId="urn:microsoft.com/office/officeart/2008/layout/BendingPictureCaptionList"/>
    <dgm:cxn modelId="{724FF1D1-22D7-458A-B080-FFE20E343EA7}" type="presParOf" srcId="{6A7AE32E-DACF-41D9-82A5-B429344B7218}" destId="{320B66D2-CE23-41F3-A64C-A9E4C97F7C9D}" srcOrd="0" destOrd="0" presId="urn:microsoft.com/office/officeart/2008/layout/BendingPictureCaptionList"/>
    <dgm:cxn modelId="{6803D09B-4029-4247-8B9C-500C848250A6}" type="presParOf" srcId="{6A7AE32E-DACF-41D9-82A5-B429344B7218}" destId="{CFE9C394-EA6C-446C-90E6-D0FB64AC18B5}" srcOrd="1" destOrd="0" presId="urn:microsoft.com/office/officeart/2008/layout/BendingPictureCaptionList"/>
    <dgm:cxn modelId="{9962BBA3-9BEF-4B76-BFC3-F828278F8D88}" type="presParOf" srcId="{2BD3EEDF-5666-4937-9799-28646CFCCCF2}" destId="{36EEDE23-74BF-4744-AB7D-6819D8424299}" srcOrd="1" destOrd="0" presId="urn:microsoft.com/office/officeart/2008/layout/BendingPictureCaptionList"/>
    <dgm:cxn modelId="{61D6323B-1FAC-4498-9999-52B1B54B1B39}" type="presParOf" srcId="{2BD3EEDF-5666-4937-9799-28646CFCCCF2}" destId="{932E71D1-4BD8-4613-B607-F01DF3B8C5F3}" srcOrd="2" destOrd="0" presId="urn:microsoft.com/office/officeart/2008/layout/BendingPictureCaptionList"/>
    <dgm:cxn modelId="{78784950-E480-4A62-88B0-82356F1CBC3C}" type="presParOf" srcId="{932E71D1-4BD8-4613-B607-F01DF3B8C5F3}" destId="{EEB21580-C4A2-4DD6-AECF-2A0EAE09AF4A}" srcOrd="0" destOrd="0" presId="urn:microsoft.com/office/officeart/2008/layout/BendingPictureCaptionList"/>
    <dgm:cxn modelId="{BC356A9F-7B11-4DB4-8ED9-F25FDF490169}" type="presParOf" srcId="{932E71D1-4BD8-4613-B607-F01DF3B8C5F3}" destId="{68B37DA1-347F-44A8-8214-668636C56801}" srcOrd="1" destOrd="0" presId="urn:microsoft.com/office/officeart/2008/layout/BendingPictureCaptionList"/>
    <dgm:cxn modelId="{45E342D2-6492-493D-974A-E84681037F9B}" type="presParOf" srcId="{2BD3EEDF-5666-4937-9799-28646CFCCCF2}" destId="{9EF7820E-701A-413C-8501-BFEDC8FF2CAD}" srcOrd="3" destOrd="0" presId="urn:microsoft.com/office/officeart/2008/layout/BendingPictureCaptionList"/>
    <dgm:cxn modelId="{15145277-0317-491C-BEF7-B7EF6CCD49DA}" type="presParOf" srcId="{2BD3EEDF-5666-4937-9799-28646CFCCCF2}" destId="{5A4F2D38-598A-4E94-817B-FFE608622B21}" srcOrd="4" destOrd="0" presId="urn:microsoft.com/office/officeart/2008/layout/BendingPictureCaptionList"/>
    <dgm:cxn modelId="{32361779-54A7-45F8-9B1F-34B1B0349FBA}" type="presParOf" srcId="{5A4F2D38-598A-4E94-817B-FFE608622B21}" destId="{B133B369-5D62-41E3-8C80-D3629BADC1D9}" srcOrd="0" destOrd="0" presId="urn:microsoft.com/office/officeart/2008/layout/BendingPictureCaptionList"/>
    <dgm:cxn modelId="{7B243B69-FCEF-465C-AFB4-41BFC11281D4}" type="presParOf" srcId="{5A4F2D38-598A-4E94-817B-FFE608622B21}" destId="{C8E5E066-2703-4979-8BE0-B8320A617FA6}" srcOrd="1" destOrd="0" presId="urn:microsoft.com/office/officeart/2008/layout/BendingPictureCaptionList"/>
    <dgm:cxn modelId="{908E963F-EA61-4F83-B1BC-7920A57A4FD0}" type="presParOf" srcId="{2BD3EEDF-5666-4937-9799-28646CFCCCF2}" destId="{F468E08F-2D97-4BA1-9DC7-DA963686B0CE}" srcOrd="5" destOrd="0" presId="urn:microsoft.com/office/officeart/2008/layout/BendingPictureCaptionList"/>
    <dgm:cxn modelId="{663E2031-D1D2-4305-93D1-C9AA8F4C32FE}" type="presParOf" srcId="{2BD3EEDF-5666-4937-9799-28646CFCCCF2}" destId="{0A144938-2981-4BDD-A7A5-F388A13FE77B}" srcOrd="6" destOrd="0" presId="urn:microsoft.com/office/officeart/2008/layout/BendingPictureCaptionList"/>
    <dgm:cxn modelId="{55AA32F1-B3FA-4D27-BC74-8C89564057C2}" type="presParOf" srcId="{0A144938-2981-4BDD-A7A5-F388A13FE77B}" destId="{5D6BC1D3-182A-48A7-AD02-BF5A32AB99BD}" srcOrd="0" destOrd="0" presId="urn:microsoft.com/office/officeart/2008/layout/BendingPictureCaptionList"/>
    <dgm:cxn modelId="{0B7BD1A0-4851-4C27-B0A4-52DD8BD22CBB}" type="presParOf" srcId="{0A144938-2981-4BDD-A7A5-F388A13FE77B}" destId="{E9A782F2-DC05-41DE-A6A4-E227F43B3DC1}" srcOrd="1" destOrd="0" presId="urn:microsoft.com/office/officeart/2008/layout/BendingPictureCaptionList"/>
    <dgm:cxn modelId="{03DFA261-0F41-4DC5-A01E-99E57100AE6A}" type="presParOf" srcId="{2BD3EEDF-5666-4937-9799-28646CFCCCF2}" destId="{47DF8D50-4214-43ED-9083-D62E4EECE591}" srcOrd="7" destOrd="0" presId="urn:microsoft.com/office/officeart/2008/layout/BendingPictureCaptionList"/>
    <dgm:cxn modelId="{9D3DD36F-DD0E-448A-A2B1-D8A389298B8E}" type="presParOf" srcId="{2BD3EEDF-5666-4937-9799-28646CFCCCF2}" destId="{3DD6BA0F-B183-46E1-AEE8-A6ECAD9DB716}" srcOrd="8" destOrd="0" presId="urn:microsoft.com/office/officeart/2008/layout/BendingPictureCaptionList"/>
    <dgm:cxn modelId="{2540DA03-DF6D-4178-AAB9-ECBEEB8D8350}" type="presParOf" srcId="{3DD6BA0F-B183-46E1-AEE8-A6ECAD9DB716}" destId="{8E2EF2E0-EA16-4C08-9507-505ACEA818F5}" srcOrd="0" destOrd="0" presId="urn:microsoft.com/office/officeart/2008/layout/BendingPictureCaptionList"/>
    <dgm:cxn modelId="{8FD38D15-F403-4BAB-B3E4-B5F454542A3E}" type="presParOf" srcId="{3DD6BA0F-B183-46E1-AEE8-A6ECAD9DB716}" destId="{5E86AB9C-3705-4AC8-87E7-10EC744D2010}" srcOrd="1" destOrd="0" presId="urn:microsoft.com/office/officeart/2008/layout/BendingPictureCaptionList"/>
    <dgm:cxn modelId="{F4B5C05A-1B83-4B0B-B6CB-1C8E8630CF89}" type="presParOf" srcId="{2BD3EEDF-5666-4937-9799-28646CFCCCF2}" destId="{F81E3A2E-BF03-440F-A8DB-9618D61F6433}" srcOrd="9" destOrd="0" presId="urn:microsoft.com/office/officeart/2008/layout/BendingPictureCaptionList"/>
    <dgm:cxn modelId="{065E8F37-575C-4193-BB4A-632F991229D0}" type="presParOf" srcId="{2BD3EEDF-5666-4937-9799-28646CFCCCF2}" destId="{4E740FBC-3266-429A-9E87-327CBA0B7F68}" srcOrd="10" destOrd="0" presId="urn:microsoft.com/office/officeart/2008/layout/BendingPictureCaptionList"/>
    <dgm:cxn modelId="{91180DCD-FC3D-4691-8EC6-56CD88809C27}" type="presParOf" srcId="{4E740FBC-3266-429A-9E87-327CBA0B7F68}" destId="{87363DF8-DFB5-469A-8C0F-9B49458FB5D8}" srcOrd="0" destOrd="0" presId="urn:microsoft.com/office/officeart/2008/layout/BendingPictureCaptionList"/>
    <dgm:cxn modelId="{C841D261-F5AA-4746-8DD9-8B49B657CD12}" type="presParOf" srcId="{4E740FBC-3266-429A-9E87-327CBA0B7F68}" destId="{C42B1AE8-E835-40B2-8FAC-33D400DF6376}" srcOrd="1" destOrd="0" presId="urn:microsoft.com/office/officeart/2008/layout/BendingPictureCaption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099AD55-EA32-4B9A-97EB-E50C98289A73}" type="datetimeFigureOut">
              <a:rPr lang="es-ES" smtClean="0"/>
              <a:pPr/>
              <a:t>26/09/2016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ADE66B-16F6-4D75-BEC4-FDB569B5C2C9}" type="slidenum">
              <a:rPr lang="es-ES" smtClean="0"/>
              <a:pPr/>
              <a:t>‹#›</a:t>
            </a:fld>
            <a:endParaRPr lang="es-ES"/>
          </a:p>
        </p:txBody>
      </p:sp>
    </p:spTree>
    <p:extLst>
      <p:ext uri="{BB962C8B-B14F-4D97-AF65-F5344CB8AC3E}">
        <p14:creationId xmlns:p14="http://schemas.microsoft.com/office/powerpoint/2010/main" xmlns="" val="702204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099AD55-EA32-4B9A-97EB-E50C98289A73}" type="datetimeFigureOut">
              <a:rPr lang="es-ES" smtClean="0"/>
              <a:pPr/>
              <a:t>26/09/2016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ADE66B-16F6-4D75-BEC4-FDB569B5C2C9}" type="slidenum">
              <a:rPr lang="es-ES" smtClean="0"/>
              <a:pPr/>
              <a:t>‹#›</a:t>
            </a:fld>
            <a:endParaRPr lang="es-ES"/>
          </a:p>
        </p:txBody>
      </p:sp>
    </p:spTree>
    <p:extLst>
      <p:ext uri="{BB962C8B-B14F-4D97-AF65-F5344CB8AC3E}">
        <p14:creationId xmlns:p14="http://schemas.microsoft.com/office/powerpoint/2010/main" xmlns="" val="2319375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099AD55-EA32-4B9A-97EB-E50C98289A73}" type="datetimeFigureOut">
              <a:rPr lang="es-ES" smtClean="0"/>
              <a:pPr/>
              <a:t>26/09/2016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ADE66B-16F6-4D75-BEC4-FDB569B5C2C9}" type="slidenum">
              <a:rPr lang="es-ES" smtClean="0"/>
              <a:pPr/>
              <a:t>‹#›</a:t>
            </a:fld>
            <a:endParaRPr lang="es-ES"/>
          </a:p>
        </p:txBody>
      </p:sp>
    </p:spTree>
    <p:extLst>
      <p:ext uri="{BB962C8B-B14F-4D97-AF65-F5344CB8AC3E}">
        <p14:creationId xmlns:p14="http://schemas.microsoft.com/office/powerpoint/2010/main" xmlns="" val="672622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099AD55-EA32-4B9A-97EB-E50C98289A73}" type="datetimeFigureOut">
              <a:rPr lang="es-ES" smtClean="0"/>
              <a:pPr/>
              <a:t>26/09/2016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ADE66B-16F6-4D75-BEC4-FDB569B5C2C9}" type="slidenum">
              <a:rPr lang="es-ES" smtClean="0"/>
              <a:pPr/>
              <a:t>‹#›</a:t>
            </a:fld>
            <a:endParaRPr lang="es-ES"/>
          </a:p>
        </p:txBody>
      </p:sp>
    </p:spTree>
    <p:extLst>
      <p:ext uri="{BB962C8B-B14F-4D97-AF65-F5344CB8AC3E}">
        <p14:creationId xmlns:p14="http://schemas.microsoft.com/office/powerpoint/2010/main" xmlns="" val="1107858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099AD55-EA32-4B9A-97EB-E50C98289A73}" type="datetimeFigureOut">
              <a:rPr lang="es-ES" smtClean="0"/>
              <a:pPr/>
              <a:t>26/09/2016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ADE66B-16F6-4D75-BEC4-FDB569B5C2C9}" type="slidenum">
              <a:rPr lang="es-ES" smtClean="0"/>
              <a:pPr/>
              <a:t>‹#›</a:t>
            </a:fld>
            <a:endParaRPr lang="es-ES"/>
          </a:p>
        </p:txBody>
      </p:sp>
    </p:spTree>
    <p:extLst>
      <p:ext uri="{BB962C8B-B14F-4D97-AF65-F5344CB8AC3E}">
        <p14:creationId xmlns:p14="http://schemas.microsoft.com/office/powerpoint/2010/main" xmlns="" val="15571398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099AD55-EA32-4B9A-97EB-E50C98289A73}" type="datetimeFigureOut">
              <a:rPr lang="es-ES" smtClean="0"/>
              <a:pPr/>
              <a:t>26/09/2016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4ADE66B-16F6-4D75-BEC4-FDB569B5C2C9}" type="slidenum">
              <a:rPr lang="es-ES" smtClean="0"/>
              <a:pPr/>
              <a:t>‹#›</a:t>
            </a:fld>
            <a:endParaRPr lang="es-ES"/>
          </a:p>
        </p:txBody>
      </p:sp>
    </p:spTree>
    <p:extLst>
      <p:ext uri="{BB962C8B-B14F-4D97-AF65-F5344CB8AC3E}">
        <p14:creationId xmlns:p14="http://schemas.microsoft.com/office/powerpoint/2010/main" xmlns="" val="8162916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099AD55-EA32-4B9A-97EB-E50C98289A73}" type="datetimeFigureOut">
              <a:rPr lang="es-ES" smtClean="0"/>
              <a:pPr/>
              <a:t>26/09/2016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4ADE66B-16F6-4D75-BEC4-FDB569B5C2C9}" type="slidenum">
              <a:rPr lang="es-ES" smtClean="0"/>
              <a:pPr/>
              <a:t>‹#›</a:t>
            </a:fld>
            <a:endParaRPr lang="es-ES"/>
          </a:p>
        </p:txBody>
      </p:sp>
    </p:spTree>
    <p:extLst>
      <p:ext uri="{BB962C8B-B14F-4D97-AF65-F5344CB8AC3E}">
        <p14:creationId xmlns:p14="http://schemas.microsoft.com/office/powerpoint/2010/main" xmlns="" val="2107004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099AD55-EA32-4B9A-97EB-E50C98289A73}" type="datetimeFigureOut">
              <a:rPr lang="es-ES" smtClean="0"/>
              <a:pPr/>
              <a:t>26/09/2016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4ADE66B-16F6-4D75-BEC4-FDB569B5C2C9}" type="slidenum">
              <a:rPr lang="es-ES" smtClean="0"/>
              <a:pPr/>
              <a:t>‹#›</a:t>
            </a:fld>
            <a:endParaRPr lang="es-ES"/>
          </a:p>
        </p:txBody>
      </p:sp>
    </p:spTree>
    <p:extLst>
      <p:ext uri="{BB962C8B-B14F-4D97-AF65-F5344CB8AC3E}">
        <p14:creationId xmlns:p14="http://schemas.microsoft.com/office/powerpoint/2010/main" xmlns="" val="3316320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099AD55-EA32-4B9A-97EB-E50C98289A73}" type="datetimeFigureOut">
              <a:rPr lang="es-ES" smtClean="0"/>
              <a:pPr/>
              <a:t>26/09/2016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4ADE66B-16F6-4D75-BEC4-FDB569B5C2C9}" type="slidenum">
              <a:rPr lang="es-ES" smtClean="0"/>
              <a:pPr/>
              <a:t>‹#›</a:t>
            </a:fld>
            <a:endParaRPr lang="es-ES"/>
          </a:p>
        </p:txBody>
      </p:sp>
    </p:spTree>
    <p:extLst>
      <p:ext uri="{BB962C8B-B14F-4D97-AF65-F5344CB8AC3E}">
        <p14:creationId xmlns:p14="http://schemas.microsoft.com/office/powerpoint/2010/main" xmlns="" val="520411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099AD55-EA32-4B9A-97EB-E50C98289A73}" type="datetimeFigureOut">
              <a:rPr lang="es-ES" smtClean="0"/>
              <a:pPr/>
              <a:t>26/09/2016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4ADE66B-16F6-4D75-BEC4-FDB569B5C2C9}" type="slidenum">
              <a:rPr lang="es-ES" smtClean="0"/>
              <a:pPr/>
              <a:t>‹#›</a:t>
            </a:fld>
            <a:endParaRPr lang="es-ES"/>
          </a:p>
        </p:txBody>
      </p:sp>
    </p:spTree>
    <p:extLst>
      <p:ext uri="{BB962C8B-B14F-4D97-AF65-F5344CB8AC3E}">
        <p14:creationId xmlns:p14="http://schemas.microsoft.com/office/powerpoint/2010/main" xmlns="" val="42234874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099AD55-EA32-4B9A-97EB-E50C98289A73}" type="datetimeFigureOut">
              <a:rPr lang="es-ES" smtClean="0"/>
              <a:pPr/>
              <a:t>26/09/2016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4ADE66B-16F6-4D75-BEC4-FDB569B5C2C9}" type="slidenum">
              <a:rPr lang="es-ES" smtClean="0"/>
              <a:pPr/>
              <a:t>‹#›</a:t>
            </a:fld>
            <a:endParaRPr lang="es-ES"/>
          </a:p>
        </p:txBody>
      </p:sp>
    </p:spTree>
    <p:extLst>
      <p:ext uri="{BB962C8B-B14F-4D97-AF65-F5344CB8AC3E}">
        <p14:creationId xmlns:p14="http://schemas.microsoft.com/office/powerpoint/2010/main" xmlns="" val="2703883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9AD55-EA32-4B9A-97EB-E50C98289A73}" type="datetimeFigureOut">
              <a:rPr lang="es-ES" smtClean="0"/>
              <a:pPr/>
              <a:t>26/09/2016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DE66B-16F6-4D75-BEC4-FDB569B5C2C9}" type="slidenum">
              <a:rPr lang="es-ES" smtClean="0"/>
              <a:pPr/>
              <a:t>‹#›</a:t>
            </a:fld>
            <a:endParaRPr lang="es-ES"/>
          </a:p>
        </p:txBody>
      </p:sp>
    </p:spTree>
    <p:extLst>
      <p:ext uri="{BB962C8B-B14F-4D97-AF65-F5344CB8AC3E}">
        <p14:creationId xmlns:p14="http://schemas.microsoft.com/office/powerpoint/2010/main" xmlns="" val="165778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0"/>
            <a:ext cx="4860032" cy="1384995"/>
          </a:xfrm>
          <a:prstGeom prst="rect">
            <a:avLst/>
          </a:prstGeom>
          <a:noFill/>
        </p:spPr>
        <p:txBody>
          <a:bodyPr wrap="square" rtlCol="0">
            <a:spAutoFit/>
          </a:bodyPr>
          <a:lstStyle/>
          <a:p>
            <a:pPr algn="ctr"/>
            <a:r>
              <a:rPr lang="ro-RO" sz="8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SFÂRȘITUL</a:t>
            </a:r>
            <a:endParaRPr lang="ro-RO" sz="8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CuadroTexto"/>
          <p:cNvSpPr txBox="1"/>
          <p:nvPr/>
        </p:nvSpPr>
        <p:spPr>
          <a:xfrm>
            <a:off x="5647755" y="6453336"/>
            <a:ext cx="3453638" cy="369332"/>
          </a:xfrm>
          <a:prstGeom prst="rect">
            <a:avLst/>
          </a:prstGeom>
          <a:solidFill>
            <a:schemeClr val="lt1">
              <a:alpha val="68000"/>
            </a:schemeClr>
          </a:solidFill>
          <a:ln>
            <a:noFill/>
          </a:ln>
          <a:effectLst>
            <a:softEdge rad="38100"/>
          </a:effectLst>
        </p:spPr>
        <p:style>
          <a:lnRef idx="2">
            <a:schemeClr val="accent2"/>
          </a:lnRef>
          <a:fillRef idx="1">
            <a:schemeClr val="lt1"/>
          </a:fillRef>
          <a:effectRef idx="0">
            <a:schemeClr val="accent2"/>
          </a:effectRef>
          <a:fontRef idx="minor">
            <a:schemeClr val="dk1"/>
          </a:fontRef>
        </p:style>
        <p:txBody>
          <a:bodyPr wrap="none" rtlCol="0">
            <a:spAutoFit/>
          </a:bodyPr>
          <a:lstStyle/>
          <a:p>
            <a:pPr algn="r"/>
            <a:r>
              <a:rPr lang="ro-RO" b="1" smtClean="0"/>
              <a:t>Studiul</a:t>
            </a:r>
            <a:r>
              <a:rPr lang="ro-RO" b="1" smtClean="0"/>
              <a:t> 1 </a:t>
            </a:r>
            <a:r>
              <a:rPr lang="ro-RO" b="1" smtClean="0"/>
              <a:t>pentru </a:t>
            </a:r>
            <a:r>
              <a:rPr lang="ro-RO" b="1" smtClean="0"/>
              <a:t>1 </a:t>
            </a:r>
            <a:r>
              <a:rPr lang="ro-RO" b="1" smtClean="0"/>
              <a:t>octombrie </a:t>
            </a:r>
            <a:r>
              <a:rPr lang="ro-RO" b="1" smtClean="0"/>
              <a:t>2016</a:t>
            </a:r>
            <a:endParaRPr lang="ro-RO" b="1"/>
          </a:p>
        </p:txBody>
      </p:sp>
    </p:spTree>
    <p:extLst>
      <p:ext uri="{BB962C8B-B14F-4D97-AF65-F5344CB8AC3E}">
        <p14:creationId xmlns:p14="http://schemas.microsoft.com/office/powerpoint/2010/main" xmlns="" val="21872986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6146" name="Picture 2" descr="I:\Dibujos\Job\Hecho\Job (2).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146685" y="270409"/>
            <a:ext cx="5041510" cy="63171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1 CuadroTexto"/>
          <p:cNvSpPr txBox="1"/>
          <p:nvPr/>
        </p:nvSpPr>
        <p:spPr>
          <a:xfrm>
            <a:off x="5724128" y="188640"/>
            <a:ext cx="3024336" cy="1938992"/>
          </a:xfrm>
          <a:prstGeom prst="rect">
            <a:avLst/>
          </a:prstGeom>
          <a:noFill/>
        </p:spPr>
        <p:txBody>
          <a:bodyPr wrap="square" rtlCol="0">
            <a:spAutoFit/>
          </a:bodyPr>
          <a:lstStyle/>
          <a:p>
            <a:pPr algn="ctr"/>
            <a:r>
              <a:rPr lang="ro-RO" sz="2400" b="1" smtClean="0"/>
              <a:t>Cu toate că încercările lui Iov au fost groaznice, s-au sfârșit. Cum s-au încheiat? Ce putem învăța din </a:t>
            </a:r>
            <a:r>
              <a:rPr lang="ro-RO" sz="2400" b="1" smtClean="0"/>
              <a:t>ele</a:t>
            </a:r>
            <a:r>
              <a:rPr lang="ro-RO" sz="2400" b="1" smtClean="0"/>
              <a:t>?</a:t>
            </a:r>
            <a:endParaRPr lang="ro-RO" sz="2400" b="1"/>
          </a:p>
        </p:txBody>
      </p:sp>
      <p:sp>
        <p:nvSpPr>
          <p:cNvPr id="3" name="2 CuadroTexto"/>
          <p:cNvSpPr txBox="1"/>
          <p:nvPr/>
        </p:nvSpPr>
        <p:spPr>
          <a:xfrm>
            <a:off x="5436096" y="3068960"/>
            <a:ext cx="3744416" cy="3600986"/>
          </a:xfrm>
          <a:prstGeom prst="rect">
            <a:avLst/>
          </a:prstGeom>
          <a:noFill/>
        </p:spPr>
        <p:txBody>
          <a:bodyPr wrap="square" rtlCol="0">
            <a:spAutoFit/>
            <a:scene3d>
              <a:camera prst="orthographicFront"/>
              <a:lightRig rig="threePt" dir="t"/>
            </a:scene3d>
            <a:sp3d extrusionH="57150">
              <a:bevelT w="38100" h="38100"/>
            </a:sp3d>
          </a:bodyPr>
          <a:lstStyle/>
          <a:p>
            <a:pPr marL="355600" indent="-355600">
              <a:spcBef>
                <a:spcPts val="600"/>
              </a:spcBef>
              <a:spcAft>
                <a:spcPts val="600"/>
              </a:spcAft>
              <a:buClr>
                <a:srgbClr val="6D0607"/>
              </a:buClr>
              <a:buFont typeface="Wingdings" pitchFamily="2" charset="2"/>
              <a:buChar char=""/>
            </a:pPr>
            <a:r>
              <a:rPr lang="ro-RO" sz="2400" b="1" smtClean="0">
                <a:solidFill>
                  <a:srgbClr val="6D0607"/>
                </a:solidFill>
              </a:rPr>
              <a:t>Tipuri </a:t>
            </a:r>
            <a:r>
              <a:rPr lang="ro-RO" sz="2400" b="1" smtClean="0">
                <a:solidFill>
                  <a:srgbClr val="6D0607"/>
                </a:solidFill>
              </a:rPr>
              <a:t>de </a:t>
            </a:r>
            <a:r>
              <a:rPr lang="ro-RO" sz="2400" b="1" smtClean="0">
                <a:solidFill>
                  <a:srgbClr val="6D0607"/>
                </a:solidFill>
              </a:rPr>
              <a:t>sfârșituri</a:t>
            </a:r>
            <a:r>
              <a:rPr lang="ro-RO" sz="2400" b="1" smtClean="0">
                <a:solidFill>
                  <a:srgbClr val="6D0607"/>
                </a:solidFill>
              </a:rPr>
              <a:t>:</a:t>
            </a:r>
          </a:p>
          <a:p>
            <a:pPr marL="812800" lvl="2" indent="-355600">
              <a:spcBef>
                <a:spcPts val="600"/>
              </a:spcBef>
              <a:spcAft>
                <a:spcPts val="600"/>
              </a:spcAft>
              <a:buClr>
                <a:srgbClr val="006000"/>
              </a:buClr>
              <a:buFont typeface="Wingdings" pitchFamily="2" charset="2"/>
              <a:buChar char="®"/>
            </a:pPr>
            <a:r>
              <a:rPr lang="ro-RO" sz="2400" b="1" smtClean="0"/>
              <a:t>Finaluri </a:t>
            </a:r>
            <a:r>
              <a:rPr lang="ro-RO" sz="2400" b="1" smtClean="0"/>
              <a:t>fericite</a:t>
            </a:r>
            <a:r>
              <a:rPr lang="ro-RO" sz="2400" b="1" smtClean="0"/>
              <a:t>.</a:t>
            </a:r>
          </a:p>
          <a:p>
            <a:pPr marL="812800" lvl="2" indent="-355600">
              <a:spcBef>
                <a:spcPts val="600"/>
              </a:spcBef>
              <a:spcAft>
                <a:spcPts val="600"/>
              </a:spcAft>
              <a:buClr>
                <a:srgbClr val="006000"/>
              </a:buClr>
              <a:buFont typeface="Wingdings" pitchFamily="2" charset="2"/>
              <a:buChar char="®"/>
            </a:pPr>
            <a:r>
              <a:rPr lang="ro-RO" sz="2400" b="1" smtClean="0"/>
              <a:t>Finaluri </a:t>
            </a:r>
            <a:r>
              <a:rPr lang="ro-RO" sz="2400" b="1" smtClean="0"/>
              <a:t>nefericite</a:t>
            </a:r>
            <a:r>
              <a:rPr lang="ro-RO" sz="2400" b="1" smtClean="0"/>
              <a:t>.</a:t>
            </a:r>
          </a:p>
          <a:p>
            <a:pPr marL="355600" indent="-355600">
              <a:spcBef>
                <a:spcPts val="600"/>
              </a:spcBef>
              <a:spcAft>
                <a:spcPts val="600"/>
              </a:spcAft>
              <a:buClr>
                <a:srgbClr val="6D0607"/>
              </a:buClr>
              <a:buFont typeface="Wingdings" pitchFamily="2" charset="2"/>
              <a:buChar char=""/>
            </a:pPr>
            <a:r>
              <a:rPr lang="ro-RO" sz="2400" b="1" smtClean="0">
                <a:solidFill>
                  <a:srgbClr val="6D0607"/>
                </a:solidFill>
              </a:rPr>
              <a:t>Tipuri </a:t>
            </a:r>
            <a:r>
              <a:rPr lang="ro-RO" sz="2400" b="1" smtClean="0">
                <a:solidFill>
                  <a:srgbClr val="6D0607"/>
                </a:solidFill>
              </a:rPr>
              <a:t>de </a:t>
            </a:r>
            <a:r>
              <a:rPr lang="ro-RO" sz="2400" b="1" smtClean="0">
                <a:solidFill>
                  <a:srgbClr val="6D0607"/>
                </a:solidFill>
              </a:rPr>
              <a:t>restaurări</a:t>
            </a:r>
            <a:r>
              <a:rPr lang="ro-RO" sz="2400" b="1" smtClean="0">
                <a:solidFill>
                  <a:srgbClr val="6D0607"/>
                </a:solidFill>
              </a:rPr>
              <a:t>:</a:t>
            </a:r>
          </a:p>
          <a:p>
            <a:pPr marL="812800" lvl="2" indent="-355600">
              <a:spcBef>
                <a:spcPts val="600"/>
              </a:spcBef>
              <a:spcAft>
                <a:spcPts val="600"/>
              </a:spcAft>
              <a:buClr>
                <a:schemeClr val="tx2">
                  <a:lumMod val="50000"/>
                </a:schemeClr>
              </a:buClr>
              <a:buFont typeface="Wingdings" pitchFamily="2" charset="2"/>
              <a:buChar char="®"/>
            </a:pPr>
            <a:r>
              <a:rPr lang="ro-RO" sz="2400" b="1" smtClean="0"/>
              <a:t>Restaurare </a:t>
            </a:r>
            <a:r>
              <a:rPr lang="ro-RO" sz="2400" b="1" smtClean="0"/>
              <a:t>parțială</a:t>
            </a:r>
            <a:r>
              <a:rPr lang="ro-RO" sz="2400" b="1" smtClean="0"/>
              <a:t>.</a:t>
            </a:r>
          </a:p>
          <a:p>
            <a:pPr marL="812800" lvl="2" indent="-355600">
              <a:spcBef>
                <a:spcPts val="600"/>
              </a:spcBef>
              <a:spcAft>
                <a:spcPts val="600"/>
              </a:spcAft>
              <a:buClr>
                <a:schemeClr val="tx2">
                  <a:lumMod val="50000"/>
                </a:schemeClr>
              </a:buClr>
              <a:buFont typeface="Wingdings" pitchFamily="2" charset="2"/>
              <a:buChar char="®"/>
            </a:pPr>
            <a:r>
              <a:rPr lang="ro-RO" sz="2400" b="1" smtClean="0"/>
              <a:t>Restaurare</a:t>
            </a:r>
            <a:r>
              <a:rPr lang="ro-RO" sz="2400" b="1" smtClean="0"/>
              <a:t> </a:t>
            </a:r>
            <a:r>
              <a:rPr lang="ro-RO" sz="2400" b="1" smtClean="0"/>
              <a:t>totală</a:t>
            </a:r>
            <a:r>
              <a:rPr lang="ro-RO" sz="2400" b="1" smtClean="0"/>
              <a:t>.</a:t>
            </a:r>
          </a:p>
          <a:p>
            <a:pPr marL="355600" indent="-355600">
              <a:spcBef>
                <a:spcPts val="600"/>
              </a:spcBef>
              <a:spcAft>
                <a:spcPts val="600"/>
              </a:spcAft>
              <a:buClr>
                <a:srgbClr val="6D0607"/>
              </a:buClr>
              <a:buFont typeface="Wingdings" pitchFamily="2" charset="2"/>
              <a:buChar char=""/>
            </a:pPr>
            <a:r>
              <a:rPr lang="ro-RO" sz="2400" b="1" smtClean="0">
                <a:solidFill>
                  <a:srgbClr val="6D0607"/>
                </a:solidFill>
              </a:rPr>
              <a:t>Sfârșitul </a:t>
            </a:r>
            <a:r>
              <a:rPr lang="ro-RO" sz="2400" b="1" smtClean="0">
                <a:solidFill>
                  <a:srgbClr val="6D0607"/>
                </a:solidFill>
              </a:rPr>
              <a:t>sfârșitului.</a:t>
            </a:r>
            <a:endParaRPr lang="ro-RO" sz="2400" b="1">
              <a:solidFill>
                <a:srgbClr val="6D0607"/>
              </a:solidFill>
            </a:endParaRPr>
          </a:p>
        </p:txBody>
      </p:sp>
    </p:spTree>
    <p:extLst>
      <p:ext uri="{BB962C8B-B14F-4D97-AF65-F5344CB8AC3E}">
        <p14:creationId xmlns:p14="http://schemas.microsoft.com/office/powerpoint/2010/main" xmlns="" val="3047856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DCEBB"/>
            </a:gs>
            <a:gs pos="50000">
              <a:srgbClr val="8FD5C4"/>
            </a:gs>
            <a:gs pos="100000">
              <a:srgbClr val="A6DED1"/>
            </a:gs>
          </a:gsLst>
          <a:lin ang="5400000" scaled="0"/>
        </a:gradFill>
        <a:effectLst/>
      </p:bgPr>
    </p:bg>
    <p:spTree>
      <p:nvGrpSpPr>
        <p:cNvPr id="1" name=""/>
        <p:cNvGrpSpPr/>
        <p:nvPr/>
      </p:nvGrpSpPr>
      <p:grpSpPr>
        <a:xfrm>
          <a:off x="0" y="0"/>
          <a:ext cx="0" cy="0"/>
          <a:chOff x="0" y="0"/>
          <a:chExt cx="0" cy="0"/>
        </a:xfrm>
      </p:grpSpPr>
      <p:pic>
        <p:nvPicPr>
          <p:cNvPr id="1026" name="Picture 2" descr="\\PC-EUNICE\FondosTematicos\Job\92.jpg"/>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t="-1"/>
          <a:stretch/>
        </p:blipFill>
        <p:spPr bwMode="auto">
          <a:xfrm>
            <a:off x="5292080" y="282249"/>
            <a:ext cx="3840992" cy="53129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99392"/>
            <a:ext cx="5436096" cy="923330"/>
          </a:xfrm>
          <a:prstGeom prst="rect">
            <a:avLst/>
          </a:prstGeom>
          <a:noFill/>
        </p:spPr>
        <p:txBody>
          <a:bodyPr wrap="square" rtlCol="0">
            <a:spAutoFit/>
            <a:scene3d>
              <a:camera prst="orthographicFront"/>
              <a:lightRig rig="threePt" dir="t"/>
            </a:scene3d>
            <a:sp3d extrusionH="57150" contourW="12700">
              <a:bevelT w="38100" h="38100" prst="convex"/>
              <a:contourClr>
                <a:srgbClr val="A6DED1"/>
              </a:contourClr>
            </a:sp3d>
          </a:bodyPr>
          <a:lstStyle/>
          <a:p>
            <a:pPr algn="ctr"/>
            <a:r>
              <a:rPr lang="ro-RO" sz="5400" b="1" spc="300" smtClean="0">
                <a:ln w="11430" cmpd="sng">
                  <a:noFill/>
                  <a:prstDash val="solid"/>
                  <a:miter lim="800000"/>
                </a:ln>
                <a:gradFill>
                  <a:gsLst>
                    <a:gs pos="10000">
                      <a:srgbClr val="7DCEBB"/>
                    </a:gs>
                    <a:gs pos="75000">
                      <a:srgbClr val="2A705F"/>
                    </a:gs>
                  </a:gsLst>
                  <a:lin ang="5400000"/>
                </a:gradFill>
                <a:effectLst>
                  <a:glow rad="45500">
                    <a:srgbClr val="2A705F">
                      <a:alpha val="59000"/>
                    </a:srgbClr>
                  </a:glow>
                </a:effectLst>
              </a:rPr>
              <a:t>FINAL </a:t>
            </a:r>
            <a:r>
              <a:rPr lang="ro-RO" sz="5400" b="1" spc="300" smtClean="0">
                <a:ln w="11430" cmpd="sng">
                  <a:noFill/>
                  <a:prstDash val="solid"/>
                  <a:miter lim="800000"/>
                </a:ln>
                <a:gradFill>
                  <a:gsLst>
                    <a:gs pos="10000">
                      <a:srgbClr val="7DCEBB"/>
                    </a:gs>
                    <a:gs pos="75000">
                      <a:srgbClr val="2A705F"/>
                    </a:gs>
                  </a:gsLst>
                  <a:lin ang="5400000"/>
                </a:gradFill>
                <a:effectLst>
                  <a:glow rad="45500">
                    <a:srgbClr val="2A705F">
                      <a:alpha val="59000"/>
                    </a:srgbClr>
                  </a:glow>
                </a:effectLst>
              </a:rPr>
              <a:t>FERICIT</a:t>
            </a:r>
            <a:endParaRPr lang="ro-RO" sz="5400" b="1" spc="300">
              <a:ln w="11430" cmpd="sng">
                <a:noFill/>
                <a:prstDash val="solid"/>
                <a:miter lim="800000"/>
              </a:ln>
              <a:gradFill>
                <a:gsLst>
                  <a:gs pos="10000">
                    <a:srgbClr val="7DCEBB"/>
                  </a:gs>
                  <a:gs pos="75000">
                    <a:srgbClr val="2A705F"/>
                  </a:gs>
                </a:gsLst>
                <a:lin ang="5400000"/>
              </a:gradFill>
              <a:effectLst>
                <a:glow rad="45500">
                  <a:srgbClr val="2A705F">
                    <a:alpha val="59000"/>
                  </a:srgbClr>
                </a:glow>
              </a:effectLst>
            </a:endParaRPr>
          </a:p>
        </p:txBody>
      </p:sp>
      <p:sp>
        <p:nvSpPr>
          <p:cNvPr id="3" name="2 Rectángulo"/>
          <p:cNvSpPr/>
          <p:nvPr/>
        </p:nvSpPr>
        <p:spPr>
          <a:xfrm>
            <a:off x="107504" y="727536"/>
            <a:ext cx="5328592" cy="1477328"/>
          </a:xfrm>
          <a:prstGeom prst="rect">
            <a:avLst/>
          </a:prstGeom>
        </p:spPr>
        <p:txBody>
          <a:bodyPr wrap="square">
            <a:spAutoFit/>
          </a:bodyPr>
          <a:lstStyle/>
          <a:p>
            <a:r>
              <a:rPr lang="ro-RO" b="1" dirty="0" smtClean="0">
                <a:solidFill>
                  <a:srgbClr val="660033"/>
                </a:solidFill>
                <a:latin typeface="Comic Sans MS" pitchFamily="66" charset="0"/>
              </a:rPr>
              <a:t>«Domnul a adus pe Iov iarăşi în starea lui de la început, după ce s-a rugat Iov pentru prietenii săi. Şi Domnul i-a dat înapoi îndoit decât tot ce avusese.… Şi Iov a murit bătrân şi sătul de zile.» </a:t>
            </a:r>
            <a:r>
              <a:rPr lang="ro-RO" sz="1400" b="1" dirty="0" smtClean="0">
                <a:solidFill>
                  <a:srgbClr val="660033"/>
                </a:solidFill>
                <a:latin typeface="Comic Sans MS" pitchFamily="66" charset="0"/>
              </a:rPr>
              <a:t>(Iov 42:10,17)</a:t>
            </a:r>
            <a:endParaRPr lang="ro-RO" sz="1400" b="1" dirty="0">
              <a:solidFill>
                <a:srgbClr val="660033"/>
              </a:solidFill>
              <a:latin typeface="Comic Sans MS" pitchFamily="66" charset="0"/>
            </a:endParaRPr>
          </a:p>
        </p:txBody>
      </p:sp>
      <p:graphicFrame>
        <p:nvGraphicFramePr>
          <p:cNvPr id="4" name="3 Diagrama"/>
          <p:cNvGraphicFramePr/>
          <p:nvPr>
            <p:extLst>
              <p:ext uri="{D42A27DB-BD31-4B8C-83A1-F6EECF244321}">
                <p14:modId xmlns:p14="http://schemas.microsoft.com/office/powerpoint/2010/main" xmlns="" val="4169929133"/>
              </p:ext>
            </p:extLst>
          </p:nvPr>
        </p:nvGraphicFramePr>
        <p:xfrm>
          <a:off x="53752" y="2204864"/>
          <a:ext cx="5328592" cy="3605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0" y="5637336"/>
            <a:ext cx="9144000" cy="1283735"/>
          </a:xfrm>
          <a:prstGeom prst="rect">
            <a:avLst/>
          </a:prstGeom>
          <a:noFill/>
        </p:spPr>
        <p:txBody>
          <a:bodyPr wrap="square" tIns="108000" rtlCol="0">
            <a:spAutoFit/>
          </a:bodyPr>
          <a:lstStyle/>
          <a:p>
            <a:pPr>
              <a:lnSpc>
                <a:spcPts val="2200"/>
              </a:lnSpc>
            </a:pPr>
            <a:r>
              <a:rPr lang="ro-RO" sz="2000" b="1" dirty="0" smtClean="0">
                <a:effectLst/>
              </a:rPr>
              <a:t>Pe lângă faptul că a primit dublu față de cât a avut, se spune că fetele lui Iov erau cele mai frumoase de pe pământ. Și-a cunoscut nepoții și strănepoții și a putut să se bucure de toate acestea timp de 140 de ani! În ciuda acestui final fericit, sfârșitul lui Iov a fost moartea. </a:t>
            </a:r>
            <a:endParaRPr lang="ro-RO" sz="2000" b="1" dirty="0">
              <a:effectLst/>
            </a:endParaRPr>
          </a:p>
        </p:txBody>
      </p:sp>
    </p:spTree>
    <p:extLst>
      <p:ext uri="{BB962C8B-B14F-4D97-AF65-F5344CB8AC3E}">
        <p14:creationId xmlns:p14="http://schemas.microsoft.com/office/powerpoint/2010/main" xmlns="" val="3440005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8B2CB542-06A0-44E2-85AA-02CF81776BE8}"/>
                                            </p:graphicEl>
                                          </p:spTgt>
                                        </p:tgtEl>
                                        <p:attrNameLst>
                                          <p:attrName>style.visibility</p:attrName>
                                        </p:attrNameLst>
                                      </p:cBhvr>
                                      <p:to>
                                        <p:strVal val="visible"/>
                                      </p:to>
                                    </p:set>
                                    <p:animEffect transition="in" filter="wipe(up)">
                                      <p:cBhvr>
                                        <p:cTn id="28" dur="500"/>
                                        <p:tgtEl>
                                          <p:spTgt spid="4">
                                            <p:graphicEl>
                                              <a:dgm id="{8B2CB542-06A0-44E2-85AA-02CF81776BE8}"/>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7A42628F-9F69-45C8-8082-11710EEF1341}"/>
                                            </p:graphicEl>
                                          </p:spTgt>
                                        </p:tgtEl>
                                        <p:attrNameLst>
                                          <p:attrName>style.visibility</p:attrName>
                                        </p:attrNameLst>
                                      </p:cBhvr>
                                      <p:to>
                                        <p:strVal val="visible"/>
                                      </p:to>
                                    </p:set>
                                    <p:animEffect transition="in" filter="wipe(up)">
                                      <p:cBhvr>
                                        <p:cTn id="31" dur="500"/>
                                        <p:tgtEl>
                                          <p:spTgt spid="4">
                                            <p:graphicEl>
                                              <a:dgm id="{7A42628F-9F69-45C8-8082-11710EEF134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graphicEl>
                                              <a:dgm id="{4BBEBFEA-7227-47B6-9953-A1191F339025}"/>
                                            </p:graphicEl>
                                          </p:spTgt>
                                        </p:tgtEl>
                                        <p:attrNameLst>
                                          <p:attrName>style.visibility</p:attrName>
                                        </p:attrNameLst>
                                      </p:cBhvr>
                                      <p:to>
                                        <p:strVal val="visible"/>
                                      </p:to>
                                    </p:set>
                                    <p:animEffect transition="in" filter="wipe(up)">
                                      <p:cBhvr>
                                        <p:cTn id="36" dur="500"/>
                                        <p:tgtEl>
                                          <p:spTgt spid="4">
                                            <p:graphicEl>
                                              <a:dgm id="{4BBEBFEA-7227-47B6-9953-A1191F339025}"/>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
                                            <p:graphicEl>
                                              <a:dgm id="{B6934AC6-A9C3-4144-9DE1-2F3AA2CDEFB6}"/>
                                            </p:graphicEl>
                                          </p:spTgt>
                                        </p:tgtEl>
                                        <p:attrNameLst>
                                          <p:attrName>style.visibility</p:attrName>
                                        </p:attrNameLst>
                                      </p:cBhvr>
                                      <p:to>
                                        <p:strVal val="visible"/>
                                      </p:to>
                                    </p:set>
                                    <p:animEffect transition="in" filter="wipe(up)">
                                      <p:cBhvr>
                                        <p:cTn id="39" dur="500"/>
                                        <p:tgtEl>
                                          <p:spTgt spid="4">
                                            <p:graphicEl>
                                              <a:dgm id="{B6934AC6-A9C3-4144-9DE1-2F3AA2CDEFB6}"/>
                                            </p:graphicEl>
                                          </p:spTgt>
                                        </p:tgtEl>
                                      </p:cBhvr>
                                    </p:animEffect>
                                  </p:childTnLst>
                                </p:cTn>
                              </p:par>
                              <p:par>
                                <p:cTn id="40" presetID="22" presetClass="entr" presetSubtype="1" fill="hold" grpId="1" nodeType="withEffect">
                                  <p:stCondLst>
                                    <p:cond delay="0"/>
                                  </p:stCondLst>
                                  <p:childTnLst>
                                    <p:set>
                                      <p:cBhvr>
                                        <p:cTn id="41" dur="1" fill="hold">
                                          <p:stCondLst>
                                            <p:cond delay="0"/>
                                          </p:stCondLst>
                                        </p:cTn>
                                        <p:tgtEl>
                                          <p:spTgt spid="4">
                                            <p:graphicEl>
                                              <a:dgm id="{F853D770-6CDA-448C-9DA6-F9C29C9F34A9}"/>
                                            </p:graphicEl>
                                          </p:spTgt>
                                        </p:tgtEl>
                                        <p:attrNameLst>
                                          <p:attrName>style.visibility</p:attrName>
                                        </p:attrNameLst>
                                      </p:cBhvr>
                                      <p:to>
                                        <p:strVal val="visible"/>
                                      </p:to>
                                    </p:set>
                                    <p:animEffect transition="in" filter="wipe(up)">
                                      <p:cBhvr>
                                        <p:cTn id="42" dur="500"/>
                                        <p:tgtEl>
                                          <p:spTgt spid="4">
                                            <p:graphicEl>
                                              <a:dgm id="{F853D770-6CDA-448C-9DA6-F9C29C9F34A9}"/>
                                            </p:graphicEl>
                                          </p:spTgt>
                                        </p:tgtEl>
                                      </p:cBhvr>
                                    </p:animEffect>
                                  </p:childTnLst>
                                </p:cTn>
                              </p:par>
                              <p:par>
                                <p:cTn id="43" presetID="22" presetClass="entr" presetSubtype="1" fill="hold" grpId="1" nodeType="withEffect">
                                  <p:stCondLst>
                                    <p:cond delay="0"/>
                                  </p:stCondLst>
                                  <p:childTnLst>
                                    <p:set>
                                      <p:cBhvr>
                                        <p:cTn id="44" dur="1" fill="hold">
                                          <p:stCondLst>
                                            <p:cond delay="0"/>
                                          </p:stCondLst>
                                        </p:cTn>
                                        <p:tgtEl>
                                          <p:spTgt spid="4">
                                            <p:graphicEl>
                                              <a:dgm id="{0C47AD51-3105-4EFA-B8F3-7132D8CAC15D}"/>
                                            </p:graphicEl>
                                          </p:spTgt>
                                        </p:tgtEl>
                                        <p:attrNameLst>
                                          <p:attrName>style.visibility</p:attrName>
                                        </p:attrNameLst>
                                      </p:cBhvr>
                                      <p:to>
                                        <p:strVal val="visible"/>
                                      </p:to>
                                    </p:set>
                                    <p:animEffect transition="in" filter="wipe(up)">
                                      <p:cBhvr>
                                        <p:cTn id="45" dur="500"/>
                                        <p:tgtEl>
                                          <p:spTgt spid="4">
                                            <p:graphicEl>
                                              <a:dgm id="{0C47AD51-3105-4EFA-B8F3-7132D8CAC15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
                                            <p:graphicEl>
                                              <a:dgm id="{92B7B897-3F7A-4E7C-9C5E-C2E65447FF66}"/>
                                            </p:graphicEl>
                                          </p:spTgt>
                                        </p:tgtEl>
                                        <p:attrNameLst>
                                          <p:attrName>style.visibility</p:attrName>
                                        </p:attrNameLst>
                                      </p:cBhvr>
                                      <p:to>
                                        <p:strVal val="visible"/>
                                      </p:to>
                                    </p:set>
                                    <p:animEffect transition="in" filter="wipe(up)">
                                      <p:cBhvr>
                                        <p:cTn id="50" dur="500"/>
                                        <p:tgtEl>
                                          <p:spTgt spid="4">
                                            <p:graphicEl>
                                              <a:dgm id="{92B7B897-3F7A-4E7C-9C5E-C2E65447FF66}"/>
                                            </p:graphic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4">
                                            <p:graphicEl>
                                              <a:dgm id="{43F22C0B-0BF4-4698-8758-911B82E0BB2E}"/>
                                            </p:graphicEl>
                                          </p:spTgt>
                                        </p:tgtEl>
                                        <p:attrNameLst>
                                          <p:attrName>style.visibility</p:attrName>
                                        </p:attrNameLst>
                                      </p:cBhvr>
                                      <p:to>
                                        <p:strVal val="visible"/>
                                      </p:to>
                                    </p:set>
                                    <p:animEffect transition="in" filter="wipe(up)">
                                      <p:cBhvr>
                                        <p:cTn id="53" dur="500"/>
                                        <p:tgtEl>
                                          <p:spTgt spid="4">
                                            <p:graphicEl>
                                              <a:dgm id="{43F22C0B-0BF4-4698-8758-911B82E0BB2E}"/>
                                            </p:graphicEl>
                                          </p:spTgt>
                                        </p:tgtEl>
                                      </p:cBhvr>
                                    </p:animEffect>
                                  </p:childTnLst>
                                </p:cTn>
                              </p:par>
                              <p:par>
                                <p:cTn id="54" presetID="22" presetClass="entr" presetSubtype="1" fill="hold" grpId="1" nodeType="withEffect">
                                  <p:stCondLst>
                                    <p:cond delay="0"/>
                                  </p:stCondLst>
                                  <p:childTnLst>
                                    <p:set>
                                      <p:cBhvr>
                                        <p:cTn id="55" dur="1" fill="hold">
                                          <p:stCondLst>
                                            <p:cond delay="0"/>
                                          </p:stCondLst>
                                        </p:cTn>
                                        <p:tgtEl>
                                          <p:spTgt spid="4">
                                            <p:graphicEl>
                                              <a:dgm id="{01D40467-BD9D-49EC-A684-A99CF8396987}"/>
                                            </p:graphicEl>
                                          </p:spTgt>
                                        </p:tgtEl>
                                        <p:attrNameLst>
                                          <p:attrName>style.visibility</p:attrName>
                                        </p:attrNameLst>
                                      </p:cBhvr>
                                      <p:to>
                                        <p:strVal val="visible"/>
                                      </p:to>
                                    </p:set>
                                    <p:animEffect transition="in" filter="wipe(up)">
                                      <p:cBhvr>
                                        <p:cTn id="56" dur="500"/>
                                        <p:tgtEl>
                                          <p:spTgt spid="4">
                                            <p:graphicEl>
                                              <a:dgm id="{01D40467-BD9D-49EC-A684-A99CF8396987}"/>
                                            </p:graphicEl>
                                          </p:spTgt>
                                        </p:tgtEl>
                                      </p:cBhvr>
                                    </p:animEffect>
                                  </p:childTnLst>
                                </p:cTn>
                              </p:par>
                              <p:par>
                                <p:cTn id="57" presetID="22" presetClass="entr" presetSubtype="1" fill="hold" grpId="1" nodeType="withEffect">
                                  <p:stCondLst>
                                    <p:cond delay="0"/>
                                  </p:stCondLst>
                                  <p:childTnLst>
                                    <p:set>
                                      <p:cBhvr>
                                        <p:cTn id="58" dur="1" fill="hold">
                                          <p:stCondLst>
                                            <p:cond delay="0"/>
                                          </p:stCondLst>
                                        </p:cTn>
                                        <p:tgtEl>
                                          <p:spTgt spid="4">
                                            <p:graphicEl>
                                              <a:dgm id="{EFF4893F-F699-44CB-B9BD-A45F9DED8807}"/>
                                            </p:graphicEl>
                                          </p:spTgt>
                                        </p:tgtEl>
                                        <p:attrNameLst>
                                          <p:attrName>style.visibility</p:attrName>
                                        </p:attrNameLst>
                                      </p:cBhvr>
                                      <p:to>
                                        <p:strVal val="visible"/>
                                      </p:to>
                                    </p:set>
                                    <p:animEffect transition="in" filter="wipe(up)">
                                      <p:cBhvr>
                                        <p:cTn id="59" dur="500"/>
                                        <p:tgtEl>
                                          <p:spTgt spid="4">
                                            <p:graphicEl>
                                              <a:dgm id="{EFF4893F-F699-44CB-B9BD-A45F9DED8807}"/>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4">
                                            <p:graphicEl>
                                              <a:dgm id="{14FF37AD-C371-4699-999B-25C8AEE3242F}"/>
                                            </p:graphicEl>
                                          </p:spTgt>
                                        </p:tgtEl>
                                        <p:attrNameLst>
                                          <p:attrName>style.visibility</p:attrName>
                                        </p:attrNameLst>
                                      </p:cBhvr>
                                      <p:to>
                                        <p:strVal val="visible"/>
                                      </p:to>
                                    </p:set>
                                    <p:animEffect transition="in" filter="wipe(up)">
                                      <p:cBhvr>
                                        <p:cTn id="64" dur="500"/>
                                        <p:tgtEl>
                                          <p:spTgt spid="4">
                                            <p:graphicEl>
                                              <a:dgm id="{14FF37AD-C371-4699-999B-25C8AEE3242F}"/>
                                            </p:graphicEl>
                                          </p:spTgt>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4">
                                            <p:graphicEl>
                                              <a:dgm id="{EA8034D4-6AA5-4A88-B985-6EBC2F243F62}"/>
                                            </p:graphicEl>
                                          </p:spTgt>
                                        </p:tgtEl>
                                        <p:attrNameLst>
                                          <p:attrName>style.visibility</p:attrName>
                                        </p:attrNameLst>
                                      </p:cBhvr>
                                      <p:to>
                                        <p:strVal val="visible"/>
                                      </p:to>
                                    </p:set>
                                    <p:animEffect transition="in" filter="wipe(up)">
                                      <p:cBhvr>
                                        <p:cTn id="67" dur="500"/>
                                        <p:tgtEl>
                                          <p:spTgt spid="4">
                                            <p:graphicEl>
                                              <a:dgm id="{EA8034D4-6AA5-4A88-B985-6EBC2F243F62}"/>
                                            </p:graphicEl>
                                          </p:spTgt>
                                        </p:tgtEl>
                                      </p:cBhvr>
                                    </p:animEffect>
                                  </p:childTnLst>
                                </p:cTn>
                              </p:par>
                              <p:par>
                                <p:cTn id="68" presetID="22" presetClass="entr" presetSubtype="1" fill="hold" grpId="1" nodeType="withEffect">
                                  <p:stCondLst>
                                    <p:cond delay="0"/>
                                  </p:stCondLst>
                                  <p:childTnLst>
                                    <p:set>
                                      <p:cBhvr>
                                        <p:cTn id="69" dur="1" fill="hold">
                                          <p:stCondLst>
                                            <p:cond delay="0"/>
                                          </p:stCondLst>
                                        </p:cTn>
                                        <p:tgtEl>
                                          <p:spTgt spid="4">
                                            <p:graphicEl>
                                              <a:dgm id="{2EAE63BB-3C75-41AC-B7E3-BA4DB5AF13F1}"/>
                                            </p:graphicEl>
                                          </p:spTgt>
                                        </p:tgtEl>
                                        <p:attrNameLst>
                                          <p:attrName>style.visibility</p:attrName>
                                        </p:attrNameLst>
                                      </p:cBhvr>
                                      <p:to>
                                        <p:strVal val="visible"/>
                                      </p:to>
                                    </p:set>
                                    <p:animEffect transition="in" filter="wipe(up)">
                                      <p:cBhvr>
                                        <p:cTn id="70" dur="500"/>
                                        <p:tgtEl>
                                          <p:spTgt spid="4">
                                            <p:graphicEl>
                                              <a:dgm id="{2EAE63BB-3C75-41AC-B7E3-BA4DB5AF13F1}"/>
                                            </p:graphicEl>
                                          </p:spTgt>
                                        </p:tgtEl>
                                      </p:cBhvr>
                                    </p:animEffect>
                                  </p:childTnLst>
                                </p:cTn>
                              </p:par>
                              <p:par>
                                <p:cTn id="71" presetID="22" presetClass="entr" presetSubtype="1" fill="hold" grpId="1" nodeType="withEffect">
                                  <p:stCondLst>
                                    <p:cond delay="0"/>
                                  </p:stCondLst>
                                  <p:childTnLst>
                                    <p:set>
                                      <p:cBhvr>
                                        <p:cTn id="72" dur="1" fill="hold">
                                          <p:stCondLst>
                                            <p:cond delay="0"/>
                                          </p:stCondLst>
                                        </p:cTn>
                                        <p:tgtEl>
                                          <p:spTgt spid="4">
                                            <p:graphicEl>
                                              <a:dgm id="{61748533-540F-450F-8F68-B107048FA17B}"/>
                                            </p:graphicEl>
                                          </p:spTgt>
                                        </p:tgtEl>
                                        <p:attrNameLst>
                                          <p:attrName>style.visibility</p:attrName>
                                        </p:attrNameLst>
                                      </p:cBhvr>
                                      <p:to>
                                        <p:strVal val="visible"/>
                                      </p:to>
                                    </p:set>
                                    <p:animEffect transition="in" filter="wipe(up)">
                                      <p:cBhvr>
                                        <p:cTn id="73" dur="500"/>
                                        <p:tgtEl>
                                          <p:spTgt spid="4">
                                            <p:graphicEl>
                                              <a:dgm id="{61748533-540F-450F-8F68-B107048FA17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4">
                                            <p:graphicEl>
                                              <a:dgm id="{B1FD51DE-7CE3-4971-A902-6BB2721D46A5}"/>
                                            </p:graphicEl>
                                          </p:spTgt>
                                        </p:tgtEl>
                                        <p:attrNameLst>
                                          <p:attrName>style.visibility</p:attrName>
                                        </p:attrNameLst>
                                      </p:cBhvr>
                                      <p:to>
                                        <p:strVal val="visible"/>
                                      </p:to>
                                    </p:set>
                                    <p:animEffect transition="in" filter="wipe(up)">
                                      <p:cBhvr>
                                        <p:cTn id="78" dur="500"/>
                                        <p:tgtEl>
                                          <p:spTgt spid="4">
                                            <p:graphicEl>
                                              <a:dgm id="{B1FD51DE-7CE3-4971-A902-6BB2721D46A5}"/>
                                            </p:graphicEl>
                                          </p:spTgt>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4">
                                            <p:graphicEl>
                                              <a:dgm id="{E508F651-185C-45D1-A02D-8C983A43D2A6}"/>
                                            </p:graphicEl>
                                          </p:spTgt>
                                        </p:tgtEl>
                                        <p:attrNameLst>
                                          <p:attrName>style.visibility</p:attrName>
                                        </p:attrNameLst>
                                      </p:cBhvr>
                                      <p:to>
                                        <p:strVal val="visible"/>
                                      </p:to>
                                    </p:set>
                                    <p:animEffect transition="in" filter="wipe(up)">
                                      <p:cBhvr>
                                        <p:cTn id="81" dur="500"/>
                                        <p:tgtEl>
                                          <p:spTgt spid="4">
                                            <p:graphicEl>
                                              <a:dgm id="{E508F651-185C-45D1-A02D-8C983A43D2A6}"/>
                                            </p:graphicEl>
                                          </p:spTgt>
                                        </p:tgtEl>
                                      </p:cBhvr>
                                    </p:animEffect>
                                  </p:childTnLst>
                                </p:cTn>
                              </p:par>
                              <p:par>
                                <p:cTn id="82" presetID="22" presetClass="entr" presetSubtype="1" fill="hold" grpId="1" nodeType="withEffect">
                                  <p:stCondLst>
                                    <p:cond delay="0"/>
                                  </p:stCondLst>
                                  <p:childTnLst>
                                    <p:set>
                                      <p:cBhvr>
                                        <p:cTn id="83" dur="1" fill="hold">
                                          <p:stCondLst>
                                            <p:cond delay="0"/>
                                          </p:stCondLst>
                                        </p:cTn>
                                        <p:tgtEl>
                                          <p:spTgt spid="4">
                                            <p:graphicEl>
                                              <a:dgm id="{463EF961-8F15-4F5C-8265-5320230A478F}"/>
                                            </p:graphicEl>
                                          </p:spTgt>
                                        </p:tgtEl>
                                        <p:attrNameLst>
                                          <p:attrName>style.visibility</p:attrName>
                                        </p:attrNameLst>
                                      </p:cBhvr>
                                      <p:to>
                                        <p:strVal val="visible"/>
                                      </p:to>
                                    </p:set>
                                    <p:animEffect transition="in" filter="wipe(up)">
                                      <p:cBhvr>
                                        <p:cTn id="84" dur="500"/>
                                        <p:tgtEl>
                                          <p:spTgt spid="4">
                                            <p:graphicEl>
                                              <a:dgm id="{463EF961-8F15-4F5C-8265-5320230A478F}"/>
                                            </p:graphicEl>
                                          </p:spTgt>
                                        </p:tgtEl>
                                      </p:cBhvr>
                                    </p:animEffect>
                                  </p:childTnLst>
                                </p:cTn>
                              </p:par>
                              <p:par>
                                <p:cTn id="85" presetID="22" presetClass="entr" presetSubtype="1" fill="hold" grpId="1" nodeType="withEffect">
                                  <p:stCondLst>
                                    <p:cond delay="0"/>
                                  </p:stCondLst>
                                  <p:childTnLst>
                                    <p:set>
                                      <p:cBhvr>
                                        <p:cTn id="86" dur="1" fill="hold">
                                          <p:stCondLst>
                                            <p:cond delay="0"/>
                                          </p:stCondLst>
                                        </p:cTn>
                                        <p:tgtEl>
                                          <p:spTgt spid="4">
                                            <p:graphicEl>
                                              <a:dgm id="{720412EB-600E-4752-A08C-F5671EC01555}"/>
                                            </p:graphicEl>
                                          </p:spTgt>
                                        </p:tgtEl>
                                        <p:attrNameLst>
                                          <p:attrName>style.visibility</p:attrName>
                                        </p:attrNameLst>
                                      </p:cBhvr>
                                      <p:to>
                                        <p:strVal val="visible"/>
                                      </p:to>
                                    </p:set>
                                    <p:animEffect transition="in" filter="wipe(up)">
                                      <p:cBhvr>
                                        <p:cTn id="87" dur="500"/>
                                        <p:tgtEl>
                                          <p:spTgt spid="4">
                                            <p:graphicEl>
                                              <a:dgm id="{720412EB-600E-4752-A08C-F5671EC01555}"/>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4">
                                            <p:graphicEl>
                                              <a:dgm id="{875B9674-A3B0-4F54-9238-861E05A65371}"/>
                                            </p:graphicEl>
                                          </p:spTgt>
                                        </p:tgtEl>
                                        <p:attrNameLst>
                                          <p:attrName>style.visibility</p:attrName>
                                        </p:attrNameLst>
                                      </p:cBhvr>
                                      <p:to>
                                        <p:strVal val="visible"/>
                                      </p:to>
                                    </p:set>
                                    <p:animEffect transition="in" filter="wipe(up)">
                                      <p:cBhvr>
                                        <p:cTn id="92" dur="500"/>
                                        <p:tgtEl>
                                          <p:spTgt spid="4">
                                            <p:graphicEl>
                                              <a:dgm id="{875B9674-A3B0-4F54-9238-861E05A65371}"/>
                                            </p:graphicEl>
                                          </p:spTgt>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4">
                                            <p:graphicEl>
                                              <a:dgm id="{346EC48B-CBAF-4D2D-9FBA-165778B89E1D}"/>
                                            </p:graphicEl>
                                          </p:spTgt>
                                        </p:tgtEl>
                                        <p:attrNameLst>
                                          <p:attrName>style.visibility</p:attrName>
                                        </p:attrNameLst>
                                      </p:cBhvr>
                                      <p:to>
                                        <p:strVal val="visible"/>
                                      </p:to>
                                    </p:set>
                                    <p:animEffect transition="in" filter="wipe(up)">
                                      <p:cBhvr>
                                        <p:cTn id="95" dur="500"/>
                                        <p:tgtEl>
                                          <p:spTgt spid="4">
                                            <p:graphicEl>
                                              <a:dgm id="{346EC48B-CBAF-4D2D-9FBA-165778B89E1D}"/>
                                            </p:graphicEl>
                                          </p:spTgt>
                                        </p:tgtEl>
                                      </p:cBhvr>
                                    </p:animEffect>
                                  </p:childTnLst>
                                </p:cTn>
                              </p:par>
                              <p:par>
                                <p:cTn id="96" presetID="22" presetClass="entr" presetSubtype="1" fill="hold" grpId="1" nodeType="withEffect">
                                  <p:stCondLst>
                                    <p:cond delay="0"/>
                                  </p:stCondLst>
                                  <p:childTnLst>
                                    <p:set>
                                      <p:cBhvr>
                                        <p:cTn id="97" dur="1" fill="hold">
                                          <p:stCondLst>
                                            <p:cond delay="0"/>
                                          </p:stCondLst>
                                        </p:cTn>
                                        <p:tgtEl>
                                          <p:spTgt spid="4">
                                            <p:graphicEl>
                                              <a:dgm id="{C207D6CF-5458-4B52-B61B-51CD1CBFBAB4}"/>
                                            </p:graphicEl>
                                          </p:spTgt>
                                        </p:tgtEl>
                                        <p:attrNameLst>
                                          <p:attrName>style.visibility</p:attrName>
                                        </p:attrNameLst>
                                      </p:cBhvr>
                                      <p:to>
                                        <p:strVal val="visible"/>
                                      </p:to>
                                    </p:set>
                                    <p:animEffect transition="in" filter="wipe(up)">
                                      <p:cBhvr>
                                        <p:cTn id="98" dur="500"/>
                                        <p:tgtEl>
                                          <p:spTgt spid="4">
                                            <p:graphicEl>
                                              <a:dgm id="{C207D6CF-5458-4B52-B61B-51CD1CBFBAB4}"/>
                                            </p:graphicEl>
                                          </p:spTgt>
                                        </p:tgtEl>
                                      </p:cBhvr>
                                    </p:animEffect>
                                  </p:childTnLst>
                                </p:cTn>
                              </p:par>
                              <p:par>
                                <p:cTn id="99" presetID="22" presetClass="entr" presetSubtype="1" fill="hold" grpId="1" nodeType="withEffect">
                                  <p:stCondLst>
                                    <p:cond delay="0"/>
                                  </p:stCondLst>
                                  <p:childTnLst>
                                    <p:set>
                                      <p:cBhvr>
                                        <p:cTn id="100" dur="1" fill="hold">
                                          <p:stCondLst>
                                            <p:cond delay="0"/>
                                          </p:stCondLst>
                                        </p:cTn>
                                        <p:tgtEl>
                                          <p:spTgt spid="4">
                                            <p:graphicEl>
                                              <a:dgm id="{AD96A329-CAD9-46DD-A4CF-2A82566D5F19}"/>
                                            </p:graphicEl>
                                          </p:spTgt>
                                        </p:tgtEl>
                                        <p:attrNameLst>
                                          <p:attrName>style.visibility</p:attrName>
                                        </p:attrNameLst>
                                      </p:cBhvr>
                                      <p:to>
                                        <p:strVal val="visible"/>
                                      </p:to>
                                    </p:set>
                                    <p:animEffect transition="in" filter="wipe(up)">
                                      <p:cBhvr>
                                        <p:cTn id="101" dur="500"/>
                                        <p:tgtEl>
                                          <p:spTgt spid="4">
                                            <p:graphicEl>
                                              <a:dgm id="{AD96A329-CAD9-46DD-A4CF-2A82566D5F19}"/>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5" presetClass="entr" presetSubtype="0" fill="hold" grpId="0" nodeType="clickEffect">
                                  <p:stCondLst>
                                    <p:cond delay="0"/>
                                  </p:stCondLst>
                                  <p:childTnLst>
                                    <p:set>
                                      <p:cBhvr>
                                        <p:cTn id="105" dur="1" fill="hold">
                                          <p:stCondLst>
                                            <p:cond delay="0"/>
                                          </p:stCondLst>
                                        </p:cTn>
                                        <p:tgtEl>
                                          <p:spTgt spid="5"/>
                                        </p:tgtEl>
                                        <p:attrNameLst>
                                          <p:attrName>style.visibility</p:attrName>
                                        </p:attrNameLst>
                                      </p:cBhvr>
                                      <p:to>
                                        <p:strVal val="visible"/>
                                      </p:to>
                                    </p:set>
                                    <p:anim calcmode="lin" valueType="num">
                                      <p:cBhvr>
                                        <p:cTn id="106" dur="1000" fill="hold"/>
                                        <p:tgtEl>
                                          <p:spTgt spid="5"/>
                                        </p:tgtEl>
                                        <p:attrNameLst>
                                          <p:attrName>ppt_w</p:attrName>
                                        </p:attrNameLst>
                                      </p:cBhvr>
                                      <p:tavLst>
                                        <p:tav tm="0">
                                          <p:val>
                                            <p:fltVal val="0"/>
                                          </p:val>
                                        </p:tav>
                                        <p:tav tm="100000">
                                          <p:val>
                                            <p:strVal val="#ppt_w"/>
                                          </p:val>
                                        </p:tav>
                                      </p:tavLst>
                                    </p:anim>
                                    <p:anim calcmode="lin" valueType="num">
                                      <p:cBhvr>
                                        <p:cTn id="107" dur="1000" fill="hold"/>
                                        <p:tgtEl>
                                          <p:spTgt spid="5"/>
                                        </p:tgtEl>
                                        <p:attrNameLst>
                                          <p:attrName>ppt_h</p:attrName>
                                        </p:attrNameLst>
                                      </p:cBhvr>
                                      <p:tavLst>
                                        <p:tav tm="0">
                                          <p:val>
                                            <p:fltVal val="0"/>
                                          </p:val>
                                        </p:tav>
                                        <p:tav tm="100000">
                                          <p:val>
                                            <p:strVal val="#ppt_h"/>
                                          </p:val>
                                        </p:tav>
                                      </p:tavLst>
                                    </p:anim>
                                    <p:anim calcmode="lin" valueType="num">
                                      <p:cBhvr>
                                        <p:cTn id="10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uiExpand="1">
        <p:bldSub>
          <a:bldDgm bld="lvlOne"/>
        </p:bldSub>
      </p:bldGraphic>
      <p:bldGraphic spid="4" grpId="1" uiExpand="1">
        <p:bldSub>
          <a:bldDgm bld="lvlOne"/>
        </p:bldSub>
      </p:bldGraphic>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bodyPr>
          <a:lstStyle/>
          <a:p>
            <a:pPr algn="ctr"/>
            <a:r>
              <a:rPr lang="ro-RO" sz="4400" b="1" spc="50" smtClean="0">
                <a:ln w="12700" cmpd="sng">
                  <a:solidFill>
                    <a:srgbClr val="FF33CC"/>
                  </a:solidFill>
                  <a:prstDash val="solid"/>
                </a:ln>
                <a:solidFill>
                  <a:schemeClr val="accent6">
                    <a:tint val="1000"/>
                  </a:schemeClr>
                </a:solidFill>
                <a:effectLst>
                  <a:glow rad="53100">
                    <a:srgbClr val="FF33CC">
                      <a:alpha val="29804"/>
                    </a:srgbClr>
                  </a:glow>
                </a:effectLst>
              </a:rPr>
              <a:t>FINALURI </a:t>
            </a:r>
            <a:r>
              <a:rPr lang="ro-RO" sz="4400" b="1" spc="50" smtClean="0">
                <a:ln w="12700" cmpd="sng">
                  <a:solidFill>
                    <a:srgbClr val="FF33CC"/>
                  </a:solidFill>
                  <a:prstDash val="solid"/>
                </a:ln>
                <a:solidFill>
                  <a:schemeClr val="accent6">
                    <a:tint val="1000"/>
                  </a:schemeClr>
                </a:solidFill>
                <a:effectLst>
                  <a:glow rad="53100">
                    <a:srgbClr val="FF33CC">
                      <a:alpha val="29804"/>
                    </a:srgbClr>
                  </a:glow>
                </a:effectLst>
              </a:rPr>
              <a:t>NEFERICITE</a:t>
            </a:r>
            <a:endParaRPr lang="ro-RO" sz="4400" b="1" spc="50">
              <a:ln w="12700" cmpd="sng">
                <a:solidFill>
                  <a:srgbClr val="FF33CC"/>
                </a:solidFill>
                <a:prstDash val="solid"/>
              </a:ln>
              <a:solidFill>
                <a:schemeClr val="accent6">
                  <a:tint val="1000"/>
                </a:schemeClr>
              </a:solidFill>
              <a:effectLst>
                <a:glow rad="53100">
                  <a:srgbClr val="FF33CC">
                    <a:alpha val="29804"/>
                  </a:srgbClr>
                </a:glow>
              </a:effectLst>
            </a:endParaRPr>
          </a:p>
        </p:txBody>
      </p:sp>
      <p:sp>
        <p:nvSpPr>
          <p:cNvPr id="3" name="2 Rectángulo"/>
          <p:cNvSpPr/>
          <p:nvPr/>
        </p:nvSpPr>
        <p:spPr>
          <a:xfrm>
            <a:off x="755576" y="620688"/>
            <a:ext cx="7632848" cy="646331"/>
          </a:xfrm>
          <a:prstGeom prst="rect">
            <a:avLst/>
          </a:prstGeom>
        </p:spPr>
        <p:txBody>
          <a:bodyPr wrap="square">
            <a:spAutoFit/>
          </a:bodyPr>
          <a:lstStyle/>
          <a:p>
            <a:pPr algn="ctr"/>
            <a:r>
              <a:rPr lang="ro-RO" b="1" dirty="0" smtClean="0">
                <a:solidFill>
                  <a:srgbClr val="F8D680"/>
                </a:solidFill>
                <a:latin typeface="Comic Sans MS" pitchFamily="66" charset="0"/>
              </a:rPr>
              <a:t>«Ia seama la cel integru şi priveşte pe cel drept, pentru că sfârşitul unui astfel de om este pacea» </a:t>
            </a:r>
            <a:r>
              <a:rPr lang="ro-RO" sz="1400" b="1" dirty="0" smtClean="0">
                <a:solidFill>
                  <a:srgbClr val="F8D680"/>
                </a:solidFill>
                <a:latin typeface="Comic Sans MS" pitchFamily="66" charset="0"/>
              </a:rPr>
              <a:t>(Psalmii 37:</a:t>
            </a:r>
            <a:r>
              <a:rPr lang="ro-RO" sz="1400" b="1" dirty="0" err="1" smtClean="0">
                <a:solidFill>
                  <a:srgbClr val="F8D680"/>
                </a:solidFill>
                <a:latin typeface="Comic Sans MS" pitchFamily="66" charset="0"/>
              </a:rPr>
              <a:t>37</a:t>
            </a:r>
            <a:r>
              <a:rPr lang="ro-RO" sz="1400" b="1" dirty="0" smtClean="0">
                <a:solidFill>
                  <a:srgbClr val="F8D680"/>
                </a:solidFill>
                <a:latin typeface="Comic Sans MS" pitchFamily="66" charset="0"/>
              </a:rPr>
              <a:t> GBV2001)</a:t>
            </a:r>
            <a:endParaRPr lang="ro-RO" sz="1400" b="1" dirty="0">
              <a:solidFill>
                <a:srgbClr val="F8D680"/>
              </a:solidFill>
              <a:latin typeface="Comic Sans MS" pitchFamily="66" charset="0"/>
            </a:endParaRPr>
          </a:p>
        </p:txBody>
      </p:sp>
      <p:sp>
        <p:nvSpPr>
          <p:cNvPr id="4" name="3 CuadroTexto"/>
          <p:cNvSpPr txBox="1"/>
          <p:nvPr/>
        </p:nvSpPr>
        <p:spPr>
          <a:xfrm>
            <a:off x="0" y="1196752"/>
            <a:ext cx="9144000" cy="369332"/>
          </a:xfrm>
          <a:prstGeom prst="rect">
            <a:avLst/>
          </a:prstGeom>
          <a:noFill/>
        </p:spPr>
        <p:txBody>
          <a:bodyPr wrap="square" rtlCol="0">
            <a:spAutoFit/>
          </a:bodyPr>
          <a:lstStyle/>
          <a:p>
            <a:r>
              <a:rPr lang="ro-RO" b="1" smtClean="0">
                <a:solidFill>
                  <a:schemeClr val="bg1"/>
                </a:solidFill>
              </a:rPr>
              <a:t>Este realmente fericit sfârșitul oricărei </a:t>
            </a:r>
            <a:r>
              <a:rPr lang="ro-RO" b="1" smtClean="0">
                <a:solidFill>
                  <a:schemeClr val="bg1"/>
                </a:solidFill>
              </a:rPr>
              <a:t>persoane </a:t>
            </a:r>
            <a:r>
              <a:rPr lang="ro-RO" b="1" smtClean="0">
                <a:solidFill>
                  <a:schemeClr val="bg1"/>
                </a:solidFill>
              </a:rPr>
              <a:t>drepte</a:t>
            </a:r>
            <a:r>
              <a:rPr lang="ro-RO" b="1" smtClean="0">
                <a:solidFill>
                  <a:schemeClr val="bg1"/>
                </a:solidFill>
              </a:rPr>
              <a:t>? Ia </a:t>
            </a:r>
            <a:r>
              <a:rPr lang="ro-RO" b="1" smtClean="0">
                <a:solidFill>
                  <a:schemeClr val="bg1"/>
                </a:solidFill>
              </a:rPr>
              <a:t>în considerare aceste exemple</a:t>
            </a:r>
            <a:r>
              <a:rPr lang="ro-RO" b="1" smtClean="0">
                <a:solidFill>
                  <a:schemeClr val="bg1"/>
                </a:solidFill>
              </a:rPr>
              <a:t>: </a:t>
            </a:r>
            <a:endParaRPr lang="ro-RO" b="1">
              <a:solidFill>
                <a:schemeClr val="bg1"/>
              </a:solidFill>
            </a:endParaRPr>
          </a:p>
        </p:txBody>
      </p:sp>
      <p:graphicFrame>
        <p:nvGraphicFramePr>
          <p:cNvPr id="5" name="4 Diagrama"/>
          <p:cNvGraphicFramePr/>
          <p:nvPr>
            <p:extLst>
              <p:ext uri="{D42A27DB-BD31-4B8C-83A1-F6EECF244321}">
                <p14:modId xmlns:p14="http://schemas.microsoft.com/office/powerpoint/2010/main" xmlns="" val="3088652561"/>
              </p:ext>
            </p:extLst>
          </p:nvPr>
        </p:nvGraphicFramePr>
        <p:xfrm>
          <a:off x="71500" y="1596862"/>
          <a:ext cx="9001000" cy="4568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251520" y="6165304"/>
            <a:ext cx="8712968" cy="707886"/>
          </a:xfrm>
          <a:prstGeom prst="rect">
            <a:avLst/>
          </a:prstGeom>
          <a:noFill/>
        </p:spPr>
        <p:txBody>
          <a:bodyPr wrap="square" rtlCol="0">
            <a:spAutoFit/>
          </a:bodyPr>
          <a:lstStyle/>
          <a:p>
            <a:r>
              <a:rPr lang="ro-RO" sz="2000" b="1">
                <a:solidFill>
                  <a:schemeClr val="bg1"/>
                </a:solidFill>
                <a:effectLst>
                  <a:glow rad="127000">
                    <a:schemeClr val="tx1"/>
                  </a:glow>
                </a:effectLst>
              </a:rPr>
              <a:t>Finalul vieții noastre poate fi fericit sau nefericit, dar sfârșitul este totdeauna același: </a:t>
            </a:r>
            <a:r>
              <a:rPr lang="ro-RO" sz="2000" b="1">
                <a:solidFill>
                  <a:schemeClr val="bg1"/>
                </a:solidFill>
                <a:effectLst>
                  <a:glow rad="127000">
                    <a:schemeClr val="tx1"/>
                  </a:glow>
                </a:effectLst>
              </a:rPr>
              <a:t>moartea </a:t>
            </a:r>
            <a:r>
              <a:rPr lang="ro-RO" sz="2000" b="1" smtClean="0">
                <a:solidFill>
                  <a:schemeClr val="bg1"/>
                </a:solidFill>
                <a:effectLst>
                  <a:glow rad="127000">
                    <a:schemeClr val="tx1"/>
                  </a:glow>
                </a:effectLst>
              </a:rPr>
              <a:t>. Care </a:t>
            </a:r>
            <a:r>
              <a:rPr lang="ro-RO" sz="2000" b="1">
                <a:solidFill>
                  <a:schemeClr val="bg1"/>
                </a:solidFill>
                <a:effectLst>
                  <a:glow rad="127000">
                    <a:schemeClr val="tx1"/>
                  </a:glow>
                </a:effectLst>
              </a:rPr>
              <a:t>este, așadar</a:t>
            </a:r>
            <a:r>
              <a:rPr lang="ro-RO" sz="2000" b="1">
                <a:solidFill>
                  <a:schemeClr val="bg1"/>
                </a:solidFill>
                <a:effectLst>
                  <a:glow rad="127000">
                    <a:schemeClr val="tx1"/>
                  </a:glow>
                </a:effectLst>
              </a:rPr>
              <a:t>, </a:t>
            </a:r>
            <a:r>
              <a:rPr lang="ro-RO" sz="2000" b="1" smtClean="0">
                <a:solidFill>
                  <a:schemeClr val="bg1"/>
                </a:solidFill>
                <a:effectLst>
                  <a:glow rad="127000">
                    <a:schemeClr val="tx1"/>
                  </a:glow>
                </a:effectLst>
              </a:rPr>
              <a:t>«sfârșitul </a:t>
            </a:r>
            <a:r>
              <a:rPr lang="ro-RO" sz="2000" b="1">
                <a:solidFill>
                  <a:schemeClr val="bg1"/>
                </a:solidFill>
                <a:effectLst>
                  <a:glow rad="127000">
                    <a:schemeClr val="tx1"/>
                  </a:glow>
                </a:effectLst>
              </a:rPr>
              <a:t>unui astfel </a:t>
            </a:r>
            <a:r>
              <a:rPr lang="ro-RO" sz="2000" b="1">
                <a:solidFill>
                  <a:schemeClr val="bg1"/>
                </a:solidFill>
                <a:effectLst>
                  <a:glow rad="127000">
                    <a:schemeClr val="tx1"/>
                  </a:glow>
                </a:effectLst>
              </a:rPr>
              <a:t>de </a:t>
            </a:r>
            <a:r>
              <a:rPr lang="ro-RO" sz="2000" b="1" smtClean="0">
                <a:solidFill>
                  <a:schemeClr val="bg1"/>
                </a:solidFill>
                <a:effectLst>
                  <a:glow rad="127000">
                    <a:schemeClr val="tx1"/>
                  </a:glow>
                </a:effectLst>
              </a:rPr>
              <a:t>om</a:t>
            </a:r>
            <a:r>
              <a:rPr lang="ro-RO" sz="2000" b="1" smtClean="0">
                <a:solidFill>
                  <a:schemeClr val="bg1"/>
                </a:solidFill>
                <a:effectLst>
                  <a:glow rad="127000">
                    <a:schemeClr val="tx1"/>
                  </a:glow>
                </a:effectLst>
              </a:rPr>
              <a:t>»?</a:t>
            </a:r>
            <a:endParaRPr lang="ro-RO" sz="2000" b="1">
              <a:solidFill>
                <a:schemeClr val="bg1"/>
              </a:solidFill>
              <a:effectLst>
                <a:glow rad="127000">
                  <a:schemeClr val="tx1"/>
                </a:glow>
              </a:effectLst>
            </a:endParaRPr>
          </a:p>
        </p:txBody>
      </p:sp>
    </p:spTree>
    <p:extLst>
      <p:ext uri="{BB962C8B-B14F-4D97-AF65-F5344CB8AC3E}">
        <p14:creationId xmlns:p14="http://schemas.microsoft.com/office/powerpoint/2010/main" xmlns="" val="1249714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5">
                                            <p:graphicEl>
                                              <a:dgm id="{320B66D2-CE23-41F3-A64C-A9E4C97F7C9D}"/>
                                            </p:graphicEl>
                                          </p:spTgt>
                                        </p:tgtEl>
                                        <p:attrNameLst>
                                          <p:attrName>style.visibility</p:attrName>
                                        </p:attrNameLst>
                                      </p:cBhvr>
                                      <p:to>
                                        <p:strVal val="visible"/>
                                      </p:to>
                                    </p:set>
                                    <p:anim calcmode="lin" valueType="num">
                                      <p:cBhvr>
                                        <p:cTn id="36" dur="500" fill="hold"/>
                                        <p:tgtEl>
                                          <p:spTgt spid="5">
                                            <p:graphicEl>
                                              <a:dgm id="{320B66D2-CE23-41F3-A64C-A9E4C97F7C9D}"/>
                                            </p:graphicEl>
                                          </p:spTgt>
                                        </p:tgtEl>
                                        <p:attrNameLst>
                                          <p:attrName>ppt_w</p:attrName>
                                        </p:attrNameLst>
                                      </p:cBhvr>
                                      <p:tavLst>
                                        <p:tav tm="0">
                                          <p:val>
                                            <p:fltVal val="0"/>
                                          </p:val>
                                        </p:tav>
                                        <p:tav tm="100000">
                                          <p:val>
                                            <p:strVal val="#ppt_w"/>
                                          </p:val>
                                        </p:tav>
                                      </p:tavLst>
                                    </p:anim>
                                    <p:anim calcmode="lin" valueType="num">
                                      <p:cBhvr>
                                        <p:cTn id="37" dur="500" fill="hold"/>
                                        <p:tgtEl>
                                          <p:spTgt spid="5">
                                            <p:graphicEl>
                                              <a:dgm id="{320B66D2-CE23-41F3-A64C-A9E4C97F7C9D}"/>
                                            </p:graphicEl>
                                          </p:spTgt>
                                        </p:tgtEl>
                                        <p:attrNameLst>
                                          <p:attrName>ppt_h</p:attrName>
                                        </p:attrNameLst>
                                      </p:cBhvr>
                                      <p:tavLst>
                                        <p:tav tm="0">
                                          <p:val>
                                            <p:fltVal val="0"/>
                                          </p:val>
                                        </p:tav>
                                        <p:tav tm="100000">
                                          <p:val>
                                            <p:strVal val="#ppt_h"/>
                                          </p:val>
                                        </p:tav>
                                      </p:tavLst>
                                    </p:anim>
                                    <p:animEffect transition="in" filter="fade">
                                      <p:cBhvr>
                                        <p:cTn id="38" dur="500"/>
                                        <p:tgtEl>
                                          <p:spTgt spid="5">
                                            <p:graphicEl>
                                              <a:dgm id="{320B66D2-CE23-41F3-A64C-A9E4C97F7C9D}"/>
                                            </p:graphicEl>
                                          </p:spTgt>
                                        </p:tgtEl>
                                      </p:cBhvr>
                                    </p:animEffect>
                                    <p:anim calcmode="lin" valueType="num">
                                      <p:cBhvr>
                                        <p:cTn id="39" dur="500" fill="hold"/>
                                        <p:tgtEl>
                                          <p:spTgt spid="5">
                                            <p:graphicEl>
                                              <a:dgm id="{320B66D2-CE23-41F3-A64C-A9E4C97F7C9D}"/>
                                            </p:graphicEl>
                                          </p:spTgt>
                                        </p:tgtEl>
                                        <p:attrNameLst>
                                          <p:attrName>ppt_x</p:attrName>
                                        </p:attrNameLst>
                                      </p:cBhvr>
                                      <p:tavLst>
                                        <p:tav tm="0">
                                          <p:val>
                                            <p:fltVal val="0.5"/>
                                          </p:val>
                                        </p:tav>
                                        <p:tav tm="100000">
                                          <p:val>
                                            <p:strVal val="#ppt_x"/>
                                          </p:val>
                                        </p:tav>
                                      </p:tavLst>
                                    </p:anim>
                                    <p:anim calcmode="lin" valueType="num">
                                      <p:cBhvr>
                                        <p:cTn id="40" dur="500" fill="hold"/>
                                        <p:tgtEl>
                                          <p:spTgt spid="5">
                                            <p:graphicEl>
                                              <a:dgm id="{320B66D2-CE23-41F3-A64C-A9E4C97F7C9D}"/>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5">
                                            <p:graphicEl>
                                              <a:dgm id="{CFE9C394-EA6C-446C-90E6-D0FB64AC18B5}"/>
                                            </p:graphicEl>
                                          </p:spTgt>
                                        </p:tgtEl>
                                        <p:attrNameLst>
                                          <p:attrName>style.visibility</p:attrName>
                                        </p:attrNameLst>
                                      </p:cBhvr>
                                      <p:to>
                                        <p:strVal val="visible"/>
                                      </p:to>
                                    </p:set>
                                    <p:anim calcmode="lin" valueType="num">
                                      <p:cBhvr>
                                        <p:cTn id="43" dur="500" fill="hold"/>
                                        <p:tgtEl>
                                          <p:spTgt spid="5">
                                            <p:graphicEl>
                                              <a:dgm id="{CFE9C394-EA6C-446C-90E6-D0FB64AC18B5}"/>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CFE9C394-EA6C-446C-90E6-D0FB64AC18B5}"/>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CFE9C394-EA6C-446C-90E6-D0FB64AC18B5}"/>
                                            </p:graphicEl>
                                          </p:spTgt>
                                        </p:tgtEl>
                                      </p:cBhvr>
                                    </p:animEffect>
                                    <p:anim calcmode="lin" valueType="num">
                                      <p:cBhvr>
                                        <p:cTn id="46" dur="500" fill="hold"/>
                                        <p:tgtEl>
                                          <p:spTgt spid="5">
                                            <p:graphicEl>
                                              <a:dgm id="{CFE9C394-EA6C-446C-90E6-D0FB64AC18B5}"/>
                                            </p:graphicEl>
                                          </p:spTgt>
                                        </p:tgtEl>
                                        <p:attrNameLst>
                                          <p:attrName>ppt_x</p:attrName>
                                        </p:attrNameLst>
                                      </p:cBhvr>
                                      <p:tavLst>
                                        <p:tav tm="0">
                                          <p:val>
                                            <p:fltVal val="0.5"/>
                                          </p:val>
                                        </p:tav>
                                        <p:tav tm="100000">
                                          <p:val>
                                            <p:strVal val="#ppt_x"/>
                                          </p:val>
                                        </p:tav>
                                      </p:tavLst>
                                    </p:anim>
                                    <p:anim calcmode="lin" valueType="num">
                                      <p:cBhvr>
                                        <p:cTn id="47" dur="500" fill="hold"/>
                                        <p:tgtEl>
                                          <p:spTgt spid="5">
                                            <p:graphicEl>
                                              <a:dgm id="{CFE9C394-EA6C-446C-90E6-D0FB64AC18B5}"/>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5">
                                            <p:graphicEl>
                                              <a:dgm id="{EEB21580-C4A2-4DD6-AECF-2A0EAE09AF4A}"/>
                                            </p:graphicEl>
                                          </p:spTgt>
                                        </p:tgtEl>
                                        <p:attrNameLst>
                                          <p:attrName>style.visibility</p:attrName>
                                        </p:attrNameLst>
                                      </p:cBhvr>
                                      <p:to>
                                        <p:strVal val="visible"/>
                                      </p:to>
                                    </p:set>
                                    <p:anim calcmode="lin" valueType="num">
                                      <p:cBhvr>
                                        <p:cTn id="52" dur="500" fill="hold"/>
                                        <p:tgtEl>
                                          <p:spTgt spid="5">
                                            <p:graphicEl>
                                              <a:dgm id="{EEB21580-C4A2-4DD6-AECF-2A0EAE09AF4A}"/>
                                            </p:graphicEl>
                                          </p:spTgt>
                                        </p:tgtEl>
                                        <p:attrNameLst>
                                          <p:attrName>ppt_w</p:attrName>
                                        </p:attrNameLst>
                                      </p:cBhvr>
                                      <p:tavLst>
                                        <p:tav tm="0">
                                          <p:val>
                                            <p:fltVal val="0"/>
                                          </p:val>
                                        </p:tav>
                                        <p:tav tm="100000">
                                          <p:val>
                                            <p:strVal val="#ppt_w"/>
                                          </p:val>
                                        </p:tav>
                                      </p:tavLst>
                                    </p:anim>
                                    <p:anim calcmode="lin" valueType="num">
                                      <p:cBhvr>
                                        <p:cTn id="53" dur="500" fill="hold"/>
                                        <p:tgtEl>
                                          <p:spTgt spid="5">
                                            <p:graphicEl>
                                              <a:dgm id="{EEB21580-C4A2-4DD6-AECF-2A0EAE09AF4A}"/>
                                            </p:graphicEl>
                                          </p:spTgt>
                                        </p:tgtEl>
                                        <p:attrNameLst>
                                          <p:attrName>ppt_h</p:attrName>
                                        </p:attrNameLst>
                                      </p:cBhvr>
                                      <p:tavLst>
                                        <p:tav tm="0">
                                          <p:val>
                                            <p:fltVal val="0"/>
                                          </p:val>
                                        </p:tav>
                                        <p:tav tm="100000">
                                          <p:val>
                                            <p:strVal val="#ppt_h"/>
                                          </p:val>
                                        </p:tav>
                                      </p:tavLst>
                                    </p:anim>
                                    <p:animEffect transition="in" filter="fade">
                                      <p:cBhvr>
                                        <p:cTn id="54" dur="500"/>
                                        <p:tgtEl>
                                          <p:spTgt spid="5">
                                            <p:graphicEl>
                                              <a:dgm id="{EEB21580-C4A2-4DD6-AECF-2A0EAE09AF4A}"/>
                                            </p:graphicEl>
                                          </p:spTgt>
                                        </p:tgtEl>
                                      </p:cBhvr>
                                    </p:animEffect>
                                    <p:anim calcmode="lin" valueType="num">
                                      <p:cBhvr>
                                        <p:cTn id="55" dur="500" fill="hold"/>
                                        <p:tgtEl>
                                          <p:spTgt spid="5">
                                            <p:graphicEl>
                                              <a:dgm id="{EEB21580-C4A2-4DD6-AECF-2A0EAE09AF4A}"/>
                                            </p:graphicEl>
                                          </p:spTgt>
                                        </p:tgtEl>
                                        <p:attrNameLst>
                                          <p:attrName>ppt_x</p:attrName>
                                        </p:attrNameLst>
                                      </p:cBhvr>
                                      <p:tavLst>
                                        <p:tav tm="0">
                                          <p:val>
                                            <p:fltVal val="0.5"/>
                                          </p:val>
                                        </p:tav>
                                        <p:tav tm="100000">
                                          <p:val>
                                            <p:strVal val="#ppt_x"/>
                                          </p:val>
                                        </p:tav>
                                      </p:tavLst>
                                    </p:anim>
                                    <p:anim calcmode="lin" valueType="num">
                                      <p:cBhvr>
                                        <p:cTn id="56" dur="500" fill="hold"/>
                                        <p:tgtEl>
                                          <p:spTgt spid="5">
                                            <p:graphicEl>
                                              <a:dgm id="{EEB21580-C4A2-4DD6-AECF-2A0EAE09AF4A}"/>
                                            </p:graphicEl>
                                          </p:spTgt>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5">
                                            <p:graphicEl>
                                              <a:dgm id="{68B37DA1-347F-44A8-8214-668636C56801}"/>
                                            </p:graphicEl>
                                          </p:spTgt>
                                        </p:tgtEl>
                                        <p:attrNameLst>
                                          <p:attrName>style.visibility</p:attrName>
                                        </p:attrNameLst>
                                      </p:cBhvr>
                                      <p:to>
                                        <p:strVal val="visible"/>
                                      </p:to>
                                    </p:set>
                                    <p:anim calcmode="lin" valueType="num">
                                      <p:cBhvr>
                                        <p:cTn id="59" dur="500" fill="hold"/>
                                        <p:tgtEl>
                                          <p:spTgt spid="5">
                                            <p:graphicEl>
                                              <a:dgm id="{68B37DA1-347F-44A8-8214-668636C56801}"/>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68B37DA1-347F-44A8-8214-668636C56801}"/>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68B37DA1-347F-44A8-8214-668636C56801}"/>
                                            </p:graphicEl>
                                          </p:spTgt>
                                        </p:tgtEl>
                                      </p:cBhvr>
                                    </p:animEffect>
                                    <p:anim calcmode="lin" valueType="num">
                                      <p:cBhvr>
                                        <p:cTn id="62" dur="500" fill="hold"/>
                                        <p:tgtEl>
                                          <p:spTgt spid="5">
                                            <p:graphicEl>
                                              <a:dgm id="{68B37DA1-347F-44A8-8214-668636C56801}"/>
                                            </p:graphicEl>
                                          </p:spTgt>
                                        </p:tgtEl>
                                        <p:attrNameLst>
                                          <p:attrName>ppt_x</p:attrName>
                                        </p:attrNameLst>
                                      </p:cBhvr>
                                      <p:tavLst>
                                        <p:tav tm="0">
                                          <p:val>
                                            <p:fltVal val="0.5"/>
                                          </p:val>
                                        </p:tav>
                                        <p:tav tm="100000">
                                          <p:val>
                                            <p:strVal val="#ppt_x"/>
                                          </p:val>
                                        </p:tav>
                                      </p:tavLst>
                                    </p:anim>
                                    <p:anim calcmode="lin" valueType="num">
                                      <p:cBhvr>
                                        <p:cTn id="63" dur="500" fill="hold"/>
                                        <p:tgtEl>
                                          <p:spTgt spid="5">
                                            <p:graphicEl>
                                              <a:dgm id="{68B37DA1-347F-44A8-8214-668636C56801}"/>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grpId="0" nodeType="clickEffect">
                                  <p:stCondLst>
                                    <p:cond delay="0"/>
                                  </p:stCondLst>
                                  <p:childTnLst>
                                    <p:set>
                                      <p:cBhvr>
                                        <p:cTn id="67" dur="1" fill="hold">
                                          <p:stCondLst>
                                            <p:cond delay="0"/>
                                          </p:stCondLst>
                                        </p:cTn>
                                        <p:tgtEl>
                                          <p:spTgt spid="5">
                                            <p:graphicEl>
                                              <a:dgm id="{B133B369-5D62-41E3-8C80-D3629BADC1D9}"/>
                                            </p:graphicEl>
                                          </p:spTgt>
                                        </p:tgtEl>
                                        <p:attrNameLst>
                                          <p:attrName>style.visibility</p:attrName>
                                        </p:attrNameLst>
                                      </p:cBhvr>
                                      <p:to>
                                        <p:strVal val="visible"/>
                                      </p:to>
                                    </p:set>
                                    <p:anim calcmode="lin" valueType="num">
                                      <p:cBhvr>
                                        <p:cTn id="68" dur="500" fill="hold"/>
                                        <p:tgtEl>
                                          <p:spTgt spid="5">
                                            <p:graphicEl>
                                              <a:dgm id="{B133B369-5D62-41E3-8C80-D3629BADC1D9}"/>
                                            </p:graphicEl>
                                          </p:spTgt>
                                        </p:tgtEl>
                                        <p:attrNameLst>
                                          <p:attrName>ppt_w</p:attrName>
                                        </p:attrNameLst>
                                      </p:cBhvr>
                                      <p:tavLst>
                                        <p:tav tm="0">
                                          <p:val>
                                            <p:fltVal val="0"/>
                                          </p:val>
                                        </p:tav>
                                        <p:tav tm="100000">
                                          <p:val>
                                            <p:strVal val="#ppt_w"/>
                                          </p:val>
                                        </p:tav>
                                      </p:tavLst>
                                    </p:anim>
                                    <p:anim calcmode="lin" valueType="num">
                                      <p:cBhvr>
                                        <p:cTn id="69" dur="500" fill="hold"/>
                                        <p:tgtEl>
                                          <p:spTgt spid="5">
                                            <p:graphicEl>
                                              <a:dgm id="{B133B369-5D62-41E3-8C80-D3629BADC1D9}"/>
                                            </p:graphicEl>
                                          </p:spTgt>
                                        </p:tgtEl>
                                        <p:attrNameLst>
                                          <p:attrName>ppt_h</p:attrName>
                                        </p:attrNameLst>
                                      </p:cBhvr>
                                      <p:tavLst>
                                        <p:tav tm="0">
                                          <p:val>
                                            <p:fltVal val="0"/>
                                          </p:val>
                                        </p:tav>
                                        <p:tav tm="100000">
                                          <p:val>
                                            <p:strVal val="#ppt_h"/>
                                          </p:val>
                                        </p:tav>
                                      </p:tavLst>
                                    </p:anim>
                                    <p:animEffect transition="in" filter="fade">
                                      <p:cBhvr>
                                        <p:cTn id="70" dur="500"/>
                                        <p:tgtEl>
                                          <p:spTgt spid="5">
                                            <p:graphicEl>
                                              <a:dgm id="{B133B369-5D62-41E3-8C80-D3629BADC1D9}"/>
                                            </p:graphicEl>
                                          </p:spTgt>
                                        </p:tgtEl>
                                      </p:cBhvr>
                                    </p:animEffect>
                                    <p:anim calcmode="lin" valueType="num">
                                      <p:cBhvr>
                                        <p:cTn id="71" dur="500" fill="hold"/>
                                        <p:tgtEl>
                                          <p:spTgt spid="5">
                                            <p:graphicEl>
                                              <a:dgm id="{B133B369-5D62-41E3-8C80-D3629BADC1D9}"/>
                                            </p:graphicEl>
                                          </p:spTgt>
                                        </p:tgtEl>
                                        <p:attrNameLst>
                                          <p:attrName>ppt_x</p:attrName>
                                        </p:attrNameLst>
                                      </p:cBhvr>
                                      <p:tavLst>
                                        <p:tav tm="0">
                                          <p:val>
                                            <p:fltVal val="0.5"/>
                                          </p:val>
                                        </p:tav>
                                        <p:tav tm="100000">
                                          <p:val>
                                            <p:strVal val="#ppt_x"/>
                                          </p:val>
                                        </p:tav>
                                      </p:tavLst>
                                    </p:anim>
                                    <p:anim calcmode="lin" valueType="num">
                                      <p:cBhvr>
                                        <p:cTn id="72" dur="500" fill="hold"/>
                                        <p:tgtEl>
                                          <p:spTgt spid="5">
                                            <p:graphicEl>
                                              <a:dgm id="{B133B369-5D62-41E3-8C80-D3629BADC1D9}"/>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5">
                                            <p:graphicEl>
                                              <a:dgm id="{C8E5E066-2703-4979-8BE0-B8320A617FA6}"/>
                                            </p:graphicEl>
                                          </p:spTgt>
                                        </p:tgtEl>
                                        <p:attrNameLst>
                                          <p:attrName>style.visibility</p:attrName>
                                        </p:attrNameLst>
                                      </p:cBhvr>
                                      <p:to>
                                        <p:strVal val="visible"/>
                                      </p:to>
                                    </p:set>
                                    <p:anim calcmode="lin" valueType="num">
                                      <p:cBhvr>
                                        <p:cTn id="75" dur="500" fill="hold"/>
                                        <p:tgtEl>
                                          <p:spTgt spid="5">
                                            <p:graphicEl>
                                              <a:dgm id="{C8E5E066-2703-4979-8BE0-B8320A617FA6}"/>
                                            </p:graphicEl>
                                          </p:spTgt>
                                        </p:tgtEl>
                                        <p:attrNameLst>
                                          <p:attrName>ppt_w</p:attrName>
                                        </p:attrNameLst>
                                      </p:cBhvr>
                                      <p:tavLst>
                                        <p:tav tm="0">
                                          <p:val>
                                            <p:fltVal val="0"/>
                                          </p:val>
                                        </p:tav>
                                        <p:tav tm="100000">
                                          <p:val>
                                            <p:strVal val="#ppt_w"/>
                                          </p:val>
                                        </p:tav>
                                      </p:tavLst>
                                    </p:anim>
                                    <p:anim calcmode="lin" valueType="num">
                                      <p:cBhvr>
                                        <p:cTn id="76" dur="500" fill="hold"/>
                                        <p:tgtEl>
                                          <p:spTgt spid="5">
                                            <p:graphicEl>
                                              <a:dgm id="{C8E5E066-2703-4979-8BE0-B8320A617FA6}"/>
                                            </p:graphicEl>
                                          </p:spTgt>
                                        </p:tgtEl>
                                        <p:attrNameLst>
                                          <p:attrName>ppt_h</p:attrName>
                                        </p:attrNameLst>
                                      </p:cBhvr>
                                      <p:tavLst>
                                        <p:tav tm="0">
                                          <p:val>
                                            <p:fltVal val="0"/>
                                          </p:val>
                                        </p:tav>
                                        <p:tav tm="100000">
                                          <p:val>
                                            <p:strVal val="#ppt_h"/>
                                          </p:val>
                                        </p:tav>
                                      </p:tavLst>
                                    </p:anim>
                                    <p:animEffect transition="in" filter="fade">
                                      <p:cBhvr>
                                        <p:cTn id="77" dur="500"/>
                                        <p:tgtEl>
                                          <p:spTgt spid="5">
                                            <p:graphicEl>
                                              <a:dgm id="{C8E5E066-2703-4979-8BE0-B8320A617FA6}"/>
                                            </p:graphicEl>
                                          </p:spTgt>
                                        </p:tgtEl>
                                      </p:cBhvr>
                                    </p:animEffect>
                                    <p:anim calcmode="lin" valueType="num">
                                      <p:cBhvr>
                                        <p:cTn id="78" dur="500" fill="hold"/>
                                        <p:tgtEl>
                                          <p:spTgt spid="5">
                                            <p:graphicEl>
                                              <a:dgm id="{C8E5E066-2703-4979-8BE0-B8320A617FA6}"/>
                                            </p:graphicEl>
                                          </p:spTgt>
                                        </p:tgtEl>
                                        <p:attrNameLst>
                                          <p:attrName>ppt_x</p:attrName>
                                        </p:attrNameLst>
                                      </p:cBhvr>
                                      <p:tavLst>
                                        <p:tav tm="0">
                                          <p:val>
                                            <p:fltVal val="0.5"/>
                                          </p:val>
                                        </p:tav>
                                        <p:tav tm="100000">
                                          <p:val>
                                            <p:strVal val="#ppt_x"/>
                                          </p:val>
                                        </p:tav>
                                      </p:tavLst>
                                    </p:anim>
                                    <p:anim calcmode="lin" valueType="num">
                                      <p:cBhvr>
                                        <p:cTn id="79" dur="500" fill="hold"/>
                                        <p:tgtEl>
                                          <p:spTgt spid="5">
                                            <p:graphicEl>
                                              <a:dgm id="{C8E5E066-2703-4979-8BE0-B8320A617FA6}"/>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528" fill="hold" grpId="0" nodeType="clickEffect">
                                  <p:stCondLst>
                                    <p:cond delay="0"/>
                                  </p:stCondLst>
                                  <p:childTnLst>
                                    <p:set>
                                      <p:cBhvr>
                                        <p:cTn id="83" dur="1" fill="hold">
                                          <p:stCondLst>
                                            <p:cond delay="0"/>
                                          </p:stCondLst>
                                        </p:cTn>
                                        <p:tgtEl>
                                          <p:spTgt spid="5">
                                            <p:graphicEl>
                                              <a:dgm id="{5D6BC1D3-182A-48A7-AD02-BF5A32AB99BD}"/>
                                            </p:graphicEl>
                                          </p:spTgt>
                                        </p:tgtEl>
                                        <p:attrNameLst>
                                          <p:attrName>style.visibility</p:attrName>
                                        </p:attrNameLst>
                                      </p:cBhvr>
                                      <p:to>
                                        <p:strVal val="visible"/>
                                      </p:to>
                                    </p:set>
                                    <p:anim calcmode="lin" valueType="num">
                                      <p:cBhvr>
                                        <p:cTn id="84" dur="500" fill="hold"/>
                                        <p:tgtEl>
                                          <p:spTgt spid="5">
                                            <p:graphicEl>
                                              <a:dgm id="{5D6BC1D3-182A-48A7-AD02-BF5A32AB99BD}"/>
                                            </p:graphicEl>
                                          </p:spTgt>
                                        </p:tgtEl>
                                        <p:attrNameLst>
                                          <p:attrName>ppt_w</p:attrName>
                                        </p:attrNameLst>
                                      </p:cBhvr>
                                      <p:tavLst>
                                        <p:tav tm="0">
                                          <p:val>
                                            <p:fltVal val="0"/>
                                          </p:val>
                                        </p:tav>
                                        <p:tav tm="100000">
                                          <p:val>
                                            <p:strVal val="#ppt_w"/>
                                          </p:val>
                                        </p:tav>
                                      </p:tavLst>
                                    </p:anim>
                                    <p:anim calcmode="lin" valueType="num">
                                      <p:cBhvr>
                                        <p:cTn id="85" dur="500" fill="hold"/>
                                        <p:tgtEl>
                                          <p:spTgt spid="5">
                                            <p:graphicEl>
                                              <a:dgm id="{5D6BC1D3-182A-48A7-AD02-BF5A32AB99BD}"/>
                                            </p:graphicEl>
                                          </p:spTgt>
                                        </p:tgtEl>
                                        <p:attrNameLst>
                                          <p:attrName>ppt_h</p:attrName>
                                        </p:attrNameLst>
                                      </p:cBhvr>
                                      <p:tavLst>
                                        <p:tav tm="0">
                                          <p:val>
                                            <p:fltVal val="0"/>
                                          </p:val>
                                        </p:tav>
                                        <p:tav tm="100000">
                                          <p:val>
                                            <p:strVal val="#ppt_h"/>
                                          </p:val>
                                        </p:tav>
                                      </p:tavLst>
                                    </p:anim>
                                    <p:animEffect transition="in" filter="fade">
                                      <p:cBhvr>
                                        <p:cTn id="86" dur="500"/>
                                        <p:tgtEl>
                                          <p:spTgt spid="5">
                                            <p:graphicEl>
                                              <a:dgm id="{5D6BC1D3-182A-48A7-AD02-BF5A32AB99BD}"/>
                                            </p:graphicEl>
                                          </p:spTgt>
                                        </p:tgtEl>
                                      </p:cBhvr>
                                    </p:animEffect>
                                    <p:anim calcmode="lin" valueType="num">
                                      <p:cBhvr>
                                        <p:cTn id="87" dur="500" fill="hold"/>
                                        <p:tgtEl>
                                          <p:spTgt spid="5">
                                            <p:graphicEl>
                                              <a:dgm id="{5D6BC1D3-182A-48A7-AD02-BF5A32AB99BD}"/>
                                            </p:graphicEl>
                                          </p:spTgt>
                                        </p:tgtEl>
                                        <p:attrNameLst>
                                          <p:attrName>ppt_x</p:attrName>
                                        </p:attrNameLst>
                                      </p:cBhvr>
                                      <p:tavLst>
                                        <p:tav tm="0">
                                          <p:val>
                                            <p:fltVal val="0.5"/>
                                          </p:val>
                                        </p:tav>
                                        <p:tav tm="100000">
                                          <p:val>
                                            <p:strVal val="#ppt_x"/>
                                          </p:val>
                                        </p:tav>
                                      </p:tavLst>
                                    </p:anim>
                                    <p:anim calcmode="lin" valueType="num">
                                      <p:cBhvr>
                                        <p:cTn id="88" dur="500" fill="hold"/>
                                        <p:tgtEl>
                                          <p:spTgt spid="5">
                                            <p:graphicEl>
                                              <a:dgm id="{5D6BC1D3-182A-48A7-AD02-BF5A32AB99BD}"/>
                                            </p:graphicEl>
                                          </p:spTgt>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5">
                                            <p:graphicEl>
                                              <a:dgm id="{E9A782F2-DC05-41DE-A6A4-E227F43B3DC1}"/>
                                            </p:graphicEl>
                                          </p:spTgt>
                                        </p:tgtEl>
                                        <p:attrNameLst>
                                          <p:attrName>style.visibility</p:attrName>
                                        </p:attrNameLst>
                                      </p:cBhvr>
                                      <p:to>
                                        <p:strVal val="visible"/>
                                      </p:to>
                                    </p:set>
                                    <p:anim calcmode="lin" valueType="num">
                                      <p:cBhvr>
                                        <p:cTn id="91" dur="500" fill="hold"/>
                                        <p:tgtEl>
                                          <p:spTgt spid="5">
                                            <p:graphicEl>
                                              <a:dgm id="{E9A782F2-DC05-41DE-A6A4-E227F43B3DC1}"/>
                                            </p:graphicEl>
                                          </p:spTgt>
                                        </p:tgtEl>
                                        <p:attrNameLst>
                                          <p:attrName>ppt_w</p:attrName>
                                        </p:attrNameLst>
                                      </p:cBhvr>
                                      <p:tavLst>
                                        <p:tav tm="0">
                                          <p:val>
                                            <p:fltVal val="0"/>
                                          </p:val>
                                        </p:tav>
                                        <p:tav tm="100000">
                                          <p:val>
                                            <p:strVal val="#ppt_w"/>
                                          </p:val>
                                        </p:tav>
                                      </p:tavLst>
                                    </p:anim>
                                    <p:anim calcmode="lin" valueType="num">
                                      <p:cBhvr>
                                        <p:cTn id="92" dur="500" fill="hold"/>
                                        <p:tgtEl>
                                          <p:spTgt spid="5">
                                            <p:graphicEl>
                                              <a:dgm id="{E9A782F2-DC05-41DE-A6A4-E227F43B3DC1}"/>
                                            </p:graphicEl>
                                          </p:spTgt>
                                        </p:tgtEl>
                                        <p:attrNameLst>
                                          <p:attrName>ppt_h</p:attrName>
                                        </p:attrNameLst>
                                      </p:cBhvr>
                                      <p:tavLst>
                                        <p:tav tm="0">
                                          <p:val>
                                            <p:fltVal val="0"/>
                                          </p:val>
                                        </p:tav>
                                        <p:tav tm="100000">
                                          <p:val>
                                            <p:strVal val="#ppt_h"/>
                                          </p:val>
                                        </p:tav>
                                      </p:tavLst>
                                    </p:anim>
                                    <p:animEffect transition="in" filter="fade">
                                      <p:cBhvr>
                                        <p:cTn id="93" dur="500"/>
                                        <p:tgtEl>
                                          <p:spTgt spid="5">
                                            <p:graphicEl>
                                              <a:dgm id="{E9A782F2-DC05-41DE-A6A4-E227F43B3DC1}"/>
                                            </p:graphicEl>
                                          </p:spTgt>
                                        </p:tgtEl>
                                      </p:cBhvr>
                                    </p:animEffect>
                                    <p:anim calcmode="lin" valueType="num">
                                      <p:cBhvr>
                                        <p:cTn id="94" dur="500" fill="hold"/>
                                        <p:tgtEl>
                                          <p:spTgt spid="5">
                                            <p:graphicEl>
                                              <a:dgm id="{E9A782F2-DC05-41DE-A6A4-E227F43B3DC1}"/>
                                            </p:graphicEl>
                                          </p:spTgt>
                                        </p:tgtEl>
                                        <p:attrNameLst>
                                          <p:attrName>ppt_x</p:attrName>
                                        </p:attrNameLst>
                                      </p:cBhvr>
                                      <p:tavLst>
                                        <p:tav tm="0">
                                          <p:val>
                                            <p:fltVal val="0.5"/>
                                          </p:val>
                                        </p:tav>
                                        <p:tav tm="100000">
                                          <p:val>
                                            <p:strVal val="#ppt_x"/>
                                          </p:val>
                                        </p:tav>
                                      </p:tavLst>
                                    </p:anim>
                                    <p:anim calcmode="lin" valueType="num">
                                      <p:cBhvr>
                                        <p:cTn id="95" dur="500" fill="hold"/>
                                        <p:tgtEl>
                                          <p:spTgt spid="5">
                                            <p:graphicEl>
                                              <a:dgm id="{E9A782F2-DC05-41DE-A6A4-E227F43B3DC1}"/>
                                            </p:graphicEl>
                                          </p:spTgt>
                                        </p:tgtEl>
                                        <p:attrNameLst>
                                          <p:attrName>ppt_y</p:attrName>
                                        </p:attrNameLst>
                                      </p:cBhvr>
                                      <p:tavLst>
                                        <p:tav tm="0">
                                          <p:val>
                                            <p:fltVal val="0.5"/>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53" presetClass="entr" presetSubtype="528" fill="hold" grpId="0" nodeType="clickEffect">
                                  <p:stCondLst>
                                    <p:cond delay="0"/>
                                  </p:stCondLst>
                                  <p:childTnLst>
                                    <p:set>
                                      <p:cBhvr>
                                        <p:cTn id="99" dur="1" fill="hold">
                                          <p:stCondLst>
                                            <p:cond delay="0"/>
                                          </p:stCondLst>
                                        </p:cTn>
                                        <p:tgtEl>
                                          <p:spTgt spid="5">
                                            <p:graphicEl>
                                              <a:dgm id="{8E2EF2E0-EA16-4C08-9507-505ACEA818F5}"/>
                                            </p:graphicEl>
                                          </p:spTgt>
                                        </p:tgtEl>
                                        <p:attrNameLst>
                                          <p:attrName>style.visibility</p:attrName>
                                        </p:attrNameLst>
                                      </p:cBhvr>
                                      <p:to>
                                        <p:strVal val="visible"/>
                                      </p:to>
                                    </p:set>
                                    <p:anim calcmode="lin" valueType="num">
                                      <p:cBhvr>
                                        <p:cTn id="100" dur="500" fill="hold"/>
                                        <p:tgtEl>
                                          <p:spTgt spid="5">
                                            <p:graphicEl>
                                              <a:dgm id="{8E2EF2E0-EA16-4C08-9507-505ACEA818F5}"/>
                                            </p:graphicEl>
                                          </p:spTgt>
                                        </p:tgtEl>
                                        <p:attrNameLst>
                                          <p:attrName>ppt_w</p:attrName>
                                        </p:attrNameLst>
                                      </p:cBhvr>
                                      <p:tavLst>
                                        <p:tav tm="0">
                                          <p:val>
                                            <p:fltVal val="0"/>
                                          </p:val>
                                        </p:tav>
                                        <p:tav tm="100000">
                                          <p:val>
                                            <p:strVal val="#ppt_w"/>
                                          </p:val>
                                        </p:tav>
                                      </p:tavLst>
                                    </p:anim>
                                    <p:anim calcmode="lin" valueType="num">
                                      <p:cBhvr>
                                        <p:cTn id="101" dur="500" fill="hold"/>
                                        <p:tgtEl>
                                          <p:spTgt spid="5">
                                            <p:graphicEl>
                                              <a:dgm id="{8E2EF2E0-EA16-4C08-9507-505ACEA818F5}"/>
                                            </p:graphicEl>
                                          </p:spTgt>
                                        </p:tgtEl>
                                        <p:attrNameLst>
                                          <p:attrName>ppt_h</p:attrName>
                                        </p:attrNameLst>
                                      </p:cBhvr>
                                      <p:tavLst>
                                        <p:tav tm="0">
                                          <p:val>
                                            <p:fltVal val="0"/>
                                          </p:val>
                                        </p:tav>
                                        <p:tav tm="100000">
                                          <p:val>
                                            <p:strVal val="#ppt_h"/>
                                          </p:val>
                                        </p:tav>
                                      </p:tavLst>
                                    </p:anim>
                                    <p:animEffect transition="in" filter="fade">
                                      <p:cBhvr>
                                        <p:cTn id="102" dur="500"/>
                                        <p:tgtEl>
                                          <p:spTgt spid="5">
                                            <p:graphicEl>
                                              <a:dgm id="{8E2EF2E0-EA16-4C08-9507-505ACEA818F5}"/>
                                            </p:graphicEl>
                                          </p:spTgt>
                                        </p:tgtEl>
                                      </p:cBhvr>
                                    </p:animEffect>
                                    <p:anim calcmode="lin" valueType="num">
                                      <p:cBhvr>
                                        <p:cTn id="103" dur="500" fill="hold"/>
                                        <p:tgtEl>
                                          <p:spTgt spid="5">
                                            <p:graphicEl>
                                              <a:dgm id="{8E2EF2E0-EA16-4C08-9507-505ACEA818F5}"/>
                                            </p:graphicEl>
                                          </p:spTgt>
                                        </p:tgtEl>
                                        <p:attrNameLst>
                                          <p:attrName>ppt_x</p:attrName>
                                        </p:attrNameLst>
                                      </p:cBhvr>
                                      <p:tavLst>
                                        <p:tav tm="0">
                                          <p:val>
                                            <p:fltVal val="0.5"/>
                                          </p:val>
                                        </p:tav>
                                        <p:tav tm="100000">
                                          <p:val>
                                            <p:strVal val="#ppt_x"/>
                                          </p:val>
                                        </p:tav>
                                      </p:tavLst>
                                    </p:anim>
                                    <p:anim calcmode="lin" valueType="num">
                                      <p:cBhvr>
                                        <p:cTn id="104" dur="500" fill="hold"/>
                                        <p:tgtEl>
                                          <p:spTgt spid="5">
                                            <p:graphicEl>
                                              <a:dgm id="{8E2EF2E0-EA16-4C08-9507-505ACEA818F5}"/>
                                            </p:graphicEl>
                                          </p:spTgt>
                                        </p:tgtEl>
                                        <p:attrNameLst>
                                          <p:attrName>ppt_y</p:attrName>
                                        </p:attrNameLst>
                                      </p:cBhvr>
                                      <p:tavLst>
                                        <p:tav tm="0">
                                          <p:val>
                                            <p:fltVal val="0.5"/>
                                          </p:val>
                                        </p:tav>
                                        <p:tav tm="100000">
                                          <p:val>
                                            <p:strVal val="#ppt_y"/>
                                          </p:val>
                                        </p:tav>
                                      </p:tavLst>
                                    </p:anim>
                                  </p:childTnLst>
                                </p:cTn>
                              </p:par>
                              <p:par>
                                <p:cTn id="105" presetID="53" presetClass="entr" presetSubtype="528" fill="hold" grpId="0" nodeType="withEffect">
                                  <p:stCondLst>
                                    <p:cond delay="0"/>
                                  </p:stCondLst>
                                  <p:childTnLst>
                                    <p:set>
                                      <p:cBhvr>
                                        <p:cTn id="106" dur="1" fill="hold">
                                          <p:stCondLst>
                                            <p:cond delay="0"/>
                                          </p:stCondLst>
                                        </p:cTn>
                                        <p:tgtEl>
                                          <p:spTgt spid="5">
                                            <p:graphicEl>
                                              <a:dgm id="{5E86AB9C-3705-4AC8-87E7-10EC744D2010}"/>
                                            </p:graphicEl>
                                          </p:spTgt>
                                        </p:tgtEl>
                                        <p:attrNameLst>
                                          <p:attrName>style.visibility</p:attrName>
                                        </p:attrNameLst>
                                      </p:cBhvr>
                                      <p:to>
                                        <p:strVal val="visible"/>
                                      </p:to>
                                    </p:set>
                                    <p:anim calcmode="lin" valueType="num">
                                      <p:cBhvr>
                                        <p:cTn id="107" dur="500" fill="hold"/>
                                        <p:tgtEl>
                                          <p:spTgt spid="5">
                                            <p:graphicEl>
                                              <a:dgm id="{5E86AB9C-3705-4AC8-87E7-10EC744D2010}"/>
                                            </p:graphicEl>
                                          </p:spTgt>
                                        </p:tgtEl>
                                        <p:attrNameLst>
                                          <p:attrName>ppt_w</p:attrName>
                                        </p:attrNameLst>
                                      </p:cBhvr>
                                      <p:tavLst>
                                        <p:tav tm="0">
                                          <p:val>
                                            <p:fltVal val="0"/>
                                          </p:val>
                                        </p:tav>
                                        <p:tav tm="100000">
                                          <p:val>
                                            <p:strVal val="#ppt_w"/>
                                          </p:val>
                                        </p:tav>
                                      </p:tavLst>
                                    </p:anim>
                                    <p:anim calcmode="lin" valueType="num">
                                      <p:cBhvr>
                                        <p:cTn id="108" dur="500" fill="hold"/>
                                        <p:tgtEl>
                                          <p:spTgt spid="5">
                                            <p:graphicEl>
                                              <a:dgm id="{5E86AB9C-3705-4AC8-87E7-10EC744D2010}"/>
                                            </p:graphicEl>
                                          </p:spTgt>
                                        </p:tgtEl>
                                        <p:attrNameLst>
                                          <p:attrName>ppt_h</p:attrName>
                                        </p:attrNameLst>
                                      </p:cBhvr>
                                      <p:tavLst>
                                        <p:tav tm="0">
                                          <p:val>
                                            <p:fltVal val="0"/>
                                          </p:val>
                                        </p:tav>
                                        <p:tav tm="100000">
                                          <p:val>
                                            <p:strVal val="#ppt_h"/>
                                          </p:val>
                                        </p:tav>
                                      </p:tavLst>
                                    </p:anim>
                                    <p:animEffect transition="in" filter="fade">
                                      <p:cBhvr>
                                        <p:cTn id="109" dur="500"/>
                                        <p:tgtEl>
                                          <p:spTgt spid="5">
                                            <p:graphicEl>
                                              <a:dgm id="{5E86AB9C-3705-4AC8-87E7-10EC744D2010}"/>
                                            </p:graphicEl>
                                          </p:spTgt>
                                        </p:tgtEl>
                                      </p:cBhvr>
                                    </p:animEffect>
                                    <p:anim calcmode="lin" valueType="num">
                                      <p:cBhvr>
                                        <p:cTn id="110" dur="500" fill="hold"/>
                                        <p:tgtEl>
                                          <p:spTgt spid="5">
                                            <p:graphicEl>
                                              <a:dgm id="{5E86AB9C-3705-4AC8-87E7-10EC744D2010}"/>
                                            </p:graphicEl>
                                          </p:spTgt>
                                        </p:tgtEl>
                                        <p:attrNameLst>
                                          <p:attrName>ppt_x</p:attrName>
                                        </p:attrNameLst>
                                      </p:cBhvr>
                                      <p:tavLst>
                                        <p:tav tm="0">
                                          <p:val>
                                            <p:fltVal val="0.5"/>
                                          </p:val>
                                        </p:tav>
                                        <p:tav tm="100000">
                                          <p:val>
                                            <p:strVal val="#ppt_x"/>
                                          </p:val>
                                        </p:tav>
                                      </p:tavLst>
                                    </p:anim>
                                    <p:anim calcmode="lin" valueType="num">
                                      <p:cBhvr>
                                        <p:cTn id="111" dur="500" fill="hold"/>
                                        <p:tgtEl>
                                          <p:spTgt spid="5">
                                            <p:graphicEl>
                                              <a:dgm id="{5E86AB9C-3705-4AC8-87E7-10EC744D2010}"/>
                                            </p:graphicEl>
                                          </p:spTgt>
                                        </p:tgtEl>
                                        <p:attrNameLst>
                                          <p:attrName>ppt_y</p:attrName>
                                        </p:attrNameLst>
                                      </p:cBhvr>
                                      <p:tavLst>
                                        <p:tav tm="0">
                                          <p:val>
                                            <p:fltVal val="0.5"/>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528" fill="hold" grpId="0" nodeType="clickEffect">
                                  <p:stCondLst>
                                    <p:cond delay="0"/>
                                  </p:stCondLst>
                                  <p:childTnLst>
                                    <p:set>
                                      <p:cBhvr>
                                        <p:cTn id="115" dur="1" fill="hold">
                                          <p:stCondLst>
                                            <p:cond delay="0"/>
                                          </p:stCondLst>
                                        </p:cTn>
                                        <p:tgtEl>
                                          <p:spTgt spid="5">
                                            <p:graphicEl>
                                              <a:dgm id="{87363DF8-DFB5-469A-8C0F-9B49458FB5D8}"/>
                                            </p:graphicEl>
                                          </p:spTgt>
                                        </p:tgtEl>
                                        <p:attrNameLst>
                                          <p:attrName>style.visibility</p:attrName>
                                        </p:attrNameLst>
                                      </p:cBhvr>
                                      <p:to>
                                        <p:strVal val="visible"/>
                                      </p:to>
                                    </p:set>
                                    <p:anim calcmode="lin" valueType="num">
                                      <p:cBhvr>
                                        <p:cTn id="116" dur="500" fill="hold"/>
                                        <p:tgtEl>
                                          <p:spTgt spid="5">
                                            <p:graphicEl>
                                              <a:dgm id="{87363DF8-DFB5-469A-8C0F-9B49458FB5D8}"/>
                                            </p:graphicEl>
                                          </p:spTgt>
                                        </p:tgtEl>
                                        <p:attrNameLst>
                                          <p:attrName>ppt_w</p:attrName>
                                        </p:attrNameLst>
                                      </p:cBhvr>
                                      <p:tavLst>
                                        <p:tav tm="0">
                                          <p:val>
                                            <p:fltVal val="0"/>
                                          </p:val>
                                        </p:tav>
                                        <p:tav tm="100000">
                                          <p:val>
                                            <p:strVal val="#ppt_w"/>
                                          </p:val>
                                        </p:tav>
                                      </p:tavLst>
                                    </p:anim>
                                    <p:anim calcmode="lin" valueType="num">
                                      <p:cBhvr>
                                        <p:cTn id="117" dur="500" fill="hold"/>
                                        <p:tgtEl>
                                          <p:spTgt spid="5">
                                            <p:graphicEl>
                                              <a:dgm id="{87363DF8-DFB5-469A-8C0F-9B49458FB5D8}"/>
                                            </p:graphicEl>
                                          </p:spTgt>
                                        </p:tgtEl>
                                        <p:attrNameLst>
                                          <p:attrName>ppt_h</p:attrName>
                                        </p:attrNameLst>
                                      </p:cBhvr>
                                      <p:tavLst>
                                        <p:tav tm="0">
                                          <p:val>
                                            <p:fltVal val="0"/>
                                          </p:val>
                                        </p:tav>
                                        <p:tav tm="100000">
                                          <p:val>
                                            <p:strVal val="#ppt_h"/>
                                          </p:val>
                                        </p:tav>
                                      </p:tavLst>
                                    </p:anim>
                                    <p:animEffect transition="in" filter="fade">
                                      <p:cBhvr>
                                        <p:cTn id="118" dur="500"/>
                                        <p:tgtEl>
                                          <p:spTgt spid="5">
                                            <p:graphicEl>
                                              <a:dgm id="{87363DF8-DFB5-469A-8C0F-9B49458FB5D8}"/>
                                            </p:graphicEl>
                                          </p:spTgt>
                                        </p:tgtEl>
                                      </p:cBhvr>
                                    </p:animEffect>
                                    <p:anim calcmode="lin" valueType="num">
                                      <p:cBhvr>
                                        <p:cTn id="119" dur="500" fill="hold"/>
                                        <p:tgtEl>
                                          <p:spTgt spid="5">
                                            <p:graphicEl>
                                              <a:dgm id="{87363DF8-DFB5-469A-8C0F-9B49458FB5D8}"/>
                                            </p:graphicEl>
                                          </p:spTgt>
                                        </p:tgtEl>
                                        <p:attrNameLst>
                                          <p:attrName>ppt_x</p:attrName>
                                        </p:attrNameLst>
                                      </p:cBhvr>
                                      <p:tavLst>
                                        <p:tav tm="0">
                                          <p:val>
                                            <p:fltVal val="0.5"/>
                                          </p:val>
                                        </p:tav>
                                        <p:tav tm="100000">
                                          <p:val>
                                            <p:strVal val="#ppt_x"/>
                                          </p:val>
                                        </p:tav>
                                      </p:tavLst>
                                    </p:anim>
                                    <p:anim calcmode="lin" valueType="num">
                                      <p:cBhvr>
                                        <p:cTn id="120" dur="500" fill="hold"/>
                                        <p:tgtEl>
                                          <p:spTgt spid="5">
                                            <p:graphicEl>
                                              <a:dgm id="{87363DF8-DFB5-469A-8C0F-9B49458FB5D8}"/>
                                            </p:graphicEl>
                                          </p:spTgt>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5">
                                            <p:graphicEl>
                                              <a:dgm id="{C42B1AE8-E835-40B2-8FAC-33D400DF6376}"/>
                                            </p:graphicEl>
                                          </p:spTgt>
                                        </p:tgtEl>
                                        <p:attrNameLst>
                                          <p:attrName>style.visibility</p:attrName>
                                        </p:attrNameLst>
                                      </p:cBhvr>
                                      <p:to>
                                        <p:strVal val="visible"/>
                                      </p:to>
                                    </p:set>
                                    <p:anim calcmode="lin" valueType="num">
                                      <p:cBhvr>
                                        <p:cTn id="123" dur="500" fill="hold"/>
                                        <p:tgtEl>
                                          <p:spTgt spid="5">
                                            <p:graphicEl>
                                              <a:dgm id="{C42B1AE8-E835-40B2-8FAC-33D400DF6376}"/>
                                            </p:graphicEl>
                                          </p:spTgt>
                                        </p:tgtEl>
                                        <p:attrNameLst>
                                          <p:attrName>ppt_w</p:attrName>
                                        </p:attrNameLst>
                                      </p:cBhvr>
                                      <p:tavLst>
                                        <p:tav tm="0">
                                          <p:val>
                                            <p:fltVal val="0"/>
                                          </p:val>
                                        </p:tav>
                                        <p:tav tm="100000">
                                          <p:val>
                                            <p:strVal val="#ppt_w"/>
                                          </p:val>
                                        </p:tav>
                                      </p:tavLst>
                                    </p:anim>
                                    <p:anim calcmode="lin" valueType="num">
                                      <p:cBhvr>
                                        <p:cTn id="124" dur="500" fill="hold"/>
                                        <p:tgtEl>
                                          <p:spTgt spid="5">
                                            <p:graphicEl>
                                              <a:dgm id="{C42B1AE8-E835-40B2-8FAC-33D400DF6376}"/>
                                            </p:graphicEl>
                                          </p:spTgt>
                                        </p:tgtEl>
                                        <p:attrNameLst>
                                          <p:attrName>ppt_h</p:attrName>
                                        </p:attrNameLst>
                                      </p:cBhvr>
                                      <p:tavLst>
                                        <p:tav tm="0">
                                          <p:val>
                                            <p:fltVal val="0"/>
                                          </p:val>
                                        </p:tav>
                                        <p:tav tm="100000">
                                          <p:val>
                                            <p:strVal val="#ppt_h"/>
                                          </p:val>
                                        </p:tav>
                                      </p:tavLst>
                                    </p:anim>
                                    <p:animEffect transition="in" filter="fade">
                                      <p:cBhvr>
                                        <p:cTn id="125" dur="500"/>
                                        <p:tgtEl>
                                          <p:spTgt spid="5">
                                            <p:graphicEl>
                                              <a:dgm id="{C42B1AE8-E835-40B2-8FAC-33D400DF6376}"/>
                                            </p:graphicEl>
                                          </p:spTgt>
                                        </p:tgtEl>
                                      </p:cBhvr>
                                    </p:animEffect>
                                    <p:anim calcmode="lin" valueType="num">
                                      <p:cBhvr>
                                        <p:cTn id="126" dur="500" fill="hold"/>
                                        <p:tgtEl>
                                          <p:spTgt spid="5">
                                            <p:graphicEl>
                                              <a:dgm id="{C42B1AE8-E835-40B2-8FAC-33D400DF6376}"/>
                                            </p:graphicEl>
                                          </p:spTgt>
                                        </p:tgtEl>
                                        <p:attrNameLst>
                                          <p:attrName>ppt_x</p:attrName>
                                        </p:attrNameLst>
                                      </p:cBhvr>
                                      <p:tavLst>
                                        <p:tav tm="0">
                                          <p:val>
                                            <p:fltVal val="0.5"/>
                                          </p:val>
                                        </p:tav>
                                        <p:tav tm="100000">
                                          <p:val>
                                            <p:strVal val="#ppt_x"/>
                                          </p:val>
                                        </p:tav>
                                      </p:tavLst>
                                    </p:anim>
                                    <p:anim calcmode="lin" valueType="num">
                                      <p:cBhvr>
                                        <p:cTn id="127" dur="500" fill="hold"/>
                                        <p:tgtEl>
                                          <p:spTgt spid="5">
                                            <p:graphicEl>
                                              <a:dgm id="{C42B1AE8-E835-40B2-8FAC-33D400DF6376}"/>
                                            </p:graphicEl>
                                          </p:spTgt>
                                        </p:tgtEl>
                                        <p:attrNameLst>
                                          <p:attrName>ppt_y</p:attrName>
                                        </p:attrNameLst>
                                      </p:cBhvr>
                                      <p:tavLst>
                                        <p:tav tm="0">
                                          <p:val>
                                            <p:fltVal val="0.5"/>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15" presetClass="entr" presetSubtype="0" fill="hold" grpId="0" nodeType="clickEffect">
                                  <p:stCondLst>
                                    <p:cond delay="0"/>
                                  </p:stCondLst>
                                  <p:childTnLst>
                                    <p:set>
                                      <p:cBhvr>
                                        <p:cTn id="131" dur="1" fill="hold">
                                          <p:stCondLst>
                                            <p:cond delay="0"/>
                                          </p:stCondLst>
                                        </p:cTn>
                                        <p:tgtEl>
                                          <p:spTgt spid="6"/>
                                        </p:tgtEl>
                                        <p:attrNameLst>
                                          <p:attrName>style.visibility</p:attrName>
                                        </p:attrNameLst>
                                      </p:cBhvr>
                                      <p:to>
                                        <p:strVal val="visible"/>
                                      </p:to>
                                    </p:set>
                                    <p:anim calcmode="lin" valueType="num">
                                      <p:cBhvr>
                                        <p:cTn id="132" dur="1000" fill="hold"/>
                                        <p:tgtEl>
                                          <p:spTgt spid="6"/>
                                        </p:tgtEl>
                                        <p:attrNameLst>
                                          <p:attrName>ppt_w</p:attrName>
                                        </p:attrNameLst>
                                      </p:cBhvr>
                                      <p:tavLst>
                                        <p:tav tm="0">
                                          <p:val>
                                            <p:fltVal val="0"/>
                                          </p:val>
                                        </p:tav>
                                        <p:tav tm="100000">
                                          <p:val>
                                            <p:strVal val="#ppt_w"/>
                                          </p:val>
                                        </p:tav>
                                      </p:tavLst>
                                    </p:anim>
                                    <p:anim calcmode="lin" valueType="num">
                                      <p:cBhvr>
                                        <p:cTn id="133" dur="1000" fill="hold"/>
                                        <p:tgtEl>
                                          <p:spTgt spid="6"/>
                                        </p:tgtEl>
                                        <p:attrNameLst>
                                          <p:attrName>ppt_h</p:attrName>
                                        </p:attrNameLst>
                                      </p:cBhvr>
                                      <p:tavLst>
                                        <p:tav tm="0">
                                          <p:val>
                                            <p:fltVal val="0"/>
                                          </p:val>
                                        </p:tav>
                                        <p:tav tm="100000">
                                          <p:val>
                                            <p:strVal val="#ppt_h"/>
                                          </p:val>
                                        </p:tav>
                                      </p:tavLst>
                                    </p:anim>
                                    <p:anim calcmode="lin" valueType="num">
                                      <p:cBhvr>
                                        <p:cTn id="13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3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5" grpId="0">
        <p:bldSub>
          <a:bldDgm bld="one"/>
        </p:bldSub>
      </p:bldGraphic>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979712" y="0"/>
            <a:ext cx="7164288" cy="769441"/>
          </a:xfrm>
          <a:prstGeom prst="rect">
            <a:avLst/>
          </a:prstGeom>
          <a:noFill/>
        </p:spPr>
        <p:txBody>
          <a:bodyPr wrap="square" rtlCol="0">
            <a:spAutoFit/>
            <a:scene3d>
              <a:camera prst="orthographicFront"/>
              <a:lightRig rig="chilly" dir="t"/>
            </a:scene3d>
            <a:sp3d extrusionH="57150" contourW="25400" prstMaterial="metal">
              <a:bevelT w="38100" h="38100"/>
              <a:contourClr>
                <a:srgbClr val="4C4A00"/>
              </a:contourClr>
            </a:sp3d>
          </a:bodyPr>
          <a:lstStyle/>
          <a:p>
            <a:pPr algn="ctr"/>
            <a:r>
              <a:rPr lang="ro-RO" sz="4400" b="1" smtClean="0">
                <a:ln w="19050">
                  <a:noFill/>
                  <a:prstDash val="solid"/>
                </a:ln>
                <a:solidFill>
                  <a:srgbClr val="FFFF66"/>
                </a:solidFill>
                <a:effectLst>
                  <a:outerShdw blurRad="50000" dist="50800" dir="7500000" algn="tl">
                    <a:srgbClr val="000000">
                      <a:shade val="5000"/>
                      <a:alpha val="35000"/>
                    </a:srgbClr>
                  </a:outerShdw>
                </a:effectLst>
              </a:rPr>
              <a:t>RESTAURARE</a:t>
            </a:r>
            <a:r>
              <a:rPr lang="ro-RO" sz="4400" b="1" smtClean="0">
                <a:ln w="19050">
                  <a:noFill/>
                  <a:prstDash val="solid"/>
                </a:ln>
                <a:solidFill>
                  <a:srgbClr val="FFFF66"/>
                </a:solidFill>
                <a:effectLst>
                  <a:outerShdw blurRad="50000" dist="50800" dir="7500000" algn="tl">
                    <a:srgbClr val="000000">
                      <a:shade val="5000"/>
                      <a:alpha val="35000"/>
                    </a:srgbClr>
                  </a:outerShdw>
                </a:effectLst>
              </a:rPr>
              <a:t> </a:t>
            </a:r>
            <a:r>
              <a:rPr lang="ro-RO" sz="4400" b="1" smtClean="0">
                <a:ln w="19050">
                  <a:noFill/>
                  <a:prstDash val="solid"/>
                </a:ln>
                <a:solidFill>
                  <a:srgbClr val="FFFF66"/>
                </a:solidFill>
                <a:effectLst>
                  <a:outerShdw blurRad="50000" dist="50800" dir="7500000" algn="tl">
                    <a:srgbClr val="000000">
                      <a:shade val="5000"/>
                      <a:alpha val="35000"/>
                    </a:srgbClr>
                  </a:outerShdw>
                </a:effectLst>
              </a:rPr>
              <a:t>PARȚIALĂ</a:t>
            </a:r>
            <a:endParaRPr lang="ro-RO" sz="4400" b="1">
              <a:ln w="19050">
                <a:noFill/>
                <a:prstDash val="solid"/>
              </a:ln>
              <a:solidFill>
                <a:srgbClr val="FFFF66"/>
              </a:solidFill>
              <a:effectLst>
                <a:outerShdw blurRad="50000" dist="50800" dir="7500000" algn="tl">
                  <a:srgbClr val="000000">
                    <a:shade val="5000"/>
                    <a:alpha val="35000"/>
                  </a:srgbClr>
                </a:outerShdw>
              </a:effectLst>
            </a:endParaRPr>
          </a:p>
        </p:txBody>
      </p:sp>
      <p:sp>
        <p:nvSpPr>
          <p:cNvPr id="3" name="2 Rectángulo"/>
          <p:cNvSpPr/>
          <p:nvPr/>
        </p:nvSpPr>
        <p:spPr>
          <a:xfrm>
            <a:off x="2051720" y="692696"/>
            <a:ext cx="7056784" cy="1200329"/>
          </a:xfrm>
          <a:prstGeom prst="rect">
            <a:avLst/>
          </a:prstGeom>
        </p:spPr>
        <p:txBody>
          <a:bodyPr wrap="square">
            <a:spAutoFit/>
          </a:bodyPr>
          <a:lstStyle/>
          <a:p>
            <a:r>
              <a:rPr lang="ro-RO" b="1" dirty="0" smtClean="0">
                <a:solidFill>
                  <a:srgbClr val="2E2D00"/>
                </a:solidFill>
                <a:latin typeface="Comic Sans MS" pitchFamily="66" charset="0"/>
              </a:rPr>
              <a:t>«De aceea să nu judecaţi nimic înainte de vreme, până va veni Domnul, care va scoate la lumină lucrurile ascunse în întunerec, şi va descoperi gândurile inimilor. Atunci, fiecare îşi va căpăta lauda de la Dumnezeu.» </a:t>
            </a:r>
            <a:r>
              <a:rPr lang="ro-RO" sz="1400" b="1" dirty="0" smtClean="0">
                <a:solidFill>
                  <a:srgbClr val="2E2D00"/>
                </a:solidFill>
                <a:latin typeface="Comic Sans MS" pitchFamily="66" charset="0"/>
              </a:rPr>
              <a:t>(1 Corinteni 4:5)</a:t>
            </a:r>
            <a:endParaRPr lang="ro-RO" sz="1400" b="1" dirty="0">
              <a:solidFill>
                <a:srgbClr val="2E2D00"/>
              </a:solidFill>
              <a:latin typeface="Comic Sans MS" pitchFamily="66" charset="0"/>
            </a:endParaRPr>
          </a:p>
        </p:txBody>
      </p:sp>
      <p:sp>
        <p:nvSpPr>
          <p:cNvPr id="4" name="3 CuadroTexto"/>
          <p:cNvSpPr txBox="1"/>
          <p:nvPr/>
        </p:nvSpPr>
        <p:spPr>
          <a:xfrm>
            <a:off x="107504" y="1945570"/>
            <a:ext cx="4830210" cy="4632037"/>
          </a:xfrm>
          <a:prstGeom prst="rect">
            <a:avLst/>
          </a:prstGeom>
          <a:noFill/>
        </p:spPr>
        <p:txBody>
          <a:bodyPr wrap="square" rtlCol="0">
            <a:spAutoFit/>
          </a:bodyPr>
          <a:lstStyle/>
          <a:p>
            <a:pPr>
              <a:spcBef>
                <a:spcPts val="600"/>
              </a:spcBef>
            </a:pPr>
            <a:r>
              <a:rPr lang="ro-RO" sz="2000" b="1" smtClean="0"/>
              <a:t>La sfârșitul încercărilor, Iov a fost restaurat la o stare superioară celei inițiale. </a:t>
            </a:r>
          </a:p>
          <a:p>
            <a:pPr>
              <a:spcBef>
                <a:spcPts val="600"/>
              </a:spcBef>
            </a:pPr>
            <a:r>
              <a:rPr lang="ro-RO" sz="2000" b="1" smtClean="0"/>
              <a:t>Totuși, nu a fost o restaurare completă. A rămas cu durerea pentru copiii pierduți și amintirea teribilei </a:t>
            </a:r>
            <a:r>
              <a:rPr lang="ro-RO" sz="2000" b="1" smtClean="0"/>
              <a:t>experiențe </a:t>
            </a:r>
            <a:r>
              <a:rPr lang="ro-RO" sz="2000" b="1" smtClean="0"/>
              <a:t>suferite</a:t>
            </a:r>
            <a:r>
              <a:rPr lang="ro-RO" sz="2000" b="1" smtClean="0"/>
              <a:t>…</a:t>
            </a:r>
          </a:p>
          <a:p>
            <a:pPr>
              <a:spcBef>
                <a:spcPts val="600"/>
              </a:spcBef>
            </a:pPr>
            <a:r>
              <a:rPr lang="ro-RO" sz="2000" b="1" smtClean="0"/>
              <a:t>Indiferent </a:t>
            </a:r>
            <a:r>
              <a:rPr lang="ro-RO" sz="2000" b="1" smtClean="0"/>
              <a:t>care ar fi experiența noastră, restaurarea noastră, asemenea lui Iov, niciodată nu va fi completă în această viață. Totdeauna vor rămâne răspunsuri de oferit, răni de închis. </a:t>
            </a:r>
          </a:p>
          <a:p>
            <a:pPr>
              <a:spcBef>
                <a:spcPts val="600"/>
              </a:spcBef>
            </a:pPr>
            <a:r>
              <a:rPr lang="ro-RO" sz="2000" b="1" smtClean="0"/>
              <a:t>Dar Dumnezeu ne promite că va veni timpul în </a:t>
            </a:r>
            <a:r>
              <a:rPr lang="ro-RO" sz="2000" b="1" smtClean="0"/>
              <a:t>care </a:t>
            </a:r>
            <a:r>
              <a:rPr lang="ro-RO" sz="2000" b="1" smtClean="0"/>
              <a:t>«</a:t>
            </a:r>
            <a:r>
              <a:rPr lang="ro-RO" sz="2000" b="1" smtClean="0"/>
              <a:t>va scoate la lumină lucrurile ascunse în </a:t>
            </a:r>
            <a:r>
              <a:rPr lang="ro-RO" sz="2000" b="1" smtClean="0"/>
              <a:t>întuneric</a:t>
            </a:r>
            <a:r>
              <a:rPr lang="ro-RO" sz="2000" b="1" smtClean="0"/>
              <a:t>». Momentul </a:t>
            </a:r>
            <a:r>
              <a:rPr lang="ro-RO" sz="2000" b="1" smtClean="0"/>
              <a:t>restaurării </a:t>
            </a:r>
            <a:r>
              <a:rPr lang="ro-RO" sz="2000" b="1" smtClean="0"/>
              <a:t>totale.</a:t>
            </a:r>
            <a:endParaRPr lang="ro-RO" sz="2000" b="1"/>
          </a:p>
        </p:txBody>
      </p:sp>
      <p:pic>
        <p:nvPicPr>
          <p:cNvPr id="2050" name="Picture 2" descr="\\PC-EUNICE\FondosTematicos\Job\Job-18.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7025295" y="3615330"/>
            <a:ext cx="1938536" cy="1453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1" name="Picture 3" descr="\\PC-EUNICE\FondosTematicos\Job\Job-15.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937714" y="2060848"/>
            <a:ext cx="1938536" cy="1453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2" name="Picture 4" descr="\\PC-EUNICE\FondosTematicos\Job\Job-16.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025295" y="2060848"/>
            <a:ext cx="1938536" cy="1453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3" name="Picture 5" descr="\\PC-EUNICE\FondosTematicos\Job\Job-17.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937720" y="3615330"/>
            <a:ext cx="1938536" cy="1453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4" name="Picture 6" descr="\\PC-EUNICE\FondosTematicos\Job\Job-24.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4937714" y="5214965"/>
            <a:ext cx="1938535" cy="1454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5" name="Picture 7" descr="\\PC-EUNICE\FondosTematicos\Job\Job-60.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7025295" y="5214965"/>
            <a:ext cx="1939193" cy="1454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7" name="Picture 9" descr="\\PC-EUNICE\FondosTematicos\Segunda venida\8233049.jpg"/>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a:stretch/>
        </p:blipFill>
        <p:spPr bwMode="auto">
          <a:xfrm>
            <a:off x="136108" y="116632"/>
            <a:ext cx="1843604" cy="1756930"/>
          </a:xfrm>
          <a:prstGeom prst="roundRect">
            <a:avLst>
              <a:gd name="adj" fmla="val 11111"/>
            </a:avLst>
          </a:prstGeom>
          <a:ln w="1905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13420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left)">
                                      <p:cBhvr>
                                        <p:cTn id="26" dur="500"/>
                                        <p:tgtEl>
                                          <p:spTgt spid="4">
                                            <p:txEl>
                                              <p:pRg st="1" end="1"/>
                                            </p:txEl>
                                          </p:spTgt>
                                        </p:tgtEl>
                                      </p:cBhvr>
                                    </p:animEffect>
                                  </p:childTnLst>
                                </p:cTn>
                              </p:par>
                            </p:childTnLst>
                          </p:cTn>
                        </p:par>
                        <p:par>
                          <p:cTn id="27" fill="hold">
                            <p:stCondLst>
                              <p:cond delay="500"/>
                            </p:stCondLst>
                            <p:childTnLst>
                              <p:par>
                                <p:cTn id="28" presetID="47" presetClass="entr" presetSubtype="0" fill="hold" nodeType="after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fade">
                                      <p:cBhvr>
                                        <p:cTn id="30" dur="1000"/>
                                        <p:tgtEl>
                                          <p:spTgt spid="2051"/>
                                        </p:tgtEl>
                                      </p:cBhvr>
                                    </p:animEffect>
                                    <p:anim calcmode="lin" valueType="num">
                                      <p:cBhvr>
                                        <p:cTn id="31" dur="1000" fill="hold"/>
                                        <p:tgtEl>
                                          <p:spTgt spid="2051"/>
                                        </p:tgtEl>
                                        <p:attrNameLst>
                                          <p:attrName>ppt_x</p:attrName>
                                        </p:attrNameLst>
                                      </p:cBhvr>
                                      <p:tavLst>
                                        <p:tav tm="0">
                                          <p:val>
                                            <p:strVal val="#ppt_x"/>
                                          </p:val>
                                        </p:tav>
                                        <p:tav tm="100000">
                                          <p:val>
                                            <p:strVal val="#ppt_x"/>
                                          </p:val>
                                        </p:tav>
                                      </p:tavLst>
                                    </p:anim>
                                    <p:anim calcmode="lin" valueType="num">
                                      <p:cBhvr>
                                        <p:cTn id="32" dur="1000" fill="hold"/>
                                        <p:tgtEl>
                                          <p:spTgt spid="2051"/>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fade">
                                      <p:cBhvr>
                                        <p:cTn id="35" dur="1000"/>
                                        <p:tgtEl>
                                          <p:spTgt spid="2052"/>
                                        </p:tgtEl>
                                      </p:cBhvr>
                                    </p:animEffect>
                                    <p:anim calcmode="lin" valueType="num">
                                      <p:cBhvr>
                                        <p:cTn id="36" dur="1000" fill="hold"/>
                                        <p:tgtEl>
                                          <p:spTgt spid="2052"/>
                                        </p:tgtEl>
                                        <p:attrNameLst>
                                          <p:attrName>ppt_x</p:attrName>
                                        </p:attrNameLst>
                                      </p:cBhvr>
                                      <p:tavLst>
                                        <p:tav tm="0">
                                          <p:val>
                                            <p:strVal val="#ppt_x"/>
                                          </p:val>
                                        </p:tav>
                                        <p:tav tm="100000">
                                          <p:val>
                                            <p:strVal val="#ppt_x"/>
                                          </p:val>
                                        </p:tav>
                                      </p:tavLst>
                                    </p:anim>
                                    <p:anim calcmode="lin" valueType="num">
                                      <p:cBhvr>
                                        <p:cTn id="37" dur="1000" fill="hold"/>
                                        <p:tgtEl>
                                          <p:spTgt spid="2052"/>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nodeType="afterEffect">
                                  <p:stCondLst>
                                    <p:cond delay="0"/>
                                  </p:stCondLst>
                                  <p:childTnLst>
                                    <p:set>
                                      <p:cBhvr>
                                        <p:cTn id="40" dur="1" fill="hold">
                                          <p:stCondLst>
                                            <p:cond delay="0"/>
                                          </p:stCondLst>
                                        </p:cTn>
                                        <p:tgtEl>
                                          <p:spTgt spid="2053"/>
                                        </p:tgtEl>
                                        <p:attrNameLst>
                                          <p:attrName>style.visibility</p:attrName>
                                        </p:attrNameLst>
                                      </p:cBhvr>
                                      <p:to>
                                        <p:strVal val="visible"/>
                                      </p:to>
                                    </p:set>
                                    <p:animEffect transition="in" filter="fade">
                                      <p:cBhvr>
                                        <p:cTn id="41" dur="1000"/>
                                        <p:tgtEl>
                                          <p:spTgt spid="2053"/>
                                        </p:tgtEl>
                                      </p:cBhvr>
                                    </p:animEffect>
                                    <p:anim calcmode="lin" valueType="num">
                                      <p:cBhvr>
                                        <p:cTn id="42" dur="1000" fill="hold"/>
                                        <p:tgtEl>
                                          <p:spTgt spid="2053"/>
                                        </p:tgtEl>
                                        <p:attrNameLst>
                                          <p:attrName>ppt_x</p:attrName>
                                        </p:attrNameLst>
                                      </p:cBhvr>
                                      <p:tavLst>
                                        <p:tav tm="0">
                                          <p:val>
                                            <p:strVal val="#ppt_x"/>
                                          </p:val>
                                        </p:tav>
                                        <p:tav tm="100000">
                                          <p:val>
                                            <p:strVal val="#ppt_x"/>
                                          </p:val>
                                        </p:tav>
                                      </p:tavLst>
                                    </p:anim>
                                    <p:anim calcmode="lin" valueType="num">
                                      <p:cBhvr>
                                        <p:cTn id="43" dur="1000" fill="hold"/>
                                        <p:tgtEl>
                                          <p:spTgt spid="2053"/>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050"/>
                                        </p:tgtEl>
                                        <p:attrNameLst>
                                          <p:attrName>style.visibility</p:attrName>
                                        </p:attrNameLst>
                                      </p:cBhvr>
                                      <p:to>
                                        <p:strVal val="visible"/>
                                      </p:to>
                                    </p:set>
                                    <p:animEffect transition="in" filter="fade">
                                      <p:cBhvr>
                                        <p:cTn id="46" dur="1000"/>
                                        <p:tgtEl>
                                          <p:spTgt spid="2050"/>
                                        </p:tgtEl>
                                      </p:cBhvr>
                                    </p:animEffect>
                                    <p:anim calcmode="lin" valueType="num">
                                      <p:cBhvr>
                                        <p:cTn id="47" dur="1000" fill="hold"/>
                                        <p:tgtEl>
                                          <p:spTgt spid="2050"/>
                                        </p:tgtEl>
                                        <p:attrNameLst>
                                          <p:attrName>ppt_x</p:attrName>
                                        </p:attrNameLst>
                                      </p:cBhvr>
                                      <p:tavLst>
                                        <p:tav tm="0">
                                          <p:val>
                                            <p:strVal val="#ppt_x"/>
                                          </p:val>
                                        </p:tav>
                                        <p:tav tm="100000">
                                          <p:val>
                                            <p:strVal val="#ppt_x"/>
                                          </p:val>
                                        </p:tav>
                                      </p:tavLst>
                                    </p:anim>
                                    <p:anim calcmode="lin" valueType="num">
                                      <p:cBhvr>
                                        <p:cTn id="48" dur="1000" fill="hold"/>
                                        <p:tgtEl>
                                          <p:spTgt spid="2050"/>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7" presetClass="entr" presetSubtype="0" fill="hold" nodeType="afterEffect">
                                  <p:stCondLst>
                                    <p:cond delay="0"/>
                                  </p:stCondLst>
                                  <p:childTnLst>
                                    <p:set>
                                      <p:cBhvr>
                                        <p:cTn id="51" dur="1" fill="hold">
                                          <p:stCondLst>
                                            <p:cond delay="0"/>
                                          </p:stCondLst>
                                        </p:cTn>
                                        <p:tgtEl>
                                          <p:spTgt spid="2054"/>
                                        </p:tgtEl>
                                        <p:attrNameLst>
                                          <p:attrName>style.visibility</p:attrName>
                                        </p:attrNameLst>
                                      </p:cBhvr>
                                      <p:to>
                                        <p:strVal val="visible"/>
                                      </p:to>
                                    </p:set>
                                    <p:animEffect transition="in" filter="fade">
                                      <p:cBhvr>
                                        <p:cTn id="52" dur="1000"/>
                                        <p:tgtEl>
                                          <p:spTgt spid="2054"/>
                                        </p:tgtEl>
                                      </p:cBhvr>
                                    </p:animEffect>
                                    <p:anim calcmode="lin" valueType="num">
                                      <p:cBhvr>
                                        <p:cTn id="53" dur="1000" fill="hold"/>
                                        <p:tgtEl>
                                          <p:spTgt spid="2054"/>
                                        </p:tgtEl>
                                        <p:attrNameLst>
                                          <p:attrName>ppt_x</p:attrName>
                                        </p:attrNameLst>
                                      </p:cBhvr>
                                      <p:tavLst>
                                        <p:tav tm="0">
                                          <p:val>
                                            <p:strVal val="#ppt_x"/>
                                          </p:val>
                                        </p:tav>
                                        <p:tav tm="100000">
                                          <p:val>
                                            <p:strVal val="#ppt_x"/>
                                          </p:val>
                                        </p:tav>
                                      </p:tavLst>
                                    </p:anim>
                                    <p:anim calcmode="lin" valueType="num">
                                      <p:cBhvr>
                                        <p:cTn id="54" dur="1000" fill="hold"/>
                                        <p:tgtEl>
                                          <p:spTgt spid="2054"/>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055"/>
                                        </p:tgtEl>
                                        <p:attrNameLst>
                                          <p:attrName>style.visibility</p:attrName>
                                        </p:attrNameLst>
                                      </p:cBhvr>
                                      <p:to>
                                        <p:strVal val="visible"/>
                                      </p:to>
                                    </p:set>
                                    <p:animEffect transition="in" filter="fade">
                                      <p:cBhvr>
                                        <p:cTn id="57" dur="1000"/>
                                        <p:tgtEl>
                                          <p:spTgt spid="2055"/>
                                        </p:tgtEl>
                                      </p:cBhvr>
                                    </p:animEffect>
                                    <p:anim calcmode="lin" valueType="num">
                                      <p:cBhvr>
                                        <p:cTn id="58" dur="1000" fill="hold"/>
                                        <p:tgtEl>
                                          <p:spTgt spid="2055"/>
                                        </p:tgtEl>
                                        <p:attrNameLst>
                                          <p:attrName>ppt_x</p:attrName>
                                        </p:attrNameLst>
                                      </p:cBhvr>
                                      <p:tavLst>
                                        <p:tav tm="0">
                                          <p:val>
                                            <p:strVal val="#ppt_x"/>
                                          </p:val>
                                        </p:tav>
                                        <p:tav tm="100000">
                                          <p:val>
                                            <p:strVal val="#ppt_x"/>
                                          </p:val>
                                        </p:tav>
                                      </p:tavLst>
                                    </p:anim>
                                    <p:anim calcmode="lin" valueType="num">
                                      <p:cBhvr>
                                        <p:cTn id="59"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wipe(left)">
                                      <p:cBhvr>
                                        <p:cTn id="64" dur="500"/>
                                        <p:tgtEl>
                                          <p:spTgt spid="4">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6" fill="hold" nodeType="clickEffect">
                                  <p:stCondLst>
                                    <p:cond delay="0"/>
                                  </p:stCondLst>
                                  <p:childTnLst>
                                    <p:set>
                                      <p:cBhvr>
                                        <p:cTn id="68" dur="1" fill="hold">
                                          <p:stCondLst>
                                            <p:cond delay="0"/>
                                          </p:stCondLst>
                                        </p:cTn>
                                        <p:tgtEl>
                                          <p:spTgt spid="2057"/>
                                        </p:tgtEl>
                                        <p:attrNameLst>
                                          <p:attrName>style.visibility</p:attrName>
                                        </p:attrNameLst>
                                      </p:cBhvr>
                                      <p:to>
                                        <p:strVal val="visible"/>
                                      </p:to>
                                    </p:set>
                                    <p:anim calcmode="lin" valueType="num">
                                      <p:cBhvr additive="base">
                                        <p:cTn id="69" dur="500" fill="hold"/>
                                        <p:tgtEl>
                                          <p:spTgt spid="2057"/>
                                        </p:tgtEl>
                                        <p:attrNameLst>
                                          <p:attrName>ppt_x</p:attrName>
                                        </p:attrNameLst>
                                      </p:cBhvr>
                                      <p:tavLst>
                                        <p:tav tm="0">
                                          <p:val>
                                            <p:strVal val="1+#ppt_w/2"/>
                                          </p:val>
                                        </p:tav>
                                        <p:tav tm="100000">
                                          <p:val>
                                            <p:strVal val="#ppt_x"/>
                                          </p:val>
                                        </p:tav>
                                      </p:tavLst>
                                    </p:anim>
                                    <p:anim calcmode="lin" valueType="num">
                                      <p:cBhvr additive="base">
                                        <p:cTn id="70" dur="500" fill="hold"/>
                                        <p:tgtEl>
                                          <p:spTgt spid="2057"/>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Effect transition="in" filter="wipe(left)">
                                      <p:cBhvr>
                                        <p:cTn id="7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I:\Dibujos\Oxygen\05\JPG Format\Original Art\Soft Edge\Glory.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18195" y="1893025"/>
            <a:ext cx="4602163" cy="520223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971600" y="-27384"/>
            <a:ext cx="7128792" cy="769441"/>
          </a:xfrm>
          <a:prstGeom prst="rect">
            <a:avLst/>
          </a:prstGeom>
          <a:noFill/>
        </p:spPr>
        <p:txBody>
          <a:bodyPr wrap="square" rtlCol="0">
            <a:spAutoFit/>
          </a:bodyPr>
          <a:lstStyle/>
          <a:p>
            <a:pPr algn="ctr"/>
            <a:r>
              <a:rPr lang="ro-RO" sz="4400" smtClean="0">
                <a:ln w="18415" cmpd="sng">
                  <a:solidFill>
                    <a:srgbClr val="FFFFFF"/>
                  </a:solidFill>
                  <a:prstDash val="solid"/>
                </a:ln>
                <a:solidFill>
                  <a:srgbClr val="FFFFFF"/>
                </a:solidFill>
                <a:effectLst>
                  <a:outerShdw blurRad="63500" dir="3600000" algn="tl" rotWithShape="0">
                    <a:srgbClr val="000000">
                      <a:alpha val="70000"/>
                    </a:srgbClr>
                  </a:outerShdw>
                </a:effectLst>
              </a:rPr>
              <a:t>RESTAURAREA</a:t>
            </a:r>
            <a:r>
              <a:rPr lang="ro-RO" sz="440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o-RO" sz="4400" smtClean="0">
                <a:ln w="18415" cmpd="sng">
                  <a:solidFill>
                    <a:srgbClr val="FFFFFF"/>
                  </a:solidFill>
                  <a:prstDash val="solid"/>
                </a:ln>
                <a:solidFill>
                  <a:srgbClr val="FFFFFF"/>
                </a:solidFill>
                <a:effectLst>
                  <a:outerShdw blurRad="63500" dir="3600000" algn="tl" rotWithShape="0">
                    <a:srgbClr val="000000">
                      <a:alpha val="70000"/>
                    </a:srgbClr>
                  </a:outerShdw>
                </a:effectLst>
              </a:rPr>
              <a:t>TOTALĂ</a:t>
            </a:r>
            <a:endParaRPr lang="ro-RO" sz="44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Rectángulo"/>
          <p:cNvSpPr/>
          <p:nvPr/>
        </p:nvSpPr>
        <p:spPr>
          <a:xfrm>
            <a:off x="1115615" y="692696"/>
            <a:ext cx="7423173" cy="1200329"/>
          </a:xfrm>
          <a:prstGeom prst="rect">
            <a:avLst/>
          </a:prstGeom>
        </p:spPr>
        <p:txBody>
          <a:bodyPr wrap="square">
            <a:spAutoFit/>
          </a:bodyPr>
          <a:lstStyle/>
          <a:p>
            <a:r>
              <a:rPr lang="ro-RO" b="1" dirty="0" smtClean="0">
                <a:solidFill>
                  <a:srgbClr val="6D0607"/>
                </a:solidFill>
                <a:latin typeface="Comic Sans MS" pitchFamily="66" charset="0"/>
              </a:rPr>
              <a:t>«Dar în vremea acestor împăraţi, Dumnezeul cerurilor va ridica o împărăţie, care nu va fi nimicită niciodată, şi care nu va trece supt stăpânirea unui alt popor. Ea va sfărâma şi va nimici toate acele împărăţii, şi ea însăși va dăinui vecinic.» </a:t>
            </a:r>
            <a:r>
              <a:rPr lang="ro-RO" sz="1400" b="1" dirty="0" smtClean="0">
                <a:solidFill>
                  <a:srgbClr val="6D0607"/>
                </a:solidFill>
                <a:latin typeface="Comic Sans MS" pitchFamily="66" charset="0"/>
              </a:rPr>
              <a:t>(Daniel 2:44)</a:t>
            </a:r>
            <a:endParaRPr lang="ro-RO" sz="1400" b="1" dirty="0">
              <a:solidFill>
                <a:srgbClr val="6D0607"/>
              </a:solidFill>
              <a:latin typeface="Comic Sans MS" pitchFamily="66" charset="0"/>
            </a:endParaRPr>
          </a:p>
        </p:txBody>
      </p:sp>
      <p:sp>
        <p:nvSpPr>
          <p:cNvPr id="4" name="3 CuadroTexto"/>
          <p:cNvSpPr txBox="1"/>
          <p:nvPr/>
        </p:nvSpPr>
        <p:spPr>
          <a:xfrm>
            <a:off x="4139952" y="2348880"/>
            <a:ext cx="4398837" cy="4555093"/>
          </a:xfrm>
          <a:prstGeom prst="rect">
            <a:avLst/>
          </a:prstGeom>
          <a:noFill/>
        </p:spPr>
        <p:txBody>
          <a:bodyPr wrap="square" rtlCol="0">
            <a:spAutoFit/>
          </a:bodyPr>
          <a:lstStyle/>
          <a:p>
            <a:pPr>
              <a:spcBef>
                <a:spcPts val="600"/>
              </a:spcBef>
            </a:pPr>
            <a:r>
              <a:rPr lang="ro-RO" sz="2000" b="1" smtClean="0"/>
              <a:t>Biblia ne învață că istoria umană, supusă păcatului, are un final. Dumnezeu restaurează toate lucrurile la starea lor inițială, eliminând astfel păcatul și consecințele sale. </a:t>
            </a:r>
          </a:p>
          <a:p>
            <a:pPr>
              <a:spcBef>
                <a:spcPts val="600"/>
              </a:spcBef>
            </a:pPr>
            <a:r>
              <a:rPr lang="ro-RO" sz="2000" b="1" smtClean="0"/>
              <a:t>Cartea lui Iov se încheie cu moarte sa, dar acesta nu este finalul istoriei sale. Deasemenea, moartea nu va fi nici sfârșitul istoriei noastre. </a:t>
            </a:r>
          </a:p>
          <a:p>
            <a:pPr>
              <a:spcBef>
                <a:spcPts val="600"/>
              </a:spcBef>
            </a:pPr>
            <a:r>
              <a:rPr lang="ro-RO" sz="2000" b="1" smtClean="0"/>
              <a:t>Va veni ziua </a:t>
            </a:r>
            <a:r>
              <a:rPr lang="ro-RO" sz="2000" b="1" smtClean="0"/>
              <a:t>când </a:t>
            </a:r>
            <a:r>
              <a:rPr lang="ro-RO" sz="2000" b="1" smtClean="0"/>
              <a:t>«</a:t>
            </a:r>
            <a:r>
              <a:rPr lang="ro-RO" sz="2000" b="1" smtClean="0">
                <a:latin typeface="Calibri" pitchFamily="34" charset="0"/>
              </a:rPr>
              <a:t>sfinţii Celui Prea Înalt vor primi împărăţia şi vor stăpîni împărăţia în </a:t>
            </a:r>
            <a:r>
              <a:rPr lang="ro-RO" sz="2000" b="1" smtClean="0">
                <a:latin typeface="Calibri" pitchFamily="34" charset="0"/>
              </a:rPr>
              <a:t>veci</a:t>
            </a:r>
            <a:r>
              <a:rPr lang="ro-RO" sz="2000" b="1" smtClean="0">
                <a:latin typeface="Calibri" pitchFamily="34" charset="0"/>
              </a:rPr>
              <a:t>, din vecinicie în </a:t>
            </a:r>
            <a:r>
              <a:rPr lang="ro-RO" sz="2000" b="1" smtClean="0">
                <a:latin typeface="Calibri" pitchFamily="34" charset="0"/>
              </a:rPr>
              <a:t>vecinicie.</a:t>
            </a:r>
            <a:r>
              <a:rPr lang="ro-RO" sz="2000" b="1" smtClean="0"/>
              <a:t>» </a:t>
            </a:r>
            <a:r>
              <a:rPr lang="ro-RO" sz="2000" b="1" smtClean="0"/>
              <a:t>(</a:t>
            </a:r>
            <a:r>
              <a:rPr lang="ro-RO" sz="2000" b="1" smtClean="0"/>
              <a:t>Daniel </a:t>
            </a:r>
            <a:r>
              <a:rPr lang="ro-RO" sz="2000" b="1" smtClean="0"/>
              <a:t>7:18</a:t>
            </a:r>
            <a:r>
              <a:rPr lang="ro-RO" sz="2000" b="1" smtClean="0"/>
              <a:t>). Ziua </a:t>
            </a:r>
            <a:r>
              <a:rPr lang="ro-RO" sz="2000" b="1" smtClean="0"/>
              <a:t>restaurării </a:t>
            </a:r>
            <a:r>
              <a:rPr lang="ro-RO" sz="2000" b="1" smtClean="0"/>
              <a:t>totale.</a:t>
            </a:r>
            <a:endParaRPr lang="ro-RO" sz="2000" b="1"/>
          </a:p>
        </p:txBody>
      </p:sp>
    </p:spTree>
    <p:extLst>
      <p:ext uri="{BB962C8B-B14F-4D97-AF65-F5344CB8AC3E}">
        <p14:creationId xmlns:p14="http://schemas.microsoft.com/office/powerpoint/2010/main" xmlns="" val="4243277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331640" y="-99392"/>
            <a:ext cx="7812360" cy="923330"/>
          </a:xfrm>
          <a:prstGeom prst="rect">
            <a:avLst/>
          </a:prstGeom>
          <a:noFill/>
        </p:spPr>
        <p:txBody>
          <a:bodyPr wrap="square" rtlCol="0">
            <a:spAutoFit/>
            <a:scene3d>
              <a:camera prst="orthographicFront"/>
              <a:lightRig rig="soft" dir="tl"/>
            </a:scene3d>
            <a:sp3d extrusionH="57150" contourW="19050" prstMaterial="clear">
              <a:bevelT w="50800" h="50800" prst="cross"/>
              <a:contourClr>
                <a:schemeClr val="tx2">
                  <a:lumMod val="75000"/>
                </a:schemeClr>
              </a:contourClr>
            </a:sp3d>
          </a:bodyPr>
          <a:lstStyle/>
          <a:p>
            <a:pPr algn="ctr"/>
            <a:r>
              <a:rPr lang="ro-RO" sz="5400" b="1" spc="300" smtClean="0">
                <a:ln/>
                <a:solidFill>
                  <a:srgbClr val="0D1F35"/>
                </a:solidFill>
              </a:rPr>
              <a:t>SFÂRȘITUL </a:t>
            </a:r>
            <a:r>
              <a:rPr lang="ro-RO" sz="5400" b="1" spc="300" smtClean="0">
                <a:ln/>
                <a:solidFill>
                  <a:srgbClr val="0D1F35"/>
                </a:solidFill>
              </a:rPr>
              <a:t>SFÂRȘITULUI</a:t>
            </a:r>
            <a:endParaRPr lang="ro-RO" sz="5400" b="1" spc="300">
              <a:ln/>
              <a:solidFill>
                <a:srgbClr val="0D1F35"/>
              </a:solidFill>
            </a:endParaRPr>
          </a:p>
        </p:txBody>
      </p:sp>
      <p:sp>
        <p:nvSpPr>
          <p:cNvPr id="3" name="2 Rectángulo"/>
          <p:cNvSpPr/>
          <p:nvPr/>
        </p:nvSpPr>
        <p:spPr>
          <a:xfrm>
            <a:off x="1428728" y="692696"/>
            <a:ext cx="7751784" cy="1200329"/>
          </a:xfrm>
          <a:prstGeom prst="rect">
            <a:avLst/>
          </a:prstGeom>
        </p:spPr>
        <p:txBody>
          <a:bodyPr wrap="square">
            <a:spAutoFit/>
          </a:bodyPr>
          <a:lstStyle/>
          <a:p>
            <a:r>
              <a:rPr lang="ro-RO" b="1" dirty="0" smtClean="0">
                <a:solidFill>
                  <a:srgbClr val="0D1F35"/>
                </a:solidFill>
                <a:latin typeface="Comic Sans MS" pitchFamily="66" charset="0"/>
              </a:rPr>
              <a:t>«Dacă omul odată mort ar putea să mai învie, aş mai trage nădejde în tot timpul suferinţelor mele, până mi se va schimba starea în care mă găsesc. Atunci m-ai chema, şi Ţi-aş răspunde, şi Ţi-ar fi dor de făptura mâinilor Tale.» </a:t>
            </a:r>
            <a:r>
              <a:rPr lang="ro-RO" sz="1400" b="1" dirty="0" smtClean="0">
                <a:solidFill>
                  <a:srgbClr val="0D1F35"/>
                </a:solidFill>
                <a:latin typeface="Comic Sans MS" pitchFamily="66" charset="0"/>
              </a:rPr>
              <a:t>(Iov 14:14-15)</a:t>
            </a:r>
            <a:endParaRPr lang="ro-RO" sz="1400" b="1" dirty="0">
              <a:solidFill>
                <a:srgbClr val="0D1F35"/>
              </a:solidFill>
              <a:latin typeface="Comic Sans MS" pitchFamily="66" charset="0"/>
            </a:endParaRPr>
          </a:p>
        </p:txBody>
      </p:sp>
      <p:sp>
        <p:nvSpPr>
          <p:cNvPr id="4" name="3 CuadroTexto"/>
          <p:cNvSpPr txBox="1"/>
          <p:nvPr/>
        </p:nvSpPr>
        <p:spPr>
          <a:xfrm>
            <a:off x="107504" y="1873562"/>
            <a:ext cx="4752528" cy="4939814"/>
          </a:xfrm>
          <a:prstGeom prst="rect">
            <a:avLst/>
          </a:prstGeom>
          <a:noFill/>
        </p:spPr>
        <p:txBody>
          <a:bodyPr wrap="square" rtlCol="0">
            <a:spAutoFit/>
          </a:bodyPr>
          <a:lstStyle/>
          <a:p>
            <a:pPr>
              <a:spcBef>
                <a:spcPts val="600"/>
              </a:spcBef>
            </a:pPr>
            <a:r>
              <a:rPr lang="ro-RO" sz="2000" b="1" dirty="0" smtClean="0"/>
              <a:t>Cum </a:t>
            </a:r>
            <a:r>
              <a:rPr lang="ro-RO" sz="2000" b="1" dirty="0" smtClean="0"/>
              <a:t>am văzut, sfârșitul sfârșitului </a:t>
            </a:r>
            <a:r>
              <a:rPr lang="ro-RO" sz="2000" b="1" dirty="0" smtClean="0"/>
              <a:t>(când </a:t>
            </a:r>
            <a:r>
              <a:rPr lang="ro-RO" sz="2000" b="1" dirty="0" smtClean="0"/>
              <a:t>nu va mai fi </a:t>
            </a:r>
            <a:r>
              <a:rPr lang="ro-RO" sz="2000" b="1" dirty="0" smtClean="0"/>
              <a:t>sfârșit) va </a:t>
            </a:r>
            <a:r>
              <a:rPr lang="ro-RO" sz="2000" b="1" dirty="0" smtClean="0"/>
              <a:t>fi instaurarea Împărăției Eternului Dumnezeu. </a:t>
            </a:r>
          </a:p>
          <a:p>
            <a:pPr>
              <a:spcBef>
                <a:spcPts val="600"/>
              </a:spcBef>
            </a:pPr>
            <a:r>
              <a:rPr lang="ro-RO" sz="2000" b="1" dirty="0" smtClean="0"/>
              <a:t>Până atunci, mulți sfinți, de toate vârstele, vor fi murit deja; și unii dintre cei care acum trăim, cu siguranță vom muri.</a:t>
            </a:r>
          </a:p>
          <a:p>
            <a:pPr>
              <a:spcBef>
                <a:spcPts val="600"/>
              </a:spcBef>
            </a:pPr>
            <a:r>
              <a:rPr lang="ro-RO" sz="2000" b="1" dirty="0" smtClean="0"/>
              <a:t>Înaintea întrebării dacă vom mai trăi, Iov răspunde cu certitudine. Când el va auzi vocea care îl strigă, va răspunde într-un corp înviat. Iar cei care suntem încă în viață, vom fi transformați la auzul acestei voci </a:t>
            </a:r>
            <a:r>
              <a:rPr lang="ro-RO" sz="2000" b="1" dirty="0" smtClean="0"/>
              <a:t>(1 Cor. 15:52).</a:t>
            </a:r>
          </a:p>
          <a:p>
            <a:pPr>
              <a:spcBef>
                <a:spcPts val="600"/>
              </a:spcBef>
            </a:pPr>
            <a:r>
              <a:rPr lang="ro-RO" sz="2000" b="1" dirty="0" smtClean="0"/>
              <a:t>«</a:t>
            </a:r>
            <a:r>
              <a:rPr lang="ro-RO" sz="2000" b="1" dirty="0" smtClean="0">
                <a:latin typeface="Calibri" pitchFamily="34" charset="0"/>
              </a:rPr>
              <a:t>Nu vă miraţi de lucrul acesta; pentru că vine ceasul când toţi cei din morminte vor auzi glasul Lui</a:t>
            </a:r>
            <a:r>
              <a:rPr lang="ro-RO" sz="2000" b="1" dirty="0" smtClean="0"/>
              <a:t>» (Ioan 5:28).</a:t>
            </a:r>
            <a:endParaRPr lang="ro-RO" sz="2000" b="1" dirty="0"/>
          </a:p>
        </p:txBody>
      </p:sp>
      <p:pic>
        <p:nvPicPr>
          <p:cNvPr id="4098" name="Picture 2" descr="\\PC-EUNICE\FondosTematicos\Resurreccion\ED-43.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059213" y="3944952"/>
            <a:ext cx="3977283" cy="28684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4099" name="Picture 3" descr="I:\Dibujos\varios\Genealogias.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643698" y="1869334"/>
            <a:ext cx="2808312" cy="20149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4101" name="Picture 5" descr="http://www.quo.es/var/quo/storage/images/ciencia/noticias/lapidas_contra_el_cambio/163398-1-esl-ES/lapidas_contra_el_cambio_full_landscape.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50944" y="116632"/>
            <a:ext cx="1208688" cy="1531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3171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fade">
                                      <p:cBhvr>
                                        <p:cTn id="16" dur="1000"/>
                                        <p:tgtEl>
                                          <p:spTgt spid="4101"/>
                                        </p:tgtEl>
                                      </p:cBhvr>
                                    </p:animEffect>
                                    <p:anim calcmode="lin" valueType="num">
                                      <p:cBhvr>
                                        <p:cTn id="17" dur="1000" fill="hold"/>
                                        <p:tgtEl>
                                          <p:spTgt spid="4101"/>
                                        </p:tgtEl>
                                        <p:attrNameLst>
                                          <p:attrName>ppt_x</p:attrName>
                                        </p:attrNameLst>
                                      </p:cBhvr>
                                      <p:tavLst>
                                        <p:tav tm="0">
                                          <p:val>
                                            <p:strVal val="#ppt_x"/>
                                          </p:val>
                                        </p:tav>
                                        <p:tav tm="100000">
                                          <p:val>
                                            <p:strVal val="#ppt_x"/>
                                          </p:val>
                                        </p:tav>
                                      </p:tavLst>
                                    </p:anim>
                                    <p:anim calcmode="lin" valueType="num">
                                      <p:cBhvr>
                                        <p:cTn id="18" dur="1000" fill="hold"/>
                                        <p:tgtEl>
                                          <p:spTgt spid="410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099"/>
                                        </p:tgtEl>
                                        <p:attrNameLst>
                                          <p:attrName>style.visibility</p:attrName>
                                        </p:attrNameLst>
                                      </p:cBhvr>
                                      <p:to>
                                        <p:strVal val="visible"/>
                                      </p:to>
                                    </p:set>
                                    <p:animEffect transition="in" filter="wipe(down)">
                                      <p:cBhvr>
                                        <p:cTn id="33" dur="1000"/>
                                        <p:tgtEl>
                                          <p:spTgt spid="409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wipe(up)">
                                      <p:cBhvr>
                                        <p:cTn id="42" dur="1000"/>
                                        <p:tgtEl>
                                          <p:spTgt spid="4098"/>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wipe(left)">
                                      <p:cBhvr>
                                        <p:cTn id="46" dur="500"/>
                                        <p:tgtEl>
                                          <p:spTgt spid="4">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wipe(left)">
                                      <p:cBhvr>
                                        <p:cTn id="5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83568" y="620688"/>
            <a:ext cx="7704856" cy="5509200"/>
          </a:xfrm>
          <a:prstGeom prst="rect">
            <a:avLst/>
          </a:prstGeom>
        </p:spPr>
        <p:txBody>
          <a:bodyPr wrap="square">
            <a:spAutoFit/>
          </a:bodyPr>
          <a:lstStyle/>
          <a:p>
            <a:pPr indent="355600" algn="just"/>
            <a:r>
              <a:rPr lang="ro-RO" sz="2200" dirty="0" smtClean="0">
                <a:latin typeface="Arial (Corp)"/>
              </a:rPr>
              <a:t>«</a:t>
            </a:r>
            <a:r>
              <a:rPr lang="ro-RO" sz="2200" b="1" dirty="0" smtClean="0">
                <a:effectLst>
                  <a:outerShdw blurRad="38100" dist="38100" dir="2700000" algn="tl">
                    <a:srgbClr val="000000">
                      <a:alpha val="43137"/>
                    </a:srgbClr>
                  </a:outerShdw>
                </a:effectLst>
                <a:latin typeface="Arial (Corp)"/>
              </a:rPr>
              <a:t>Reuşind să-l îndepărteze pe om de pe calea ascultării, Satana a devenit „dumnezeul veacului acestuia” (2 Corinteni 4:</a:t>
            </a:r>
            <a:r>
              <a:rPr lang="ro-RO" sz="2200" b="1" dirty="0" err="1" smtClean="0">
                <a:effectLst>
                  <a:outerShdw blurRad="38100" dist="38100" dir="2700000" algn="tl">
                    <a:srgbClr val="000000">
                      <a:alpha val="43137"/>
                    </a:srgbClr>
                  </a:outerShdw>
                </a:effectLst>
                <a:latin typeface="Arial (Corp)"/>
              </a:rPr>
              <a:t>4</a:t>
            </a:r>
            <a:r>
              <a:rPr lang="ro-RO" sz="2200" b="1" dirty="0" smtClean="0">
                <a:effectLst>
                  <a:outerShdw blurRad="38100" dist="38100" dir="2700000" algn="tl">
                    <a:srgbClr val="000000">
                      <a:alpha val="43137"/>
                    </a:srgbClr>
                  </a:outerShdw>
                </a:effectLst>
                <a:latin typeface="Arial (Corp)"/>
              </a:rPr>
              <a:t>). Stăpânirea care odinioară îi aparţinuse lui Adam a trecut la uzurpator. Dar Fiul lui Dumnezeu şi-a propus să vină pe pământ pentru a plăti pedeapsa păcatului şi, în felul acesta, nu numai să răscumpere pe om, ci şi să recâştige stăpânirea pierdută. Despre această restatornicire proorocea Mica atunci când zicea: „Iar la tine, turn al turmei, de al fiicei Sionului, la tine va veni, şi la tine va ajunge vechea stăpânire” (Mica 4:8). Apostolul Pavel se referea la ea, ca la „răscumpărarea celor câştigaţi” (Efeseni 1:14). Iar psalmistul avea în minte aceeaşi restatornicire finală a moştenirii originale a omului, când declara: „Cei neprihăniţi vor moşteni ţara şi vor locui în ea pe vecie” (Psalmii 37:29).</a:t>
            </a:r>
            <a:r>
              <a:rPr lang="ro-RO" sz="2200" dirty="0" smtClean="0">
                <a:latin typeface="Arial (Corp)"/>
              </a:rPr>
              <a:t>»</a:t>
            </a:r>
            <a:endParaRPr lang="ro-RO" sz="2200" dirty="0">
              <a:latin typeface="Arial (Corp)"/>
            </a:endParaRPr>
          </a:p>
        </p:txBody>
      </p:sp>
      <p:sp>
        <p:nvSpPr>
          <p:cNvPr id="3" name="2 CuadroTexto"/>
          <p:cNvSpPr txBox="1"/>
          <p:nvPr/>
        </p:nvSpPr>
        <p:spPr>
          <a:xfrm>
            <a:off x="5994973" y="6093296"/>
            <a:ext cx="2851550" cy="338554"/>
          </a:xfrm>
          <a:prstGeom prst="rect">
            <a:avLst/>
          </a:prstGeom>
          <a:noFill/>
        </p:spPr>
        <p:txBody>
          <a:bodyPr wrap="none" rtlCol="0">
            <a:spAutoFit/>
          </a:bodyPr>
          <a:lstStyle/>
          <a:p>
            <a:pPr algn="r"/>
            <a:r>
              <a:rPr lang="ro-RO" sz="1600" b="1" smtClean="0"/>
              <a:t>E.G.W</a:t>
            </a:r>
            <a:r>
              <a:rPr lang="ro-RO" sz="1600" b="1" smtClean="0"/>
              <a:t>. </a:t>
            </a:r>
            <a:r>
              <a:rPr lang="ro-RO" sz="1600" b="1" smtClean="0"/>
              <a:t>(</a:t>
            </a:r>
            <a:r>
              <a:rPr lang="ro-RO" sz="1600" b="1" smtClean="0"/>
              <a:t>Profeți </a:t>
            </a:r>
            <a:r>
              <a:rPr lang="ro-RO" sz="1600" b="1" smtClean="0"/>
              <a:t>și </a:t>
            </a:r>
            <a:r>
              <a:rPr lang="ro-RO" sz="1600" b="1" smtClean="0"/>
              <a:t>regi</a:t>
            </a:r>
            <a:r>
              <a:rPr lang="ro-RO" sz="1600" b="1" smtClean="0"/>
              <a:t>, </a:t>
            </a:r>
            <a:r>
              <a:rPr lang="ro-RO" sz="1600" b="1" smtClean="0"/>
              <a:t>pa</a:t>
            </a:r>
            <a:r>
              <a:rPr lang="ro-RO" sz="1600" b="1" smtClean="0"/>
              <a:t>g</a:t>
            </a:r>
            <a:r>
              <a:rPr lang="ro-RO" sz="1600" b="1" smtClean="0"/>
              <a:t>. </a:t>
            </a:r>
            <a:r>
              <a:rPr lang="ro-RO" sz="1600" b="1" smtClean="0"/>
              <a:t>682)</a:t>
            </a:r>
            <a:endParaRPr lang="ro-RO" sz="1600" b="1"/>
          </a:p>
        </p:txBody>
      </p:sp>
    </p:spTree>
    <p:extLst>
      <p:ext uri="{BB962C8B-B14F-4D97-AF65-F5344CB8AC3E}">
        <p14:creationId xmlns:p14="http://schemas.microsoft.com/office/powerpoint/2010/main" xmlns="" val="209854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921</Words>
  <Application>Microsoft Office PowerPoint</Application>
  <PresentationFormat>Expunere pe ecran (4:3)</PresentationFormat>
  <Paragraphs>54</Paragraphs>
  <Slides>8</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8</vt:i4>
      </vt:variant>
    </vt:vector>
  </HeadingPairs>
  <TitlesOfParts>
    <vt:vector size="14" baseType="lpstr">
      <vt:lpstr>Arial</vt:lpstr>
      <vt:lpstr>Calibri</vt:lpstr>
      <vt:lpstr>Wingdings</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1 - Sfarsitul</dc:title>
  <dc:subject>Studiu Biblic, Trim. IV, 2016 – Cartea lui Iov</dc:subject>
  <dc:creator>Sergio Fustero Carreras</dc:creator>
  <cp:keywords>http://www.fustero.net/es/index_ro.php</cp:keywords>
  <cp:lastModifiedBy>Administrator</cp:lastModifiedBy>
  <cp:revision>67</cp:revision>
  <dcterms:created xsi:type="dcterms:W3CDTF">2016-09-17T06:27:35Z</dcterms:created>
  <dcterms:modified xsi:type="dcterms:W3CDTF">2016-09-26T14:11:22Z</dcterms:modified>
</cp:coreProperties>
</file>