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2" r:id="rId3"/>
    <p:sldId id="257" r:id="rId4"/>
    <p:sldId id="258" r:id="rId5"/>
    <p:sldId id="259" r:id="rId6"/>
    <p:sldId id="260" r:id="rId7"/>
    <p:sldId id="261"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F944B"/>
    <a:srgbClr val="FFBA8B"/>
    <a:srgbClr val="FFD8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31DA1-ACB2-4BA3-BB5A-FD09A7E78540}" type="doc">
      <dgm:prSet loTypeId="urn:microsoft.com/office/officeart/2008/layout/BendingPictureCaptionList" loCatId="picture" qsTypeId="urn:microsoft.com/office/officeart/2005/8/quickstyle/simple5" qsCatId="simple" csTypeId="urn:microsoft.com/office/officeart/2005/8/colors/accent1_1" csCatId="accent1" phldr="1"/>
      <dgm:spPr/>
      <dgm:t>
        <a:bodyPr/>
        <a:lstStyle/>
        <a:p>
          <a:endParaRPr lang="es-ES"/>
        </a:p>
      </dgm:t>
    </dgm:pt>
    <dgm:pt modelId="{C9125722-F299-482C-828B-A2065B422835}">
      <dgm:prSet/>
      <dgm:spPr/>
      <dgm:t>
        <a:bodyPr/>
        <a:lstStyle/>
        <a:p>
          <a:pPr rtl="0"/>
          <a:r>
            <a:rPr lang="ro-RO" b="1" noProof="0" dirty="0" smtClean="0"/>
            <a:t>O biserică ce învie. Ezechiel 37:1-14.</a:t>
          </a:r>
          <a:endParaRPr lang="ro-RO" noProof="0" dirty="0"/>
        </a:p>
      </dgm:t>
    </dgm:pt>
    <dgm:pt modelId="{3A39E7D9-21EF-492F-96EF-5BC59B0D6CF6}" type="parTrans" cxnId="{419EBE56-B150-4A50-BD8F-F92BE118D03F}">
      <dgm:prSet/>
      <dgm:spPr/>
      <dgm:t>
        <a:bodyPr/>
        <a:lstStyle/>
        <a:p>
          <a:endParaRPr lang="es-ES"/>
        </a:p>
      </dgm:t>
    </dgm:pt>
    <dgm:pt modelId="{7064B575-95B0-4728-828C-6DE2B2AF77D1}" type="sibTrans" cxnId="{419EBE56-B150-4A50-BD8F-F92BE118D03F}">
      <dgm:prSet/>
      <dgm:spPr/>
      <dgm:t>
        <a:bodyPr/>
        <a:lstStyle/>
        <a:p>
          <a:endParaRPr lang="es-ES"/>
        </a:p>
      </dgm:t>
    </dgm:pt>
    <dgm:pt modelId="{139A6438-0D3C-4364-AE1B-2A4348A57483}">
      <dgm:prSet/>
      <dgm:spPr/>
      <dgm:t>
        <a:bodyPr/>
        <a:lstStyle/>
        <a:p>
          <a:pPr rtl="0"/>
          <a:r>
            <a:rPr lang="ro-RO" b="1" noProof="0" dirty="0" smtClean="0"/>
            <a:t>O biserică ce crește. Ezechiel 47:1-8.</a:t>
          </a:r>
          <a:endParaRPr lang="ro-RO" noProof="0" dirty="0"/>
        </a:p>
      </dgm:t>
    </dgm:pt>
    <dgm:pt modelId="{78F44216-D492-4382-8F75-36A194380690}" type="parTrans" cxnId="{90D8F45F-CBFD-45AC-91C2-60F123E4DFEB}">
      <dgm:prSet/>
      <dgm:spPr/>
      <dgm:t>
        <a:bodyPr/>
        <a:lstStyle/>
        <a:p>
          <a:endParaRPr lang="es-ES"/>
        </a:p>
      </dgm:t>
    </dgm:pt>
    <dgm:pt modelId="{5A1B018F-528E-47B3-9F78-5498C628FE27}" type="sibTrans" cxnId="{90D8F45F-CBFD-45AC-91C2-60F123E4DFEB}">
      <dgm:prSet/>
      <dgm:spPr/>
      <dgm:t>
        <a:bodyPr/>
        <a:lstStyle/>
        <a:p>
          <a:endParaRPr lang="es-ES"/>
        </a:p>
      </dgm:t>
    </dgm:pt>
    <dgm:pt modelId="{4907BB98-254F-437A-946F-0F521A21CAB9}">
      <dgm:prSet/>
      <dgm:spPr/>
      <dgm:t>
        <a:bodyPr/>
        <a:lstStyle/>
        <a:p>
          <a:pPr rtl="0"/>
          <a:r>
            <a:rPr lang="ro-RO" b="1" noProof="0" dirty="0" smtClean="0"/>
            <a:t>O biserică ce dă viață. Ezechiel 47:9-12.</a:t>
          </a:r>
          <a:endParaRPr lang="ro-RO" noProof="0" dirty="0"/>
        </a:p>
      </dgm:t>
    </dgm:pt>
    <dgm:pt modelId="{2889A6D2-37BD-49A2-9EC9-4F7578D161C6}" type="parTrans" cxnId="{2926180C-81C6-48C5-9880-F297B95165C0}">
      <dgm:prSet/>
      <dgm:spPr/>
      <dgm:t>
        <a:bodyPr/>
        <a:lstStyle/>
        <a:p>
          <a:endParaRPr lang="es-ES"/>
        </a:p>
      </dgm:t>
    </dgm:pt>
    <dgm:pt modelId="{56A8FC51-FBDF-4495-A9D8-BB859CA7A32A}" type="sibTrans" cxnId="{2926180C-81C6-48C5-9880-F297B95165C0}">
      <dgm:prSet/>
      <dgm:spPr/>
      <dgm:t>
        <a:bodyPr/>
        <a:lstStyle/>
        <a:p>
          <a:endParaRPr lang="es-ES"/>
        </a:p>
      </dgm:t>
    </dgm:pt>
    <dgm:pt modelId="{5BDAF66A-58F7-4286-AAC7-1AC9D566F2AC}">
      <dgm:prSet/>
      <dgm:spPr/>
      <dgm:t>
        <a:bodyPr/>
        <a:lstStyle/>
        <a:p>
          <a:pPr rtl="0"/>
          <a:r>
            <a:rPr lang="ro-RO" b="1" noProof="0" dirty="0" smtClean="0"/>
            <a:t>O biserică plină de bucurie. Isaia 61:1-11.</a:t>
          </a:r>
          <a:endParaRPr lang="ro-RO" noProof="0" dirty="0"/>
        </a:p>
      </dgm:t>
    </dgm:pt>
    <dgm:pt modelId="{5A07D19F-5BC1-4B3D-8A99-32B02DB0C2D4}" type="parTrans" cxnId="{CCE92E90-E79A-4C13-A0A5-58FCB35D57DB}">
      <dgm:prSet/>
      <dgm:spPr/>
      <dgm:t>
        <a:bodyPr/>
        <a:lstStyle/>
        <a:p>
          <a:endParaRPr lang="es-ES"/>
        </a:p>
      </dgm:t>
    </dgm:pt>
    <dgm:pt modelId="{463B3386-2F14-4A39-8677-84EE01F2362E}" type="sibTrans" cxnId="{CCE92E90-E79A-4C13-A0A5-58FCB35D57DB}">
      <dgm:prSet/>
      <dgm:spPr/>
      <dgm:t>
        <a:bodyPr/>
        <a:lstStyle/>
        <a:p>
          <a:endParaRPr lang="es-ES"/>
        </a:p>
      </dgm:t>
    </dgm:pt>
    <dgm:pt modelId="{6CE18F52-FEB4-4AF1-8255-B06009FFF3EE}">
      <dgm:prSet/>
      <dgm:spPr/>
      <dgm:t>
        <a:bodyPr/>
        <a:lstStyle/>
        <a:p>
          <a:pPr rtl="0"/>
          <a:r>
            <a:rPr lang="ro-RO" b="1" noProof="0" dirty="0" smtClean="0"/>
            <a:t>O biserică ce transformă. Mica 6.</a:t>
          </a:r>
          <a:endParaRPr lang="ro-RO" noProof="0" dirty="0"/>
        </a:p>
      </dgm:t>
    </dgm:pt>
    <dgm:pt modelId="{98BB4E72-7A54-4459-B5A9-796DD5B106BF}" type="parTrans" cxnId="{7F924B93-8541-4544-B680-7FCA186EA2B9}">
      <dgm:prSet/>
      <dgm:spPr/>
      <dgm:t>
        <a:bodyPr/>
        <a:lstStyle/>
        <a:p>
          <a:endParaRPr lang="es-ES"/>
        </a:p>
      </dgm:t>
    </dgm:pt>
    <dgm:pt modelId="{C2BB046E-3E8F-40D4-AB2C-98B4640B1673}" type="sibTrans" cxnId="{7F924B93-8541-4544-B680-7FCA186EA2B9}">
      <dgm:prSet/>
      <dgm:spPr/>
      <dgm:t>
        <a:bodyPr/>
        <a:lstStyle/>
        <a:p>
          <a:endParaRPr lang="es-ES"/>
        </a:p>
      </dgm:t>
    </dgm:pt>
    <dgm:pt modelId="{38D01EDF-7564-4DAF-A629-1BC7D7EC74A0}" type="pres">
      <dgm:prSet presAssocID="{4EF31DA1-ACB2-4BA3-BB5A-FD09A7E78540}" presName="Name0" presStyleCnt="0">
        <dgm:presLayoutVars>
          <dgm:dir/>
          <dgm:resizeHandles val="exact"/>
        </dgm:presLayoutVars>
      </dgm:prSet>
      <dgm:spPr/>
      <dgm:t>
        <a:bodyPr/>
        <a:lstStyle/>
        <a:p>
          <a:endParaRPr lang="es-ES"/>
        </a:p>
      </dgm:t>
    </dgm:pt>
    <dgm:pt modelId="{E5C593C2-8077-45F9-A61E-9379C79DB371}" type="pres">
      <dgm:prSet presAssocID="{C9125722-F299-482C-828B-A2065B422835}" presName="composite" presStyleCnt="0"/>
      <dgm:spPr/>
    </dgm:pt>
    <dgm:pt modelId="{049A0904-46AF-42E3-87BD-05CB156D9D95}" type="pres">
      <dgm:prSet presAssocID="{C9125722-F299-482C-828B-A2065B422835}" presName="rect1" presStyleLbl="bgImgPlace1" presStyleIdx="0" presStyleCnt="5"/>
      <dgm:spPr>
        <a:blipFill>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6CA90D55-13DF-4DB9-A469-B9BA753E4BEE}" type="pres">
      <dgm:prSet presAssocID="{C9125722-F299-482C-828B-A2065B422835}" presName="wedgeRectCallout1" presStyleLbl="node1" presStyleIdx="0" presStyleCnt="5">
        <dgm:presLayoutVars>
          <dgm:bulletEnabled val="1"/>
        </dgm:presLayoutVars>
      </dgm:prSet>
      <dgm:spPr/>
      <dgm:t>
        <a:bodyPr/>
        <a:lstStyle/>
        <a:p>
          <a:endParaRPr lang="es-ES"/>
        </a:p>
      </dgm:t>
    </dgm:pt>
    <dgm:pt modelId="{31ECE887-5658-4FFB-B0C1-F025333745C6}" type="pres">
      <dgm:prSet presAssocID="{7064B575-95B0-4728-828C-6DE2B2AF77D1}" presName="sibTrans" presStyleCnt="0"/>
      <dgm:spPr/>
    </dgm:pt>
    <dgm:pt modelId="{EDE85AAE-079C-4784-B4BC-A99D7AF71672}" type="pres">
      <dgm:prSet presAssocID="{139A6438-0D3C-4364-AE1B-2A4348A57483}" presName="composite" presStyleCnt="0"/>
      <dgm:spPr/>
    </dgm:pt>
    <dgm:pt modelId="{C1D854E8-F285-4349-A152-AE94AB2C83AE}" type="pres">
      <dgm:prSet presAssocID="{139A6438-0D3C-4364-AE1B-2A4348A57483}" presName="rect1" presStyleLbl="bgImgPlace1" presStyleIdx="1" presStyleCnt="5"/>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l="670"/>
          </a:stretch>
        </a:blipFill>
      </dgm:spPr>
      <dgm:t>
        <a:bodyPr/>
        <a:lstStyle/>
        <a:p>
          <a:endParaRPr lang="es-ES"/>
        </a:p>
      </dgm:t>
    </dgm:pt>
    <dgm:pt modelId="{75F36960-5182-4EA8-882B-E238E49112D7}" type="pres">
      <dgm:prSet presAssocID="{139A6438-0D3C-4364-AE1B-2A4348A57483}" presName="wedgeRectCallout1" presStyleLbl="node1" presStyleIdx="1" presStyleCnt="5">
        <dgm:presLayoutVars>
          <dgm:bulletEnabled val="1"/>
        </dgm:presLayoutVars>
      </dgm:prSet>
      <dgm:spPr/>
      <dgm:t>
        <a:bodyPr/>
        <a:lstStyle/>
        <a:p>
          <a:endParaRPr lang="es-ES"/>
        </a:p>
      </dgm:t>
    </dgm:pt>
    <dgm:pt modelId="{DC3E2D7F-08A2-4C23-9D29-7AC658D69FAC}" type="pres">
      <dgm:prSet presAssocID="{5A1B018F-528E-47B3-9F78-5498C628FE27}" presName="sibTrans" presStyleCnt="0"/>
      <dgm:spPr/>
    </dgm:pt>
    <dgm:pt modelId="{78EA9896-4CCD-4A8D-9B4A-0D3C0F27309C}" type="pres">
      <dgm:prSet presAssocID="{4907BB98-254F-437A-946F-0F521A21CAB9}" presName="composite" presStyleCnt="0"/>
      <dgm:spPr/>
    </dgm:pt>
    <dgm:pt modelId="{3103B703-1BB8-4B8A-BB80-DBB3532ED8C1}" type="pres">
      <dgm:prSet presAssocID="{4907BB98-254F-437A-946F-0F521A21CAB9}" presName="rect1" presStyleLbl="bgImgPlace1" presStyleIdx="2" presStyleCnt="5"/>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t>
        <a:bodyPr/>
        <a:lstStyle/>
        <a:p>
          <a:endParaRPr lang="es-ES"/>
        </a:p>
      </dgm:t>
    </dgm:pt>
    <dgm:pt modelId="{0BD812CD-D22D-43D9-B07C-6B0408F8079B}" type="pres">
      <dgm:prSet presAssocID="{4907BB98-254F-437A-946F-0F521A21CAB9}" presName="wedgeRectCallout1" presStyleLbl="node1" presStyleIdx="2" presStyleCnt="5">
        <dgm:presLayoutVars>
          <dgm:bulletEnabled val="1"/>
        </dgm:presLayoutVars>
      </dgm:prSet>
      <dgm:spPr/>
      <dgm:t>
        <a:bodyPr/>
        <a:lstStyle/>
        <a:p>
          <a:endParaRPr lang="es-ES"/>
        </a:p>
      </dgm:t>
    </dgm:pt>
    <dgm:pt modelId="{B9E0E099-3717-43CF-881F-D9C2AD8EC407}" type="pres">
      <dgm:prSet presAssocID="{56A8FC51-FBDF-4495-A9D8-BB859CA7A32A}" presName="sibTrans" presStyleCnt="0"/>
      <dgm:spPr/>
    </dgm:pt>
    <dgm:pt modelId="{09E5CDB3-35C0-47B7-B6D8-F498D1A7D856}" type="pres">
      <dgm:prSet presAssocID="{5BDAF66A-58F7-4286-AAC7-1AC9D566F2AC}" presName="composite" presStyleCnt="0"/>
      <dgm:spPr/>
    </dgm:pt>
    <dgm:pt modelId="{25321213-5902-4CCD-BB7B-9CD2F9E22339}" type="pres">
      <dgm:prSet presAssocID="{5BDAF66A-58F7-4286-AAC7-1AC9D566F2AC}" presName="rect1" presStyleLbl="bgImgPlace1" presStyleIdx="3" presStyleCnt="5" custScaleX="132740"/>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t>
        <a:bodyPr/>
        <a:lstStyle/>
        <a:p>
          <a:endParaRPr lang="es-ES"/>
        </a:p>
      </dgm:t>
    </dgm:pt>
    <dgm:pt modelId="{828C3DAB-4469-4B1E-ACE5-F5FA10AFCA34}" type="pres">
      <dgm:prSet presAssocID="{5BDAF66A-58F7-4286-AAC7-1AC9D566F2AC}" presName="wedgeRectCallout1" presStyleLbl="node1" presStyleIdx="3" presStyleCnt="5">
        <dgm:presLayoutVars>
          <dgm:bulletEnabled val="1"/>
        </dgm:presLayoutVars>
      </dgm:prSet>
      <dgm:spPr/>
      <dgm:t>
        <a:bodyPr/>
        <a:lstStyle/>
        <a:p>
          <a:endParaRPr lang="es-ES"/>
        </a:p>
      </dgm:t>
    </dgm:pt>
    <dgm:pt modelId="{66A64672-BEF0-45B0-828A-0C225858525C}" type="pres">
      <dgm:prSet presAssocID="{463B3386-2F14-4A39-8677-84EE01F2362E}" presName="sibTrans" presStyleCnt="0"/>
      <dgm:spPr/>
    </dgm:pt>
    <dgm:pt modelId="{82FA041F-E802-4ECA-8414-CDE03818271B}" type="pres">
      <dgm:prSet presAssocID="{6CE18F52-FEB4-4AF1-8255-B06009FFF3EE}" presName="composite" presStyleCnt="0"/>
      <dgm:spPr/>
    </dgm:pt>
    <dgm:pt modelId="{FA4545D7-4DA4-4F02-A2E5-3C40682DC31D}" type="pres">
      <dgm:prSet presAssocID="{6CE18F52-FEB4-4AF1-8255-B06009FFF3EE}" presName="rect1" presStyleLbl="bgImgPlace1" presStyleIdx="4" presStyleCnt="5"/>
      <dgm:spPr>
        <a:blipFill rotWithShape="1">
          <a:blip xmlns:r="http://schemas.openxmlformats.org/officeDocument/2006/relationships" r:embed="rId5" cstate="screen">
            <a:extLst>
              <a:ext uri="{28A0092B-C50C-407E-A947-70E740481C1C}">
                <a14:useLocalDpi xmlns:a14="http://schemas.microsoft.com/office/drawing/2010/main" xmlns=""/>
              </a:ext>
            </a:extLst>
          </a:blip>
          <a:stretch>
            <a:fillRect/>
          </a:stretch>
        </a:blipFill>
      </dgm:spPr>
      <dgm:t>
        <a:bodyPr/>
        <a:lstStyle/>
        <a:p>
          <a:endParaRPr lang="es-ES"/>
        </a:p>
      </dgm:t>
    </dgm:pt>
    <dgm:pt modelId="{6D172F15-E4CB-419D-AF39-642F53420743}" type="pres">
      <dgm:prSet presAssocID="{6CE18F52-FEB4-4AF1-8255-B06009FFF3EE}" presName="wedgeRectCallout1" presStyleLbl="node1" presStyleIdx="4" presStyleCnt="5">
        <dgm:presLayoutVars>
          <dgm:bulletEnabled val="1"/>
        </dgm:presLayoutVars>
      </dgm:prSet>
      <dgm:spPr/>
      <dgm:t>
        <a:bodyPr/>
        <a:lstStyle/>
        <a:p>
          <a:endParaRPr lang="es-ES"/>
        </a:p>
      </dgm:t>
    </dgm:pt>
  </dgm:ptLst>
  <dgm:cxnLst>
    <dgm:cxn modelId="{BCF433FB-F375-4F72-A1A3-97FE8586D334}" type="presOf" srcId="{C9125722-F299-482C-828B-A2065B422835}" destId="{6CA90D55-13DF-4DB9-A469-B9BA753E4BEE}" srcOrd="0" destOrd="0" presId="urn:microsoft.com/office/officeart/2008/layout/BendingPictureCaptionList"/>
    <dgm:cxn modelId="{D7DC96CF-5924-4BA9-AA89-8F21C3A5D651}" type="presOf" srcId="{6CE18F52-FEB4-4AF1-8255-B06009FFF3EE}" destId="{6D172F15-E4CB-419D-AF39-642F53420743}" srcOrd="0" destOrd="0" presId="urn:microsoft.com/office/officeart/2008/layout/BendingPictureCaptionList"/>
    <dgm:cxn modelId="{419EBE56-B150-4A50-BD8F-F92BE118D03F}" srcId="{4EF31DA1-ACB2-4BA3-BB5A-FD09A7E78540}" destId="{C9125722-F299-482C-828B-A2065B422835}" srcOrd="0" destOrd="0" parTransId="{3A39E7D9-21EF-492F-96EF-5BC59B0D6CF6}" sibTransId="{7064B575-95B0-4728-828C-6DE2B2AF77D1}"/>
    <dgm:cxn modelId="{AA41D93E-07BD-4854-ACCF-5994479C4ECB}" type="presOf" srcId="{4907BB98-254F-437A-946F-0F521A21CAB9}" destId="{0BD812CD-D22D-43D9-B07C-6B0408F8079B}" srcOrd="0" destOrd="0" presId="urn:microsoft.com/office/officeart/2008/layout/BendingPictureCaptionList"/>
    <dgm:cxn modelId="{7F924B93-8541-4544-B680-7FCA186EA2B9}" srcId="{4EF31DA1-ACB2-4BA3-BB5A-FD09A7E78540}" destId="{6CE18F52-FEB4-4AF1-8255-B06009FFF3EE}" srcOrd="4" destOrd="0" parTransId="{98BB4E72-7A54-4459-B5A9-796DD5B106BF}" sibTransId="{C2BB046E-3E8F-40D4-AB2C-98B4640B1673}"/>
    <dgm:cxn modelId="{CCE92E90-E79A-4C13-A0A5-58FCB35D57DB}" srcId="{4EF31DA1-ACB2-4BA3-BB5A-FD09A7E78540}" destId="{5BDAF66A-58F7-4286-AAC7-1AC9D566F2AC}" srcOrd="3" destOrd="0" parTransId="{5A07D19F-5BC1-4B3D-8A99-32B02DB0C2D4}" sibTransId="{463B3386-2F14-4A39-8677-84EE01F2362E}"/>
    <dgm:cxn modelId="{3D059378-A2C3-441C-ABB4-298F00275206}" type="presOf" srcId="{5BDAF66A-58F7-4286-AAC7-1AC9D566F2AC}" destId="{828C3DAB-4469-4B1E-ACE5-F5FA10AFCA34}" srcOrd="0" destOrd="0" presId="urn:microsoft.com/office/officeart/2008/layout/BendingPictureCaptionList"/>
    <dgm:cxn modelId="{AE734E8B-BE13-4FF2-983B-969AD1631BC6}" type="presOf" srcId="{4EF31DA1-ACB2-4BA3-BB5A-FD09A7E78540}" destId="{38D01EDF-7564-4DAF-A629-1BC7D7EC74A0}" srcOrd="0" destOrd="0" presId="urn:microsoft.com/office/officeart/2008/layout/BendingPictureCaptionList"/>
    <dgm:cxn modelId="{2926180C-81C6-48C5-9880-F297B95165C0}" srcId="{4EF31DA1-ACB2-4BA3-BB5A-FD09A7E78540}" destId="{4907BB98-254F-437A-946F-0F521A21CAB9}" srcOrd="2" destOrd="0" parTransId="{2889A6D2-37BD-49A2-9EC9-4F7578D161C6}" sibTransId="{56A8FC51-FBDF-4495-A9D8-BB859CA7A32A}"/>
    <dgm:cxn modelId="{90D8F45F-CBFD-45AC-91C2-60F123E4DFEB}" srcId="{4EF31DA1-ACB2-4BA3-BB5A-FD09A7E78540}" destId="{139A6438-0D3C-4364-AE1B-2A4348A57483}" srcOrd="1" destOrd="0" parTransId="{78F44216-D492-4382-8F75-36A194380690}" sibTransId="{5A1B018F-528E-47B3-9F78-5498C628FE27}"/>
    <dgm:cxn modelId="{A8D8C420-4CE8-41B7-B285-E66894B07E3D}" type="presOf" srcId="{139A6438-0D3C-4364-AE1B-2A4348A57483}" destId="{75F36960-5182-4EA8-882B-E238E49112D7}" srcOrd="0" destOrd="0" presId="urn:microsoft.com/office/officeart/2008/layout/BendingPictureCaptionList"/>
    <dgm:cxn modelId="{507A37AD-23C4-4937-AF8B-A9CC88C60B4C}" type="presParOf" srcId="{38D01EDF-7564-4DAF-A629-1BC7D7EC74A0}" destId="{E5C593C2-8077-45F9-A61E-9379C79DB371}" srcOrd="0" destOrd="0" presId="urn:microsoft.com/office/officeart/2008/layout/BendingPictureCaptionList"/>
    <dgm:cxn modelId="{CC57362D-B62E-4DDA-865A-BF80621398A7}" type="presParOf" srcId="{E5C593C2-8077-45F9-A61E-9379C79DB371}" destId="{049A0904-46AF-42E3-87BD-05CB156D9D95}" srcOrd="0" destOrd="0" presId="urn:microsoft.com/office/officeart/2008/layout/BendingPictureCaptionList"/>
    <dgm:cxn modelId="{35160794-0581-40B4-811F-A4EFD2848FC3}" type="presParOf" srcId="{E5C593C2-8077-45F9-A61E-9379C79DB371}" destId="{6CA90D55-13DF-4DB9-A469-B9BA753E4BEE}" srcOrd="1" destOrd="0" presId="urn:microsoft.com/office/officeart/2008/layout/BendingPictureCaptionList"/>
    <dgm:cxn modelId="{FEA61584-3167-421B-8641-6FA019E0275A}" type="presParOf" srcId="{38D01EDF-7564-4DAF-A629-1BC7D7EC74A0}" destId="{31ECE887-5658-4FFB-B0C1-F025333745C6}" srcOrd="1" destOrd="0" presId="urn:microsoft.com/office/officeart/2008/layout/BendingPictureCaptionList"/>
    <dgm:cxn modelId="{D69435A0-6636-4FE9-861A-7C83CC99C257}" type="presParOf" srcId="{38D01EDF-7564-4DAF-A629-1BC7D7EC74A0}" destId="{EDE85AAE-079C-4784-B4BC-A99D7AF71672}" srcOrd="2" destOrd="0" presId="urn:microsoft.com/office/officeart/2008/layout/BendingPictureCaptionList"/>
    <dgm:cxn modelId="{AF619738-C5F1-4D01-A1FC-6E9F0E93CB25}" type="presParOf" srcId="{EDE85AAE-079C-4784-B4BC-A99D7AF71672}" destId="{C1D854E8-F285-4349-A152-AE94AB2C83AE}" srcOrd="0" destOrd="0" presId="urn:microsoft.com/office/officeart/2008/layout/BendingPictureCaptionList"/>
    <dgm:cxn modelId="{1386599B-F86F-4902-AC83-0589DCDE10FF}" type="presParOf" srcId="{EDE85AAE-079C-4784-B4BC-A99D7AF71672}" destId="{75F36960-5182-4EA8-882B-E238E49112D7}" srcOrd="1" destOrd="0" presId="urn:microsoft.com/office/officeart/2008/layout/BendingPictureCaptionList"/>
    <dgm:cxn modelId="{23CD6F57-47DC-46CA-96D3-10C49311E787}" type="presParOf" srcId="{38D01EDF-7564-4DAF-A629-1BC7D7EC74A0}" destId="{DC3E2D7F-08A2-4C23-9D29-7AC658D69FAC}" srcOrd="3" destOrd="0" presId="urn:microsoft.com/office/officeart/2008/layout/BendingPictureCaptionList"/>
    <dgm:cxn modelId="{DABE71BB-5A7E-4CB3-8CEC-F51730787A1C}" type="presParOf" srcId="{38D01EDF-7564-4DAF-A629-1BC7D7EC74A0}" destId="{78EA9896-4CCD-4A8D-9B4A-0D3C0F27309C}" srcOrd="4" destOrd="0" presId="urn:microsoft.com/office/officeart/2008/layout/BendingPictureCaptionList"/>
    <dgm:cxn modelId="{A8AA6109-207E-4DAC-B926-2A2D1A61A0C9}" type="presParOf" srcId="{78EA9896-4CCD-4A8D-9B4A-0D3C0F27309C}" destId="{3103B703-1BB8-4B8A-BB80-DBB3532ED8C1}" srcOrd="0" destOrd="0" presId="urn:microsoft.com/office/officeart/2008/layout/BendingPictureCaptionList"/>
    <dgm:cxn modelId="{F1718089-9BD6-4C26-9408-1743CF37C4C4}" type="presParOf" srcId="{78EA9896-4CCD-4A8D-9B4A-0D3C0F27309C}" destId="{0BD812CD-D22D-43D9-B07C-6B0408F8079B}" srcOrd="1" destOrd="0" presId="urn:microsoft.com/office/officeart/2008/layout/BendingPictureCaptionList"/>
    <dgm:cxn modelId="{E4746B3F-1623-495D-86F2-823BC8D12EF9}" type="presParOf" srcId="{38D01EDF-7564-4DAF-A629-1BC7D7EC74A0}" destId="{B9E0E099-3717-43CF-881F-D9C2AD8EC407}" srcOrd="5" destOrd="0" presId="urn:microsoft.com/office/officeart/2008/layout/BendingPictureCaptionList"/>
    <dgm:cxn modelId="{6B9F74A5-5BBF-4E8A-961F-68170AC60B62}" type="presParOf" srcId="{38D01EDF-7564-4DAF-A629-1BC7D7EC74A0}" destId="{09E5CDB3-35C0-47B7-B6D8-F498D1A7D856}" srcOrd="6" destOrd="0" presId="urn:microsoft.com/office/officeart/2008/layout/BendingPictureCaptionList"/>
    <dgm:cxn modelId="{53D79774-0352-4E06-9096-4614198EC9A1}" type="presParOf" srcId="{09E5CDB3-35C0-47B7-B6D8-F498D1A7D856}" destId="{25321213-5902-4CCD-BB7B-9CD2F9E22339}" srcOrd="0" destOrd="0" presId="urn:microsoft.com/office/officeart/2008/layout/BendingPictureCaptionList"/>
    <dgm:cxn modelId="{C8E00FE7-CF01-415B-8B2B-A067AB3F0292}" type="presParOf" srcId="{09E5CDB3-35C0-47B7-B6D8-F498D1A7D856}" destId="{828C3DAB-4469-4B1E-ACE5-F5FA10AFCA34}" srcOrd="1" destOrd="0" presId="urn:microsoft.com/office/officeart/2008/layout/BendingPictureCaptionList"/>
    <dgm:cxn modelId="{77A6C065-67D9-4A6C-BC60-AFE7E6651EB8}" type="presParOf" srcId="{38D01EDF-7564-4DAF-A629-1BC7D7EC74A0}" destId="{66A64672-BEF0-45B0-828A-0C225858525C}" srcOrd="7" destOrd="0" presId="urn:microsoft.com/office/officeart/2008/layout/BendingPictureCaptionList"/>
    <dgm:cxn modelId="{A49B7219-6C85-4C68-B082-6CDDD9E352A8}" type="presParOf" srcId="{38D01EDF-7564-4DAF-A629-1BC7D7EC74A0}" destId="{82FA041F-E802-4ECA-8414-CDE03818271B}" srcOrd="8" destOrd="0" presId="urn:microsoft.com/office/officeart/2008/layout/BendingPictureCaptionList"/>
    <dgm:cxn modelId="{6F9B583C-8992-4E8F-A54F-4B1964444F81}" type="presParOf" srcId="{82FA041F-E802-4ECA-8414-CDE03818271B}" destId="{FA4545D7-4DA4-4F02-A2E5-3C40682DC31D}" srcOrd="0" destOrd="0" presId="urn:microsoft.com/office/officeart/2008/layout/BendingPictureCaptionList"/>
    <dgm:cxn modelId="{1A2E3A0F-ED9F-47EE-AE0A-D5E40507FBAB}" type="presParOf" srcId="{82FA041F-E802-4ECA-8414-CDE03818271B}" destId="{6D172F15-E4CB-419D-AF39-642F53420743}" srcOrd="1" destOrd="0" presId="urn:microsoft.com/office/officeart/2008/layout/BendingPictureCaption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1970715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1423263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3895943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2724330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569835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4269719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3269163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862095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3924967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1818035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995506-F344-41C4-BA2F-4E97392A6BB0}" type="datetimeFigureOut">
              <a:rPr lang="es-ES" smtClean="0"/>
              <a:pPr/>
              <a:t>22/07/2016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565800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95506-F344-41C4-BA2F-4E97392A6BB0}" type="datetimeFigureOut">
              <a:rPr lang="es-ES" smtClean="0"/>
              <a:pPr/>
              <a:t>22/07/2016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F11A7-E8FB-4373-8275-43FC663A8A91}" type="slidenum">
              <a:rPr lang="es-ES" smtClean="0"/>
              <a:pPr/>
              <a:t>‹#›</a:t>
            </a:fld>
            <a:endParaRPr lang="es-ES"/>
          </a:p>
        </p:txBody>
      </p:sp>
    </p:spTree>
    <p:extLst>
      <p:ext uri="{BB962C8B-B14F-4D97-AF65-F5344CB8AC3E}">
        <p14:creationId xmlns:p14="http://schemas.microsoft.com/office/powerpoint/2010/main" xmlns="" val="3668093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7.jpeg"/><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12868"/>
            <a:ext cx="9144000" cy="1569660"/>
          </a:xfrm>
          <a:prstGeom prst="rect">
            <a:avLst/>
          </a:prstGeom>
          <a:noFill/>
        </p:spPr>
        <p:txBody>
          <a:bodyPr wrap="square" rtlCol="0">
            <a:spAutoFit/>
          </a:bodyPr>
          <a:lstStyle/>
          <a:p>
            <a:pPr algn="ctr"/>
            <a:r>
              <a:rPr lang="ro-RO" sz="48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DREPTATEA ȘI MILA ÎN </a:t>
            </a:r>
            <a:r>
              <a:rPr lang="ro-RO" sz="48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VECHIUL </a:t>
            </a:r>
            <a:r>
              <a:rPr lang="ro-RO" sz="48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TESTAMENT</a:t>
            </a:r>
            <a:r>
              <a:rPr lang="ro-RO" sz="48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o-RO" sz="48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II</a:t>
            </a:r>
            <a:endParaRPr lang="ro-RO" sz="48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4 CuadroTexto"/>
          <p:cNvSpPr txBox="1"/>
          <p:nvPr/>
        </p:nvSpPr>
        <p:spPr>
          <a:xfrm>
            <a:off x="0" y="6488668"/>
            <a:ext cx="2992614" cy="369332"/>
          </a:xfrm>
          <a:prstGeom prst="rect">
            <a:avLst/>
          </a:prstGeom>
          <a:noFill/>
        </p:spPr>
        <p:txBody>
          <a:bodyPr wrap="none" rtlCol="0">
            <a:spAutoFit/>
          </a:bodyPr>
          <a:lstStyle/>
          <a:p>
            <a:r>
              <a:rPr lang="ro-RO" b="1" smtClean="0">
                <a:solidFill>
                  <a:schemeClr val="accent1">
                    <a:lumMod val="60000"/>
                    <a:lumOff val="40000"/>
                  </a:schemeClr>
                </a:solidFill>
              </a:rPr>
              <a:t>Studiul</a:t>
            </a:r>
            <a:r>
              <a:rPr lang="ro-RO" b="1" smtClean="0">
                <a:solidFill>
                  <a:schemeClr val="accent1">
                    <a:lumMod val="60000"/>
                    <a:lumOff val="40000"/>
                  </a:schemeClr>
                </a:solidFill>
              </a:rPr>
              <a:t> </a:t>
            </a:r>
            <a:r>
              <a:rPr lang="ro-RO" b="1" smtClean="0">
                <a:solidFill>
                  <a:schemeClr val="accent1">
                    <a:lumMod val="60000"/>
                    <a:lumOff val="40000"/>
                  </a:schemeClr>
                </a:solidFill>
              </a:rPr>
              <a:t>4 </a:t>
            </a:r>
            <a:r>
              <a:rPr lang="ro-RO" b="1" smtClean="0">
                <a:solidFill>
                  <a:schemeClr val="accent1">
                    <a:lumMod val="60000"/>
                    <a:lumOff val="40000"/>
                  </a:schemeClr>
                </a:solidFill>
              </a:rPr>
              <a:t>pentru</a:t>
            </a:r>
            <a:r>
              <a:rPr lang="ro-RO" b="1" smtClean="0">
                <a:solidFill>
                  <a:schemeClr val="accent1">
                    <a:lumMod val="60000"/>
                    <a:lumOff val="40000"/>
                  </a:schemeClr>
                </a:solidFill>
              </a:rPr>
              <a:t> 23 </a:t>
            </a:r>
            <a:r>
              <a:rPr lang="ro-RO" b="1" smtClean="0">
                <a:solidFill>
                  <a:schemeClr val="accent1">
                    <a:lumMod val="60000"/>
                    <a:lumOff val="40000"/>
                  </a:schemeClr>
                </a:solidFill>
              </a:rPr>
              <a:t>iulie </a:t>
            </a:r>
            <a:r>
              <a:rPr lang="ro-RO" b="1" smtClean="0">
                <a:solidFill>
                  <a:schemeClr val="accent1">
                    <a:lumMod val="60000"/>
                    <a:lumOff val="40000"/>
                  </a:schemeClr>
                </a:solidFill>
              </a:rPr>
              <a:t>2016</a:t>
            </a:r>
            <a:endParaRPr lang="ro-RO" b="1">
              <a:solidFill>
                <a:schemeClr val="accent1">
                  <a:lumMod val="60000"/>
                  <a:lumOff val="40000"/>
                </a:schemeClr>
              </a:solidFill>
            </a:endParaRPr>
          </a:p>
        </p:txBody>
      </p:sp>
    </p:spTree>
    <p:extLst>
      <p:ext uri="{BB962C8B-B14F-4D97-AF65-F5344CB8AC3E}">
        <p14:creationId xmlns:p14="http://schemas.microsoft.com/office/powerpoint/2010/main" xmlns="" val="2055638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39552" y="404664"/>
            <a:ext cx="8136904" cy="1200329"/>
          </a:xfrm>
          <a:prstGeom prst="rect">
            <a:avLst/>
          </a:prstGeom>
          <a:noFill/>
        </p:spPr>
        <p:txBody>
          <a:bodyPr wrap="square" rtlCol="0">
            <a:spAutoFit/>
          </a:bodyPr>
          <a:lstStyle/>
          <a:p>
            <a:r>
              <a:rPr lang="ro-RO" sz="2400" b="1" dirty="0" smtClean="0"/>
              <a:t>Încadrat în mesajul de dreptate și milă anunțat de profeți, vedem idealul lui Dumnezeu pentru biserica </a:t>
            </a:r>
            <a:r>
              <a:rPr lang="ro-RO" sz="2400" b="1" dirty="0" smtClean="0"/>
              <a:t>Sa. Biserica secolului XXI este </a:t>
            </a:r>
            <a:r>
              <a:rPr lang="ro-RO" sz="2400" b="1" dirty="0" smtClean="0"/>
              <a:t>chemată să împlinească acest ideal</a:t>
            </a:r>
            <a:r>
              <a:rPr lang="ro-RO" sz="2400" b="1" dirty="0" smtClean="0"/>
              <a:t>.</a:t>
            </a:r>
            <a:endParaRPr lang="ro-RO" sz="2400" b="1" dirty="0"/>
          </a:p>
        </p:txBody>
      </p:sp>
      <p:graphicFrame>
        <p:nvGraphicFramePr>
          <p:cNvPr id="4" name="3 Diagrama"/>
          <p:cNvGraphicFramePr/>
          <p:nvPr>
            <p:extLst>
              <p:ext uri="{D42A27DB-BD31-4B8C-83A1-F6EECF244321}">
                <p14:modId xmlns:p14="http://schemas.microsoft.com/office/powerpoint/2010/main" xmlns="" val="1080643927"/>
              </p:ext>
            </p:extLst>
          </p:nvPr>
        </p:nvGraphicFramePr>
        <p:xfrm>
          <a:off x="323528" y="1749009"/>
          <a:ext cx="8496944" cy="4992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14323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4">
                                            <p:graphicEl>
                                              <a:dgm id="{049A0904-46AF-42E3-87BD-05CB156D9D95}"/>
                                            </p:graphicEl>
                                          </p:spTgt>
                                        </p:tgtEl>
                                        <p:attrNameLst>
                                          <p:attrName>style.visibility</p:attrName>
                                        </p:attrNameLst>
                                      </p:cBhvr>
                                      <p:to>
                                        <p:strVal val="visible"/>
                                      </p:to>
                                    </p:set>
                                    <p:anim calcmode="lin" valueType="num">
                                      <p:cBhvr>
                                        <p:cTn id="12" dur="500" fill="hold"/>
                                        <p:tgtEl>
                                          <p:spTgt spid="4">
                                            <p:graphicEl>
                                              <a:dgm id="{049A0904-46AF-42E3-87BD-05CB156D9D95}"/>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049A0904-46AF-42E3-87BD-05CB156D9D95}"/>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049A0904-46AF-42E3-87BD-05CB156D9D95}"/>
                                            </p:graphicEl>
                                          </p:spTgt>
                                        </p:tgtEl>
                                      </p:cBhvr>
                                    </p:animEffect>
                                    <p:anim calcmode="lin" valueType="num">
                                      <p:cBhvr>
                                        <p:cTn id="15" dur="500" fill="hold"/>
                                        <p:tgtEl>
                                          <p:spTgt spid="4">
                                            <p:graphicEl>
                                              <a:dgm id="{049A0904-46AF-42E3-87BD-05CB156D9D95}"/>
                                            </p:graphicEl>
                                          </p:spTgt>
                                        </p:tgtEl>
                                        <p:attrNameLst>
                                          <p:attrName>ppt_x</p:attrName>
                                        </p:attrNameLst>
                                      </p:cBhvr>
                                      <p:tavLst>
                                        <p:tav tm="0">
                                          <p:val>
                                            <p:fltVal val="0.5"/>
                                          </p:val>
                                        </p:tav>
                                        <p:tav tm="100000">
                                          <p:val>
                                            <p:strVal val="#ppt_x"/>
                                          </p:val>
                                        </p:tav>
                                      </p:tavLst>
                                    </p:anim>
                                    <p:anim calcmode="lin" valueType="num">
                                      <p:cBhvr>
                                        <p:cTn id="16" dur="500" fill="hold"/>
                                        <p:tgtEl>
                                          <p:spTgt spid="4">
                                            <p:graphicEl>
                                              <a:dgm id="{049A0904-46AF-42E3-87BD-05CB156D9D95}"/>
                                            </p:graphicEl>
                                          </p:spTgt>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4">
                                            <p:graphicEl>
                                              <a:dgm id="{6CA90D55-13DF-4DB9-A469-B9BA753E4BEE}"/>
                                            </p:graphicEl>
                                          </p:spTgt>
                                        </p:tgtEl>
                                        <p:attrNameLst>
                                          <p:attrName>style.visibility</p:attrName>
                                        </p:attrNameLst>
                                      </p:cBhvr>
                                      <p:to>
                                        <p:strVal val="visible"/>
                                      </p:to>
                                    </p:set>
                                    <p:anim calcmode="lin" valueType="num">
                                      <p:cBhvr>
                                        <p:cTn id="19" dur="500" fill="hold"/>
                                        <p:tgtEl>
                                          <p:spTgt spid="4">
                                            <p:graphicEl>
                                              <a:dgm id="{6CA90D55-13DF-4DB9-A469-B9BA753E4BEE}"/>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6CA90D55-13DF-4DB9-A469-B9BA753E4BEE}"/>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6CA90D55-13DF-4DB9-A469-B9BA753E4BEE}"/>
                                            </p:graphicEl>
                                          </p:spTgt>
                                        </p:tgtEl>
                                      </p:cBhvr>
                                    </p:animEffect>
                                    <p:anim calcmode="lin" valueType="num">
                                      <p:cBhvr>
                                        <p:cTn id="22" dur="500" fill="hold"/>
                                        <p:tgtEl>
                                          <p:spTgt spid="4">
                                            <p:graphicEl>
                                              <a:dgm id="{6CA90D55-13DF-4DB9-A469-B9BA753E4BEE}"/>
                                            </p:graphicEl>
                                          </p:spTgt>
                                        </p:tgtEl>
                                        <p:attrNameLst>
                                          <p:attrName>ppt_x</p:attrName>
                                        </p:attrNameLst>
                                      </p:cBhvr>
                                      <p:tavLst>
                                        <p:tav tm="0">
                                          <p:val>
                                            <p:fltVal val="0.5"/>
                                          </p:val>
                                        </p:tav>
                                        <p:tav tm="100000">
                                          <p:val>
                                            <p:strVal val="#ppt_x"/>
                                          </p:val>
                                        </p:tav>
                                      </p:tavLst>
                                    </p:anim>
                                    <p:anim calcmode="lin" valueType="num">
                                      <p:cBhvr>
                                        <p:cTn id="23" dur="500" fill="hold"/>
                                        <p:tgtEl>
                                          <p:spTgt spid="4">
                                            <p:graphicEl>
                                              <a:dgm id="{6CA90D55-13DF-4DB9-A469-B9BA753E4BEE}"/>
                                            </p:graphicEl>
                                          </p:spTgt>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4">
                                            <p:graphicEl>
                                              <a:dgm id="{C1D854E8-F285-4349-A152-AE94AB2C83AE}"/>
                                            </p:graphicEl>
                                          </p:spTgt>
                                        </p:tgtEl>
                                        <p:attrNameLst>
                                          <p:attrName>style.visibility</p:attrName>
                                        </p:attrNameLst>
                                      </p:cBhvr>
                                      <p:to>
                                        <p:strVal val="visible"/>
                                      </p:to>
                                    </p:set>
                                    <p:anim calcmode="lin" valueType="num">
                                      <p:cBhvr>
                                        <p:cTn id="28" dur="500" fill="hold"/>
                                        <p:tgtEl>
                                          <p:spTgt spid="4">
                                            <p:graphicEl>
                                              <a:dgm id="{C1D854E8-F285-4349-A152-AE94AB2C83AE}"/>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C1D854E8-F285-4349-A152-AE94AB2C83AE}"/>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C1D854E8-F285-4349-A152-AE94AB2C83AE}"/>
                                            </p:graphicEl>
                                          </p:spTgt>
                                        </p:tgtEl>
                                      </p:cBhvr>
                                    </p:animEffect>
                                    <p:anim calcmode="lin" valueType="num">
                                      <p:cBhvr>
                                        <p:cTn id="31" dur="500" fill="hold"/>
                                        <p:tgtEl>
                                          <p:spTgt spid="4">
                                            <p:graphicEl>
                                              <a:dgm id="{C1D854E8-F285-4349-A152-AE94AB2C83AE}"/>
                                            </p:graphicEl>
                                          </p:spTgt>
                                        </p:tgtEl>
                                        <p:attrNameLst>
                                          <p:attrName>ppt_x</p:attrName>
                                        </p:attrNameLst>
                                      </p:cBhvr>
                                      <p:tavLst>
                                        <p:tav tm="0">
                                          <p:val>
                                            <p:fltVal val="0.5"/>
                                          </p:val>
                                        </p:tav>
                                        <p:tav tm="100000">
                                          <p:val>
                                            <p:strVal val="#ppt_x"/>
                                          </p:val>
                                        </p:tav>
                                      </p:tavLst>
                                    </p:anim>
                                    <p:anim calcmode="lin" valueType="num">
                                      <p:cBhvr>
                                        <p:cTn id="32" dur="500" fill="hold"/>
                                        <p:tgtEl>
                                          <p:spTgt spid="4">
                                            <p:graphicEl>
                                              <a:dgm id="{C1D854E8-F285-4349-A152-AE94AB2C83AE}"/>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4">
                                            <p:graphicEl>
                                              <a:dgm id="{75F36960-5182-4EA8-882B-E238E49112D7}"/>
                                            </p:graphicEl>
                                          </p:spTgt>
                                        </p:tgtEl>
                                        <p:attrNameLst>
                                          <p:attrName>style.visibility</p:attrName>
                                        </p:attrNameLst>
                                      </p:cBhvr>
                                      <p:to>
                                        <p:strVal val="visible"/>
                                      </p:to>
                                    </p:set>
                                    <p:anim calcmode="lin" valueType="num">
                                      <p:cBhvr>
                                        <p:cTn id="35" dur="500" fill="hold"/>
                                        <p:tgtEl>
                                          <p:spTgt spid="4">
                                            <p:graphicEl>
                                              <a:dgm id="{75F36960-5182-4EA8-882B-E238E49112D7}"/>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75F36960-5182-4EA8-882B-E238E49112D7}"/>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75F36960-5182-4EA8-882B-E238E49112D7}"/>
                                            </p:graphicEl>
                                          </p:spTgt>
                                        </p:tgtEl>
                                      </p:cBhvr>
                                    </p:animEffect>
                                    <p:anim calcmode="lin" valueType="num">
                                      <p:cBhvr>
                                        <p:cTn id="38" dur="500" fill="hold"/>
                                        <p:tgtEl>
                                          <p:spTgt spid="4">
                                            <p:graphicEl>
                                              <a:dgm id="{75F36960-5182-4EA8-882B-E238E49112D7}"/>
                                            </p:graphicEl>
                                          </p:spTgt>
                                        </p:tgtEl>
                                        <p:attrNameLst>
                                          <p:attrName>ppt_x</p:attrName>
                                        </p:attrNameLst>
                                      </p:cBhvr>
                                      <p:tavLst>
                                        <p:tav tm="0">
                                          <p:val>
                                            <p:fltVal val="0.5"/>
                                          </p:val>
                                        </p:tav>
                                        <p:tav tm="100000">
                                          <p:val>
                                            <p:strVal val="#ppt_x"/>
                                          </p:val>
                                        </p:tav>
                                      </p:tavLst>
                                    </p:anim>
                                    <p:anim calcmode="lin" valueType="num">
                                      <p:cBhvr>
                                        <p:cTn id="39" dur="500" fill="hold"/>
                                        <p:tgtEl>
                                          <p:spTgt spid="4">
                                            <p:graphicEl>
                                              <a:dgm id="{75F36960-5182-4EA8-882B-E238E49112D7}"/>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4">
                                            <p:graphicEl>
                                              <a:dgm id="{3103B703-1BB8-4B8A-BB80-DBB3532ED8C1}"/>
                                            </p:graphicEl>
                                          </p:spTgt>
                                        </p:tgtEl>
                                        <p:attrNameLst>
                                          <p:attrName>style.visibility</p:attrName>
                                        </p:attrNameLst>
                                      </p:cBhvr>
                                      <p:to>
                                        <p:strVal val="visible"/>
                                      </p:to>
                                    </p:set>
                                    <p:anim calcmode="lin" valueType="num">
                                      <p:cBhvr>
                                        <p:cTn id="44" dur="500" fill="hold"/>
                                        <p:tgtEl>
                                          <p:spTgt spid="4">
                                            <p:graphicEl>
                                              <a:dgm id="{3103B703-1BB8-4B8A-BB80-DBB3532ED8C1}"/>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3103B703-1BB8-4B8A-BB80-DBB3532ED8C1}"/>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3103B703-1BB8-4B8A-BB80-DBB3532ED8C1}"/>
                                            </p:graphicEl>
                                          </p:spTgt>
                                        </p:tgtEl>
                                      </p:cBhvr>
                                    </p:animEffect>
                                    <p:anim calcmode="lin" valueType="num">
                                      <p:cBhvr>
                                        <p:cTn id="47" dur="500" fill="hold"/>
                                        <p:tgtEl>
                                          <p:spTgt spid="4">
                                            <p:graphicEl>
                                              <a:dgm id="{3103B703-1BB8-4B8A-BB80-DBB3532ED8C1}"/>
                                            </p:graphicEl>
                                          </p:spTgt>
                                        </p:tgtEl>
                                        <p:attrNameLst>
                                          <p:attrName>ppt_x</p:attrName>
                                        </p:attrNameLst>
                                      </p:cBhvr>
                                      <p:tavLst>
                                        <p:tav tm="0">
                                          <p:val>
                                            <p:fltVal val="0.5"/>
                                          </p:val>
                                        </p:tav>
                                        <p:tav tm="100000">
                                          <p:val>
                                            <p:strVal val="#ppt_x"/>
                                          </p:val>
                                        </p:tav>
                                      </p:tavLst>
                                    </p:anim>
                                    <p:anim calcmode="lin" valueType="num">
                                      <p:cBhvr>
                                        <p:cTn id="48" dur="500" fill="hold"/>
                                        <p:tgtEl>
                                          <p:spTgt spid="4">
                                            <p:graphicEl>
                                              <a:dgm id="{3103B703-1BB8-4B8A-BB80-DBB3532ED8C1}"/>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4">
                                            <p:graphicEl>
                                              <a:dgm id="{0BD812CD-D22D-43D9-B07C-6B0408F8079B}"/>
                                            </p:graphicEl>
                                          </p:spTgt>
                                        </p:tgtEl>
                                        <p:attrNameLst>
                                          <p:attrName>style.visibility</p:attrName>
                                        </p:attrNameLst>
                                      </p:cBhvr>
                                      <p:to>
                                        <p:strVal val="visible"/>
                                      </p:to>
                                    </p:set>
                                    <p:anim calcmode="lin" valueType="num">
                                      <p:cBhvr>
                                        <p:cTn id="51" dur="500" fill="hold"/>
                                        <p:tgtEl>
                                          <p:spTgt spid="4">
                                            <p:graphicEl>
                                              <a:dgm id="{0BD812CD-D22D-43D9-B07C-6B0408F8079B}"/>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0BD812CD-D22D-43D9-B07C-6B0408F8079B}"/>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0BD812CD-D22D-43D9-B07C-6B0408F8079B}"/>
                                            </p:graphicEl>
                                          </p:spTgt>
                                        </p:tgtEl>
                                      </p:cBhvr>
                                    </p:animEffect>
                                    <p:anim calcmode="lin" valueType="num">
                                      <p:cBhvr>
                                        <p:cTn id="54" dur="500" fill="hold"/>
                                        <p:tgtEl>
                                          <p:spTgt spid="4">
                                            <p:graphicEl>
                                              <a:dgm id="{0BD812CD-D22D-43D9-B07C-6B0408F8079B}"/>
                                            </p:graphicEl>
                                          </p:spTgt>
                                        </p:tgtEl>
                                        <p:attrNameLst>
                                          <p:attrName>ppt_x</p:attrName>
                                        </p:attrNameLst>
                                      </p:cBhvr>
                                      <p:tavLst>
                                        <p:tav tm="0">
                                          <p:val>
                                            <p:fltVal val="0.5"/>
                                          </p:val>
                                        </p:tav>
                                        <p:tav tm="100000">
                                          <p:val>
                                            <p:strVal val="#ppt_x"/>
                                          </p:val>
                                        </p:tav>
                                      </p:tavLst>
                                    </p:anim>
                                    <p:anim calcmode="lin" valueType="num">
                                      <p:cBhvr>
                                        <p:cTn id="55" dur="500" fill="hold"/>
                                        <p:tgtEl>
                                          <p:spTgt spid="4">
                                            <p:graphicEl>
                                              <a:dgm id="{0BD812CD-D22D-43D9-B07C-6B0408F8079B}"/>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4">
                                            <p:graphicEl>
                                              <a:dgm id="{25321213-5902-4CCD-BB7B-9CD2F9E22339}"/>
                                            </p:graphicEl>
                                          </p:spTgt>
                                        </p:tgtEl>
                                        <p:attrNameLst>
                                          <p:attrName>style.visibility</p:attrName>
                                        </p:attrNameLst>
                                      </p:cBhvr>
                                      <p:to>
                                        <p:strVal val="visible"/>
                                      </p:to>
                                    </p:set>
                                    <p:anim calcmode="lin" valueType="num">
                                      <p:cBhvr>
                                        <p:cTn id="60" dur="500" fill="hold"/>
                                        <p:tgtEl>
                                          <p:spTgt spid="4">
                                            <p:graphicEl>
                                              <a:dgm id="{25321213-5902-4CCD-BB7B-9CD2F9E22339}"/>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25321213-5902-4CCD-BB7B-9CD2F9E22339}"/>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25321213-5902-4CCD-BB7B-9CD2F9E22339}"/>
                                            </p:graphicEl>
                                          </p:spTgt>
                                        </p:tgtEl>
                                      </p:cBhvr>
                                    </p:animEffect>
                                    <p:anim calcmode="lin" valueType="num">
                                      <p:cBhvr>
                                        <p:cTn id="63" dur="500" fill="hold"/>
                                        <p:tgtEl>
                                          <p:spTgt spid="4">
                                            <p:graphicEl>
                                              <a:dgm id="{25321213-5902-4CCD-BB7B-9CD2F9E22339}"/>
                                            </p:graphicEl>
                                          </p:spTgt>
                                        </p:tgtEl>
                                        <p:attrNameLst>
                                          <p:attrName>ppt_x</p:attrName>
                                        </p:attrNameLst>
                                      </p:cBhvr>
                                      <p:tavLst>
                                        <p:tav tm="0">
                                          <p:val>
                                            <p:fltVal val="0.5"/>
                                          </p:val>
                                        </p:tav>
                                        <p:tav tm="100000">
                                          <p:val>
                                            <p:strVal val="#ppt_x"/>
                                          </p:val>
                                        </p:tav>
                                      </p:tavLst>
                                    </p:anim>
                                    <p:anim calcmode="lin" valueType="num">
                                      <p:cBhvr>
                                        <p:cTn id="64" dur="500" fill="hold"/>
                                        <p:tgtEl>
                                          <p:spTgt spid="4">
                                            <p:graphicEl>
                                              <a:dgm id="{25321213-5902-4CCD-BB7B-9CD2F9E223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4">
                                            <p:graphicEl>
                                              <a:dgm id="{828C3DAB-4469-4B1E-ACE5-F5FA10AFCA34}"/>
                                            </p:graphicEl>
                                          </p:spTgt>
                                        </p:tgtEl>
                                        <p:attrNameLst>
                                          <p:attrName>style.visibility</p:attrName>
                                        </p:attrNameLst>
                                      </p:cBhvr>
                                      <p:to>
                                        <p:strVal val="visible"/>
                                      </p:to>
                                    </p:set>
                                    <p:anim calcmode="lin" valueType="num">
                                      <p:cBhvr>
                                        <p:cTn id="67" dur="500" fill="hold"/>
                                        <p:tgtEl>
                                          <p:spTgt spid="4">
                                            <p:graphicEl>
                                              <a:dgm id="{828C3DAB-4469-4B1E-ACE5-F5FA10AFCA34}"/>
                                            </p:graphicEl>
                                          </p:spTgt>
                                        </p:tgtEl>
                                        <p:attrNameLst>
                                          <p:attrName>ppt_w</p:attrName>
                                        </p:attrNameLst>
                                      </p:cBhvr>
                                      <p:tavLst>
                                        <p:tav tm="0">
                                          <p:val>
                                            <p:fltVal val="0"/>
                                          </p:val>
                                        </p:tav>
                                        <p:tav tm="100000">
                                          <p:val>
                                            <p:strVal val="#ppt_w"/>
                                          </p:val>
                                        </p:tav>
                                      </p:tavLst>
                                    </p:anim>
                                    <p:anim calcmode="lin" valueType="num">
                                      <p:cBhvr>
                                        <p:cTn id="68" dur="500" fill="hold"/>
                                        <p:tgtEl>
                                          <p:spTgt spid="4">
                                            <p:graphicEl>
                                              <a:dgm id="{828C3DAB-4469-4B1E-ACE5-F5FA10AFCA34}"/>
                                            </p:graphicEl>
                                          </p:spTgt>
                                        </p:tgtEl>
                                        <p:attrNameLst>
                                          <p:attrName>ppt_h</p:attrName>
                                        </p:attrNameLst>
                                      </p:cBhvr>
                                      <p:tavLst>
                                        <p:tav tm="0">
                                          <p:val>
                                            <p:fltVal val="0"/>
                                          </p:val>
                                        </p:tav>
                                        <p:tav tm="100000">
                                          <p:val>
                                            <p:strVal val="#ppt_h"/>
                                          </p:val>
                                        </p:tav>
                                      </p:tavLst>
                                    </p:anim>
                                    <p:animEffect transition="in" filter="fade">
                                      <p:cBhvr>
                                        <p:cTn id="69" dur="500"/>
                                        <p:tgtEl>
                                          <p:spTgt spid="4">
                                            <p:graphicEl>
                                              <a:dgm id="{828C3DAB-4469-4B1E-ACE5-F5FA10AFCA34}"/>
                                            </p:graphicEl>
                                          </p:spTgt>
                                        </p:tgtEl>
                                      </p:cBhvr>
                                    </p:animEffect>
                                    <p:anim calcmode="lin" valueType="num">
                                      <p:cBhvr>
                                        <p:cTn id="70" dur="500" fill="hold"/>
                                        <p:tgtEl>
                                          <p:spTgt spid="4">
                                            <p:graphicEl>
                                              <a:dgm id="{828C3DAB-4469-4B1E-ACE5-F5FA10AFCA34}"/>
                                            </p:graphicEl>
                                          </p:spTgt>
                                        </p:tgtEl>
                                        <p:attrNameLst>
                                          <p:attrName>ppt_x</p:attrName>
                                        </p:attrNameLst>
                                      </p:cBhvr>
                                      <p:tavLst>
                                        <p:tav tm="0">
                                          <p:val>
                                            <p:fltVal val="0.5"/>
                                          </p:val>
                                        </p:tav>
                                        <p:tav tm="100000">
                                          <p:val>
                                            <p:strVal val="#ppt_x"/>
                                          </p:val>
                                        </p:tav>
                                      </p:tavLst>
                                    </p:anim>
                                    <p:anim calcmode="lin" valueType="num">
                                      <p:cBhvr>
                                        <p:cTn id="71" dur="500" fill="hold"/>
                                        <p:tgtEl>
                                          <p:spTgt spid="4">
                                            <p:graphicEl>
                                              <a:dgm id="{828C3DAB-4469-4B1E-ACE5-F5FA10AFCA34}"/>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4">
                                            <p:graphicEl>
                                              <a:dgm id="{FA4545D7-4DA4-4F02-A2E5-3C40682DC31D}"/>
                                            </p:graphicEl>
                                          </p:spTgt>
                                        </p:tgtEl>
                                        <p:attrNameLst>
                                          <p:attrName>style.visibility</p:attrName>
                                        </p:attrNameLst>
                                      </p:cBhvr>
                                      <p:to>
                                        <p:strVal val="visible"/>
                                      </p:to>
                                    </p:set>
                                    <p:anim calcmode="lin" valueType="num">
                                      <p:cBhvr>
                                        <p:cTn id="76" dur="500" fill="hold"/>
                                        <p:tgtEl>
                                          <p:spTgt spid="4">
                                            <p:graphicEl>
                                              <a:dgm id="{FA4545D7-4DA4-4F02-A2E5-3C40682DC31D}"/>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FA4545D7-4DA4-4F02-A2E5-3C40682DC31D}"/>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FA4545D7-4DA4-4F02-A2E5-3C40682DC31D}"/>
                                            </p:graphicEl>
                                          </p:spTgt>
                                        </p:tgtEl>
                                      </p:cBhvr>
                                    </p:animEffect>
                                    <p:anim calcmode="lin" valueType="num">
                                      <p:cBhvr>
                                        <p:cTn id="79" dur="500" fill="hold"/>
                                        <p:tgtEl>
                                          <p:spTgt spid="4">
                                            <p:graphicEl>
                                              <a:dgm id="{FA4545D7-4DA4-4F02-A2E5-3C40682DC31D}"/>
                                            </p:graphicEl>
                                          </p:spTgt>
                                        </p:tgtEl>
                                        <p:attrNameLst>
                                          <p:attrName>ppt_x</p:attrName>
                                        </p:attrNameLst>
                                      </p:cBhvr>
                                      <p:tavLst>
                                        <p:tav tm="0">
                                          <p:val>
                                            <p:fltVal val="0.5"/>
                                          </p:val>
                                        </p:tav>
                                        <p:tav tm="100000">
                                          <p:val>
                                            <p:strVal val="#ppt_x"/>
                                          </p:val>
                                        </p:tav>
                                      </p:tavLst>
                                    </p:anim>
                                    <p:anim calcmode="lin" valueType="num">
                                      <p:cBhvr>
                                        <p:cTn id="80" dur="500" fill="hold"/>
                                        <p:tgtEl>
                                          <p:spTgt spid="4">
                                            <p:graphicEl>
                                              <a:dgm id="{FA4545D7-4DA4-4F02-A2E5-3C40682DC31D}"/>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4">
                                            <p:graphicEl>
                                              <a:dgm id="{6D172F15-E4CB-419D-AF39-642F53420743}"/>
                                            </p:graphicEl>
                                          </p:spTgt>
                                        </p:tgtEl>
                                        <p:attrNameLst>
                                          <p:attrName>style.visibility</p:attrName>
                                        </p:attrNameLst>
                                      </p:cBhvr>
                                      <p:to>
                                        <p:strVal val="visible"/>
                                      </p:to>
                                    </p:set>
                                    <p:anim calcmode="lin" valueType="num">
                                      <p:cBhvr>
                                        <p:cTn id="83" dur="500" fill="hold"/>
                                        <p:tgtEl>
                                          <p:spTgt spid="4">
                                            <p:graphicEl>
                                              <a:dgm id="{6D172F15-E4CB-419D-AF39-642F5342074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6D172F15-E4CB-419D-AF39-642F5342074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6D172F15-E4CB-419D-AF39-642F53420743}"/>
                                            </p:graphicEl>
                                          </p:spTgt>
                                        </p:tgtEl>
                                      </p:cBhvr>
                                    </p:animEffect>
                                    <p:anim calcmode="lin" valueType="num">
                                      <p:cBhvr>
                                        <p:cTn id="86" dur="500" fill="hold"/>
                                        <p:tgtEl>
                                          <p:spTgt spid="4">
                                            <p:graphicEl>
                                              <a:dgm id="{6D172F15-E4CB-419D-AF39-642F53420743}"/>
                                            </p:graphicEl>
                                          </p:spTgt>
                                        </p:tgtEl>
                                        <p:attrNameLst>
                                          <p:attrName>ppt_x</p:attrName>
                                        </p:attrNameLst>
                                      </p:cBhvr>
                                      <p:tavLst>
                                        <p:tav tm="0">
                                          <p:val>
                                            <p:fltVal val="0.5"/>
                                          </p:val>
                                        </p:tav>
                                        <p:tav tm="100000">
                                          <p:val>
                                            <p:strVal val="#ppt_x"/>
                                          </p:val>
                                        </p:tav>
                                      </p:tavLst>
                                    </p:anim>
                                    <p:anim calcmode="lin" valueType="num">
                                      <p:cBhvr>
                                        <p:cTn id="87" dur="500" fill="hold"/>
                                        <p:tgtEl>
                                          <p:spTgt spid="4">
                                            <p:graphicEl>
                                              <a:dgm id="{6D172F15-E4CB-419D-AF39-642F53420743}"/>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4737"/>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400" b="1" spc="50" smtClean="0">
                <a:ln w="11430"/>
                <a:gradFill>
                  <a:gsLst>
                    <a:gs pos="54000">
                      <a:srgbClr val="FF6600"/>
                    </a:gs>
                    <a:gs pos="8000">
                      <a:srgbClr val="FFC000"/>
                    </a:gs>
                    <a:gs pos="100000">
                      <a:srgbClr val="FF6600"/>
                    </a:gs>
                  </a:gsLst>
                  <a:lin ang="5400000"/>
                </a:gradFill>
                <a:effectLst>
                  <a:outerShdw blurRad="76200" dist="50800" dir="5400000" algn="tl" rotWithShape="0">
                    <a:srgbClr val="000000">
                      <a:alpha val="65000"/>
                    </a:srgbClr>
                  </a:outerShdw>
                </a:effectLst>
              </a:rPr>
              <a:t>O BISERICĂ </a:t>
            </a:r>
            <a:r>
              <a:rPr lang="ro-RO" sz="4400" b="1" spc="50" smtClean="0">
                <a:ln w="11430"/>
                <a:gradFill>
                  <a:gsLst>
                    <a:gs pos="54000">
                      <a:srgbClr val="FF6600"/>
                    </a:gs>
                    <a:gs pos="8000">
                      <a:srgbClr val="FFC000"/>
                    </a:gs>
                    <a:gs pos="100000">
                      <a:srgbClr val="FF6600"/>
                    </a:gs>
                  </a:gsLst>
                  <a:lin ang="5400000"/>
                </a:gradFill>
                <a:effectLst>
                  <a:outerShdw blurRad="76200" dist="50800" dir="5400000" algn="tl" rotWithShape="0">
                    <a:srgbClr val="000000">
                      <a:alpha val="65000"/>
                    </a:srgbClr>
                  </a:outerShdw>
                </a:effectLst>
              </a:rPr>
              <a:t>CE </a:t>
            </a:r>
            <a:r>
              <a:rPr lang="ro-RO" sz="4400" b="1" spc="50" smtClean="0">
                <a:ln w="11430"/>
                <a:gradFill>
                  <a:gsLst>
                    <a:gs pos="54000">
                      <a:srgbClr val="FF6600"/>
                    </a:gs>
                    <a:gs pos="8000">
                      <a:srgbClr val="FFC000"/>
                    </a:gs>
                    <a:gs pos="100000">
                      <a:srgbClr val="FF6600"/>
                    </a:gs>
                  </a:gsLst>
                  <a:lin ang="5400000"/>
                </a:gradFill>
                <a:effectLst>
                  <a:outerShdw blurRad="76200" dist="50800" dir="5400000" algn="tl" rotWithShape="0">
                    <a:srgbClr val="000000">
                      <a:alpha val="65000"/>
                    </a:srgbClr>
                  </a:outerShdw>
                </a:effectLst>
              </a:rPr>
              <a:t>ÎNVIE</a:t>
            </a:r>
            <a:endParaRPr lang="ro-RO" sz="4400" b="1" spc="50">
              <a:ln w="11430"/>
              <a:gradFill>
                <a:gsLst>
                  <a:gs pos="54000">
                    <a:srgbClr val="FF6600"/>
                  </a:gs>
                  <a:gs pos="8000">
                    <a:srgbClr val="FFC000"/>
                  </a:gs>
                  <a:gs pos="100000">
                    <a:srgbClr val="FF6600"/>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107504" y="757153"/>
            <a:ext cx="8928992" cy="646331"/>
          </a:xfrm>
          <a:prstGeom prst="rect">
            <a:avLst/>
          </a:prstGeom>
          <a:gradFill>
            <a:gsLst>
              <a:gs pos="0">
                <a:srgbClr val="FF944B">
                  <a:alpha val="75000"/>
                </a:srgbClr>
              </a:gs>
              <a:gs pos="49000">
                <a:srgbClr val="FFBA8B">
                  <a:alpha val="74000"/>
                </a:srgbClr>
              </a:gs>
              <a:gs pos="100000">
                <a:srgbClr val="FFD8BD">
                  <a:alpha val="85000"/>
                </a:srgbClr>
              </a:gs>
            </a:gsLst>
          </a:gradFill>
        </p:spPr>
        <p:style>
          <a:lnRef idx="1">
            <a:schemeClr val="accent6"/>
          </a:lnRef>
          <a:fillRef idx="2">
            <a:schemeClr val="accent6"/>
          </a:fillRef>
          <a:effectRef idx="1">
            <a:schemeClr val="accent6"/>
          </a:effectRef>
          <a:fontRef idx="minor">
            <a:schemeClr val="dk1"/>
          </a:fontRef>
        </p:style>
        <p:txBody>
          <a:bodyPr wrap="square">
            <a:spAutoFit/>
          </a:bodyPr>
          <a:lstStyle/>
          <a:p>
            <a:r>
              <a:rPr lang="ro-RO" b="1" smtClean="0">
                <a:latin typeface="Comic Sans MS" pitchFamily="66" charset="0"/>
              </a:rPr>
              <a:t>«</a:t>
            </a:r>
            <a:r>
              <a:rPr lang="ro-RO" b="1" smtClean="0">
                <a:latin typeface="Comic Sans MS" pitchFamily="66" charset="0"/>
              </a:rPr>
              <a:t>Voi pune Duhul Meu în </a:t>
            </a:r>
            <a:r>
              <a:rPr lang="ro-RO" b="1" smtClean="0">
                <a:latin typeface="Comic Sans MS" pitchFamily="66" charset="0"/>
              </a:rPr>
              <a:t>voi</a:t>
            </a:r>
            <a:r>
              <a:rPr lang="ro-RO" b="1" smtClean="0">
                <a:latin typeface="Comic Sans MS" pitchFamily="66" charset="0"/>
              </a:rPr>
              <a:t>, şi veţi </a:t>
            </a:r>
            <a:r>
              <a:rPr lang="ro-RO" b="1" smtClean="0">
                <a:latin typeface="Comic Sans MS" pitchFamily="66" charset="0"/>
              </a:rPr>
              <a:t>trăi</a:t>
            </a:r>
            <a:r>
              <a:rPr lang="ro-RO" b="1" smtClean="0">
                <a:latin typeface="Comic Sans MS" pitchFamily="66" charset="0"/>
              </a:rPr>
              <a:t>; vă voi aşeza iarăş în ţara </a:t>
            </a:r>
            <a:r>
              <a:rPr lang="ro-RO" b="1" smtClean="0">
                <a:latin typeface="Comic Sans MS" pitchFamily="66" charset="0"/>
              </a:rPr>
              <a:t>voastră</a:t>
            </a:r>
            <a:r>
              <a:rPr lang="ro-RO" b="1" smtClean="0">
                <a:latin typeface="Comic Sans MS" pitchFamily="66" charset="0"/>
              </a:rPr>
              <a:t>, şi veţi şti că </a:t>
            </a:r>
            <a:r>
              <a:rPr lang="ro-RO" b="1" smtClean="0">
                <a:latin typeface="Comic Sans MS" pitchFamily="66" charset="0"/>
              </a:rPr>
              <a:t>Eu</a:t>
            </a:r>
            <a:r>
              <a:rPr lang="ro-RO" b="1" smtClean="0">
                <a:latin typeface="Comic Sans MS" pitchFamily="66" charset="0"/>
              </a:rPr>
              <a:t>, </a:t>
            </a:r>
            <a:r>
              <a:rPr lang="ro-RO" b="1" smtClean="0">
                <a:latin typeface="Comic Sans MS" pitchFamily="66" charset="0"/>
              </a:rPr>
              <a:t>Domnul</a:t>
            </a:r>
            <a:r>
              <a:rPr lang="ro-RO" b="1" smtClean="0">
                <a:latin typeface="Comic Sans MS" pitchFamily="66" charset="0"/>
              </a:rPr>
              <a:t>, am vorbit şi am </a:t>
            </a:r>
            <a:r>
              <a:rPr lang="ro-RO" b="1" smtClean="0">
                <a:latin typeface="Comic Sans MS" pitchFamily="66" charset="0"/>
              </a:rPr>
              <a:t>făcut</a:t>
            </a:r>
            <a:r>
              <a:rPr lang="ro-RO" b="1" smtClean="0">
                <a:latin typeface="Comic Sans MS" pitchFamily="66" charset="0"/>
              </a:rPr>
              <a:t>, zice </a:t>
            </a:r>
            <a:r>
              <a:rPr lang="ro-RO" b="1" smtClean="0">
                <a:latin typeface="Comic Sans MS" pitchFamily="66" charset="0"/>
              </a:rPr>
              <a:t>Domnul</a:t>
            </a:r>
            <a:r>
              <a:rPr lang="ro-RO" b="1" smtClean="0">
                <a:latin typeface="Comic Sans MS" pitchFamily="66" charset="0"/>
              </a:rPr>
              <a:t>» </a:t>
            </a:r>
            <a:r>
              <a:rPr lang="ro-RO" sz="1400" b="1" smtClean="0">
                <a:latin typeface="Comic Sans MS" pitchFamily="66" charset="0"/>
              </a:rPr>
              <a:t>(Ezechiel</a:t>
            </a:r>
            <a:r>
              <a:rPr lang="ro-RO" sz="1400" b="1" smtClean="0">
                <a:latin typeface="Comic Sans MS" pitchFamily="66" charset="0"/>
              </a:rPr>
              <a:t> </a:t>
            </a:r>
            <a:r>
              <a:rPr lang="ro-RO" sz="1400" b="1" smtClean="0">
                <a:latin typeface="Comic Sans MS" pitchFamily="66" charset="0"/>
              </a:rPr>
              <a:t>37:14)</a:t>
            </a:r>
            <a:endParaRPr lang="ro-RO" sz="1400" b="1">
              <a:latin typeface="Comic Sans MS" pitchFamily="66" charset="0"/>
            </a:endParaRPr>
          </a:p>
        </p:txBody>
      </p:sp>
      <p:sp>
        <p:nvSpPr>
          <p:cNvPr id="4" name="3 CuadroTexto"/>
          <p:cNvSpPr txBox="1"/>
          <p:nvPr/>
        </p:nvSpPr>
        <p:spPr>
          <a:xfrm>
            <a:off x="107504" y="1388670"/>
            <a:ext cx="9036496" cy="1323439"/>
          </a:xfrm>
          <a:prstGeom prst="rect">
            <a:avLst/>
          </a:prstGeom>
        </p:spPr>
        <p:txBody>
          <a:bodyPr wrap="square">
            <a:spAutoFit/>
          </a:bodyPr>
          <a:lstStyle>
            <a:defPPr>
              <a:defRPr lang="es-ES"/>
            </a:defPPr>
            <a:lvl1pPr lvl="0">
              <a:spcBef>
                <a:spcPts val="600"/>
              </a:spcBef>
              <a:defRPr sz="2000" b="1">
                <a:solidFill>
                  <a:schemeClr val="bg1"/>
                </a:solidFill>
                <a:effectLst>
                  <a:glow rad="190500">
                    <a:schemeClr val="tx1">
                      <a:alpha val="98000"/>
                    </a:schemeClr>
                  </a:glow>
                </a:effectLst>
              </a:defRPr>
            </a:lvl1pPr>
          </a:lstStyle>
          <a:p>
            <a:r>
              <a:rPr lang="ro-RO" dirty="0" smtClean="0"/>
              <a:t>Într-o vale plină de oase umane uscate, Ezechiel vede </a:t>
            </a:r>
            <a:r>
              <a:rPr lang="ro-RO" dirty="0" smtClean="0"/>
              <a:t>cum </a:t>
            </a:r>
            <a:r>
              <a:rPr lang="ro-RO" dirty="0" smtClean="0"/>
              <a:t>aceste oase capătă vene, carne și chiar piele. Poporul lui Dumnezeu care se stingea în deșert primește forțe proaspete. Dar lipsea un element esențial: Duhul care dă </a:t>
            </a:r>
            <a:r>
              <a:rPr lang="ro-RO" dirty="0" smtClean="0"/>
              <a:t>viață. </a:t>
            </a:r>
            <a:r>
              <a:rPr lang="ro-RO" dirty="0" smtClean="0"/>
              <a:t>Când Duhul a intrat în ei au devenit o oaste numeroasă, gata de </a:t>
            </a:r>
            <a:r>
              <a:rPr lang="ro-RO" dirty="0" smtClean="0"/>
              <a:t>luptă.</a:t>
            </a:r>
            <a:endParaRPr lang="ro-RO" dirty="0"/>
          </a:p>
        </p:txBody>
      </p:sp>
      <p:sp>
        <p:nvSpPr>
          <p:cNvPr id="5" name="4 Rectángulo"/>
          <p:cNvSpPr/>
          <p:nvPr/>
        </p:nvSpPr>
        <p:spPr>
          <a:xfrm>
            <a:off x="107504" y="2712109"/>
            <a:ext cx="3096344" cy="3477875"/>
          </a:xfrm>
          <a:prstGeom prst="rect">
            <a:avLst/>
          </a:prstGeom>
        </p:spPr>
        <p:txBody>
          <a:bodyPr wrap="square">
            <a:spAutoFit/>
          </a:bodyPr>
          <a:lstStyle/>
          <a:p>
            <a:pPr lvl="0">
              <a:spcBef>
                <a:spcPts val="600"/>
              </a:spcBef>
            </a:pPr>
            <a:r>
              <a:rPr lang="ro-RO" sz="2000" b="1" smtClean="0">
                <a:solidFill>
                  <a:schemeClr val="bg1"/>
                </a:solidFill>
                <a:effectLst>
                  <a:glow rad="190500">
                    <a:schemeClr val="tx1">
                      <a:alpha val="98000"/>
                    </a:schemeClr>
                  </a:glow>
                </a:effectLst>
              </a:rPr>
              <a:t>Poporul lui Dumnezeu astăzi trebuie să reprezinte acea oaste numeroasă redeșteptată de Duhul Sfânt pentru a-și împlini misiunea. Care este misiunea pe care Dumnezeu ne-o încredințează când ne reînviorează </a:t>
            </a:r>
            <a:r>
              <a:rPr lang="ro-RO" sz="2000" b="1" smtClean="0">
                <a:solidFill>
                  <a:schemeClr val="bg1"/>
                </a:solidFill>
                <a:effectLst>
                  <a:glow rad="190500">
                    <a:schemeClr val="tx1">
                      <a:alpha val="98000"/>
                    </a:schemeClr>
                  </a:glow>
                </a:effectLst>
              </a:rPr>
              <a:t>Duhul </a:t>
            </a:r>
            <a:r>
              <a:rPr lang="ro-RO" sz="2000" b="1" smtClean="0">
                <a:solidFill>
                  <a:schemeClr val="bg1"/>
                </a:solidFill>
                <a:effectLst>
                  <a:glow rad="190500">
                    <a:schemeClr val="tx1">
                      <a:alpha val="98000"/>
                    </a:schemeClr>
                  </a:glow>
                </a:effectLst>
              </a:rPr>
              <a:t>Sfânt</a:t>
            </a:r>
            <a:r>
              <a:rPr lang="ro-RO" sz="2000" b="1" smtClean="0">
                <a:solidFill>
                  <a:schemeClr val="bg1"/>
                </a:solidFill>
                <a:effectLst>
                  <a:glow rad="190500">
                    <a:schemeClr val="tx1">
                      <a:alpha val="98000"/>
                    </a:schemeClr>
                  </a:glow>
                </a:effectLst>
              </a:rPr>
              <a:t>? </a:t>
            </a:r>
            <a:r>
              <a:rPr lang="ro-RO" sz="2000" b="1" smtClean="0">
                <a:solidFill>
                  <a:schemeClr val="bg1"/>
                </a:solidFill>
                <a:effectLst>
                  <a:glow rad="190500">
                    <a:schemeClr val="tx1">
                      <a:alpha val="98000"/>
                    </a:schemeClr>
                  </a:glow>
                </a:effectLst>
              </a:rPr>
              <a:t>Efeseni</a:t>
            </a:r>
            <a:r>
              <a:rPr lang="ro-RO" sz="2000" b="1" smtClean="0">
                <a:solidFill>
                  <a:schemeClr val="bg1"/>
                </a:solidFill>
                <a:effectLst>
                  <a:glow rad="190500">
                    <a:schemeClr val="tx1">
                      <a:alpha val="98000"/>
                    </a:schemeClr>
                  </a:glow>
                </a:effectLst>
              </a:rPr>
              <a:t> </a:t>
            </a:r>
            <a:r>
              <a:rPr lang="ro-RO" sz="2000" b="1" smtClean="0">
                <a:solidFill>
                  <a:schemeClr val="bg1"/>
                </a:solidFill>
                <a:effectLst>
                  <a:glow rad="190500">
                    <a:schemeClr val="tx1">
                      <a:alpha val="98000"/>
                    </a:schemeClr>
                  </a:glow>
                </a:effectLst>
              </a:rPr>
              <a:t>2:10.</a:t>
            </a:r>
            <a:endParaRPr lang="ro-RO" sz="2000" b="1">
              <a:solidFill>
                <a:schemeClr val="bg1"/>
              </a:solidFill>
              <a:effectLst>
                <a:glow rad="190500">
                  <a:schemeClr val="tx1">
                    <a:alpha val="98000"/>
                  </a:schemeClr>
                </a:glow>
              </a:effectLst>
            </a:endParaRPr>
          </a:p>
        </p:txBody>
      </p:sp>
      <p:sp>
        <p:nvSpPr>
          <p:cNvPr id="6" name="5 Rectángulo"/>
          <p:cNvSpPr/>
          <p:nvPr/>
        </p:nvSpPr>
        <p:spPr>
          <a:xfrm>
            <a:off x="107504" y="6150114"/>
            <a:ext cx="6048672" cy="707886"/>
          </a:xfrm>
          <a:prstGeom prst="rect">
            <a:avLst/>
          </a:prstGeom>
        </p:spPr>
        <p:txBody>
          <a:bodyPr wrap="square">
            <a:spAutoFit/>
          </a:bodyPr>
          <a:lstStyle/>
          <a:p>
            <a:pPr lvl="0">
              <a:spcBef>
                <a:spcPts val="600"/>
              </a:spcBef>
            </a:pPr>
            <a:r>
              <a:rPr lang="ro-RO" sz="2000" b="1" dirty="0" smtClean="0">
                <a:solidFill>
                  <a:prstClr val="white"/>
                </a:solidFill>
                <a:effectLst>
                  <a:glow rad="190500">
                    <a:prstClr val="black">
                      <a:alpha val="98000"/>
                    </a:prstClr>
                  </a:glow>
                </a:effectLst>
              </a:rPr>
              <a:t>Suntem «zidiți </a:t>
            </a:r>
            <a:r>
              <a:rPr lang="ro-RO" sz="2000" b="1" dirty="0" smtClean="0">
                <a:solidFill>
                  <a:prstClr val="white"/>
                </a:solidFill>
                <a:effectLst>
                  <a:glow rad="190500">
                    <a:prstClr val="black">
                      <a:alpha val="98000"/>
                    </a:prstClr>
                  </a:glow>
                </a:effectLst>
              </a:rPr>
              <a:t>în Hristos Isus pentru faptele </a:t>
            </a:r>
            <a:r>
              <a:rPr lang="ro-RO" sz="2000" b="1" dirty="0" smtClean="0">
                <a:solidFill>
                  <a:prstClr val="white"/>
                </a:solidFill>
                <a:effectLst>
                  <a:glow rad="190500">
                    <a:prstClr val="black">
                      <a:alpha val="98000"/>
                    </a:prstClr>
                  </a:glow>
                </a:effectLst>
              </a:rPr>
              <a:t>bune». Acesta </a:t>
            </a:r>
            <a:r>
              <a:rPr lang="ro-RO" sz="2000" b="1" dirty="0" smtClean="0">
                <a:solidFill>
                  <a:prstClr val="white"/>
                </a:solidFill>
                <a:effectLst>
                  <a:glow rad="190500">
                    <a:prstClr val="black">
                      <a:alpha val="98000"/>
                    </a:prstClr>
                  </a:glow>
                </a:effectLst>
              </a:rPr>
              <a:t>este rodul relației noastre cu Isus </a:t>
            </a:r>
            <a:r>
              <a:rPr lang="ro-RO" sz="2000" b="1" dirty="0" smtClean="0">
                <a:solidFill>
                  <a:prstClr val="white"/>
                </a:solidFill>
                <a:effectLst>
                  <a:glow rad="190500">
                    <a:prstClr val="black">
                      <a:alpha val="98000"/>
                    </a:prstClr>
                  </a:glow>
                </a:effectLst>
              </a:rPr>
              <a:t>Hristos</a:t>
            </a:r>
            <a:endParaRPr lang="ro-RO" sz="2000" b="1" dirty="0">
              <a:solidFill>
                <a:prstClr val="white"/>
              </a:solidFill>
              <a:effectLst>
                <a:glow rad="190500">
                  <a:prstClr val="black">
                    <a:alpha val="98000"/>
                  </a:prstClr>
                </a:glow>
              </a:effectLst>
            </a:endParaRPr>
          </a:p>
        </p:txBody>
      </p:sp>
    </p:spTree>
    <p:extLst>
      <p:ext uri="{BB962C8B-B14F-4D97-AF65-F5344CB8AC3E}">
        <p14:creationId xmlns:p14="http://schemas.microsoft.com/office/powerpoint/2010/main" xmlns="" val="44817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486260" y="-27384"/>
            <a:ext cx="6478228" cy="769441"/>
          </a:xfrm>
          <a:prstGeom prst="rect">
            <a:avLst/>
          </a:prstGeom>
          <a:noFill/>
        </p:spPr>
        <p:txBody>
          <a:bodyPr wrap="square" rtlCol="0">
            <a:spAutoFit/>
            <a:scene3d>
              <a:camera prst="orthographicFront"/>
              <a:lightRig rig="threePt" dir="t"/>
            </a:scene3d>
            <a:sp3d extrusionH="57150">
              <a:bevelT w="38100" h="38100"/>
            </a:sp3d>
          </a:bodyPr>
          <a:lstStyle/>
          <a:p>
            <a:pPr algn="ctr"/>
            <a:r>
              <a:rPr lang="ro-RO" sz="4400" b="1" dirty="0" smtClean="0">
                <a:solidFill>
                  <a:schemeClr val="bg2">
                    <a:lumMod val="75000"/>
                  </a:schemeClr>
                </a:solidFill>
              </a:rPr>
              <a:t>O BISERICĂ CE </a:t>
            </a:r>
            <a:r>
              <a:rPr lang="ro-RO" sz="4400" b="1" dirty="0" smtClean="0">
                <a:solidFill>
                  <a:schemeClr val="bg2">
                    <a:lumMod val="75000"/>
                  </a:schemeClr>
                </a:solidFill>
              </a:rPr>
              <a:t>CREȘTE</a:t>
            </a:r>
            <a:endParaRPr lang="ro-RO" sz="4400" b="1" dirty="0">
              <a:solidFill>
                <a:schemeClr val="bg2">
                  <a:lumMod val="75000"/>
                </a:schemeClr>
              </a:solidFill>
            </a:endParaRPr>
          </a:p>
        </p:txBody>
      </p:sp>
      <p:sp>
        <p:nvSpPr>
          <p:cNvPr id="3" name="2 Rectángulo"/>
          <p:cNvSpPr/>
          <p:nvPr/>
        </p:nvSpPr>
        <p:spPr>
          <a:xfrm>
            <a:off x="2555776" y="620688"/>
            <a:ext cx="6552728" cy="1138773"/>
          </a:xfrm>
          <a:prstGeom prst="rect">
            <a:avLst/>
          </a:prstGeom>
        </p:spPr>
        <p:txBody>
          <a:bodyPr wrap="square">
            <a:spAutoFit/>
          </a:bodyPr>
          <a:lstStyle/>
          <a:p>
            <a:r>
              <a:rPr lang="ro-RO" b="1" dirty="0" smtClean="0">
                <a:solidFill>
                  <a:schemeClr val="tx2">
                    <a:lumMod val="20000"/>
                    <a:lumOff val="80000"/>
                  </a:schemeClr>
                </a:solidFill>
                <a:latin typeface="Comic Sans MS" pitchFamily="66" charset="0"/>
              </a:rPr>
              <a:t>«El mi-a zis: „Apa aceasta curge spre ţinutul de răsărit, se pogoară în câmpie, şi se varsă în mare şi vărsându-se în mare, apele mării se vor vindeca.» </a:t>
            </a:r>
            <a:r>
              <a:rPr lang="ro-RO" sz="1400" b="1" dirty="0" smtClean="0">
                <a:solidFill>
                  <a:schemeClr val="tx2">
                    <a:lumMod val="20000"/>
                    <a:lumOff val="80000"/>
                  </a:schemeClr>
                </a:solidFill>
                <a:latin typeface="Comic Sans MS" pitchFamily="66" charset="0"/>
              </a:rPr>
              <a:t>(Ezechiel 47:8)</a:t>
            </a:r>
            <a:endParaRPr lang="ro-RO" sz="1400" b="1" dirty="0">
              <a:solidFill>
                <a:schemeClr val="tx2">
                  <a:lumMod val="20000"/>
                  <a:lumOff val="80000"/>
                </a:schemeClr>
              </a:solidFill>
              <a:latin typeface="Comic Sans MS" pitchFamily="66" charset="0"/>
            </a:endParaRPr>
          </a:p>
        </p:txBody>
      </p:sp>
      <p:sp>
        <p:nvSpPr>
          <p:cNvPr id="4" name="3 CuadroTexto"/>
          <p:cNvSpPr txBox="1"/>
          <p:nvPr/>
        </p:nvSpPr>
        <p:spPr>
          <a:xfrm>
            <a:off x="35496" y="1844824"/>
            <a:ext cx="4901529" cy="1323439"/>
          </a:xfrm>
          <a:prstGeom prst="rect">
            <a:avLst/>
          </a:prstGeom>
          <a:noFill/>
        </p:spPr>
        <p:txBody>
          <a:bodyPr wrap="square" rtlCol="0">
            <a:spAutoFit/>
          </a:bodyPr>
          <a:lstStyle/>
          <a:p>
            <a:pPr>
              <a:spcBef>
                <a:spcPts val="600"/>
              </a:spcBef>
            </a:pPr>
            <a:r>
              <a:rPr lang="ro-RO" sz="2000" b="1" dirty="0" smtClean="0">
                <a:solidFill>
                  <a:schemeClr val="bg1"/>
                </a:solidFill>
              </a:rPr>
              <a:t>Ezechiel a </a:t>
            </a:r>
            <a:r>
              <a:rPr lang="ro-RO" sz="2000" b="1" dirty="0" smtClean="0">
                <a:solidFill>
                  <a:schemeClr val="bg1"/>
                </a:solidFill>
              </a:rPr>
              <a:t>văzut un mic pârâu care țâșnea din Templul de la Ierusalim înspre est și cobora apoi înspre deșert, ajungând să se reverse în Marea </a:t>
            </a:r>
            <a:r>
              <a:rPr lang="ro-RO" sz="2000" b="1" dirty="0" smtClean="0">
                <a:solidFill>
                  <a:schemeClr val="bg1"/>
                </a:solidFill>
              </a:rPr>
              <a:t>Moartă.</a:t>
            </a:r>
            <a:endParaRPr lang="ro-RO" sz="2000" b="1" dirty="0" smtClean="0">
              <a:solidFill>
                <a:schemeClr val="bg1"/>
              </a:solidFill>
            </a:endParaRPr>
          </a:p>
        </p:txBody>
      </p:sp>
      <p:pic>
        <p:nvPicPr>
          <p:cNvPr id="1026" name="Picture 2" descr="G:\Dibujos\Ezequiel\WADING-RIVER-4.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020272" y="5232226"/>
            <a:ext cx="2012189" cy="1509142"/>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pic>
        <p:nvPicPr>
          <p:cNvPr id="1027" name="Picture 3" descr="G:\Dibujos\Ezequiel\WADING-RIVER-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860032" y="1628800"/>
            <a:ext cx="2012189" cy="1509142"/>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pic>
        <p:nvPicPr>
          <p:cNvPr id="1028" name="Picture 4" descr="G:\Dibujos\Ezequiel\WADING-RIVER-2.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020272" y="1919858"/>
            <a:ext cx="2012189" cy="1509142"/>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pic>
        <p:nvPicPr>
          <p:cNvPr id="1029" name="Picture 5" descr="G:\Dibujos\Ezequiel\WADING-RIVER-3.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7024307" y="3576042"/>
            <a:ext cx="2012189" cy="1509142"/>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987824" y="5038144"/>
            <a:ext cx="3456384" cy="1631216"/>
          </a:xfrm>
          <a:prstGeom prst="rect">
            <a:avLst/>
          </a:prstGeom>
        </p:spPr>
        <p:txBody>
          <a:bodyPr wrap="square">
            <a:spAutoFit/>
          </a:bodyPr>
          <a:lstStyle/>
          <a:p>
            <a:pPr lvl="0">
              <a:spcBef>
                <a:spcPts val="600"/>
              </a:spcBef>
            </a:pPr>
            <a:r>
              <a:rPr lang="ro-RO" sz="2000" b="1" smtClean="0">
                <a:solidFill>
                  <a:schemeClr val="bg1"/>
                </a:solidFill>
              </a:rPr>
              <a:t>Deși cu începuturi umile, biserica este un râu din care curge viață spirituală</a:t>
            </a:r>
            <a:r>
              <a:rPr lang="ro-RO" sz="2000" b="1" smtClean="0">
                <a:solidFill>
                  <a:schemeClr val="bg1"/>
                </a:solidFill>
              </a:rPr>
              <a:t>. O </a:t>
            </a:r>
            <a:r>
              <a:rPr lang="ro-RO" sz="2000" b="1" smtClean="0">
                <a:solidFill>
                  <a:schemeClr val="bg1"/>
                </a:solidFill>
              </a:rPr>
              <a:t>lumină care să lumineze </a:t>
            </a:r>
            <a:r>
              <a:rPr lang="ro-RO" sz="2000" b="1" smtClean="0">
                <a:solidFill>
                  <a:schemeClr val="bg1"/>
                </a:solidFill>
              </a:rPr>
              <a:t>întreg </a:t>
            </a:r>
            <a:r>
              <a:rPr lang="ro-RO" sz="2000" b="1" smtClean="0">
                <a:solidFill>
                  <a:schemeClr val="bg1"/>
                </a:solidFill>
              </a:rPr>
              <a:t>pământul</a:t>
            </a:r>
            <a:r>
              <a:rPr lang="ro-RO" sz="2000" b="1" smtClean="0">
                <a:solidFill>
                  <a:schemeClr val="bg1"/>
                </a:solidFill>
              </a:rPr>
              <a:t> </a:t>
            </a:r>
            <a:r>
              <a:rPr lang="ro-RO" sz="2000" b="1" smtClean="0">
                <a:solidFill>
                  <a:schemeClr val="bg1"/>
                </a:solidFill>
              </a:rPr>
              <a:t>(Matei</a:t>
            </a:r>
            <a:r>
              <a:rPr lang="ro-RO" sz="2000" b="1" smtClean="0">
                <a:solidFill>
                  <a:schemeClr val="bg1"/>
                </a:solidFill>
              </a:rPr>
              <a:t> </a:t>
            </a:r>
            <a:r>
              <a:rPr lang="ro-RO" sz="2000" b="1" smtClean="0">
                <a:solidFill>
                  <a:schemeClr val="bg1"/>
                </a:solidFill>
              </a:rPr>
              <a:t>5:16).</a:t>
            </a:r>
            <a:endParaRPr lang="ro-RO" sz="2000" b="1">
              <a:solidFill>
                <a:schemeClr val="bg1"/>
              </a:solidFill>
            </a:endParaRPr>
          </a:p>
        </p:txBody>
      </p:sp>
      <p:pic>
        <p:nvPicPr>
          <p:cNvPr id="1030" name="Picture 6" descr="G:\Dibujos\Ezequiel\THE-HEALING-RIVER.jpg"/>
          <p:cNvPicPr>
            <a:picLocks noChangeAspect="1"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36446" y="-9208"/>
            <a:ext cx="2519330" cy="19085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36446" y="3161000"/>
            <a:ext cx="6912768" cy="1631216"/>
          </a:xfrm>
          <a:prstGeom prst="rect">
            <a:avLst/>
          </a:prstGeom>
        </p:spPr>
        <p:txBody>
          <a:bodyPr wrap="square">
            <a:spAutoFit/>
          </a:bodyPr>
          <a:lstStyle/>
          <a:p>
            <a:pPr lvl="0">
              <a:spcBef>
                <a:spcPts val="600"/>
              </a:spcBef>
            </a:pPr>
            <a:r>
              <a:rPr lang="ro-RO" sz="2000" b="1" smtClean="0">
                <a:solidFill>
                  <a:prstClr val="white"/>
                </a:solidFill>
              </a:rPr>
              <a:t>Miracolul acestui pârâu consta în faptul că, fără a primi apă de la nici un afluent, devenea tot mai mare până ce ajungea un fluviu mare și puternic. Această apă simboliza binecuvântările revărsate de la poporul lui Dumnezeu și treptat, trebuia să umple pământul</a:t>
            </a:r>
            <a:r>
              <a:rPr lang="ro-RO" sz="2000" b="1" smtClean="0">
                <a:solidFill>
                  <a:prstClr val="white"/>
                </a:solidFill>
              </a:rPr>
              <a:t>. </a:t>
            </a:r>
            <a:endParaRPr lang="ro-RO" sz="2000" b="1">
              <a:solidFill>
                <a:prstClr val="white"/>
              </a:solidFill>
            </a:endParaRPr>
          </a:p>
        </p:txBody>
      </p:sp>
    </p:spTree>
    <p:extLst>
      <p:ext uri="{BB962C8B-B14F-4D97-AF65-F5344CB8AC3E}">
        <p14:creationId xmlns:p14="http://schemas.microsoft.com/office/powerpoint/2010/main" xmlns="" val="4043979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wipe(right)">
                                      <p:cBhvr>
                                        <p:cTn id="16" dur="500"/>
                                        <p:tgtEl>
                                          <p:spTgt spid="103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wipe(left)">
                                      <p:cBhvr>
                                        <p:cTn id="28" dur="500"/>
                                        <p:tgtEl>
                                          <p:spTgt spid="1027"/>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wipe(up)">
                                      <p:cBhvr>
                                        <p:cTn id="32" dur="500"/>
                                        <p:tgtEl>
                                          <p:spTgt spid="1028"/>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wipe(up)">
                                      <p:cBhvr>
                                        <p:cTn id="36" dur="500"/>
                                        <p:tgtEl>
                                          <p:spTgt spid="1029"/>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wipe(up)">
                                      <p:cBhvr>
                                        <p:cTn id="40" dur="500"/>
                                        <p:tgtEl>
                                          <p:spTgt spid="10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wipe(left)">
                                      <p:cBhvr>
                                        <p:cTn id="45" dur="50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7384"/>
            <a:ext cx="9144000" cy="923330"/>
          </a:xfrm>
          <a:prstGeom prst="rect">
            <a:avLst/>
          </a:prstGeom>
          <a:noFill/>
        </p:spPr>
        <p:txBody>
          <a:bodyPr wrap="square" rtlCol="0">
            <a:spAutoFit/>
          </a:bodyPr>
          <a:lstStyle/>
          <a:p>
            <a:pPr algn="ctr"/>
            <a:r>
              <a:rPr lang="ro-RO" sz="5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 BISERICĂ CE </a:t>
            </a:r>
            <a:r>
              <a:rPr lang="ro-RO" sz="5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DĂ </a:t>
            </a:r>
            <a:r>
              <a:rPr lang="ro-RO" sz="5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VIAȚĂ</a:t>
            </a:r>
            <a:endParaRPr lang="ro-RO" sz="54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2 Rectángulo"/>
          <p:cNvSpPr/>
          <p:nvPr/>
        </p:nvSpPr>
        <p:spPr>
          <a:xfrm>
            <a:off x="431540" y="692696"/>
            <a:ext cx="8280920" cy="923330"/>
          </a:xfrm>
          <a:prstGeom prst="rect">
            <a:avLst/>
          </a:prstGeom>
        </p:spPr>
        <p:txBody>
          <a:bodyPr wrap="square">
            <a:spAutoFit/>
          </a:bodyPr>
          <a:lstStyle/>
          <a:p>
            <a:r>
              <a:rPr lang="ro-RO"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«Pescarii vor sta pe malurile lui, de la </a:t>
            </a:r>
            <a:r>
              <a:rPr lang="ro-RO" b="1" dirty="0" err="1" smtClean="0">
                <a:solidFill>
                  <a:schemeClr val="tx2">
                    <a:lumMod val="20000"/>
                    <a:lumOff val="80000"/>
                  </a:schemeClr>
                </a:solidFill>
                <a:effectLst>
                  <a:outerShdw blurRad="50800" dist="50800" dir="5400000" algn="ctr" rotWithShape="0">
                    <a:schemeClr val="tx1"/>
                  </a:outerShdw>
                </a:effectLst>
                <a:latin typeface="Comic Sans MS" pitchFamily="66" charset="0"/>
              </a:rPr>
              <a:t>En-Ghedi</a:t>
            </a:r>
            <a:r>
              <a:rPr lang="ro-RO"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 până la </a:t>
            </a:r>
            <a:r>
              <a:rPr lang="ro-RO" b="1" dirty="0" err="1" smtClean="0">
                <a:solidFill>
                  <a:schemeClr val="tx2">
                    <a:lumMod val="20000"/>
                    <a:lumOff val="80000"/>
                  </a:schemeClr>
                </a:solidFill>
                <a:effectLst>
                  <a:outerShdw blurRad="50800" dist="50800" dir="5400000" algn="ctr" rotWithShape="0">
                    <a:schemeClr val="tx1"/>
                  </a:outerShdw>
                </a:effectLst>
                <a:latin typeface="Comic Sans MS" pitchFamily="66" charset="0"/>
              </a:rPr>
              <a:t>En-Eglaim</a:t>
            </a:r>
            <a:r>
              <a:rPr lang="ro-RO"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 şi vor întinde mrejele; vor fi peşti de felurite soiuri, ca peştii mării celei mari, şi vor fi foarte mulţi.» </a:t>
            </a:r>
            <a:r>
              <a:rPr lang="ro-RO" sz="1400" b="1" dirty="0" smtClean="0">
                <a:solidFill>
                  <a:schemeClr val="tx2">
                    <a:lumMod val="20000"/>
                    <a:lumOff val="80000"/>
                  </a:schemeClr>
                </a:solidFill>
                <a:effectLst>
                  <a:outerShdw blurRad="50800" dist="50800" dir="5400000" algn="ctr" rotWithShape="0">
                    <a:schemeClr val="tx1"/>
                  </a:outerShdw>
                </a:effectLst>
                <a:latin typeface="Comic Sans MS" pitchFamily="66" charset="0"/>
              </a:rPr>
              <a:t>(Ezechiel 47:10)</a:t>
            </a:r>
            <a:endParaRPr lang="ro-RO" sz="1400" b="1" dirty="0">
              <a:solidFill>
                <a:schemeClr val="tx2">
                  <a:lumMod val="20000"/>
                  <a:lumOff val="8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3851920" y="1628800"/>
            <a:ext cx="5256584" cy="2323713"/>
          </a:xfrm>
          <a:prstGeom prst="rect">
            <a:avLst/>
          </a:prstGeom>
          <a:noFill/>
        </p:spPr>
        <p:txBody>
          <a:bodyPr wrap="square" rtlCol="0">
            <a:spAutoFit/>
          </a:bodyPr>
          <a:lstStyle/>
          <a:p>
            <a:pPr>
              <a:spcBef>
                <a:spcPts val="600"/>
              </a:spcBef>
            </a:pPr>
            <a:r>
              <a:rPr lang="ro-RO" sz="2000" b="1" smtClean="0"/>
              <a:t>Să pescuiești pești în Marea Moartă așa cum pescuiești în Marea Mediterană? Acest râu care se revarsă din Templu poate face să fie viață acolo unde este omenește imposibil</a:t>
            </a:r>
            <a:r>
              <a:rPr lang="ro-RO" sz="2000" b="1" smtClean="0"/>
              <a:t>. </a:t>
            </a:r>
            <a:endParaRPr lang="ro-RO" sz="2000" b="1" smtClean="0"/>
          </a:p>
          <a:p>
            <a:pPr>
              <a:spcBef>
                <a:spcPts val="600"/>
              </a:spcBef>
            </a:pPr>
            <a:r>
              <a:rPr lang="ro-RO" sz="2000" b="1" smtClean="0"/>
              <a:t>Cu </a:t>
            </a:r>
            <a:r>
              <a:rPr lang="ro-RO" sz="2000" b="1" smtClean="0"/>
              <a:t>puterea revigorantă a lui Hristos, biserica trebuie să se implice în locuri în care nu există </a:t>
            </a:r>
            <a:r>
              <a:rPr lang="ro-RO" sz="2000" b="1" smtClean="0"/>
              <a:t>viață </a:t>
            </a:r>
            <a:r>
              <a:rPr lang="ro-RO" sz="2000" b="1" smtClean="0"/>
              <a:t>spirituală</a:t>
            </a:r>
            <a:r>
              <a:rPr lang="ro-RO" sz="2000" b="1" smtClean="0"/>
              <a:t>.</a:t>
            </a:r>
            <a:endParaRPr lang="ro-RO" sz="2000" b="1" smtClean="0"/>
          </a:p>
        </p:txBody>
      </p:sp>
      <p:pic>
        <p:nvPicPr>
          <p:cNvPr id="3074" name="Picture 2" descr="http://estaticos.elperiodico.com/resources/jpg/7/7/salmones-libertad-1285067655877.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51520" y="1721836"/>
            <a:ext cx="3528392" cy="21683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 name="4 Imagen"/>
          <p:cNvPicPr>
            <a:picLocks noChangeAspect="1"/>
          </p:cNvPicPr>
          <p:nvPr/>
        </p:nvPicPr>
        <p:blipFill rotWithShape="1">
          <a:blip r:embed="rId5" cstate="screen">
            <a:extLst>
              <a:ext uri="{BEBA8EAE-BF5A-486C-A8C5-ECC9F3942E4B}">
                <a14:imgProps xmlns:a14="http://schemas.microsoft.com/office/drawing/2010/main" xmlns="">
                  <a14:imgLayer r:embed="rId6">
                    <a14:imgEffect>
                      <a14:artisticTexturizer/>
                    </a14:imgEffect>
                  </a14:imgLayer>
                </a14:imgProps>
              </a:ext>
              <a:ext uri="{28A0092B-C50C-407E-A947-70E740481C1C}">
                <a14:useLocalDpi xmlns:a14="http://schemas.microsoft.com/office/drawing/2010/main" xmlns=""/>
              </a:ext>
            </a:extLst>
          </a:blip>
          <a:srcRect/>
          <a:stretch/>
        </p:blipFill>
        <p:spPr>
          <a:xfrm>
            <a:off x="6516216" y="4005064"/>
            <a:ext cx="2528805" cy="2554545"/>
          </a:xfrm>
          <a:prstGeom prst="roundRect">
            <a:avLst>
              <a:gd name="adj" fmla="val 8594"/>
            </a:avLst>
          </a:prstGeom>
          <a:solidFill>
            <a:srgbClr val="FFFFFF">
              <a:shade val="85000"/>
            </a:srgbClr>
          </a:solidFill>
          <a:ln w="28575">
            <a:solidFill>
              <a:schemeClr val="tx1"/>
            </a:solidFill>
          </a:ln>
          <a:effectLst/>
        </p:spPr>
      </p:pic>
      <p:grpSp>
        <p:nvGrpSpPr>
          <p:cNvPr id="7" name="6 Grupo"/>
          <p:cNvGrpSpPr/>
          <p:nvPr/>
        </p:nvGrpSpPr>
        <p:grpSpPr>
          <a:xfrm>
            <a:off x="333686" y="4005064"/>
            <a:ext cx="2150082" cy="2593776"/>
            <a:chOff x="333686" y="4005064"/>
            <a:chExt cx="2150082" cy="2593776"/>
          </a:xfrm>
        </p:grpSpPr>
        <p:pic>
          <p:nvPicPr>
            <p:cNvPr id="3076" name="Picture 4" descr="http://www.nsdadventist.org/file_down/DPT/admin_1_20111004182715.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337124" y="4005064"/>
              <a:ext cx="959481" cy="125866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3078" name="Picture 6" descr="http://ep.yimg.com/ca/I/yhst-51439230979280_2267_67117628"/>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333686" y="5319533"/>
              <a:ext cx="962919" cy="127930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3080" name="Picture 8" descr="http://lleida.adventista.es/wp-content/uploads/sites/47/2014/04/foto4_cocinasefardi.jp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1345236" y="4005064"/>
              <a:ext cx="1138532" cy="125866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3082" name="Picture 10" descr="http://noticias.adventista.es/wp-content/uploads/sites/8/2013/10/Captura-de-pantalla-2013-10-31-a-las-14.57.24.png"/>
            <p:cNvPicPr>
              <a:picLocks noChangeAspect="1" noChangeArrowheads="1"/>
            </p:cNvPicPr>
            <p:nvPr/>
          </p:nvPicPr>
          <p:blipFill rotWithShape="1">
            <a:blip r:embed="rId10" cstate="screen">
              <a:extLst>
                <a:ext uri="{28A0092B-C50C-407E-A947-70E740481C1C}">
                  <a14:useLocalDpi xmlns:a14="http://schemas.microsoft.com/office/drawing/2010/main" xmlns=""/>
                </a:ext>
              </a:extLst>
            </a:blip>
            <a:srcRect/>
            <a:stretch/>
          </p:blipFill>
          <p:spPr bwMode="auto">
            <a:xfrm>
              <a:off x="1345236" y="5319533"/>
              <a:ext cx="1138532" cy="127930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pSp>
      <p:sp>
        <p:nvSpPr>
          <p:cNvPr id="6" name="5 Rectángulo"/>
          <p:cNvSpPr/>
          <p:nvPr/>
        </p:nvSpPr>
        <p:spPr>
          <a:xfrm>
            <a:off x="2513359" y="4005064"/>
            <a:ext cx="4002857" cy="2554545"/>
          </a:xfrm>
          <a:prstGeom prst="rect">
            <a:avLst/>
          </a:prstGeom>
        </p:spPr>
        <p:txBody>
          <a:bodyPr wrap="square">
            <a:spAutoFit/>
          </a:bodyPr>
          <a:lstStyle/>
          <a:p>
            <a:pPr lvl="0">
              <a:spcBef>
                <a:spcPts val="600"/>
              </a:spcBef>
            </a:pPr>
            <a:r>
              <a:rPr lang="ro-RO" sz="2000" b="1" smtClean="0">
                <a:solidFill>
                  <a:prstClr val="black"/>
                </a:solidFill>
              </a:rPr>
              <a:t>«</a:t>
            </a:r>
            <a:r>
              <a:rPr lang="ro-RO" sz="2000" b="1" smtClean="0">
                <a:solidFill>
                  <a:prstClr val="black"/>
                </a:solidFill>
              </a:rPr>
              <a:t>Pânzele</a:t>
            </a:r>
            <a:r>
              <a:rPr lang="ro-RO" sz="2000" b="1" smtClean="0">
                <a:solidFill>
                  <a:prstClr val="black"/>
                </a:solidFill>
              </a:rPr>
              <a:t>» noastre </a:t>
            </a:r>
            <a:r>
              <a:rPr lang="ro-RO" sz="2000" b="1" smtClean="0">
                <a:solidFill>
                  <a:prstClr val="black"/>
                </a:solidFill>
              </a:rPr>
              <a:t>trebuie să fie întinse și pregătite pentru lucrare. </a:t>
            </a:r>
            <a:r>
              <a:rPr lang="ro-RO" sz="2000" b="1" smtClean="0">
                <a:solidFill>
                  <a:prstClr val="black"/>
                </a:solidFill>
              </a:rPr>
              <a:t>Suntem chemați </a:t>
            </a:r>
            <a:r>
              <a:rPr lang="ro-RO" sz="2000" b="1" smtClean="0">
                <a:solidFill>
                  <a:prstClr val="black"/>
                </a:solidFill>
              </a:rPr>
              <a:t>să ducem mesajul adventist de sănătate fizică , mentală și spirituală comunității, pentru ca, prin acestă lucrare, Hristos să aducă sănătate și viață din belșug celor care </a:t>
            </a:r>
            <a:r>
              <a:rPr lang="ro-RO" sz="2000" b="1" smtClean="0">
                <a:solidFill>
                  <a:prstClr val="black"/>
                </a:solidFill>
              </a:rPr>
              <a:t>Îl </a:t>
            </a:r>
            <a:r>
              <a:rPr lang="ro-RO" sz="2000" b="1" smtClean="0">
                <a:solidFill>
                  <a:prstClr val="black"/>
                </a:solidFill>
              </a:rPr>
              <a:t>acceptă.</a:t>
            </a:r>
            <a:endParaRPr lang="ro-RO" sz="2000" b="1">
              <a:solidFill>
                <a:prstClr val="black"/>
              </a:solidFill>
            </a:endParaRPr>
          </a:p>
        </p:txBody>
      </p:sp>
    </p:spTree>
    <p:extLst>
      <p:ext uri="{BB962C8B-B14F-4D97-AF65-F5344CB8AC3E}">
        <p14:creationId xmlns:p14="http://schemas.microsoft.com/office/powerpoint/2010/main" xmlns="" val="2049171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900" decel="100000" fill="hold"/>
                                        <p:tgtEl>
                                          <p:spTgt spid="307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900" decel="100000" fill="hold"/>
                                        <p:tgtEl>
                                          <p:spTgt spid="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horizontal)">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44624"/>
            <a:ext cx="9144000" cy="769441"/>
          </a:xfrm>
          <a:prstGeom prst="rect">
            <a:avLst/>
          </a:prstGeom>
          <a:noFill/>
        </p:spPr>
        <p:txBody>
          <a:bodyPr wrap="square" rtlCol="0">
            <a:spAutoFit/>
          </a:bodyPr>
          <a:lstStyle/>
          <a:p>
            <a:pPr algn="ctr"/>
            <a:r>
              <a:rPr lang="ro-RO" sz="4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O BISERICĂ PLINĂ </a:t>
            </a:r>
            <a:r>
              <a:rPr lang="ro-RO" sz="4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DE </a:t>
            </a:r>
            <a:r>
              <a:rPr lang="ro-RO" sz="44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BUCURIE</a:t>
            </a:r>
            <a:endParaRPr lang="ro-RO" sz="44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2 Rectángulo"/>
          <p:cNvSpPr/>
          <p:nvPr/>
        </p:nvSpPr>
        <p:spPr>
          <a:xfrm>
            <a:off x="175299" y="692696"/>
            <a:ext cx="8933205" cy="1868653"/>
          </a:xfrm>
          <a:prstGeom prst="rect">
            <a:avLst/>
          </a:prstGeom>
        </p:spPr>
        <p:txBody>
          <a:bodyPr wrap="square">
            <a:spAutoFit/>
          </a:bodyPr>
          <a:lstStyle/>
          <a:p>
            <a:pPr>
              <a:lnSpc>
                <a:spcPts val="2000"/>
              </a:lnSpc>
            </a:pPr>
            <a:r>
              <a:rPr lang="ro-RO" b="1" dirty="0" smtClean="0">
                <a:solidFill>
                  <a:schemeClr val="bg1"/>
                </a:solidFill>
                <a:effectLst>
                  <a:outerShdw blurRad="50800" dist="50800" dir="5400000" algn="ctr" rotWithShape="0">
                    <a:schemeClr val="tx1"/>
                  </a:outerShdw>
                </a:effectLst>
                <a:latin typeface="Comic Sans MS" pitchFamily="66" charset="0"/>
              </a:rPr>
              <a:t>«Mă bucur în Domnul, şi sufletul Meu este plin de veselie în Dumnezeul Meu; căci M-a îmbrăcat cu hainele mântuirii, M-a acoperit cu mantaua izbăvirii, ca pe un mire împodobit cu o cunună împărătească, şi ca o mireasă, împodobită cu sculele ei. Căci, după cum pământul face să răsară lăstarul lui, şi după cum o grădină face să încolţească semănăturile ei, aşa va face Domnul, Dumnezeu, să răsară mântuirea şi lauda, în faţa tuturor neamurilor.» </a:t>
            </a:r>
            <a:r>
              <a:rPr lang="ro-RO" sz="1400" b="1" dirty="0" smtClean="0">
                <a:solidFill>
                  <a:schemeClr val="bg1"/>
                </a:solidFill>
                <a:effectLst>
                  <a:outerShdw blurRad="50800" dist="50800" dir="5400000" algn="ctr" rotWithShape="0">
                    <a:schemeClr val="tx1"/>
                  </a:outerShdw>
                </a:effectLst>
                <a:latin typeface="Comic Sans MS" pitchFamily="66" charset="0"/>
              </a:rPr>
              <a:t>(Isaia 61:10-11)</a:t>
            </a:r>
            <a:endParaRPr lang="ro-RO" sz="1400" b="1" dirty="0">
              <a:solidFill>
                <a:schemeClr val="bg1"/>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5220072" y="2393593"/>
            <a:ext cx="3888432" cy="1015663"/>
          </a:xfrm>
          <a:prstGeom prst="rect">
            <a:avLst/>
          </a:prstGeom>
          <a:noFill/>
        </p:spPr>
        <p:txBody>
          <a:bodyPr wrap="square" rtlCol="0">
            <a:spAutoFit/>
          </a:bodyPr>
          <a:lstStyle/>
          <a:p>
            <a:pPr>
              <a:spcBef>
                <a:spcPts val="600"/>
              </a:spcBef>
            </a:pPr>
            <a:r>
              <a:rPr lang="ro-RO" sz="2000" b="1" smtClean="0"/>
              <a:t>Isus </a:t>
            </a:r>
            <a:r>
              <a:rPr lang="ro-RO" sz="2000" b="1" smtClean="0"/>
              <a:t>proclamă </a:t>
            </a:r>
            <a:r>
              <a:rPr lang="ro-RO" sz="2000" b="1" smtClean="0"/>
              <a:t>«anul </a:t>
            </a:r>
            <a:r>
              <a:rPr lang="ro-RO" sz="2000" b="1" smtClean="0"/>
              <a:t>de îndurare </a:t>
            </a:r>
            <a:r>
              <a:rPr lang="ro-RO" sz="2000" b="1" smtClean="0"/>
              <a:t>al </a:t>
            </a:r>
            <a:r>
              <a:rPr lang="ro-RO" sz="2000" b="1" smtClean="0"/>
              <a:t>Domnului</a:t>
            </a:r>
            <a:r>
              <a:rPr lang="ro-RO" sz="2000" b="1" smtClean="0"/>
              <a:t>» vindecând</a:t>
            </a:r>
            <a:r>
              <a:rPr lang="ro-RO" sz="2000" b="1" smtClean="0"/>
              <a:t>, consolând și </a:t>
            </a:r>
            <a:r>
              <a:rPr lang="ro-RO" sz="2000" b="1" smtClean="0"/>
              <a:t>predicând </a:t>
            </a:r>
            <a:r>
              <a:rPr lang="ro-RO" sz="2000" b="1" smtClean="0"/>
              <a:t>(</a:t>
            </a:r>
            <a:r>
              <a:rPr lang="ro-RO" sz="2000" b="1" smtClean="0"/>
              <a:t>Isaia </a:t>
            </a:r>
            <a:r>
              <a:rPr lang="ro-RO" sz="2000" b="1" smtClean="0"/>
              <a:t>61:1; Luca 4:18).</a:t>
            </a:r>
            <a:endParaRPr lang="ro-RO" sz="2000" b="1" smtClean="0"/>
          </a:p>
        </p:txBody>
      </p:sp>
      <p:sp>
        <p:nvSpPr>
          <p:cNvPr id="5" name="4 Rectángulo"/>
          <p:cNvSpPr/>
          <p:nvPr/>
        </p:nvSpPr>
        <p:spPr>
          <a:xfrm>
            <a:off x="107504" y="4725432"/>
            <a:ext cx="6192688" cy="2015936"/>
          </a:xfrm>
          <a:prstGeom prst="rect">
            <a:avLst/>
          </a:prstGeom>
        </p:spPr>
        <p:txBody>
          <a:bodyPr wrap="square">
            <a:spAutoFit/>
          </a:bodyPr>
          <a:lstStyle/>
          <a:p>
            <a:pPr lvl="0">
              <a:spcBef>
                <a:spcPts val="600"/>
              </a:spcBef>
            </a:pPr>
            <a:r>
              <a:rPr lang="ro-RO" sz="2000" b="1" smtClean="0">
                <a:solidFill>
                  <a:prstClr val="black"/>
                </a:solidFill>
              </a:rPr>
              <a:t>Isaia </a:t>
            </a:r>
            <a:r>
              <a:rPr lang="ro-RO" sz="2000" b="1" smtClean="0">
                <a:solidFill>
                  <a:prstClr val="black"/>
                </a:solidFill>
              </a:rPr>
              <a:t>ne cheamă să îi urmăm exemplul, devenind preoți și slujitori care se bucură de mântuirea </a:t>
            </a:r>
            <a:r>
              <a:rPr lang="ro-RO" sz="2000" b="1" smtClean="0">
                <a:solidFill>
                  <a:prstClr val="black"/>
                </a:solidFill>
              </a:rPr>
              <a:t>primită </a:t>
            </a:r>
            <a:r>
              <a:rPr lang="ro-RO" sz="2000" b="1" smtClean="0">
                <a:solidFill>
                  <a:prstClr val="black"/>
                </a:solidFill>
              </a:rPr>
              <a:t>(</a:t>
            </a:r>
            <a:r>
              <a:rPr lang="ro-RO" sz="2000" b="1" smtClean="0">
                <a:solidFill>
                  <a:prstClr val="black"/>
                </a:solidFill>
              </a:rPr>
              <a:t>Isaia</a:t>
            </a:r>
            <a:r>
              <a:rPr lang="ro-RO" sz="2000" b="1" smtClean="0">
                <a:solidFill>
                  <a:prstClr val="black"/>
                </a:solidFill>
              </a:rPr>
              <a:t> </a:t>
            </a:r>
            <a:r>
              <a:rPr lang="ro-RO" sz="2000" b="1" smtClean="0">
                <a:solidFill>
                  <a:prstClr val="black"/>
                </a:solidFill>
              </a:rPr>
              <a:t>61:4-6).</a:t>
            </a:r>
            <a:endParaRPr lang="ro-RO" sz="2000" b="1" smtClean="0">
              <a:solidFill>
                <a:prstClr val="black"/>
              </a:solidFill>
            </a:endParaRPr>
          </a:p>
          <a:p>
            <a:pPr lvl="0">
              <a:spcBef>
                <a:spcPts val="600"/>
              </a:spcBef>
            </a:pPr>
            <a:r>
              <a:rPr lang="ro-RO" sz="2000" b="1" smtClean="0">
                <a:solidFill>
                  <a:prstClr val="black"/>
                </a:solidFill>
              </a:rPr>
              <a:t>Modul </a:t>
            </a:r>
            <a:r>
              <a:rPr lang="ro-RO" sz="2000" b="1" smtClean="0">
                <a:solidFill>
                  <a:prstClr val="black"/>
                </a:solidFill>
              </a:rPr>
              <a:t>nostru de a trăi și de a ne comporta și bucuria emanată din acestea sunt contagioase și fac să </a:t>
            </a:r>
            <a:r>
              <a:rPr lang="ro-RO" sz="2000" b="1" smtClean="0">
                <a:solidFill>
                  <a:prstClr val="black"/>
                </a:solidFill>
              </a:rPr>
              <a:t>țâșnească </a:t>
            </a:r>
            <a:r>
              <a:rPr lang="ro-RO" sz="2000" b="1" smtClean="0">
                <a:solidFill>
                  <a:prstClr val="black"/>
                </a:solidFill>
              </a:rPr>
              <a:t>«mântuirea </a:t>
            </a:r>
            <a:r>
              <a:rPr lang="ro-RO" sz="2000" b="1" smtClean="0">
                <a:solidFill>
                  <a:prstClr val="black"/>
                </a:solidFill>
              </a:rPr>
              <a:t>și lauda în fața </a:t>
            </a:r>
            <a:r>
              <a:rPr lang="ro-RO" sz="2000" b="1" smtClean="0">
                <a:solidFill>
                  <a:prstClr val="black"/>
                </a:solidFill>
              </a:rPr>
              <a:t>tuturor </a:t>
            </a:r>
            <a:r>
              <a:rPr lang="ro-RO" sz="2000" b="1" smtClean="0">
                <a:solidFill>
                  <a:prstClr val="black"/>
                </a:solidFill>
              </a:rPr>
              <a:t>neamurilor».</a:t>
            </a:r>
            <a:endParaRPr lang="ro-RO" sz="2000" b="1">
              <a:solidFill>
                <a:prstClr val="black"/>
              </a:solidFill>
            </a:endParaRPr>
          </a:p>
        </p:txBody>
      </p:sp>
      <p:pic>
        <p:nvPicPr>
          <p:cNvPr id="5122" name="Picture 2" descr="\\PC-EUNICE\______Para internet\Musica\slideshow-image-3.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175299" y="2519031"/>
            <a:ext cx="5044773" cy="2062097"/>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0262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ipe(left)">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nodeType="click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circle(out)">
                                      <p:cBhvr>
                                        <p:cTn id="45" dur="500"/>
                                        <p:tgtEl>
                                          <p:spTgt spid="5122"/>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wipe(left)">
                                      <p:cBhvr>
                                        <p:cTn id="4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5" name="4 Imagen"/>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07613" y="764704"/>
            <a:ext cx="3356275" cy="2232248"/>
          </a:xfrm>
          <a:prstGeom prst="snip2DiagRect">
            <a:avLst/>
          </a:prstGeom>
          <a:solidFill>
            <a:srgbClr val="FFFFFF">
              <a:shade val="85000"/>
            </a:srgbClr>
          </a:solidFill>
          <a:ln w="88900" cap="sq">
            <a:solidFill>
              <a:srgbClr val="FFBA8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lope"/>
            <a:contourClr>
              <a:srgbClr val="FFFFFF"/>
            </a:contourClr>
          </a:sp3d>
        </p:spPr>
      </p:pic>
      <p:pic>
        <p:nvPicPr>
          <p:cNvPr id="4098" name="Picture 2" descr="http://infocatolica.com/files/15/12/misericordia.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218472" y="3144063"/>
            <a:ext cx="3344350" cy="1532827"/>
          </a:xfrm>
          <a:prstGeom prst="snip2DiagRect">
            <a:avLst/>
          </a:prstGeom>
          <a:solidFill>
            <a:srgbClr val="FFFFFF">
              <a:shade val="85000"/>
            </a:srgbClr>
          </a:solidFill>
          <a:ln w="88900" cap="sq">
            <a:solidFill>
              <a:srgbClr val="FFBA8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lope"/>
            <a:contourClr>
              <a:srgbClr val="FFFFFF"/>
            </a:contourClr>
          </a:sp3d>
          <a:extLst/>
        </p:spPr>
      </p:pic>
      <p:pic>
        <p:nvPicPr>
          <p:cNvPr id="4099" name="Picture 3" descr="G:\Dibujos\Oxygen\Original Arts\09 (15).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207613" y="4824000"/>
            <a:ext cx="3356275" cy="1927656"/>
          </a:xfrm>
          <a:prstGeom prst="snip2DiagRect">
            <a:avLst/>
          </a:prstGeom>
          <a:solidFill>
            <a:srgbClr val="FFFFFF">
              <a:shade val="85000"/>
            </a:srgbClr>
          </a:solidFill>
          <a:ln w="88900" cap="sq">
            <a:solidFill>
              <a:srgbClr val="FFBA8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lope"/>
            <a:contourClr>
              <a:srgbClr val="FFFFFF"/>
            </a:contourClr>
          </a:sp3d>
          <a:extLst/>
        </p:spPr>
      </p:pic>
      <p:sp>
        <p:nvSpPr>
          <p:cNvPr id="2" name="1 CuadroTexto"/>
          <p:cNvSpPr txBox="1"/>
          <p:nvPr/>
        </p:nvSpPr>
        <p:spPr>
          <a:xfrm>
            <a:off x="0" y="-11600"/>
            <a:ext cx="9144000" cy="769441"/>
          </a:xfrm>
          <a:prstGeom prst="rect">
            <a:avLst/>
          </a:prstGeom>
          <a:noFill/>
        </p:spPr>
        <p:txBody>
          <a:bodyPr wrap="square" rtlCol="0">
            <a:spAutoFit/>
          </a:bodyPr>
          <a:lstStyle/>
          <a:p>
            <a:pPr algn="ctr"/>
            <a:r>
              <a:rPr lang="ro-RO" sz="4400" b="1" spc="50" smtClean="0">
                <a:ln w="12700" cmpd="sng">
                  <a:solidFill>
                    <a:schemeClr val="accent6">
                      <a:satMod val="120000"/>
                      <a:shade val="80000"/>
                    </a:schemeClr>
                  </a:solidFill>
                  <a:prstDash val="solid"/>
                </a:ln>
                <a:solidFill>
                  <a:schemeClr val="accent6">
                    <a:tint val="1000"/>
                  </a:schemeClr>
                </a:solidFill>
                <a:effectLst>
                  <a:glow rad="53100">
                    <a:srgbClr val="FF6600">
                      <a:alpha val="30000"/>
                    </a:srgbClr>
                  </a:glow>
                </a:effectLst>
              </a:rPr>
              <a:t>BISERICA </a:t>
            </a:r>
            <a:r>
              <a:rPr lang="ro-RO" sz="4400" b="1" spc="50" smtClean="0">
                <a:ln w="12700" cmpd="sng">
                  <a:solidFill>
                    <a:schemeClr val="accent6">
                      <a:satMod val="120000"/>
                      <a:shade val="80000"/>
                    </a:schemeClr>
                  </a:solidFill>
                  <a:prstDash val="solid"/>
                </a:ln>
                <a:solidFill>
                  <a:schemeClr val="accent6">
                    <a:tint val="1000"/>
                  </a:schemeClr>
                </a:solidFill>
                <a:effectLst>
                  <a:glow rad="53100">
                    <a:srgbClr val="FF6600">
                      <a:alpha val="30000"/>
                    </a:srgbClr>
                  </a:glow>
                </a:effectLst>
              </a:rPr>
              <a:t>CE </a:t>
            </a:r>
            <a:r>
              <a:rPr lang="ro-RO" sz="4400" b="1" spc="50" smtClean="0">
                <a:ln w="12700" cmpd="sng">
                  <a:solidFill>
                    <a:schemeClr val="accent6">
                      <a:satMod val="120000"/>
                      <a:shade val="80000"/>
                    </a:schemeClr>
                  </a:solidFill>
                  <a:prstDash val="solid"/>
                </a:ln>
                <a:solidFill>
                  <a:schemeClr val="accent6">
                    <a:tint val="1000"/>
                  </a:schemeClr>
                </a:solidFill>
                <a:effectLst>
                  <a:glow rad="53100">
                    <a:srgbClr val="FF6600">
                      <a:alpha val="30000"/>
                    </a:srgbClr>
                  </a:glow>
                </a:effectLst>
              </a:rPr>
              <a:t>TRANSFORMĂ</a:t>
            </a:r>
            <a:endParaRPr lang="ro-RO" sz="4400" b="1" spc="50">
              <a:ln w="12700" cmpd="sng">
                <a:solidFill>
                  <a:schemeClr val="accent6">
                    <a:satMod val="120000"/>
                    <a:shade val="80000"/>
                  </a:schemeClr>
                </a:solidFill>
                <a:prstDash val="solid"/>
              </a:ln>
              <a:solidFill>
                <a:schemeClr val="accent6">
                  <a:tint val="1000"/>
                </a:schemeClr>
              </a:solidFill>
              <a:effectLst>
                <a:glow rad="53100">
                  <a:srgbClr val="FF6600">
                    <a:alpha val="30000"/>
                  </a:srgbClr>
                </a:glow>
              </a:effectLst>
            </a:endParaRPr>
          </a:p>
        </p:txBody>
      </p:sp>
      <p:sp>
        <p:nvSpPr>
          <p:cNvPr id="3" name="2 Rectángulo"/>
          <p:cNvSpPr/>
          <p:nvPr/>
        </p:nvSpPr>
        <p:spPr>
          <a:xfrm>
            <a:off x="3786182" y="908720"/>
            <a:ext cx="4872504" cy="1200329"/>
          </a:xfrm>
          <a:prstGeom prst="rect">
            <a:avLst/>
          </a:prstGeom>
        </p:spPr>
        <p:txBody>
          <a:bodyPr wrap="square">
            <a:spAutoFit/>
          </a:bodyPr>
          <a:lstStyle/>
          <a:p>
            <a:r>
              <a:rPr lang="ro-RO" b="1" dirty="0" smtClean="0">
                <a:solidFill>
                  <a:schemeClr val="accent6">
                    <a:lumMod val="50000"/>
                  </a:schemeClr>
                </a:solidFill>
                <a:latin typeface="Comic Sans MS" pitchFamily="66" charset="0"/>
              </a:rPr>
              <a:t>«Ţi s-a arătat, omule, ce este bine, şi ce alta cere Domnul de la tine, decât să faci dreptate, să iubeşti mila, şi să umbli smerit cu Dumnezeul tău?» </a:t>
            </a:r>
            <a:r>
              <a:rPr lang="ro-RO" sz="1400" b="1" dirty="0" smtClean="0">
                <a:solidFill>
                  <a:schemeClr val="accent6">
                    <a:lumMod val="50000"/>
                  </a:schemeClr>
                </a:solidFill>
                <a:latin typeface="Comic Sans MS" pitchFamily="66" charset="0"/>
              </a:rPr>
              <a:t>(Mica 6:8)</a:t>
            </a:r>
            <a:endParaRPr lang="ro-RO" sz="1400" b="1" dirty="0">
              <a:solidFill>
                <a:schemeClr val="accent6">
                  <a:lumMod val="50000"/>
                </a:schemeClr>
              </a:solidFill>
              <a:latin typeface="Comic Sans MS" pitchFamily="66" charset="0"/>
            </a:endParaRPr>
          </a:p>
        </p:txBody>
      </p:sp>
      <p:sp>
        <p:nvSpPr>
          <p:cNvPr id="4" name="3 CuadroTexto"/>
          <p:cNvSpPr txBox="1"/>
          <p:nvPr/>
        </p:nvSpPr>
        <p:spPr>
          <a:xfrm>
            <a:off x="3699019" y="2302907"/>
            <a:ext cx="5166806" cy="4555093"/>
          </a:xfrm>
          <a:prstGeom prst="rect">
            <a:avLst/>
          </a:prstGeom>
          <a:noFill/>
        </p:spPr>
        <p:txBody>
          <a:bodyPr wrap="square" rtlCol="0">
            <a:spAutoFit/>
          </a:bodyPr>
          <a:lstStyle/>
          <a:p>
            <a:pPr>
              <a:spcBef>
                <a:spcPts val="600"/>
              </a:spcBef>
              <a:spcAft>
                <a:spcPts val="600"/>
              </a:spcAft>
            </a:pPr>
            <a:r>
              <a:rPr lang="ro-RO" sz="2000" b="1" dirty="0" smtClean="0"/>
              <a:t>La ce îmi folosește împlinirea strictă a regulilor dacă viața mea este lipsită de </a:t>
            </a:r>
            <a:r>
              <a:rPr lang="ro-RO" sz="2000" b="1" dirty="0" smtClean="0"/>
              <a:t>dragoste?</a:t>
            </a:r>
          </a:p>
          <a:p>
            <a:pPr>
              <a:spcBef>
                <a:spcPts val="600"/>
              </a:spcBef>
              <a:spcAft>
                <a:spcPts val="600"/>
              </a:spcAft>
            </a:pPr>
            <a:r>
              <a:rPr lang="ro-RO" sz="2000" b="1" dirty="0" smtClean="0"/>
              <a:t>Nu </a:t>
            </a:r>
            <a:r>
              <a:rPr lang="ro-RO" sz="2000" b="1" dirty="0" smtClean="0"/>
              <a:t>ceea ce fac, ci ceea ce sunt mă face un urmaș al lui Isus. </a:t>
            </a:r>
          </a:p>
          <a:p>
            <a:pPr>
              <a:spcBef>
                <a:spcPts val="600"/>
              </a:spcBef>
              <a:spcAft>
                <a:spcPts val="600"/>
              </a:spcAft>
            </a:pPr>
            <a:r>
              <a:rPr lang="ro-RO" sz="2000" b="1" dirty="0" smtClean="0"/>
              <a:t>Dumnezeu așteaptă dreptatea, dragostea și umilința mea. Aceste caracteristici se vor manifesta atât în modul meu de a-L adora pe Dumnezeu, cât și în modul în care relaționez cu semenii </a:t>
            </a:r>
            <a:r>
              <a:rPr lang="ro-RO" sz="2000" b="1" dirty="0" smtClean="0"/>
              <a:t>mei.</a:t>
            </a:r>
          </a:p>
          <a:p>
            <a:pPr>
              <a:spcBef>
                <a:spcPts val="600"/>
              </a:spcBef>
              <a:spcAft>
                <a:spcPts val="600"/>
              </a:spcAft>
            </a:pPr>
            <a:r>
              <a:rPr lang="ro-RO" sz="2000" b="1" dirty="0" smtClean="0"/>
              <a:t>Când </a:t>
            </a:r>
            <a:r>
              <a:rPr lang="ro-RO" sz="2000" b="1" dirty="0" smtClean="0"/>
              <a:t>trăim motivați de aceste principii, Hristos poate, în mod practic, să lucreze prin intermediul poporului Său pentru a ajunge și a </a:t>
            </a:r>
            <a:r>
              <a:rPr lang="ro-RO" sz="2000" b="1" dirty="0" smtClean="0"/>
              <a:t>transforma pe alții.</a:t>
            </a:r>
            <a:endParaRPr lang="ro-RO" sz="2000" b="1" dirty="0" smtClean="0"/>
          </a:p>
        </p:txBody>
      </p:sp>
    </p:spTree>
    <p:extLst>
      <p:ext uri="{BB962C8B-B14F-4D97-AF65-F5344CB8AC3E}">
        <p14:creationId xmlns:p14="http://schemas.microsoft.com/office/powerpoint/2010/main" xmlns="" val="667821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fade">
                                      <p:cBhvr>
                                        <p:cTn id="28" dur="1000"/>
                                        <p:tgtEl>
                                          <p:spTgt spid="4098"/>
                                        </p:tgtEl>
                                      </p:cBhvr>
                                    </p:animEffect>
                                    <p:anim calcmode="lin" valueType="num">
                                      <p:cBhvr>
                                        <p:cTn id="29" dur="1000" fill="hold"/>
                                        <p:tgtEl>
                                          <p:spTgt spid="4098"/>
                                        </p:tgtEl>
                                        <p:attrNameLst>
                                          <p:attrName>ppt_x</p:attrName>
                                        </p:attrNameLst>
                                      </p:cBhvr>
                                      <p:tavLst>
                                        <p:tav tm="0">
                                          <p:val>
                                            <p:strVal val="#ppt_x"/>
                                          </p:val>
                                        </p:tav>
                                        <p:tav tm="100000">
                                          <p:val>
                                            <p:strVal val="#ppt_x"/>
                                          </p:val>
                                        </p:tav>
                                      </p:tavLst>
                                    </p:anim>
                                    <p:anim calcmode="lin" valueType="num">
                                      <p:cBhvr>
                                        <p:cTn id="30" dur="1000" fill="hold"/>
                                        <p:tgtEl>
                                          <p:spTgt spid="4098"/>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7" presetClass="entr" presetSubtype="0" fill="hold" nodeType="after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fade">
                                      <p:cBhvr>
                                        <p:cTn id="34" dur="1000"/>
                                        <p:tgtEl>
                                          <p:spTgt spid="4099"/>
                                        </p:tgtEl>
                                      </p:cBhvr>
                                    </p:animEffect>
                                    <p:anim calcmode="lin" valueType="num">
                                      <p:cBhvr>
                                        <p:cTn id="35" dur="1000" fill="hold"/>
                                        <p:tgtEl>
                                          <p:spTgt spid="4099"/>
                                        </p:tgtEl>
                                        <p:attrNameLst>
                                          <p:attrName>ppt_x</p:attrName>
                                        </p:attrNameLst>
                                      </p:cBhvr>
                                      <p:tavLst>
                                        <p:tav tm="0">
                                          <p:val>
                                            <p:strVal val="#ppt_x"/>
                                          </p:val>
                                        </p:tav>
                                        <p:tav tm="100000">
                                          <p:val>
                                            <p:strVal val="#ppt_x"/>
                                          </p:val>
                                        </p:tav>
                                      </p:tavLst>
                                    </p:anim>
                                    <p:anim calcmode="lin" valueType="num">
                                      <p:cBhvr>
                                        <p:cTn id="3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000"/>
                                        <p:tgtEl>
                                          <p:spTgt spid="4">
                                            <p:txEl>
                                              <p:pRg st="1" end="1"/>
                                            </p:txEl>
                                          </p:spTgt>
                                        </p:tgtEl>
                                      </p:cBhvr>
                                    </p:animEffect>
                                    <p:anim calcmode="lin" valueType="num">
                                      <p:cBhvr>
                                        <p:cTn id="5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1000"/>
                                        <p:tgtEl>
                                          <p:spTgt spid="4">
                                            <p:txEl>
                                              <p:pRg st="2" end="2"/>
                                            </p:txEl>
                                          </p:spTgt>
                                        </p:tgtEl>
                                      </p:cBhvr>
                                    </p:animEffect>
                                    <p:anim calcmode="lin" valueType="num">
                                      <p:cBhvr>
                                        <p:cTn id="5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fade">
                                      <p:cBhvr>
                                        <p:cTn id="65" dur="1000"/>
                                        <p:tgtEl>
                                          <p:spTgt spid="4">
                                            <p:txEl>
                                              <p:pRg st="3" end="3"/>
                                            </p:txEl>
                                          </p:spTgt>
                                        </p:tgtEl>
                                      </p:cBhvr>
                                    </p:animEffect>
                                    <p:anim calcmode="lin" valueType="num">
                                      <p:cBhvr>
                                        <p:cTn id="6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105745" y="901164"/>
            <a:ext cx="7066655" cy="4401205"/>
          </a:xfrm>
          <a:prstGeom prst="rect">
            <a:avLst/>
          </a:prstGeom>
        </p:spPr>
        <p:txBody>
          <a:bodyPr wrap="square">
            <a:spAutoFit/>
          </a:bodyPr>
          <a:lstStyle/>
          <a:p>
            <a:pPr indent="355600" algn="just"/>
            <a:r>
              <a:rPr lang="ro-RO" sz="2800" dirty="0" smtClean="0">
                <a:latin typeface="Arial (Corp)"/>
              </a:rPr>
              <a:t>«</a:t>
            </a:r>
            <a:r>
              <a:rPr lang="ro-RO" sz="2800" b="1" dirty="0" smtClean="0">
                <a:effectLst>
                  <a:outerShdw blurRad="38100" dist="38100" dir="2700000" algn="tl">
                    <a:srgbClr val="000000">
                      <a:alpha val="43137"/>
                    </a:srgbClr>
                  </a:outerShdw>
                </a:effectLst>
                <a:latin typeface="Arial (Corp)"/>
              </a:rPr>
              <a:t>De la început, Dumnezeu a lucrat prin poporul Său ca să aducă binecuvântare lumii. … Oricine, în a cărui inimă locuiește Hristos, oricine va reflecta iubirea Sa față de lume, este un conlucrător cu Dumnezeu pentru binecuvântarea omenirii. În timp ce primește de la Mântuitorul harul spre a fi dat și altora, din întreaga sa ființă va curge un torent de viață spirituală</a:t>
            </a:r>
            <a:r>
              <a:rPr lang="ro-RO" sz="2800" dirty="0" smtClean="0">
                <a:latin typeface="Arial (Corp)"/>
              </a:rPr>
              <a:t>»</a:t>
            </a:r>
            <a:endParaRPr lang="ro-RO" sz="2800" dirty="0">
              <a:latin typeface="Arial (Corp)"/>
            </a:endParaRPr>
          </a:p>
        </p:txBody>
      </p:sp>
      <p:sp>
        <p:nvSpPr>
          <p:cNvPr id="3" name="2 CuadroTexto"/>
          <p:cNvSpPr txBox="1"/>
          <p:nvPr/>
        </p:nvSpPr>
        <p:spPr>
          <a:xfrm>
            <a:off x="4598599" y="5795972"/>
            <a:ext cx="3566361" cy="369332"/>
          </a:xfrm>
          <a:prstGeom prst="rect">
            <a:avLst/>
          </a:prstGeom>
          <a:noFill/>
        </p:spPr>
        <p:txBody>
          <a:bodyPr wrap="none" rtlCol="0">
            <a:spAutoFit/>
          </a:bodyPr>
          <a:lstStyle/>
          <a:p>
            <a:pPr algn="r"/>
            <a:r>
              <a:rPr lang="ro-RO" b="1" smtClean="0"/>
              <a:t>E.G.W. (</a:t>
            </a:r>
            <a:r>
              <a:rPr lang="ro-RO" b="1" smtClean="0"/>
              <a:t>Faptele </a:t>
            </a:r>
            <a:r>
              <a:rPr lang="ro-RO" b="1" smtClean="0"/>
              <a:t>apostolilor</a:t>
            </a:r>
            <a:r>
              <a:rPr lang="ro-RO" b="1" smtClean="0"/>
              <a:t>, </a:t>
            </a:r>
            <a:r>
              <a:rPr lang="ro-RO" b="1" smtClean="0"/>
              <a:t>pa</a:t>
            </a:r>
            <a:r>
              <a:rPr lang="ro-RO" b="1" smtClean="0"/>
              <a:t>g</a:t>
            </a:r>
            <a:r>
              <a:rPr lang="ro-RO" b="1" smtClean="0"/>
              <a:t>. </a:t>
            </a:r>
            <a:r>
              <a:rPr lang="ro-RO" b="1" smtClean="0"/>
              <a:t>13)</a:t>
            </a:r>
            <a:endParaRPr lang="ro-RO" b="1"/>
          </a:p>
        </p:txBody>
      </p:sp>
    </p:spTree>
    <p:extLst>
      <p:ext uri="{BB962C8B-B14F-4D97-AF65-F5344CB8AC3E}">
        <p14:creationId xmlns:p14="http://schemas.microsoft.com/office/powerpoint/2010/main" xmlns="" val="36996244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933</Words>
  <Application>Microsoft Office PowerPoint</Application>
  <PresentationFormat>Expunere pe ecran (4:3)</PresentationFormat>
  <Paragraphs>36</Paragraphs>
  <Slides>8</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8</vt:i4>
      </vt:variant>
    </vt:vector>
  </HeadingPairs>
  <TitlesOfParts>
    <vt:vector size="13"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Dreptatea si mila in Vechiul Testament (2)</dc:title>
  <dc:subject>Studiu Biblic, Trim. III, 2016 – Rolul bisericii in societate</dc:subject>
  <dc:creator>Sergio Fustero Carreras</dc:creator>
  <cp:keywords>http://www.fustero.net/es/index_ro.php</cp:keywords>
  <cp:lastModifiedBy>Administrator</cp:lastModifiedBy>
  <cp:revision>54</cp:revision>
  <dcterms:created xsi:type="dcterms:W3CDTF">2016-07-03T13:45:22Z</dcterms:created>
  <dcterms:modified xsi:type="dcterms:W3CDTF">2016-07-22T08:26:31Z</dcterms:modified>
</cp:coreProperties>
</file>