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71" r:id="rId4"/>
    <p:sldId id="272" r:id="rId5"/>
    <p:sldId id="270" r:id="rId6"/>
    <p:sldId id="259" r:id="rId7"/>
    <p:sldId id="260" r:id="rId8"/>
    <p:sldId id="261"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oper Black" pitchFamily="18" charset="0"/>
      <p:regular r:id="rId14"/>
    </p:embeddedFont>
    <p:embeddedFont>
      <p:font typeface="Comic Sans MS" pitchFamily="66" charset="0"/>
      <p:regular r:id="rId15"/>
      <p:bold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B2137"/>
    <a:srgbClr val="792D2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78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71BCA-269B-4145-855E-2405571DDC50}" type="doc">
      <dgm:prSet loTypeId="urn:microsoft.com/office/officeart/2005/8/layout/pyramid2" loCatId="list" qsTypeId="urn:microsoft.com/office/officeart/2005/8/quickstyle/simple2" qsCatId="simple" csTypeId="urn:microsoft.com/office/officeart/2005/8/colors/colorful2" csCatId="colorful" phldr="1"/>
      <dgm:spPr/>
      <dgm:t>
        <a:bodyPr/>
        <a:lstStyle/>
        <a:p>
          <a:endParaRPr lang="es-ES"/>
        </a:p>
      </dgm:t>
    </dgm:pt>
    <dgm:pt modelId="{C1E3C734-6577-4907-8BB1-A52E9A804701}">
      <dgm:prSet custT="1"/>
      <dgm:spPr/>
      <dgm:t>
        <a:bodyPr/>
        <a:lstStyle/>
        <a:p>
          <a:pPr algn="r" rtl="0"/>
          <a:r>
            <a:rPr lang="ro-RO"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E</a:t>
          </a:r>
          <a:r>
            <a:rPr lang="es-ES" sz="20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xod</a:t>
          </a:r>
          <a:r>
            <a:rPr lang="es-ES"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 </a:t>
          </a:r>
          <a:r>
            <a:rPr lang="es-ES"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22:21</a:t>
          </a:r>
          <a:r>
            <a:rPr lang="es-ES" sz="2000" b="1" dirty="0" smtClean="0"/>
            <a:t>. </a:t>
          </a:r>
          <a:r>
            <a:rPr lang="ro-RO" sz="2000" b="1" dirty="0" smtClean="0"/>
            <a:t>Să nu chinuiești și să nu asuprești străinul</a:t>
          </a:r>
          <a:r>
            <a:rPr lang="es-ES" sz="2000" b="1" dirty="0" smtClean="0"/>
            <a:t>.</a:t>
          </a:r>
          <a:endParaRPr lang="es-ES" sz="2000" b="1" dirty="0"/>
        </a:p>
      </dgm:t>
    </dgm:pt>
    <dgm:pt modelId="{41B9F940-4B90-4671-B3E1-F0BFB17AEAA1}" type="parTrans" cxnId="{9DB5E2B8-D592-4287-BAF1-8AD07E32C0E1}">
      <dgm:prSet/>
      <dgm:spPr/>
      <dgm:t>
        <a:bodyPr/>
        <a:lstStyle/>
        <a:p>
          <a:pPr algn="r"/>
          <a:endParaRPr lang="es-ES" sz="2000" b="1"/>
        </a:p>
      </dgm:t>
    </dgm:pt>
    <dgm:pt modelId="{B93B7EAA-8710-46E2-8289-D8B5DEACF846}" type="sibTrans" cxnId="{9DB5E2B8-D592-4287-BAF1-8AD07E32C0E1}">
      <dgm:prSet/>
      <dgm:spPr/>
      <dgm:t>
        <a:bodyPr/>
        <a:lstStyle/>
        <a:p>
          <a:pPr algn="r"/>
          <a:endParaRPr lang="es-ES" sz="2000" b="1"/>
        </a:p>
      </dgm:t>
    </dgm:pt>
    <dgm:pt modelId="{CA892AF0-F3B7-47F1-87E2-C55905BA6221}">
      <dgm:prSet custT="1"/>
      <dgm:spPr/>
      <dgm:t>
        <a:bodyPr/>
        <a:lstStyle/>
        <a:p>
          <a:pPr algn="r" rtl="0"/>
          <a:r>
            <a:rPr lang="ro-RO"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E</a:t>
          </a:r>
          <a:r>
            <a:rPr lang="es-ES" sz="20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xod</a:t>
          </a:r>
          <a:r>
            <a:rPr lang="es-ES"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 22:22</a:t>
          </a:r>
          <a:r>
            <a:rPr lang="es-ES" sz="2000" b="1" dirty="0" smtClean="0"/>
            <a:t>. </a:t>
          </a:r>
          <a:r>
            <a:rPr lang="ro-RO" sz="2000" b="1" dirty="0" smtClean="0"/>
            <a:t>Să nu asuprești pe văduvă și pe orfan</a:t>
          </a:r>
          <a:r>
            <a:rPr lang="es-ES" sz="2000" b="1" dirty="0" smtClean="0"/>
            <a:t>.</a:t>
          </a:r>
          <a:endParaRPr lang="es-ES" sz="2000" b="1" dirty="0"/>
        </a:p>
      </dgm:t>
    </dgm:pt>
    <dgm:pt modelId="{44079F85-C27C-4D83-8253-5EE573A18294}" type="parTrans" cxnId="{DB0E5C69-2D40-45DC-86C5-4328DF532AB8}">
      <dgm:prSet/>
      <dgm:spPr/>
      <dgm:t>
        <a:bodyPr/>
        <a:lstStyle/>
        <a:p>
          <a:pPr algn="r"/>
          <a:endParaRPr lang="es-ES" sz="2000" b="1"/>
        </a:p>
      </dgm:t>
    </dgm:pt>
    <dgm:pt modelId="{4B31FB12-4973-45CA-89F7-CE0502344825}" type="sibTrans" cxnId="{DB0E5C69-2D40-45DC-86C5-4328DF532AB8}">
      <dgm:prSet/>
      <dgm:spPr/>
      <dgm:t>
        <a:bodyPr/>
        <a:lstStyle/>
        <a:p>
          <a:pPr algn="r"/>
          <a:endParaRPr lang="es-ES" sz="2000" b="1"/>
        </a:p>
      </dgm:t>
    </dgm:pt>
    <dgm:pt modelId="{C189F87F-6EF9-4990-B53D-7B0A63471C59}">
      <dgm:prSet custT="1"/>
      <dgm:spPr/>
      <dgm:t>
        <a:bodyPr/>
        <a:lstStyle/>
        <a:p>
          <a:pPr algn="r" rtl="0"/>
          <a:r>
            <a:rPr lang="ro-RO"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E</a:t>
          </a:r>
          <a:r>
            <a:rPr lang="es-ES" sz="20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xod</a:t>
          </a:r>
          <a:r>
            <a:rPr lang="es-ES"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 23:2</a:t>
          </a:r>
          <a:r>
            <a:rPr lang="es-ES" sz="2000" b="1" dirty="0" smtClean="0"/>
            <a:t>. </a:t>
          </a:r>
          <a:r>
            <a:rPr lang="ro-RO" sz="2000" b="1" dirty="0" smtClean="0"/>
            <a:t>să nu îi urmezi pe cei care fac răul</a:t>
          </a:r>
          <a:r>
            <a:rPr lang="es-ES" sz="2000" b="1" dirty="0" smtClean="0"/>
            <a:t>.</a:t>
          </a:r>
          <a:endParaRPr lang="es-ES" sz="2000" b="1" dirty="0"/>
        </a:p>
      </dgm:t>
    </dgm:pt>
    <dgm:pt modelId="{65478CFF-9620-480A-8F32-65D96EB7DA75}" type="parTrans" cxnId="{BB8CBE4D-F43A-41C7-AD9D-806F607EC017}">
      <dgm:prSet/>
      <dgm:spPr/>
      <dgm:t>
        <a:bodyPr/>
        <a:lstStyle/>
        <a:p>
          <a:pPr algn="r"/>
          <a:endParaRPr lang="es-ES" sz="2000" b="1"/>
        </a:p>
      </dgm:t>
    </dgm:pt>
    <dgm:pt modelId="{340595C6-B1A1-44BE-BD31-4B2954325118}" type="sibTrans" cxnId="{BB8CBE4D-F43A-41C7-AD9D-806F607EC017}">
      <dgm:prSet/>
      <dgm:spPr/>
      <dgm:t>
        <a:bodyPr/>
        <a:lstStyle/>
        <a:p>
          <a:pPr algn="r"/>
          <a:endParaRPr lang="es-ES" sz="2000" b="1"/>
        </a:p>
      </dgm:t>
    </dgm:pt>
    <dgm:pt modelId="{7DFDF630-52AC-47F5-8BA4-F2A991DCD91C}">
      <dgm:prSet custT="1"/>
      <dgm:spPr/>
      <dgm:t>
        <a:bodyPr/>
        <a:lstStyle/>
        <a:p>
          <a:pPr algn="r" rtl="0"/>
          <a:r>
            <a:rPr lang="ro-RO"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E</a:t>
          </a:r>
          <a:r>
            <a:rPr lang="es-ES" sz="20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xod</a:t>
          </a:r>
          <a:r>
            <a:rPr lang="es-ES"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 23:3</a:t>
          </a:r>
          <a:r>
            <a:rPr lang="es-ES" sz="2000" b="1" dirty="0" smtClean="0"/>
            <a:t>. </a:t>
          </a:r>
          <a:r>
            <a:rPr lang="ro-RO" sz="2000" b="1" dirty="0" smtClean="0"/>
            <a:t>Să nu favorizezi pe sărac în mod nedrept.</a:t>
          </a:r>
          <a:endParaRPr lang="es-ES" sz="2000" b="1" dirty="0"/>
        </a:p>
      </dgm:t>
    </dgm:pt>
    <dgm:pt modelId="{56427664-AF07-411A-A0A6-25B1FE1962B2}" type="parTrans" cxnId="{6C44CC39-B095-4E38-A4F1-ED3AD5B07F8D}">
      <dgm:prSet/>
      <dgm:spPr/>
      <dgm:t>
        <a:bodyPr/>
        <a:lstStyle/>
        <a:p>
          <a:pPr algn="r"/>
          <a:endParaRPr lang="es-ES" sz="2000" b="1"/>
        </a:p>
      </dgm:t>
    </dgm:pt>
    <dgm:pt modelId="{EF53562D-3CB8-4F0E-9D62-EEE8FC53C084}" type="sibTrans" cxnId="{6C44CC39-B095-4E38-A4F1-ED3AD5B07F8D}">
      <dgm:prSet/>
      <dgm:spPr/>
      <dgm:t>
        <a:bodyPr/>
        <a:lstStyle/>
        <a:p>
          <a:pPr algn="r"/>
          <a:endParaRPr lang="es-ES" sz="2000" b="1"/>
        </a:p>
      </dgm:t>
    </dgm:pt>
    <dgm:pt modelId="{030AB2CD-CC9A-4E0A-94A3-DEBC042C333B}">
      <dgm:prSet custT="1"/>
      <dgm:spPr/>
      <dgm:t>
        <a:bodyPr/>
        <a:lstStyle/>
        <a:p>
          <a:pPr algn="r" rtl="0"/>
          <a:r>
            <a:rPr lang="ro-RO"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E</a:t>
          </a:r>
          <a:r>
            <a:rPr lang="es-ES" sz="20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xod</a:t>
          </a:r>
          <a:r>
            <a:rPr lang="es-ES"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 23:4-5</a:t>
          </a:r>
          <a:r>
            <a:rPr lang="es-ES" sz="2000" b="1" dirty="0" smtClean="0"/>
            <a:t>. </a:t>
          </a:r>
          <a:r>
            <a:rPr lang="ro-RO" sz="2000" b="1" dirty="0" smtClean="0"/>
            <a:t>Să îți ajuți </a:t>
          </a:r>
          <a:r>
            <a:rPr lang="ro-RO" sz="2000" b="1" dirty="0" smtClean="0"/>
            <a:t>vrăjmașul</a:t>
          </a:r>
          <a:r>
            <a:rPr lang="es-ES" sz="2000" b="1" dirty="0" smtClean="0"/>
            <a:t>.</a:t>
          </a:r>
          <a:endParaRPr lang="es-ES" sz="2000" b="1" dirty="0"/>
        </a:p>
      </dgm:t>
    </dgm:pt>
    <dgm:pt modelId="{54D126FC-75A9-4AF9-AD31-3B8597A17BD1}" type="parTrans" cxnId="{B02D98D4-711E-437C-9B28-AD34272E8D46}">
      <dgm:prSet/>
      <dgm:spPr/>
      <dgm:t>
        <a:bodyPr/>
        <a:lstStyle/>
        <a:p>
          <a:pPr algn="r"/>
          <a:endParaRPr lang="es-ES" sz="2000" b="1"/>
        </a:p>
      </dgm:t>
    </dgm:pt>
    <dgm:pt modelId="{8915F7BB-E0E7-4774-B1D6-687EB10807E3}" type="sibTrans" cxnId="{B02D98D4-711E-437C-9B28-AD34272E8D46}">
      <dgm:prSet/>
      <dgm:spPr/>
      <dgm:t>
        <a:bodyPr/>
        <a:lstStyle/>
        <a:p>
          <a:pPr algn="r"/>
          <a:endParaRPr lang="es-ES" sz="2000" b="1"/>
        </a:p>
      </dgm:t>
    </dgm:pt>
    <dgm:pt modelId="{3799DA28-A742-43F0-8A5F-A0D3DC6A2B2B}">
      <dgm:prSet custT="1"/>
      <dgm:spPr/>
      <dgm:t>
        <a:bodyPr/>
        <a:lstStyle/>
        <a:p>
          <a:pPr algn="r" rtl="0"/>
          <a:r>
            <a:rPr lang="ro-RO"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E</a:t>
          </a:r>
          <a:r>
            <a:rPr lang="es-ES" sz="20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xod</a:t>
          </a:r>
          <a:r>
            <a:rPr lang="es-ES"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 23:6</a:t>
          </a:r>
          <a:r>
            <a:rPr lang="es-ES" sz="2000" b="1" dirty="0" smtClean="0"/>
            <a:t>. </a:t>
          </a:r>
          <a:r>
            <a:rPr lang="ro-RO" sz="2000" b="1" dirty="0" smtClean="0"/>
            <a:t>Să nu disprețuiești dreptul săracului la judecată</a:t>
          </a:r>
          <a:r>
            <a:rPr lang="es-ES" sz="2000" b="1" dirty="0" smtClean="0"/>
            <a:t>.</a:t>
          </a:r>
          <a:endParaRPr lang="es-ES" sz="2000" b="1" dirty="0"/>
        </a:p>
      </dgm:t>
    </dgm:pt>
    <dgm:pt modelId="{AAF2874D-1FB2-4D4C-9378-C55011660741}" type="parTrans" cxnId="{3880C503-3BB4-41B4-81AB-A4C863C93069}">
      <dgm:prSet/>
      <dgm:spPr/>
      <dgm:t>
        <a:bodyPr/>
        <a:lstStyle/>
        <a:p>
          <a:pPr algn="r"/>
          <a:endParaRPr lang="es-ES" sz="2000" b="1"/>
        </a:p>
      </dgm:t>
    </dgm:pt>
    <dgm:pt modelId="{C995CD55-331A-49B9-BD3D-A790DD73335F}" type="sibTrans" cxnId="{3880C503-3BB4-41B4-81AB-A4C863C93069}">
      <dgm:prSet/>
      <dgm:spPr/>
      <dgm:t>
        <a:bodyPr/>
        <a:lstStyle/>
        <a:p>
          <a:pPr algn="r"/>
          <a:endParaRPr lang="es-ES" sz="2000" b="1"/>
        </a:p>
      </dgm:t>
    </dgm:pt>
    <dgm:pt modelId="{8292A625-062B-405F-8785-D2F5EC33E084}">
      <dgm:prSet custT="1"/>
      <dgm:spPr/>
      <dgm:t>
        <a:bodyPr/>
        <a:lstStyle/>
        <a:p>
          <a:pPr algn="r" rtl="0"/>
          <a:r>
            <a:rPr lang="ro-RO"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E</a:t>
          </a:r>
          <a:r>
            <a:rPr lang="es-ES" sz="20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xod</a:t>
          </a:r>
          <a:r>
            <a:rPr lang="es-ES"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 23:7</a:t>
          </a:r>
          <a:r>
            <a:rPr lang="es-ES" sz="2000" b="1" dirty="0" smtClean="0"/>
            <a:t>. </a:t>
          </a:r>
          <a:r>
            <a:rPr lang="ro-RO" sz="2000" b="1" dirty="0" smtClean="0"/>
            <a:t>Să nu minți sau să ucizi pe cel nevinovat</a:t>
          </a:r>
          <a:r>
            <a:rPr lang="es-ES" sz="2000" b="1" dirty="0" smtClean="0"/>
            <a:t>.</a:t>
          </a:r>
          <a:endParaRPr lang="es-ES" sz="2000" b="1" dirty="0"/>
        </a:p>
      </dgm:t>
    </dgm:pt>
    <dgm:pt modelId="{761F4623-BC15-47FC-9BAB-37EC053C5623}" type="parTrans" cxnId="{BB091396-395D-490E-850A-00EAE059634D}">
      <dgm:prSet/>
      <dgm:spPr/>
      <dgm:t>
        <a:bodyPr/>
        <a:lstStyle/>
        <a:p>
          <a:pPr algn="r"/>
          <a:endParaRPr lang="es-ES" sz="2000" b="1"/>
        </a:p>
      </dgm:t>
    </dgm:pt>
    <dgm:pt modelId="{9F713C21-EB39-4FD1-BE7A-2B5AA73F01C1}" type="sibTrans" cxnId="{BB091396-395D-490E-850A-00EAE059634D}">
      <dgm:prSet/>
      <dgm:spPr/>
      <dgm:t>
        <a:bodyPr/>
        <a:lstStyle/>
        <a:p>
          <a:pPr algn="r"/>
          <a:endParaRPr lang="es-ES" sz="2000" b="1"/>
        </a:p>
      </dgm:t>
    </dgm:pt>
    <dgm:pt modelId="{6D20BDB6-D0CC-4E8B-A29C-CBEDE46F5FEF}">
      <dgm:prSet custT="1"/>
      <dgm:spPr/>
      <dgm:t>
        <a:bodyPr/>
        <a:lstStyle/>
        <a:p>
          <a:pPr algn="r" rtl="0"/>
          <a:r>
            <a:rPr lang="ro-RO"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E</a:t>
          </a:r>
          <a:r>
            <a:rPr lang="es-ES" sz="20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xod</a:t>
          </a:r>
          <a:r>
            <a:rPr lang="es-ES"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 23:8</a:t>
          </a:r>
          <a:r>
            <a:rPr lang="es-ES" sz="2000" b="1" dirty="0" smtClean="0"/>
            <a:t>.</a:t>
          </a:r>
          <a:r>
            <a:rPr lang="ro-RO" sz="2000" b="1" dirty="0" smtClean="0"/>
            <a:t> Să </a:t>
          </a:r>
          <a:r>
            <a:rPr lang="ro-RO" sz="2000" b="1" dirty="0" smtClean="0"/>
            <a:t>nu accepți mită</a:t>
          </a:r>
          <a:r>
            <a:rPr lang="es-ES" sz="2000" b="1" dirty="0" smtClean="0"/>
            <a:t>.</a:t>
          </a:r>
          <a:endParaRPr lang="es-ES" sz="2000" b="1" dirty="0"/>
        </a:p>
      </dgm:t>
    </dgm:pt>
    <dgm:pt modelId="{02C65CBB-5B47-482E-97AC-3C92CD2ACCC0}" type="parTrans" cxnId="{76822470-8ACD-4654-A6AD-D6090FF76520}">
      <dgm:prSet/>
      <dgm:spPr/>
      <dgm:t>
        <a:bodyPr/>
        <a:lstStyle/>
        <a:p>
          <a:pPr algn="r"/>
          <a:endParaRPr lang="es-ES" sz="2000" b="1"/>
        </a:p>
      </dgm:t>
    </dgm:pt>
    <dgm:pt modelId="{D8954EFC-F531-4837-8408-B2660E39FE78}" type="sibTrans" cxnId="{76822470-8ACD-4654-A6AD-D6090FF76520}">
      <dgm:prSet/>
      <dgm:spPr/>
      <dgm:t>
        <a:bodyPr/>
        <a:lstStyle/>
        <a:p>
          <a:pPr algn="r"/>
          <a:endParaRPr lang="es-ES" sz="2000" b="1"/>
        </a:p>
      </dgm:t>
    </dgm:pt>
    <dgm:pt modelId="{44C6C647-F852-455B-829B-6DE1FF95963A}">
      <dgm:prSet custT="1"/>
      <dgm:spPr/>
      <dgm:t>
        <a:bodyPr/>
        <a:lstStyle/>
        <a:p>
          <a:pPr algn="r" rtl="0"/>
          <a:r>
            <a:rPr lang="es-ES"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Lev</a:t>
          </a:r>
          <a:r>
            <a:rPr lang="ro-RO"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itic</a:t>
          </a:r>
          <a:r>
            <a:rPr lang="es-ES" sz="2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rPr>
            <a:t> 19:10</a:t>
          </a:r>
          <a:r>
            <a:rPr lang="es-ES" sz="2000" b="1" dirty="0" smtClean="0"/>
            <a:t>. </a:t>
          </a:r>
          <a:r>
            <a:rPr lang="ro-RO" sz="2000" b="1" dirty="0" smtClean="0"/>
            <a:t>permite săracului să strângă </a:t>
          </a:r>
          <a:r>
            <a:rPr lang="ro-RO" sz="2000" b="1" dirty="0" smtClean="0"/>
            <a:t>ce </a:t>
          </a:r>
          <a:r>
            <a:rPr lang="ro-RO" sz="2000" b="1" dirty="0" smtClean="0"/>
            <a:t>rămâne după recoltă</a:t>
          </a:r>
          <a:r>
            <a:rPr lang="es-ES" sz="2000" b="1" dirty="0" smtClean="0"/>
            <a:t>.</a:t>
          </a:r>
          <a:endParaRPr lang="es-ES" sz="2000" b="1" dirty="0"/>
        </a:p>
      </dgm:t>
    </dgm:pt>
    <dgm:pt modelId="{A0474C68-2429-4AE7-B4F0-2E345FE8299E}" type="parTrans" cxnId="{6457BAA8-943A-4761-901E-423B6A2B04BF}">
      <dgm:prSet/>
      <dgm:spPr/>
      <dgm:t>
        <a:bodyPr/>
        <a:lstStyle/>
        <a:p>
          <a:pPr algn="r"/>
          <a:endParaRPr lang="es-ES" sz="2000" b="1"/>
        </a:p>
      </dgm:t>
    </dgm:pt>
    <dgm:pt modelId="{C7BB8AE5-DB45-4E11-9E73-83538FA9CBF2}" type="sibTrans" cxnId="{6457BAA8-943A-4761-901E-423B6A2B04BF}">
      <dgm:prSet/>
      <dgm:spPr/>
      <dgm:t>
        <a:bodyPr/>
        <a:lstStyle/>
        <a:p>
          <a:pPr algn="r"/>
          <a:endParaRPr lang="es-ES" sz="2000" b="1"/>
        </a:p>
      </dgm:t>
    </dgm:pt>
    <dgm:pt modelId="{4EEEE95D-72E2-40FD-A093-98A33194531E}" type="pres">
      <dgm:prSet presAssocID="{00F71BCA-269B-4145-855E-2405571DDC50}" presName="compositeShape" presStyleCnt="0">
        <dgm:presLayoutVars>
          <dgm:dir/>
          <dgm:resizeHandles/>
        </dgm:presLayoutVars>
      </dgm:prSet>
      <dgm:spPr/>
      <dgm:t>
        <a:bodyPr/>
        <a:lstStyle/>
        <a:p>
          <a:endParaRPr lang="es-ES"/>
        </a:p>
      </dgm:t>
    </dgm:pt>
    <dgm:pt modelId="{65C19B29-3AAF-4EF5-9958-F56F6ADEC44C}" type="pres">
      <dgm:prSet presAssocID="{00F71BCA-269B-4145-855E-2405571DDC50}" presName="pyramid" presStyleLbl="node1" presStyleIdx="0" presStyleCnt="1" custScaleX="74774" custLinFactNeighborX="-22820"/>
      <dgm:spPr>
        <a:prstGeom prst="round2SameRect">
          <a:avLst/>
        </a:prstGeom>
        <a:blipFill dpi="0" rotWithShape="0">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39F89D53-1BF4-4481-BCB1-6AB089679761}" type="pres">
      <dgm:prSet presAssocID="{00F71BCA-269B-4145-855E-2405571DDC50}" presName="theList" presStyleCnt="0"/>
      <dgm:spPr/>
      <dgm:t>
        <a:bodyPr/>
        <a:lstStyle/>
        <a:p>
          <a:endParaRPr lang="es-ES"/>
        </a:p>
      </dgm:t>
    </dgm:pt>
    <dgm:pt modelId="{0511652A-4C5C-4DA3-8054-A81F3499BEBB}" type="pres">
      <dgm:prSet presAssocID="{C1E3C734-6577-4907-8BB1-A52E9A804701}" presName="aNode" presStyleLbl="fgAcc1" presStyleIdx="0" presStyleCnt="9" custScaleX="179248" custLinFactY="-108950" custLinFactNeighborX="35107" custLinFactNeighborY="-200000">
        <dgm:presLayoutVars>
          <dgm:bulletEnabled val="1"/>
        </dgm:presLayoutVars>
      </dgm:prSet>
      <dgm:spPr/>
      <dgm:t>
        <a:bodyPr/>
        <a:lstStyle/>
        <a:p>
          <a:endParaRPr lang="es-ES"/>
        </a:p>
      </dgm:t>
    </dgm:pt>
    <dgm:pt modelId="{5C3BE625-6C53-4BE3-89C6-2D020C2D07D3}" type="pres">
      <dgm:prSet presAssocID="{C1E3C734-6577-4907-8BB1-A52E9A804701}" presName="aSpace" presStyleCnt="0"/>
      <dgm:spPr/>
      <dgm:t>
        <a:bodyPr/>
        <a:lstStyle/>
        <a:p>
          <a:endParaRPr lang="es-ES"/>
        </a:p>
      </dgm:t>
    </dgm:pt>
    <dgm:pt modelId="{CE1DD5BE-AFAE-42EB-99B7-BC3B15157357}" type="pres">
      <dgm:prSet presAssocID="{CA892AF0-F3B7-47F1-87E2-C55905BA6221}" presName="aNode" presStyleLbl="fgAcc1" presStyleIdx="1" presStyleCnt="9" custScaleX="179248" custLinFactY="-95738" custLinFactNeighborX="35107" custLinFactNeighborY="-100000">
        <dgm:presLayoutVars>
          <dgm:bulletEnabled val="1"/>
        </dgm:presLayoutVars>
      </dgm:prSet>
      <dgm:spPr/>
      <dgm:t>
        <a:bodyPr/>
        <a:lstStyle/>
        <a:p>
          <a:endParaRPr lang="es-ES"/>
        </a:p>
      </dgm:t>
    </dgm:pt>
    <dgm:pt modelId="{BED8D4CE-C531-4B41-BE8A-04F5ECE19D0A}" type="pres">
      <dgm:prSet presAssocID="{CA892AF0-F3B7-47F1-87E2-C55905BA6221}" presName="aSpace" presStyleCnt="0"/>
      <dgm:spPr/>
      <dgm:t>
        <a:bodyPr/>
        <a:lstStyle/>
        <a:p>
          <a:endParaRPr lang="es-ES"/>
        </a:p>
      </dgm:t>
    </dgm:pt>
    <dgm:pt modelId="{0C972480-9A68-4884-8FA4-6A3955F92D52}" type="pres">
      <dgm:prSet presAssocID="{C189F87F-6EF9-4990-B53D-7B0A63471C59}" presName="aNode" presStyleLbl="fgAcc1" presStyleIdx="2" presStyleCnt="9" custScaleX="179248" custLinFactY="-62167" custLinFactNeighborX="35107" custLinFactNeighborY="-100000">
        <dgm:presLayoutVars>
          <dgm:bulletEnabled val="1"/>
        </dgm:presLayoutVars>
      </dgm:prSet>
      <dgm:spPr/>
      <dgm:t>
        <a:bodyPr/>
        <a:lstStyle/>
        <a:p>
          <a:endParaRPr lang="es-ES"/>
        </a:p>
      </dgm:t>
    </dgm:pt>
    <dgm:pt modelId="{E7CC58A4-1E59-48BA-807F-061773F6C381}" type="pres">
      <dgm:prSet presAssocID="{C189F87F-6EF9-4990-B53D-7B0A63471C59}" presName="aSpace" presStyleCnt="0"/>
      <dgm:spPr/>
      <dgm:t>
        <a:bodyPr/>
        <a:lstStyle/>
        <a:p>
          <a:endParaRPr lang="es-ES"/>
        </a:p>
      </dgm:t>
    </dgm:pt>
    <dgm:pt modelId="{2144BA20-B0C1-4A55-95F8-978FB348A8C5}" type="pres">
      <dgm:prSet presAssocID="{7DFDF630-52AC-47F5-8BA4-F2A991DCD91C}" presName="aNode" presStyleLbl="fgAcc1" presStyleIdx="3" presStyleCnt="9" custScaleX="179248" custLinFactY="-21277" custLinFactNeighborX="35107" custLinFactNeighborY="-100000">
        <dgm:presLayoutVars>
          <dgm:bulletEnabled val="1"/>
        </dgm:presLayoutVars>
      </dgm:prSet>
      <dgm:spPr/>
      <dgm:t>
        <a:bodyPr/>
        <a:lstStyle/>
        <a:p>
          <a:endParaRPr lang="es-ES"/>
        </a:p>
      </dgm:t>
    </dgm:pt>
    <dgm:pt modelId="{D0C96274-675C-4CF4-9060-45738ED61546}" type="pres">
      <dgm:prSet presAssocID="{7DFDF630-52AC-47F5-8BA4-F2A991DCD91C}" presName="aSpace" presStyleCnt="0"/>
      <dgm:spPr/>
      <dgm:t>
        <a:bodyPr/>
        <a:lstStyle/>
        <a:p>
          <a:endParaRPr lang="es-ES"/>
        </a:p>
      </dgm:t>
    </dgm:pt>
    <dgm:pt modelId="{25A705FF-406F-4FA5-BC22-E730DA533C72}" type="pres">
      <dgm:prSet presAssocID="{030AB2CD-CC9A-4E0A-94A3-DEBC042C333B}" presName="aNode" presStyleLbl="fgAcc1" presStyleIdx="4" presStyleCnt="9" custScaleX="153375" custScaleY="203687" custLinFactNeighborX="48044" custLinFactNeighborY="65291">
        <dgm:presLayoutVars>
          <dgm:bulletEnabled val="1"/>
        </dgm:presLayoutVars>
      </dgm:prSet>
      <dgm:spPr/>
      <dgm:t>
        <a:bodyPr/>
        <a:lstStyle/>
        <a:p>
          <a:endParaRPr lang="es-ES"/>
        </a:p>
      </dgm:t>
    </dgm:pt>
    <dgm:pt modelId="{802A2CB5-1853-4F59-82C0-3A8AFD277043}" type="pres">
      <dgm:prSet presAssocID="{030AB2CD-CC9A-4E0A-94A3-DEBC042C333B}" presName="aSpace" presStyleCnt="0"/>
      <dgm:spPr/>
      <dgm:t>
        <a:bodyPr/>
        <a:lstStyle/>
        <a:p>
          <a:endParaRPr lang="es-ES"/>
        </a:p>
      </dgm:t>
    </dgm:pt>
    <dgm:pt modelId="{82466E2C-207A-4004-8376-5B44DE41F625}" type="pres">
      <dgm:prSet presAssocID="{3799DA28-A742-43F0-8A5F-A0D3DC6A2B2B}" presName="aNode" presStyleLbl="fgAcc1" presStyleIdx="5" presStyleCnt="9" custScaleX="153375" custScaleY="206692" custLinFactY="21374" custLinFactNeighborX="48044" custLinFactNeighborY="100000">
        <dgm:presLayoutVars>
          <dgm:bulletEnabled val="1"/>
        </dgm:presLayoutVars>
      </dgm:prSet>
      <dgm:spPr/>
      <dgm:t>
        <a:bodyPr/>
        <a:lstStyle/>
        <a:p>
          <a:endParaRPr lang="es-ES"/>
        </a:p>
      </dgm:t>
    </dgm:pt>
    <dgm:pt modelId="{1285EEC0-6DB2-4AD3-A039-7DA60EB77C62}" type="pres">
      <dgm:prSet presAssocID="{3799DA28-A742-43F0-8A5F-A0D3DC6A2B2B}" presName="aSpace" presStyleCnt="0"/>
      <dgm:spPr/>
      <dgm:t>
        <a:bodyPr/>
        <a:lstStyle/>
        <a:p>
          <a:endParaRPr lang="es-ES"/>
        </a:p>
      </dgm:t>
    </dgm:pt>
    <dgm:pt modelId="{52488266-232E-489C-9328-38729D06F9D6}" type="pres">
      <dgm:prSet presAssocID="{8292A625-062B-405F-8785-D2F5EC33E084}" presName="aNode" presStyleLbl="fgAcc1" presStyleIdx="6" presStyleCnt="9" custScaleX="153375" custScaleY="222648" custLinFactY="62651" custLinFactNeighborX="48044" custLinFactNeighborY="100000">
        <dgm:presLayoutVars>
          <dgm:bulletEnabled val="1"/>
        </dgm:presLayoutVars>
      </dgm:prSet>
      <dgm:spPr/>
      <dgm:t>
        <a:bodyPr/>
        <a:lstStyle/>
        <a:p>
          <a:endParaRPr lang="es-ES"/>
        </a:p>
      </dgm:t>
    </dgm:pt>
    <dgm:pt modelId="{CFCF47B7-52A9-4BB7-859B-38D5F4D31C3D}" type="pres">
      <dgm:prSet presAssocID="{8292A625-062B-405F-8785-D2F5EC33E084}" presName="aSpace" presStyleCnt="0"/>
      <dgm:spPr/>
      <dgm:t>
        <a:bodyPr/>
        <a:lstStyle/>
        <a:p>
          <a:endParaRPr lang="es-ES"/>
        </a:p>
      </dgm:t>
    </dgm:pt>
    <dgm:pt modelId="{1CEDA4FB-3A1A-4A79-9E27-B7DDBF80A487}" type="pres">
      <dgm:prSet presAssocID="{6D20BDB6-D0CC-4E8B-A29C-CBEDE46F5FEF}" presName="aNode" presStyleLbl="fgAcc1" presStyleIdx="7" presStyleCnt="9" custScaleX="152792" custLinFactY="88363" custLinFactNeighborX="48335" custLinFactNeighborY="100000">
        <dgm:presLayoutVars>
          <dgm:bulletEnabled val="1"/>
        </dgm:presLayoutVars>
      </dgm:prSet>
      <dgm:spPr/>
      <dgm:t>
        <a:bodyPr/>
        <a:lstStyle/>
        <a:p>
          <a:endParaRPr lang="es-ES"/>
        </a:p>
      </dgm:t>
    </dgm:pt>
    <dgm:pt modelId="{CECE15DA-47FB-456B-98F3-3B864EDCF9F7}" type="pres">
      <dgm:prSet presAssocID="{6D20BDB6-D0CC-4E8B-A29C-CBEDE46F5FEF}" presName="aSpace" presStyleCnt="0"/>
      <dgm:spPr/>
      <dgm:t>
        <a:bodyPr/>
        <a:lstStyle/>
        <a:p>
          <a:endParaRPr lang="es-ES"/>
        </a:p>
      </dgm:t>
    </dgm:pt>
    <dgm:pt modelId="{5080C092-55E7-4843-83FF-6F11EE7E12B0}" type="pres">
      <dgm:prSet presAssocID="{44C6C647-F852-455B-829B-6DE1FF95963A}" presName="aNode" presStyleLbl="fgAcc1" presStyleIdx="8" presStyleCnt="9" custScaleX="152792" custScaleY="202821" custLinFactY="113932" custLinFactNeighborX="48335" custLinFactNeighborY="200000">
        <dgm:presLayoutVars>
          <dgm:bulletEnabled val="1"/>
        </dgm:presLayoutVars>
      </dgm:prSet>
      <dgm:spPr/>
      <dgm:t>
        <a:bodyPr/>
        <a:lstStyle/>
        <a:p>
          <a:endParaRPr lang="es-ES"/>
        </a:p>
      </dgm:t>
    </dgm:pt>
    <dgm:pt modelId="{CF818EAA-0A62-427E-B1D2-91554C18F4BE}" type="pres">
      <dgm:prSet presAssocID="{44C6C647-F852-455B-829B-6DE1FF95963A}" presName="aSpace" presStyleCnt="0"/>
      <dgm:spPr/>
      <dgm:t>
        <a:bodyPr/>
        <a:lstStyle/>
        <a:p>
          <a:endParaRPr lang="es-ES"/>
        </a:p>
      </dgm:t>
    </dgm:pt>
  </dgm:ptLst>
  <dgm:cxnLst>
    <dgm:cxn modelId="{B2C237A5-6BF1-434C-A3C7-CCF6740BBB0C}" type="presOf" srcId="{7DFDF630-52AC-47F5-8BA4-F2A991DCD91C}" destId="{2144BA20-B0C1-4A55-95F8-978FB348A8C5}" srcOrd="0" destOrd="0" presId="urn:microsoft.com/office/officeart/2005/8/layout/pyramid2"/>
    <dgm:cxn modelId="{E673CB88-B16A-47C8-BD0E-CA9AB355F833}" type="presOf" srcId="{C189F87F-6EF9-4990-B53D-7B0A63471C59}" destId="{0C972480-9A68-4884-8FA4-6A3955F92D52}" srcOrd="0" destOrd="0" presId="urn:microsoft.com/office/officeart/2005/8/layout/pyramid2"/>
    <dgm:cxn modelId="{6C44CC39-B095-4E38-A4F1-ED3AD5B07F8D}" srcId="{00F71BCA-269B-4145-855E-2405571DDC50}" destId="{7DFDF630-52AC-47F5-8BA4-F2A991DCD91C}" srcOrd="3" destOrd="0" parTransId="{56427664-AF07-411A-A0A6-25B1FE1962B2}" sibTransId="{EF53562D-3CB8-4F0E-9D62-EEE8FC53C084}"/>
    <dgm:cxn modelId="{3880C503-3BB4-41B4-81AB-A4C863C93069}" srcId="{00F71BCA-269B-4145-855E-2405571DDC50}" destId="{3799DA28-A742-43F0-8A5F-A0D3DC6A2B2B}" srcOrd="5" destOrd="0" parTransId="{AAF2874D-1FB2-4D4C-9378-C55011660741}" sibTransId="{C995CD55-331A-49B9-BD3D-A790DD73335F}"/>
    <dgm:cxn modelId="{BB091396-395D-490E-850A-00EAE059634D}" srcId="{00F71BCA-269B-4145-855E-2405571DDC50}" destId="{8292A625-062B-405F-8785-D2F5EC33E084}" srcOrd="6" destOrd="0" parTransId="{761F4623-BC15-47FC-9BAB-37EC053C5623}" sibTransId="{9F713C21-EB39-4FD1-BE7A-2B5AA73F01C1}"/>
    <dgm:cxn modelId="{8B189AC8-7FD2-416C-A5B4-208B5F3C0B4A}" type="presOf" srcId="{6D20BDB6-D0CC-4E8B-A29C-CBEDE46F5FEF}" destId="{1CEDA4FB-3A1A-4A79-9E27-B7DDBF80A487}" srcOrd="0" destOrd="0" presId="urn:microsoft.com/office/officeart/2005/8/layout/pyramid2"/>
    <dgm:cxn modelId="{9DB5E2B8-D592-4287-BAF1-8AD07E32C0E1}" srcId="{00F71BCA-269B-4145-855E-2405571DDC50}" destId="{C1E3C734-6577-4907-8BB1-A52E9A804701}" srcOrd="0" destOrd="0" parTransId="{41B9F940-4B90-4671-B3E1-F0BFB17AEAA1}" sibTransId="{B93B7EAA-8710-46E2-8289-D8B5DEACF846}"/>
    <dgm:cxn modelId="{2AD7001D-7960-49A6-9011-E54DBC863852}" type="presOf" srcId="{CA892AF0-F3B7-47F1-87E2-C55905BA6221}" destId="{CE1DD5BE-AFAE-42EB-99B7-BC3B15157357}" srcOrd="0" destOrd="0" presId="urn:microsoft.com/office/officeart/2005/8/layout/pyramid2"/>
    <dgm:cxn modelId="{D158BF71-361F-4908-A5AE-E5D52C56986C}" type="presOf" srcId="{00F71BCA-269B-4145-855E-2405571DDC50}" destId="{4EEEE95D-72E2-40FD-A093-98A33194531E}" srcOrd="0" destOrd="0" presId="urn:microsoft.com/office/officeart/2005/8/layout/pyramid2"/>
    <dgm:cxn modelId="{4D7F5368-0DFE-4CAE-9726-1B541C4D37D2}" type="presOf" srcId="{C1E3C734-6577-4907-8BB1-A52E9A804701}" destId="{0511652A-4C5C-4DA3-8054-A81F3499BEBB}" srcOrd="0" destOrd="0" presId="urn:microsoft.com/office/officeart/2005/8/layout/pyramid2"/>
    <dgm:cxn modelId="{DB0E5C69-2D40-45DC-86C5-4328DF532AB8}" srcId="{00F71BCA-269B-4145-855E-2405571DDC50}" destId="{CA892AF0-F3B7-47F1-87E2-C55905BA6221}" srcOrd="1" destOrd="0" parTransId="{44079F85-C27C-4D83-8253-5EE573A18294}" sibTransId="{4B31FB12-4973-45CA-89F7-CE0502344825}"/>
    <dgm:cxn modelId="{7D5619F6-B98E-4E05-8864-9FAFFBB5DB66}" type="presOf" srcId="{030AB2CD-CC9A-4E0A-94A3-DEBC042C333B}" destId="{25A705FF-406F-4FA5-BC22-E730DA533C72}" srcOrd="0" destOrd="0" presId="urn:microsoft.com/office/officeart/2005/8/layout/pyramid2"/>
    <dgm:cxn modelId="{76822470-8ACD-4654-A6AD-D6090FF76520}" srcId="{00F71BCA-269B-4145-855E-2405571DDC50}" destId="{6D20BDB6-D0CC-4E8B-A29C-CBEDE46F5FEF}" srcOrd="7" destOrd="0" parTransId="{02C65CBB-5B47-482E-97AC-3C92CD2ACCC0}" sibTransId="{D8954EFC-F531-4837-8408-B2660E39FE78}"/>
    <dgm:cxn modelId="{BB8CBE4D-F43A-41C7-AD9D-806F607EC017}" srcId="{00F71BCA-269B-4145-855E-2405571DDC50}" destId="{C189F87F-6EF9-4990-B53D-7B0A63471C59}" srcOrd="2" destOrd="0" parTransId="{65478CFF-9620-480A-8F32-65D96EB7DA75}" sibTransId="{340595C6-B1A1-44BE-BD31-4B2954325118}"/>
    <dgm:cxn modelId="{6457BAA8-943A-4761-901E-423B6A2B04BF}" srcId="{00F71BCA-269B-4145-855E-2405571DDC50}" destId="{44C6C647-F852-455B-829B-6DE1FF95963A}" srcOrd="8" destOrd="0" parTransId="{A0474C68-2429-4AE7-B4F0-2E345FE8299E}" sibTransId="{C7BB8AE5-DB45-4E11-9E73-83538FA9CBF2}"/>
    <dgm:cxn modelId="{B02D98D4-711E-437C-9B28-AD34272E8D46}" srcId="{00F71BCA-269B-4145-855E-2405571DDC50}" destId="{030AB2CD-CC9A-4E0A-94A3-DEBC042C333B}" srcOrd="4" destOrd="0" parTransId="{54D126FC-75A9-4AF9-AD31-3B8597A17BD1}" sibTransId="{8915F7BB-E0E7-4774-B1D6-687EB10807E3}"/>
    <dgm:cxn modelId="{218B1265-196F-412F-B708-C4BACCF927AA}" type="presOf" srcId="{3799DA28-A742-43F0-8A5F-A0D3DC6A2B2B}" destId="{82466E2C-207A-4004-8376-5B44DE41F625}" srcOrd="0" destOrd="0" presId="urn:microsoft.com/office/officeart/2005/8/layout/pyramid2"/>
    <dgm:cxn modelId="{8AB65938-CB2D-4D25-8B5A-F3A9CCFD4AE7}" type="presOf" srcId="{44C6C647-F852-455B-829B-6DE1FF95963A}" destId="{5080C092-55E7-4843-83FF-6F11EE7E12B0}" srcOrd="0" destOrd="0" presId="urn:microsoft.com/office/officeart/2005/8/layout/pyramid2"/>
    <dgm:cxn modelId="{02B2786D-9BE5-4A89-9881-D338B353D667}" type="presOf" srcId="{8292A625-062B-405F-8785-D2F5EC33E084}" destId="{52488266-232E-489C-9328-38729D06F9D6}" srcOrd="0" destOrd="0" presId="urn:microsoft.com/office/officeart/2005/8/layout/pyramid2"/>
    <dgm:cxn modelId="{C117BA7F-FB44-47B1-8CE9-EC56C226D837}" type="presParOf" srcId="{4EEEE95D-72E2-40FD-A093-98A33194531E}" destId="{65C19B29-3AAF-4EF5-9958-F56F6ADEC44C}" srcOrd="0" destOrd="0" presId="urn:microsoft.com/office/officeart/2005/8/layout/pyramid2"/>
    <dgm:cxn modelId="{C8184AE4-43D4-4E5C-8B2D-957B046E14E5}" type="presParOf" srcId="{4EEEE95D-72E2-40FD-A093-98A33194531E}" destId="{39F89D53-1BF4-4481-BCB1-6AB089679761}" srcOrd="1" destOrd="0" presId="urn:microsoft.com/office/officeart/2005/8/layout/pyramid2"/>
    <dgm:cxn modelId="{3021BB43-1095-40B9-B505-79E378FE7AF0}" type="presParOf" srcId="{39F89D53-1BF4-4481-BCB1-6AB089679761}" destId="{0511652A-4C5C-4DA3-8054-A81F3499BEBB}" srcOrd="0" destOrd="0" presId="urn:microsoft.com/office/officeart/2005/8/layout/pyramid2"/>
    <dgm:cxn modelId="{176A9C30-74D7-47DD-B53D-1AF57BF04D0C}" type="presParOf" srcId="{39F89D53-1BF4-4481-BCB1-6AB089679761}" destId="{5C3BE625-6C53-4BE3-89C6-2D020C2D07D3}" srcOrd="1" destOrd="0" presId="urn:microsoft.com/office/officeart/2005/8/layout/pyramid2"/>
    <dgm:cxn modelId="{E5E2C678-CD5C-4425-A2C2-97D666F16CB6}" type="presParOf" srcId="{39F89D53-1BF4-4481-BCB1-6AB089679761}" destId="{CE1DD5BE-AFAE-42EB-99B7-BC3B15157357}" srcOrd="2" destOrd="0" presId="urn:microsoft.com/office/officeart/2005/8/layout/pyramid2"/>
    <dgm:cxn modelId="{C03A767A-5308-4F27-A139-316EA8872B22}" type="presParOf" srcId="{39F89D53-1BF4-4481-BCB1-6AB089679761}" destId="{BED8D4CE-C531-4B41-BE8A-04F5ECE19D0A}" srcOrd="3" destOrd="0" presId="urn:microsoft.com/office/officeart/2005/8/layout/pyramid2"/>
    <dgm:cxn modelId="{87A346D5-BB02-47BC-8EAD-2854CE0857D9}" type="presParOf" srcId="{39F89D53-1BF4-4481-BCB1-6AB089679761}" destId="{0C972480-9A68-4884-8FA4-6A3955F92D52}" srcOrd="4" destOrd="0" presId="urn:microsoft.com/office/officeart/2005/8/layout/pyramid2"/>
    <dgm:cxn modelId="{1FB9C92E-1923-4A6E-A549-D3FDDEB5EAFF}" type="presParOf" srcId="{39F89D53-1BF4-4481-BCB1-6AB089679761}" destId="{E7CC58A4-1E59-48BA-807F-061773F6C381}" srcOrd="5" destOrd="0" presId="urn:microsoft.com/office/officeart/2005/8/layout/pyramid2"/>
    <dgm:cxn modelId="{31149232-B098-4EB2-A7A2-93E684632D7D}" type="presParOf" srcId="{39F89D53-1BF4-4481-BCB1-6AB089679761}" destId="{2144BA20-B0C1-4A55-95F8-978FB348A8C5}" srcOrd="6" destOrd="0" presId="urn:microsoft.com/office/officeart/2005/8/layout/pyramid2"/>
    <dgm:cxn modelId="{37E9A866-5592-4365-9487-54D8824F2D9F}" type="presParOf" srcId="{39F89D53-1BF4-4481-BCB1-6AB089679761}" destId="{D0C96274-675C-4CF4-9060-45738ED61546}" srcOrd="7" destOrd="0" presId="urn:microsoft.com/office/officeart/2005/8/layout/pyramid2"/>
    <dgm:cxn modelId="{8EF6C386-CA8F-480E-8EC0-AD1EF0692171}" type="presParOf" srcId="{39F89D53-1BF4-4481-BCB1-6AB089679761}" destId="{25A705FF-406F-4FA5-BC22-E730DA533C72}" srcOrd="8" destOrd="0" presId="urn:microsoft.com/office/officeart/2005/8/layout/pyramid2"/>
    <dgm:cxn modelId="{5ADC23FE-E793-460E-B026-13ED3A093C0E}" type="presParOf" srcId="{39F89D53-1BF4-4481-BCB1-6AB089679761}" destId="{802A2CB5-1853-4F59-82C0-3A8AFD277043}" srcOrd="9" destOrd="0" presId="urn:microsoft.com/office/officeart/2005/8/layout/pyramid2"/>
    <dgm:cxn modelId="{99AC774B-6076-4B8D-9D06-12DCDD7FB706}" type="presParOf" srcId="{39F89D53-1BF4-4481-BCB1-6AB089679761}" destId="{82466E2C-207A-4004-8376-5B44DE41F625}" srcOrd="10" destOrd="0" presId="urn:microsoft.com/office/officeart/2005/8/layout/pyramid2"/>
    <dgm:cxn modelId="{265A4961-4DAC-4DC7-8A0E-8320E5399D24}" type="presParOf" srcId="{39F89D53-1BF4-4481-BCB1-6AB089679761}" destId="{1285EEC0-6DB2-4AD3-A039-7DA60EB77C62}" srcOrd="11" destOrd="0" presId="urn:microsoft.com/office/officeart/2005/8/layout/pyramid2"/>
    <dgm:cxn modelId="{2D95C408-D870-41C6-8A7B-FD10C1AF9657}" type="presParOf" srcId="{39F89D53-1BF4-4481-BCB1-6AB089679761}" destId="{52488266-232E-489C-9328-38729D06F9D6}" srcOrd="12" destOrd="0" presId="urn:microsoft.com/office/officeart/2005/8/layout/pyramid2"/>
    <dgm:cxn modelId="{D66FBB15-38B5-46DE-B06B-682860430688}" type="presParOf" srcId="{39F89D53-1BF4-4481-BCB1-6AB089679761}" destId="{CFCF47B7-52A9-4BB7-859B-38D5F4D31C3D}" srcOrd="13" destOrd="0" presId="urn:microsoft.com/office/officeart/2005/8/layout/pyramid2"/>
    <dgm:cxn modelId="{0B6677CB-BEA8-4195-8B4C-92B6781D0927}" type="presParOf" srcId="{39F89D53-1BF4-4481-BCB1-6AB089679761}" destId="{1CEDA4FB-3A1A-4A79-9E27-B7DDBF80A487}" srcOrd="14" destOrd="0" presId="urn:microsoft.com/office/officeart/2005/8/layout/pyramid2"/>
    <dgm:cxn modelId="{AB61F9B5-BED7-4AE1-AA0E-5E73026CCECE}" type="presParOf" srcId="{39F89D53-1BF4-4481-BCB1-6AB089679761}" destId="{CECE15DA-47FB-456B-98F3-3B864EDCF9F7}" srcOrd="15" destOrd="0" presId="urn:microsoft.com/office/officeart/2005/8/layout/pyramid2"/>
    <dgm:cxn modelId="{256F0F75-3A95-43C0-AB95-BF6C9BB98C22}" type="presParOf" srcId="{39F89D53-1BF4-4481-BCB1-6AB089679761}" destId="{5080C092-55E7-4843-83FF-6F11EE7E12B0}" srcOrd="16" destOrd="0" presId="urn:microsoft.com/office/officeart/2005/8/layout/pyramid2"/>
    <dgm:cxn modelId="{D10F705C-4610-49BB-BE8E-4DECB023D3F2}" type="presParOf" srcId="{39F89D53-1BF4-4481-BCB1-6AB089679761}" destId="{CF818EAA-0A62-427E-B1D2-91554C18F4BE}" srcOrd="17"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2891A6-6F87-48E4-BFB2-AB2FAAE8B84A}" type="doc">
      <dgm:prSet loTypeId="urn:microsoft.com/office/officeart/2008/layout/HexagonCluster" loCatId="picture" qsTypeId="urn:microsoft.com/office/officeart/2005/8/quickstyle/simple5" qsCatId="simple" csTypeId="urn:microsoft.com/office/officeart/2005/8/colors/colorful2" csCatId="colorful" phldr="1"/>
      <dgm:spPr/>
      <dgm:t>
        <a:bodyPr/>
        <a:lstStyle/>
        <a:p>
          <a:endParaRPr lang="es-ES"/>
        </a:p>
      </dgm:t>
    </dgm:pt>
    <dgm:pt modelId="{94036345-38CD-4709-B6BF-F5DBEA5326D1}">
      <dgm:prSet custT="1"/>
      <dgm:spPr/>
      <dgm:t>
        <a:bodyPr/>
        <a:lstStyle/>
        <a:p>
          <a:pPr rtl="0"/>
          <a:r>
            <a:rPr lang="ro-RO" sz="2000" b="1" dirty="0" smtClean="0">
              <a:solidFill>
                <a:schemeClr val="tx1"/>
              </a:solidFill>
            </a:rPr>
            <a:t>Exod </a:t>
          </a:r>
          <a:r>
            <a:rPr lang="es-ES" sz="2000" b="1" dirty="0" smtClean="0">
              <a:solidFill>
                <a:schemeClr val="tx1"/>
              </a:solidFill>
            </a:rPr>
            <a:t> 20:8-11, </a:t>
          </a:r>
          <a:r>
            <a:rPr lang="ro-RO" sz="2000" b="1" dirty="0" smtClean="0">
              <a:solidFill>
                <a:schemeClr val="tx1"/>
              </a:solidFill>
            </a:rPr>
            <a:t>Sabatul </a:t>
          </a:r>
          <a:r>
            <a:rPr lang="ro-RO" sz="2000" b="1" dirty="0" smtClean="0">
              <a:solidFill>
                <a:schemeClr val="tx1"/>
              </a:solidFill>
            </a:rPr>
            <a:t>săptămânal </a:t>
          </a:r>
          <a:r>
            <a:rPr lang="es-ES" sz="2000" b="1" dirty="0" smtClean="0">
              <a:solidFill>
                <a:schemeClr val="tx1"/>
              </a:solidFill>
            </a:rPr>
            <a:t>(</a:t>
          </a:r>
          <a:r>
            <a:rPr lang="ro-RO" sz="2000" b="1" dirty="0" smtClean="0">
              <a:solidFill>
                <a:schemeClr val="tx1"/>
              </a:solidFill>
            </a:rPr>
            <a:t>singurul care trebuie păstrat universal</a:t>
          </a:r>
          <a:r>
            <a:rPr lang="es-ES" sz="2000" b="1" dirty="0" smtClean="0">
              <a:solidFill>
                <a:schemeClr val="tx1"/>
              </a:solidFill>
            </a:rPr>
            <a:t>).</a:t>
          </a:r>
          <a:endParaRPr lang="es-ES" sz="2000" b="1" dirty="0">
            <a:solidFill>
              <a:schemeClr val="tx1"/>
            </a:solidFill>
          </a:endParaRPr>
        </a:p>
      </dgm:t>
    </dgm:pt>
    <dgm:pt modelId="{58A98F5C-AB5F-42ED-B2F8-3861BE35E7EA}" type="parTrans" cxnId="{F90C9876-D627-480C-BD6C-4C97EFF0AC63}">
      <dgm:prSet/>
      <dgm:spPr/>
      <dgm:t>
        <a:bodyPr/>
        <a:lstStyle/>
        <a:p>
          <a:endParaRPr lang="es-ES" sz="2000" b="1">
            <a:solidFill>
              <a:schemeClr val="tx1"/>
            </a:solidFill>
          </a:endParaRPr>
        </a:p>
      </dgm:t>
    </dgm:pt>
    <dgm:pt modelId="{CA55D9A2-542E-411E-915B-ED4071995F14}" type="sibTrans" cxnId="{F90C9876-D627-480C-BD6C-4C97EFF0AC63}">
      <dgm:prSet/>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t>
        <a:bodyPr/>
        <a:lstStyle/>
        <a:p>
          <a:endParaRPr lang="es-ES" sz="2000" b="1">
            <a:solidFill>
              <a:schemeClr val="tx1"/>
            </a:solidFill>
          </a:endParaRPr>
        </a:p>
      </dgm:t>
    </dgm:pt>
    <dgm:pt modelId="{AD30A817-CA2C-4BEF-B332-97BE333F4BA6}">
      <dgm:prSet custT="1"/>
      <dgm:spPr/>
      <dgm:t>
        <a:bodyPr/>
        <a:lstStyle/>
        <a:p>
          <a:pPr rtl="0"/>
          <a:r>
            <a:rPr lang="ro-RO" sz="2000" b="1" dirty="0" smtClean="0">
              <a:solidFill>
                <a:schemeClr val="tx1"/>
              </a:solidFill>
            </a:rPr>
            <a:t>Exod</a:t>
          </a:r>
          <a:r>
            <a:rPr lang="es-ES" sz="2000" b="1" dirty="0" smtClean="0">
              <a:solidFill>
                <a:schemeClr val="tx1"/>
              </a:solidFill>
            </a:rPr>
            <a:t> 23:10-11. </a:t>
          </a:r>
          <a:r>
            <a:rPr lang="ro-RO" sz="2000" b="1" dirty="0" smtClean="0">
              <a:solidFill>
                <a:schemeClr val="tx1"/>
              </a:solidFill>
            </a:rPr>
            <a:t>Anul </a:t>
          </a:r>
          <a:r>
            <a:rPr lang="ro-RO" sz="2000" b="1" dirty="0" smtClean="0">
              <a:solidFill>
                <a:schemeClr val="tx1"/>
              </a:solidFill>
            </a:rPr>
            <a:t>sabatic, pentru a se odihni pământul</a:t>
          </a:r>
          <a:r>
            <a:rPr lang="es-ES" sz="2000" b="1" dirty="0" smtClean="0">
              <a:solidFill>
                <a:schemeClr val="tx1"/>
              </a:solidFill>
            </a:rPr>
            <a:t>.</a:t>
          </a:r>
          <a:endParaRPr lang="es-ES" sz="2000" b="1" dirty="0">
            <a:solidFill>
              <a:schemeClr val="tx1"/>
            </a:solidFill>
          </a:endParaRPr>
        </a:p>
      </dgm:t>
    </dgm:pt>
    <dgm:pt modelId="{57767BD5-57E4-41E0-A4BA-7AE88D27F50F}" type="parTrans" cxnId="{293E6EBD-3FBC-465B-AFDB-48616C8181FE}">
      <dgm:prSet/>
      <dgm:spPr/>
      <dgm:t>
        <a:bodyPr/>
        <a:lstStyle/>
        <a:p>
          <a:endParaRPr lang="es-ES" sz="2000" b="1">
            <a:solidFill>
              <a:schemeClr val="tx1"/>
            </a:solidFill>
          </a:endParaRPr>
        </a:p>
      </dgm:t>
    </dgm:pt>
    <dgm:pt modelId="{15FA2B3F-8E94-4CF9-B776-2E0E911AD82A}" type="sibTrans" cxnId="{293E6EBD-3FBC-465B-AFDB-48616C8181FE}">
      <dgm:prSet/>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t>
        <a:bodyPr/>
        <a:lstStyle/>
        <a:p>
          <a:endParaRPr lang="es-ES" sz="2000" b="1">
            <a:solidFill>
              <a:schemeClr val="tx1"/>
            </a:solidFill>
          </a:endParaRPr>
        </a:p>
      </dgm:t>
    </dgm:pt>
    <dgm:pt modelId="{0E1BCEAC-145B-473D-86F8-8505CAE361DF}">
      <dgm:prSet custT="1"/>
      <dgm:spPr/>
      <dgm:t>
        <a:bodyPr/>
        <a:lstStyle/>
        <a:p>
          <a:pPr rtl="0"/>
          <a:r>
            <a:rPr lang="es-ES" sz="2000" b="1" dirty="0" smtClean="0">
              <a:solidFill>
                <a:schemeClr val="tx1"/>
              </a:solidFill>
            </a:rPr>
            <a:t>Lev</a:t>
          </a:r>
          <a:r>
            <a:rPr lang="ro-RO" sz="2000" b="1" dirty="0" smtClean="0">
              <a:solidFill>
                <a:schemeClr val="tx1"/>
              </a:solidFill>
            </a:rPr>
            <a:t>itic </a:t>
          </a:r>
          <a:r>
            <a:rPr lang="es-ES" sz="2000" b="1" dirty="0" smtClean="0">
              <a:solidFill>
                <a:schemeClr val="tx1"/>
              </a:solidFill>
            </a:rPr>
            <a:t>25:8-55.</a:t>
          </a:r>
          <a:r>
            <a:rPr lang="ro-RO" sz="2000" b="1" dirty="0" smtClean="0">
              <a:solidFill>
                <a:schemeClr val="tx1"/>
              </a:solidFill>
            </a:rPr>
            <a:t> Anul de veselie, la fiecare șapte ani sabatici</a:t>
          </a:r>
          <a:r>
            <a:rPr lang="es-ES" sz="2000" b="1" dirty="0" smtClean="0">
              <a:solidFill>
                <a:schemeClr val="tx1"/>
              </a:solidFill>
            </a:rPr>
            <a:t>.</a:t>
          </a:r>
          <a:endParaRPr lang="es-ES" sz="2000" b="1" dirty="0">
            <a:solidFill>
              <a:schemeClr val="tx1"/>
            </a:solidFill>
          </a:endParaRPr>
        </a:p>
      </dgm:t>
    </dgm:pt>
    <dgm:pt modelId="{9E64E1C7-07BA-4470-8F7C-5B8FA07AA4A8}" type="parTrans" cxnId="{6B955793-9F03-48D7-B764-2BEE4B93E7C2}">
      <dgm:prSet/>
      <dgm:spPr/>
      <dgm:t>
        <a:bodyPr/>
        <a:lstStyle/>
        <a:p>
          <a:endParaRPr lang="es-ES" sz="2000" b="1">
            <a:solidFill>
              <a:schemeClr val="tx1"/>
            </a:solidFill>
          </a:endParaRPr>
        </a:p>
      </dgm:t>
    </dgm:pt>
    <dgm:pt modelId="{BA256F06-661A-4EAE-9618-556691073731}" type="sibTrans" cxnId="{6B955793-9F03-48D7-B764-2BEE4B93E7C2}">
      <dgm:prSet/>
      <dgm:spPr>
        <a:blipFill rotWithShape="1">
          <a:blip xmlns:r="http://schemas.openxmlformats.org/officeDocument/2006/relationships" r:embed="rId3"/>
          <a:stretch>
            <a:fillRect/>
          </a:stretch>
        </a:blipFill>
      </dgm:spPr>
      <dgm:t>
        <a:bodyPr/>
        <a:lstStyle/>
        <a:p>
          <a:endParaRPr lang="es-ES" sz="2000" b="1">
            <a:solidFill>
              <a:schemeClr val="tx1"/>
            </a:solidFill>
          </a:endParaRPr>
        </a:p>
      </dgm:t>
    </dgm:pt>
    <dgm:pt modelId="{EBD8D165-07C2-46A3-BBBF-FD25D0EEC6FA}" type="pres">
      <dgm:prSet presAssocID="{B82891A6-6F87-48E4-BFB2-AB2FAAE8B84A}" presName="Name0" presStyleCnt="0">
        <dgm:presLayoutVars>
          <dgm:chMax val="21"/>
          <dgm:chPref val="21"/>
        </dgm:presLayoutVars>
      </dgm:prSet>
      <dgm:spPr/>
      <dgm:t>
        <a:bodyPr/>
        <a:lstStyle/>
        <a:p>
          <a:endParaRPr lang="es-ES"/>
        </a:p>
      </dgm:t>
    </dgm:pt>
    <dgm:pt modelId="{5823C371-08E8-44B6-9433-1289A52A3759}" type="pres">
      <dgm:prSet presAssocID="{94036345-38CD-4709-B6BF-F5DBEA5326D1}" presName="text1" presStyleCnt="0"/>
      <dgm:spPr/>
    </dgm:pt>
    <dgm:pt modelId="{6FA98D58-F028-4D6E-8FD0-354679134217}" type="pres">
      <dgm:prSet presAssocID="{94036345-38CD-4709-B6BF-F5DBEA5326D1}" presName="textRepeatNode" presStyleLbl="alignNode1" presStyleIdx="0" presStyleCnt="3">
        <dgm:presLayoutVars>
          <dgm:chMax val="0"/>
          <dgm:chPref val="0"/>
          <dgm:bulletEnabled val="1"/>
        </dgm:presLayoutVars>
      </dgm:prSet>
      <dgm:spPr/>
      <dgm:t>
        <a:bodyPr/>
        <a:lstStyle/>
        <a:p>
          <a:endParaRPr lang="es-ES"/>
        </a:p>
      </dgm:t>
    </dgm:pt>
    <dgm:pt modelId="{2C1E2CCE-A456-4285-BD6B-A3930F30B60C}" type="pres">
      <dgm:prSet presAssocID="{94036345-38CD-4709-B6BF-F5DBEA5326D1}" presName="textaccent1" presStyleCnt="0"/>
      <dgm:spPr/>
    </dgm:pt>
    <dgm:pt modelId="{1E081335-5487-485D-8B43-C0C1D1D6A40A}" type="pres">
      <dgm:prSet presAssocID="{94036345-38CD-4709-B6BF-F5DBEA5326D1}" presName="accentRepeatNode" presStyleLbl="solidAlignAcc1" presStyleIdx="0" presStyleCnt="6"/>
      <dgm:spPr/>
    </dgm:pt>
    <dgm:pt modelId="{88D112A6-93A7-44B3-8A50-6584C537FE4A}" type="pres">
      <dgm:prSet presAssocID="{CA55D9A2-542E-411E-915B-ED4071995F14}" presName="image1" presStyleCnt="0"/>
      <dgm:spPr/>
    </dgm:pt>
    <dgm:pt modelId="{5FDF94A6-4FA3-4555-9A72-4D8066628B78}" type="pres">
      <dgm:prSet presAssocID="{CA55D9A2-542E-411E-915B-ED4071995F14}" presName="imageRepeatNode" presStyleLbl="alignAcc1" presStyleIdx="0" presStyleCnt="3"/>
      <dgm:spPr/>
      <dgm:t>
        <a:bodyPr/>
        <a:lstStyle/>
        <a:p>
          <a:endParaRPr lang="es-ES"/>
        </a:p>
      </dgm:t>
    </dgm:pt>
    <dgm:pt modelId="{8754169E-8A50-4AAD-93FC-A7698FA2BCE6}" type="pres">
      <dgm:prSet presAssocID="{CA55D9A2-542E-411E-915B-ED4071995F14}" presName="imageaccent1" presStyleCnt="0"/>
      <dgm:spPr/>
    </dgm:pt>
    <dgm:pt modelId="{9D72AFFF-9E9A-4C7E-9FB7-BF713B6B9CDA}" type="pres">
      <dgm:prSet presAssocID="{CA55D9A2-542E-411E-915B-ED4071995F14}" presName="accentRepeatNode" presStyleLbl="solidAlignAcc1" presStyleIdx="1" presStyleCnt="6"/>
      <dgm:spPr/>
    </dgm:pt>
    <dgm:pt modelId="{4646ADAF-B6C0-4C63-B9C3-90E81453A8EA}" type="pres">
      <dgm:prSet presAssocID="{AD30A817-CA2C-4BEF-B332-97BE333F4BA6}" presName="text2" presStyleCnt="0"/>
      <dgm:spPr/>
    </dgm:pt>
    <dgm:pt modelId="{8F07B80D-A8C3-47E9-875B-A684EB61075F}" type="pres">
      <dgm:prSet presAssocID="{AD30A817-CA2C-4BEF-B332-97BE333F4BA6}" presName="textRepeatNode" presStyleLbl="alignNode1" presStyleIdx="1" presStyleCnt="3">
        <dgm:presLayoutVars>
          <dgm:chMax val="0"/>
          <dgm:chPref val="0"/>
          <dgm:bulletEnabled val="1"/>
        </dgm:presLayoutVars>
      </dgm:prSet>
      <dgm:spPr/>
      <dgm:t>
        <a:bodyPr/>
        <a:lstStyle/>
        <a:p>
          <a:endParaRPr lang="es-ES"/>
        </a:p>
      </dgm:t>
    </dgm:pt>
    <dgm:pt modelId="{93243F75-4EA8-4BBE-831E-C3D611CEBA72}" type="pres">
      <dgm:prSet presAssocID="{AD30A817-CA2C-4BEF-B332-97BE333F4BA6}" presName="textaccent2" presStyleCnt="0"/>
      <dgm:spPr/>
    </dgm:pt>
    <dgm:pt modelId="{B170AEE5-E2CA-488A-B29D-BA16576F3BEC}" type="pres">
      <dgm:prSet presAssocID="{AD30A817-CA2C-4BEF-B332-97BE333F4BA6}" presName="accentRepeatNode" presStyleLbl="solidAlignAcc1" presStyleIdx="2" presStyleCnt="6"/>
      <dgm:spPr/>
    </dgm:pt>
    <dgm:pt modelId="{1018C2FD-9E62-473F-9B78-3750D760DFC1}" type="pres">
      <dgm:prSet presAssocID="{15FA2B3F-8E94-4CF9-B776-2E0E911AD82A}" presName="image2" presStyleCnt="0"/>
      <dgm:spPr/>
    </dgm:pt>
    <dgm:pt modelId="{04CB3258-CD14-4429-9CED-B54CE5E2D27C}" type="pres">
      <dgm:prSet presAssocID="{15FA2B3F-8E94-4CF9-B776-2E0E911AD82A}" presName="imageRepeatNode" presStyleLbl="alignAcc1" presStyleIdx="1" presStyleCnt="3"/>
      <dgm:spPr/>
      <dgm:t>
        <a:bodyPr/>
        <a:lstStyle/>
        <a:p>
          <a:endParaRPr lang="es-ES"/>
        </a:p>
      </dgm:t>
    </dgm:pt>
    <dgm:pt modelId="{DAC2777A-2DBD-4B41-BA38-094B35894B4F}" type="pres">
      <dgm:prSet presAssocID="{15FA2B3F-8E94-4CF9-B776-2E0E911AD82A}" presName="imageaccent2" presStyleCnt="0"/>
      <dgm:spPr/>
    </dgm:pt>
    <dgm:pt modelId="{312BC9E4-B8E7-46F4-8ADD-A6392959953B}" type="pres">
      <dgm:prSet presAssocID="{15FA2B3F-8E94-4CF9-B776-2E0E911AD82A}" presName="accentRepeatNode" presStyleLbl="solidAlignAcc1" presStyleIdx="3" presStyleCnt="6"/>
      <dgm:spPr/>
    </dgm:pt>
    <dgm:pt modelId="{8EFD9366-E1A8-478E-B820-640BC19186F4}" type="pres">
      <dgm:prSet presAssocID="{0E1BCEAC-145B-473D-86F8-8505CAE361DF}" presName="text3" presStyleCnt="0"/>
      <dgm:spPr/>
    </dgm:pt>
    <dgm:pt modelId="{2145BD28-7F66-4ED2-A327-E11751162847}" type="pres">
      <dgm:prSet presAssocID="{0E1BCEAC-145B-473D-86F8-8505CAE361DF}" presName="textRepeatNode" presStyleLbl="alignNode1" presStyleIdx="2" presStyleCnt="3">
        <dgm:presLayoutVars>
          <dgm:chMax val="0"/>
          <dgm:chPref val="0"/>
          <dgm:bulletEnabled val="1"/>
        </dgm:presLayoutVars>
      </dgm:prSet>
      <dgm:spPr/>
      <dgm:t>
        <a:bodyPr/>
        <a:lstStyle/>
        <a:p>
          <a:endParaRPr lang="es-ES"/>
        </a:p>
      </dgm:t>
    </dgm:pt>
    <dgm:pt modelId="{E346E3A7-AF8D-4E3B-A31F-289F102319B2}" type="pres">
      <dgm:prSet presAssocID="{0E1BCEAC-145B-473D-86F8-8505CAE361DF}" presName="textaccent3" presStyleCnt="0"/>
      <dgm:spPr/>
    </dgm:pt>
    <dgm:pt modelId="{563025A9-302B-49AE-A3D1-80EE7FA6199D}" type="pres">
      <dgm:prSet presAssocID="{0E1BCEAC-145B-473D-86F8-8505CAE361DF}" presName="accentRepeatNode" presStyleLbl="solidAlignAcc1" presStyleIdx="4" presStyleCnt="6"/>
      <dgm:spPr/>
    </dgm:pt>
    <dgm:pt modelId="{6161EEB7-35C2-4C9A-A6D3-FBC35A09EF77}" type="pres">
      <dgm:prSet presAssocID="{BA256F06-661A-4EAE-9618-556691073731}" presName="image3" presStyleCnt="0"/>
      <dgm:spPr/>
    </dgm:pt>
    <dgm:pt modelId="{940F0FBC-84FF-4653-883A-EFB7DD30E203}" type="pres">
      <dgm:prSet presAssocID="{BA256F06-661A-4EAE-9618-556691073731}" presName="imageRepeatNode" presStyleLbl="alignAcc1" presStyleIdx="2" presStyleCnt="3"/>
      <dgm:spPr/>
      <dgm:t>
        <a:bodyPr/>
        <a:lstStyle/>
        <a:p>
          <a:endParaRPr lang="es-ES"/>
        </a:p>
      </dgm:t>
    </dgm:pt>
    <dgm:pt modelId="{CE030194-BCFE-4338-9AFB-0797EF3314F6}" type="pres">
      <dgm:prSet presAssocID="{BA256F06-661A-4EAE-9618-556691073731}" presName="imageaccent3" presStyleCnt="0"/>
      <dgm:spPr/>
    </dgm:pt>
    <dgm:pt modelId="{52C4622B-494A-45FF-949F-5242D57A3988}" type="pres">
      <dgm:prSet presAssocID="{BA256F06-661A-4EAE-9618-556691073731}" presName="accentRepeatNode" presStyleLbl="solidAlignAcc1" presStyleIdx="5" presStyleCnt="6"/>
      <dgm:spPr/>
    </dgm:pt>
  </dgm:ptLst>
  <dgm:cxnLst>
    <dgm:cxn modelId="{F90C9876-D627-480C-BD6C-4C97EFF0AC63}" srcId="{B82891A6-6F87-48E4-BFB2-AB2FAAE8B84A}" destId="{94036345-38CD-4709-B6BF-F5DBEA5326D1}" srcOrd="0" destOrd="0" parTransId="{58A98F5C-AB5F-42ED-B2F8-3861BE35E7EA}" sibTransId="{CA55D9A2-542E-411E-915B-ED4071995F14}"/>
    <dgm:cxn modelId="{235959A7-DD36-49EF-8150-703F978A13C6}" type="presOf" srcId="{BA256F06-661A-4EAE-9618-556691073731}" destId="{940F0FBC-84FF-4653-883A-EFB7DD30E203}" srcOrd="0" destOrd="0" presId="urn:microsoft.com/office/officeart/2008/layout/HexagonCluster"/>
    <dgm:cxn modelId="{128E56B0-1D6C-4859-8EF7-E670DF2D857D}" type="presOf" srcId="{0E1BCEAC-145B-473D-86F8-8505CAE361DF}" destId="{2145BD28-7F66-4ED2-A327-E11751162847}" srcOrd="0" destOrd="0" presId="urn:microsoft.com/office/officeart/2008/layout/HexagonCluster"/>
    <dgm:cxn modelId="{293E6EBD-3FBC-465B-AFDB-48616C8181FE}" srcId="{B82891A6-6F87-48E4-BFB2-AB2FAAE8B84A}" destId="{AD30A817-CA2C-4BEF-B332-97BE333F4BA6}" srcOrd="1" destOrd="0" parTransId="{57767BD5-57E4-41E0-A4BA-7AE88D27F50F}" sibTransId="{15FA2B3F-8E94-4CF9-B776-2E0E911AD82A}"/>
    <dgm:cxn modelId="{9E23C11B-D3C3-402C-A691-5A7C1D783172}" type="presOf" srcId="{94036345-38CD-4709-B6BF-F5DBEA5326D1}" destId="{6FA98D58-F028-4D6E-8FD0-354679134217}" srcOrd="0" destOrd="0" presId="urn:microsoft.com/office/officeart/2008/layout/HexagonCluster"/>
    <dgm:cxn modelId="{396041BB-3247-4963-A4BC-8A67ACC1E0FC}" type="presOf" srcId="{B82891A6-6F87-48E4-BFB2-AB2FAAE8B84A}" destId="{EBD8D165-07C2-46A3-BBBF-FD25D0EEC6FA}" srcOrd="0" destOrd="0" presId="urn:microsoft.com/office/officeart/2008/layout/HexagonCluster"/>
    <dgm:cxn modelId="{B509F966-5A5C-4AE8-87EC-5CDCA8336432}" type="presOf" srcId="{15FA2B3F-8E94-4CF9-B776-2E0E911AD82A}" destId="{04CB3258-CD14-4429-9CED-B54CE5E2D27C}" srcOrd="0" destOrd="0" presId="urn:microsoft.com/office/officeart/2008/layout/HexagonCluster"/>
    <dgm:cxn modelId="{8C488A29-22C7-4B45-A454-8D58752532C7}" type="presOf" srcId="{AD30A817-CA2C-4BEF-B332-97BE333F4BA6}" destId="{8F07B80D-A8C3-47E9-875B-A684EB61075F}" srcOrd="0" destOrd="0" presId="urn:microsoft.com/office/officeart/2008/layout/HexagonCluster"/>
    <dgm:cxn modelId="{4EBCF3EA-F4AD-421A-8DC1-2CDD3F7D5257}" type="presOf" srcId="{CA55D9A2-542E-411E-915B-ED4071995F14}" destId="{5FDF94A6-4FA3-4555-9A72-4D8066628B78}" srcOrd="0" destOrd="0" presId="urn:microsoft.com/office/officeart/2008/layout/HexagonCluster"/>
    <dgm:cxn modelId="{6B955793-9F03-48D7-B764-2BEE4B93E7C2}" srcId="{B82891A6-6F87-48E4-BFB2-AB2FAAE8B84A}" destId="{0E1BCEAC-145B-473D-86F8-8505CAE361DF}" srcOrd="2" destOrd="0" parTransId="{9E64E1C7-07BA-4470-8F7C-5B8FA07AA4A8}" sibTransId="{BA256F06-661A-4EAE-9618-556691073731}"/>
    <dgm:cxn modelId="{16869127-6539-475D-9D4B-7E56692E009B}" type="presParOf" srcId="{EBD8D165-07C2-46A3-BBBF-FD25D0EEC6FA}" destId="{5823C371-08E8-44B6-9433-1289A52A3759}" srcOrd="0" destOrd="0" presId="urn:microsoft.com/office/officeart/2008/layout/HexagonCluster"/>
    <dgm:cxn modelId="{9F5AB31F-B4E1-4115-A080-18D6309DA2D0}" type="presParOf" srcId="{5823C371-08E8-44B6-9433-1289A52A3759}" destId="{6FA98D58-F028-4D6E-8FD0-354679134217}" srcOrd="0" destOrd="0" presId="urn:microsoft.com/office/officeart/2008/layout/HexagonCluster"/>
    <dgm:cxn modelId="{5DE63990-B34A-445F-B44C-D6E1D9891F39}" type="presParOf" srcId="{EBD8D165-07C2-46A3-BBBF-FD25D0EEC6FA}" destId="{2C1E2CCE-A456-4285-BD6B-A3930F30B60C}" srcOrd="1" destOrd="0" presId="urn:microsoft.com/office/officeart/2008/layout/HexagonCluster"/>
    <dgm:cxn modelId="{A00471F9-2C6F-4571-86A3-3F7213C06159}" type="presParOf" srcId="{2C1E2CCE-A456-4285-BD6B-A3930F30B60C}" destId="{1E081335-5487-485D-8B43-C0C1D1D6A40A}" srcOrd="0" destOrd="0" presId="urn:microsoft.com/office/officeart/2008/layout/HexagonCluster"/>
    <dgm:cxn modelId="{7D2997DB-C97F-4A03-B756-6D3FCC87AA6E}" type="presParOf" srcId="{EBD8D165-07C2-46A3-BBBF-FD25D0EEC6FA}" destId="{88D112A6-93A7-44B3-8A50-6584C537FE4A}" srcOrd="2" destOrd="0" presId="urn:microsoft.com/office/officeart/2008/layout/HexagonCluster"/>
    <dgm:cxn modelId="{7BCE32DB-71C6-4186-9C4E-E51E57544908}" type="presParOf" srcId="{88D112A6-93A7-44B3-8A50-6584C537FE4A}" destId="{5FDF94A6-4FA3-4555-9A72-4D8066628B78}" srcOrd="0" destOrd="0" presId="urn:microsoft.com/office/officeart/2008/layout/HexagonCluster"/>
    <dgm:cxn modelId="{75565C7B-92D7-46DC-A9E9-033710BFF720}" type="presParOf" srcId="{EBD8D165-07C2-46A3-BBBF-FD25D0EEC6FA}" destId="{8754169E-8A50-4AAD-93FC-A7698FA2BCE6}" srcOrd="3" destOrd="0" presId="urn:microsoft.com/office/officeart/2008/layout/HexagonCluster"/>
    <dgm:cxn modelId="{88CF279D-A54E-4926-B83D-A5C6CC91107C}" type="presParOf" srcId="{8754169E-8A50-4AAD-93FC-A7698FA2BCE6}" destId="{9D72AFFF-9E9A-4C7E-9FB7-BF713B6B9CDA}" srcOrd="0" destOrd="0" presId="urn:microsoft.com/office/officeart/2008/layout/HexagonCluster"/>
    <dgm:cxn modelId="{10825314-96AF-42F4-B246-8E7061601176}" type="presParOf" srcId="{EBD8D165-07C2-46A3-BBBF-FD25D0EEC6FA}" destId="{4646ADAF-B6C0-4C63-B9C3-90E81453A8EA}" srcOrd="4" destOrd="0" presId="urn:microsoft.com/office/officeart/2008/layout/HexagonCluster"/>
    <dgm:cxn modelId="{F9AD10F3-828C-450D-929D-BABDA4F66CA3}" type="presParOf" srcId="{4646ADAF-B6C0-4C63-B9C3-90E81453A8EA}" destId="{8F07B80D-A8C3-47E9-875B-A684EB61075F}" srcOrd="0" destOrd="0" presId="urn:microsoft.com/office/officeart/2008/layout/HexagonCluster"/>
    <dgm:cxn modelId="{75D89098-AC0C-4CB5-BC28-2ECC8D54DDC3}" type="presParOf" srcId="{EBD8D165-07C2-46A3-BBBF-FD25D0EEC6FA}" destId="{93243F75-4EA8-4BBE-831E-C3D611CEBA72}" srcOrd="5" destOrd="0" presId="urn:microsoft.com/office/officeart/2008/layout/HexagonCluster"/>
    <dgm:cxn modelId="{99B4AC49-84F5-4BD6-A9F6-027DEDB1080D}" type="presParOf" srcId="{93243F75-4EA8-4BBE-831E-C3D611CEBA72}" destId="{B170AEE5-E2CA-488A-B29D-BA16576F3BEC}" srcOrd="0" destOrd="0" presId="urn:microsoft.com/office/officeart/2008/layout/HexagonCluster"/>
    <dgm:cxn modelId="{CA19AD65-954A-49E7-B689-F4228F63BE4A}" type="presParOf" srcId="{EBD8D165-07C2-46A3-BBBF-FD25D0EEC6FA}" destId="{1018C2FD-9E62-473F-9B78-3750D760DFC1}" srcOrd="6" destOrd="0" presId="urn:microsoft.com/office/officeart/2008/layout/HexagonCluster"/>
    <dgm:cxn modelId="{730329CC-31BC-4A6A-82E6-8D143ED5A732}" type="presParOf" srcId="{1018C2FD-9E62-473F-9B78-3750D760DFC1}" destId="{04CB3258-CD14-4429-9CED-B54CE5E2D27C}" srcOrd="0" destOrd="0" presId="urn:microsoft.com/office/officeart/2008/layout/HexagonCluster"/>
    <dgm:cxn modelId="{F3A35667-9173-495D-801F-8872E9C64EA8}" type="presParOf" srcId="{EBD8D165-07C2-46A3-BBBF-FD25D0EEC6FA}" destId="{DAC2777A-2DBD-4B41-BA38-094B35894B4F}" srcOrd="7" destOrd="0" presId="urn:microsoft.com/office/officeart/2008/layout/HexagonCluster"/>
    <dgm:cxn modelId="{E66D9CD7-AE93-4CB4-BD27-F8C935078321}" type="presParOf" srcId="{DAC2777A-2DBD-4B41-BA38-094B35894B4F}" destId="{312BC9E4-B8E7-46F4-8ADD-A6392959953B}" srcOrd="0" destOrd="0" presId="urn:microsoft.com/office/officeart/2008/layout/HexagonCluster"/>
    <dgm:cxn modelId="{01B48160-9F91-4521-B0F6-EB7C3B3F5064}" type="presParOf" srcId="{EBD8D165-07C2-46A3-BBBF-FD25D0EEC6FA}" destId="{8EFD9366-E1A8-478E-B820-640BC19186F4}" srcOrd="8" destOrd="0" presId="urn:microsoft.com/office/officeart/2008/layout/HexagonCluster"/>
    <dgm:cxn modelId="{F3521FC5-C279-4AE1-9968-6A65AF5A84FC}" type="presParOf" srcId="{8EFD9366-E1A8-478E-B820-640BC19186F4}" destId="{2145BD28-7F66-4ED2-A327-E11751162847}" srcOrd="0" destOrd="0" presId="urn:microsoft.com/office/officeart/2008/layout/HexagonCluster"/>
    <dgm:cxn modelId="{C719494F-C7A3-47DF-BA35-8357AA445CB4}" type="presParOf" srcId="{EBD8D165-07C2-46A3-BBBF-FD25D0EEC6FA}" destId="{E346E3A7-AF8D-4E3B-A31F-289F102319B2}" srcOrd="9" destOrd="0" presId="urn:microsoft.com/office/officeart/2008/layout/HexagonCluster"/>
    <dgm:cxn modelId="{68650FDB-07D9-4B5E-90A8-CB2ABF3F8063}" type="presParOf" srcId="{E346E3A7-AF8D-4E3B-A31F-289F102319B2}" destId="{563025A9-302B-49AE-A3D1-80EE7FA6199D}" srcOrd="0" destOrd="0" presId="urn:microsoft.com/office/officeart/2008/layout/HexagonCluster"/>
    <dgm:cxn modelId="{6184EDB0-5950-4230-AC7B-A32CF78181CA}" type="presParOf" srcId="{EBD8D165-07C2-46A3-BBBF-FD25D0EEC6FA}" destId="{6161EEB7-35C2-4C9A-A6D3-FBC35A09EF77}" srcOrd="10" destOrd="0" presId="urn:microsoft.com/office/officeart/2008/layout/HexagonCluster"/>
    <dgm:cxn modelId="{F341868F-B9F2-42F5-AA1A-32E158057E47}" type="presParOf" srcId="{6161EEB7-35C2-4C9A-A6D3-FBC35A09EF77}" destId="{940F0FBC-84FF-4653-883A-EFB7DD30E203}" srcOrd="0" destOrd="0" presId="urn:microsoft.com/office/officeart/2008/layout/HexagonCluster"/>
    <dgm:cxn modelId="{29571379-E782-4160-9D05-9D9A6C3842C4}" type="presParOf" srcId="{EBD8D165-07C2-46A3-BBBF-FD25D0EEC6FA}" destId="{CE030194-BCFE-4338-9AFB-0797EF3314F6}" srcOrd="11" destOrd="0" presId="urn:microsoft.com/office/officeart/2008/layout/HexagonCluster"/>
    <dgm:cxn modelId="{4CEC7271-4BC7-49A6-964F-6BDBB03BF9C3}" type="presParOf" srcId="{CE030194-BCFE-4338-9AFB-0797EF3314F6}" destId="{52C4622B-494A-45FF-949F-5242D57A3988}" srcOrd="0" destOrd="0" presId="urn:microsoft.com/office/officeart/2008/layout/Hexagon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3DEFFE-E413-45CD-80C1-F1FEF6797C57}"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s-ES"/>
        </a:p>
      </dgm:t>
    </dgm:pt>
    <dgm:pt modelId="{0700245D-4333-4248-B297-03538D652C29}">
      <dgm:prSet phldrT="[Texto]" custT="1"/>
      <dgm:spPr/>
      <dgm:t>
        <a:bodyPr/>
        <a:lstStyle/>
        <a:p>
          <a:r>
            <a:rPr lang="ro-RO" sz="2000" b="1" smtClean="0">
              <a:solidFill>
                <a:schemeClr val="accent5">
                  <a:lumMod val="60000"/>
                  <a:lumOff val="40000"/>
                </a:schemeClr>
              </a:solidFill>
              <a:effectLst>
                <a:outerShdw blurRad="50800" dist="50800" dir="5400000" algn="ctr" rotWithShape="0">
                  <a:schemeClr val="tx1"/>
                </a:outerShdw>
              </a:effectLst>
            </a:rPr>
            <a:t>Sabatul săptămânal</a:t>
          </a:r>
          <a:endParaRPr lang="es-ES" sz="2000" b="1" dirty="0">
            <a:solidFill>
              <a:schemeClr val="accent5">
                <a:lumMod val="60000"/>
                <a:lumOff val="40000"/>
              </a:schemeClr>
            </a:solidFill>
            <a:effectLst>
              <a:outerShdw blurRad="50800" dist="50800" dir="5400000" algn="ctr" rotWithShape="0">
                <a:schemeClr val="tx1"/>
              </a:outerShdw>
            </a:effectLst>
          </a:endParaRPr>
        </a:p>
      </dgm:t>
    </dgm:pt>
    <dgm:pt modelId="{095A492A-E4EC-43F3-83CD-20E3758AFD80}" type="parTrans" cxnId="{D6594811-DE22-4BFA-AD3D-3FBB948046A7}">
      <dgm:prSet/>
      <dgm:spPr/>
      <dgm:t>
        <a:bodyPr/>
        <a:lstStyle/>
        <a:p>
          <a:endParaRPr lang="es-ES" sz="2000" b="1"/>
        </a:p>
      </dgm:t>
    </dgm:pt>
    <dgm:pt modelId="{A0AA863A-C09C-4273-95A8-90B4B3160C1E}" type="sibTrans" cxnId="{D6594811-DE22-4BFA-AD3D-3FBB948046A7}">
      <dgm:prSet/>
      <dgm:spPr/>
      <dgm:t>
        <a:bodyPr/>
        <a:lstStyle/>
        <a:p>
          <a:endParaRPr lang="es-ES" sz="2000" b="1"/>
        </a:p>
      </dgm:t>
    </dgm:pt>
    <dgm:pt modelId="{B2FF1F67-5D19-49C9-A9C0-E1590DAEA948}">
      <dgm:prSet phldrT="[Texto]" custT="1"/>
      <dgm:spPr/>
      <dgm:t>
        <a:bodyPr/>
        <a:lstStyle/>
        <a:p>
          <a:r>
            <a:rPr lang="ro-RO" sz="2000" b="1" dirty="0" smtClean="0"/>
            <a:t>Sclavii erau eliberați</a:t>
          </a:r>
          <a:r>
            <a:rPr lang="es-ES" sz="2000" b="1" dirty="0" smtClean="0"/>
            <a:t>. Lev</a:t>
          </a:r>
          <a:r>
            <a:rPr lang="ro-RO" sz="2000" b="1" dirty="0" smtClean="0"/>
            <a:t>itic</a:t>
          </a:r>
          <a:r>
            <a:rPr lang="es-ES" sz="2000" b="1" dirty="0" smtClean="0"/>
            <a:t> 25:40-41</a:t>
          </a:r>
          <a:endParaRPr lang="es-ES" sz="2000" b="1" dirty="0"/>
        </a:p>
      </dgm:t>
    </dgm:pt>
    <dgm:pt modelId="{31C49CA3-59EB-43E6-87CA-1CCD921829B1}">
      <dgm:prSet phldrT="[Texto]" custT="1"/>
      <dgm:spPr/>
      <dgm:t>
        <a:bodyPr/>
        <a:lstStyle/>
        <a:p>
          <a:r>
            <a:rPr lang="ro-RO" sz="2000" b="1" dirty="0" smtClean="0"/>
            <a:t>Se iertau datoriile</a:t>
          </a:r>
          <a:r>
            <a:rPr lang="es-ES" sz="2000" b="1" dirty="0" smtClean="0"/>
            <a:t>. Lev</a:t>
          </a:r>
          <a:r>
            <a:rPr lang="ro-RO" sz="2000" b="1" dirty="0" smtClean="0"/>
            <a:t>itic</a:t>
          </a:r>
          <a:r>
            <a:rPr lang="es-ES" sz="2000" b="1" dirty="0" smtClean="0"/>
            <a:t> 25:28</a:t>
          </a:r>
          <a:endParaRPr lang="es-ES" sz="2000" b="1" dirty="0"/>
        </a:p>
      </dgm:t>
    </dgm:pt>
    <dgm:pt modelId="{0D39CA89-0E67-451C-B331-8076C7468743}">
      <dgm:prSet phldrT="[Texto]" custT="1"/>
      <dgm:spPr/>
      <dgm:t>
        <a:bodyPr/>
        <a:lstStyle/>
        <a:p>
          <a:r>
            <a:rPr lang="ro-RO" sz="2000" b="1" dirty="0" smtClean="0"/>
            <a:t>Proprietățile reveneau stăpânilor de drept. </a:t>
          </a:r>
          <a:r>
            <a:rPr lang="es-ES" sz="2000" b="1" dirty="0" smtClean="0"/>
            <a:t>Lev</a:t>
          </a:r>
          <a:r>
            <a:rPr lang="ro-RO" sz="2000" b="1" dirty="0" smtClean="0"/>
            <a:t>itic</a:t>
          </a:r>
          <a:r>
            <a:rPr lang="es-ES" sz="2000" b="1" dirty="0" smtClean="0"/>
            <a:t> 25:10</a:t>
          </a:r>
          <a:endParaRPr lang="es-ES" sz="2000" b="1" dirty="0"/>
        </a:p>
      </dgm:t>
    </dgm:pt>
    <dgm:pt modelId="{0ACFA500-2DBD-4B69-9779-0B75EC15032E}">
      <dgm:prSet phldrT="[Texto]" custT="1"/>
      <dgm:spPr/>
      <dgm:t>
        <a:bodyPr/>
        <a:lstStyle/>
        <a:p>
          <a:r>
            <a:rPr lang="ro-RO" sz="2000" b="1" dirty="0" smtClean="0">
              <a:solidFill>
                <a:schemeClr val="accent6">
                  <a:lumMod val="60000"/>
                  <a:lumOff val="40000"/>
                </a:schemeClr>
              </a:solidFill>
              <a:effectLst>
                <a:outerShdw blurRad="50800" dist="50800" dir="5400000" algn="ctr" rotWithShape="0">
                  <a:schemeClr val="tx1"/>
                </a:outerShdw>
              </a:effectLst>
            </a:rPr>
            <a:t>Anul de veselie</a:t>
          </a:r>
          <a:endParaRPr lang="es-ES" sz="2000" b="1" dirty="0">
            <a:solidFill>
              <a:schemeClr val="accent6">
                <a:lumMod val="60000"/>
                <a:lumOff val="40000"/>
              </a:schemeClr>
            </a:solidFill>
            <a:effectLst>
              <a:outerShdw blurRad="50800" dist="50800" dir="5400000" algn="ctr" rotWithShape="0">
                <a:schemeClr val="tx1"/>
              </a:outerShdw>
            </a:effectLst>
          </a:endParaRPr>
        </a:p>
      </dgm:t>
    </dgm:pt>
    <dgm:pt modelId="{D04F3579-CFB3-4011-A97E-4020817B71C1}" type="sibTrans" cxnId="{A2159312-14EA-4ABE-AB70-7B6E6713296D}">
      <dgm:prSet/>
      <dgm:spPr/>
      <dgm:t>
        <a:bodyPr/>
        <a:lstStyle/>
        <a:p>
          <a:endParaRPr lang="es-ES" sz="2000" b="1"/>
        </a:p>
      </dgm:t>
    </dgm:pt>
    <dgm:pt modelId="{EE0ABB1B-E475-4F28-A865-2AC9CB2A45A2}" type="parTrans" cxnId="{A2159312-14EA-4ABE-AB70-7B6E6713296D}">
      <dgm:prSet/>
      <dgm:spPr/>
      <dgm:t>
        <a:bodyPr/>
        <a:lstStyle/>
        <a:p>
          <a:endParaRPr lang="es-ES" sz="2000" b="1"/>
        </a:p>
      </dgm:t>
    </dgm:pt>
    <dgm:pt modelId="{BA87DEB7-44F0-4BFB-9272-01C826502C82}" type="sibTrans" cxnId="{F1929AD5-C7BF-419C-8C91-8D378E68521F}">
      <dgm:prSet/>
      <dgm:spPr/>
      <dgm:t>
        <a:bodyPr/>
        <a:lstStyle/>
        <a:p>
          <a:endParaRPr lang="es-ES" sz="2000" b="1"/>
        </a:p>
      </dgm:t>
    </dgm:pt>
    <dgm:pt modelId="{E3CC23C1-BD1D-4EAF-A9A3-763466E39867}" type="parTrans" cxnId="{F1929AD5-C7BF-419C-8C91-8D378E68521F}">
      <dgm:prSet/>
      <dgm:spPr/>
      <dgm:t>
        <a:bodyPr/>
        <a:lstStyle/>
        <a:p>
          <a:endParaRPr lang="es-ES" sz="2000" b="1"/>
        </a:p>
      </dgm:t>
    </dgm:pt>
    <dgm:pt modelId="{0ABACBC6-520B-4A9D-92AC-B4548416A7BF}" type="sibTrans" cxnId="{673873CB-DEE2-4FEB-B377-649D5C386FFD}">
      <dgm:prSet/>
      <dgm:spPr/>
      <dgm:t>
        <a:bodyPr/>
        <a:lstStyle/>
        <a:p>
          <a:endParaRPr lang="es-ES" sz="2000" b="1"/>
        </a:p>
      </dgm:t>
    </dgm:pt>
    <dgm:pt modelId="{BAF6903A-7CAC-4EBF-8ACB-9E78CEEC190C}" type="parTrans" cxnId="{673873CB-DEE2-4FEB-B377-649D5C386FFD}">
      <dgm:prSet/>
      <dgm:spPr/>
      <dgm:t>
        <a:bodyPr/>
        <a:lstStyle/>
        <a:p>
          <a:endParaRPr lang="es-ES" sz="2000" b="1"/>
        </a:p>
      </dgm:t>
    </dgm:pt>
    <dgm:pt modelId="{741AF072-F8AA-4A65-B8B4-0000BBB4C200}" type="sibTrans" cxnId="{C48ADE63-73C7-4102-831F-2DBEE7A5276A}">
      <dgm:prSet/>
      <dgm:spPr/>
      <dgm:t>
        <a:bodyPr/>
        <a:lstStyle/>
        <a:p>
          <a:endParaRPr lang="es-ES" sz="2000" b="1"/>
        </a:p>
      </dgm:t>
    </dgm:pt>
    <dgm:pt modelId="{61978730-AAA5-40A3-9839-4BA28237154C}" type="parTrans" cxnId="{C48ADE63-73C7-4102-831F-2DBEE7A5276A}">
      <dgm:prSet/>
      <dgm:spPr/>
      <dgm:t>
        <a:bodyPr/>
        <a:lstStyle/>
        <a:p>
          <a:endParaRPr lang="es-ES" sz="2000" b="1"/>
        </a:p>
      </dgm:t>
    </dgm:pt>
    <dgm:pt modelId="{F1FD0845-03C1-43E0-A834-BFBD0CF6923C}">
      <dgm:prSet phldrT="[Texto]" custT="1"/>
      <dgm:spPr/>
      <dgm:t>
        <a:bodyPr/>
        <a:lstStyle/>
        <a:p>
          <a:r>
            <a:rPr lang="ro-RO" sz="2000" b="1" dirty="0" smtClean="0"/>
            <a:t>Ce rămânea era pentru animale</a:t>
          </a:r>
          <a:r>
            <a:rPr lang="es-ES" sz="2000" b="1" dirty="0" smtClean="0"/>
            <a:t>. </a:t>
          </a:r>
          <a:r>
            <a:rPr lang="ro-RO" sz="2000" b="1" dirty="0" smtClean="0"/>
            <a:t>Exod</a:t>
          </a:r>
          <a:r>
            <a:rPr lang="es-ES" sz="2000" b="1" dirty="0" smtClean="0"/>
            <a:t> 23:11</a:t>
          </a:r>
          <a:endParaRPr lang="es-ES" sz="2000" b="1" dirty="0"/>
        </a:p>
      </dgm:t>
    </dgm:pt>
    <dgm:pt modelId="{E9B8A74E-D083-4181-9DB3-53094B216850}">
      <dgm:prSet phldrT="[Texto]" custT="1"/>
      <dgm:spPr/>
      <dgm:t>
        <a:bodyPr/>
        <a:lstStyle/>
        <a:p>
          <a:r>
            <a:rPr lang="ro-RO" sz="2000" b="1" dirty="0" smtClean="0"/>
            <a:t>Roada pământului din acest an era pentru săraci.</a:t>
          </a:r>
          <a:endParaRPr lang="es-ES" sz="2000" b="1" dirty="0"/>
        </a:p>
      </dgm:t>
    </dgm:pt>
    <dgm:pt modelId="{A0BBE95A-9E60-46FA-9284-D24789C9928E}">
      <dgm:prSet phldrT="[Texto]" custT="1"/>
      <dgm:spPr/>
      <dgm:t>
        <a:bodyPr/>
        <a:lstStyle/>
        <a:p>
          <a:r>
            <a:rPr lang="ro-RO" sz="2000" b="1" dirty="0" smtClean="0">
              <a:solidFill>
                <a:srgbClr val="92D050"/>
              </a:solidFill>
              <a:effectLst>
                <a:outerShdw blurRad="50800" dist="50800" dir="5400000" algn="ctr" rotWithShape="0">
                  <a:schemeClr val="tx1"/>
                </a:outerShdw>
              </a:effectLst>
            </a:rPr>
            <a:t>Anul sabatic</a:t>
          </a:r>
          <a:endParaRPr lang="es-ES" sz="2000" b="1" dirty="0">
            <a:solidFill>
              <a:srgbClr val="92D050"/>
            </a:solidFill>
            <a:effectLst>
              <a:outerShdw blurRad="50800" dist="50800" dir="5400000" algn="ctr" rotWithShape="0">
                <a:schemeClr val="tx1"/>
              </a:outerShdw>
            </a:effectLst>
          </a:endParaRPr>
        </a:p>
      </dgm:t>
    </dgm:pt>
    <dgm:pt modelId="{F42C9B6C-6497-4861-A940-9C55031F4298}" type="sibTrans" cxnId="{AA58284F-7BFA-4035-960B-5FB0BECC0342}">
      <dgm:prSet/>
      <dgm:spPr/>
      <dgm:t>
        <a:bodyPr/>
        <a:lstStyle/>
        <a:p>
          <a:endParaRPr lang="es-ES" sz="2000" b="1"/>
        </a:p>
      </dgm:t>
    </dgm:pt>
    <dgm:pt modelId="{B585E6C3-C79A-4AD0-941D-F5B544F30D4B}" type="parTrans" cxnId="{AA58284F-7BFA-4035-960B-5FB0BECC0342}">
      <dgm:prSet/>
      <dgm:spPr/>
      <dgm:t>
        <a:bodyPr/>
        <a:lstStyle/>
        <a:p>
          <a:endParaRPr lang="es-ES" sz="2000" b="1"/>
        </a:p>
      </dgm:t>
    </dgm:pt>
    <dgm:pt modelId="{752EC018-BDFB-43F1-89E8-950CEBEEC552}" type="sibTrans" cxnId="{CEA51639-EF96-4479-B28B-452312AF0CCE}">
      <dgm:prSet/>
      <dgm:spPr/>
      <dgm:t>
        <a:bodyPr/>
        <a:lstStyle/>
        <a:p>
          <a:endParaRPr lang="es-ES" sz="2000" b="1"/>
        </a:p>
      </dgm:t>
    </dgm:pt>
    <dgm:pt modelId="{CF6404B7-49AD-4B55-827E-BA1E017031F1}" type="parTrans" cxnId="{CEA51639-EF96-4479-B28B-452312AF0CCE}">
      <dgm:prSet/>
      <dgm:spPr/>
      <dgm:t>
        <a:bodyPr/>
        <a:lstStyle/>
        <a:p>
          <a:endParaRPr lang="es-ES" sz="2000" b="1"/>
        </a:p>
      </dgm:t>
    </dgm:pt>
    <dgm:pt modelId="{73A5CAEA-2C73-41EB-A6ED-7A227430922D}" type="sibTrans" cxnId="{8069C03D-A3B3-435C-ABA5-D93FE8266A33}">
      <dgm:prSet/>
      <dgm:spPr/>
      <dgm:t>
        <a:bodyPr/>
        <a:lstStyle/>
        <a:p>
          <a:endParaRPr lang="es-ES" sz="2000" b="1"/>
        </a:p>
      </dgm:t>
    </dgm:pt>
    <dgm:pt modelId="{3447BF42-6D43-4FCA-BD8C-A98C6EE90774}" type="parTrans" cxnId="{8069C03D-A3B3-435C-ABA5-D93FE8266A33}">
      <dgm:prSet/>
      <dgm:spPr/>
      <dgm:t>
        <a:bodyPr/>
        <a:lstStyle/>
        <a:p>
          <a:endParaRPr lang="es-ES" sz="2000" b="1"/>
        </a:p>
      </dgm:t>
    </dgm:pt>
    <dgm:pt modelId="{C4AF433D-3FAE-4C94-B913-02EF1B03B64A}">
      <dgm:prSet phldrT="[Texto]" custT="1"/>
      <dgm:spPr/>
      <dgm:t>
        <a:bodyPr/>
        <a:lstStyle/>
        <a:p>
          <a:r>
            <a:rPr lang="ro-RO" sz="2000" b="1" dirty="0" smtClean="0"/>
            <a:t>Trebuie să se odihnească slujitorii, străinii și animalele</a:t>
          </a:r>
          <a:r>
            <a:rPr lang="es-ES" sz="2000" b="1" dirty="0" smtClean="0"/>
            <a:t>. </a:t>
          </a:r>
          <a:r>
            <a:rPr lang="ro-RO" sz="2000" b="1" dirty="0" smtClean="0"/>
            <a:t>Exod</a:t>
          </a:r>
          <a:r>
            <a:rPr lang="es-ES" sz="2000" b="1" dirty="0" smtClean="0"/>
            <a:t> 20:10</a:t>
          </a:r>
          <a:endParaRPr lang="es-ES" sz="2000" b="1" dirty="0"/>
        </a:p>
      </dgm:t>
    </dgm:pt>
    <dgm:pt modelId="{B9B74864-1299-48B7-AA66-021BFF30A2A7}" type="sibTrans" cxnId="{2D3331EA-4AEE-4701-8C96-3F4E01D339B9}">
      <dgm:prSet/>
      <dgm:spPr/>
      <dgm:t>
        <a:bodyPr/>
        <a:lstStyle/>
        <a:p>
          <a:endParaRPr lang="es-ES" sz="2000" b="1"/>
        </a:p>
      </dgm:t>
    </dgm:pt>
    <dgm:pt modelId="{37F007C9-893B-48F6-8459-07693C98569F}" type="parTrans" cxnId="{2D3331EA-4AEE-4701-8C96-3F4E01D339B9}">
      <dgm:prSet/>
      <dgm:spPr/>
      <dgm:t>
        <a:bodyPr/>
        <a:lstStyle/>
        <a:p>
          <a:endParaRPr lang="es-ES" sz="2000" b="1"/>
        </a:p>
      </dgm:t>
    </dgm:pt>
    <dgm:pt modelId="{E4E86391-28E0-4C22-8F6B-A3C6C03031D7}" type="pres">
      <dgm:prSet presAssocID="{763DEFFE-E413-45CD-80C1-F1FEF6797C57}" presName="vert0" presStyleCnt="0">
        <dgm:presLayoutVars>
          <dgm:dir/>
          <dgm:animOne val="branch"/>
          <dgm:animLvl val="lvl"/>
        </dgm:presLayoutVars>
      </dgm:prSet>
      <dgm:spPr/>
      <dgm:t>
        <a:bodyPr/>
        <a:lstStyle/>
        <a:p>
          <a:endParaRPr lang="es-ES"/>
        </a:p>
      </dgm:t>
    </dgm:pt>
    <dgm:pt modelId="{05EE6378-240A-49A5-896B-283EF84A0DC3}" type="pres">
      <dgm:prSet presAssocID="{0700245D-4333-4248-B297-03538D652C29}" presName="thickLine" presStyleLbl="alignNode1" presStyleIdx="0" presStyleCnt="3"/>
      <dgm:spPr/>
      <dgm:t>
        <a:bodyPr/>
        <a:lstStyle/>
        <a:p>
          <a:endParaRPr lang="es-ES"/>
        </a:p>
      </dgm:t>
    </dgm:pt>
    <dgm:pt modelId="{6B18570A-FE8D-4B25-AD7B-21AC925E244B}" type="pres">
      <dgm:prSet presAssocID="{0700245D-4333-4248-B297-03538D652C29}" presName="horz1" presStyleCnt="0"/>
      <dgm:spPr/>
      <dgm:t>
        <a:bodyPr/>
        <a:lstStyle/>
        <a:p>
          <a:endParaRPr lang="es-ES"/>
        </a:p>
      </dgm:t>
    </dgm:pt>
    <dgm:pt modelId="{5AAD56AF-F57F-432B-8D6C-927A4ABD5ECC}" type="pres">
      <dgm:prSet presAssocID="{0700245D-4333-4248-B297-03538D652C29}" presName="tx1" presStyleLbl="revTx" presStyleIdx="0" presStyleCnt="9"/>
      <dgm:spPr/>
      <dgm:t>
        <a:bodyPr/>
        <a:lstStyle/>
        <a:p>
          <a:endParaRPr lang="es-ES"/>
        </a:p>
      </dgm:t>
    </dgm:pt>
    <dgm:pt modelId="{D48A7294-D909-4542-80BB-FB829CC85E2B}" type="pres">
      <dgm:prSet presAssocID="{0700245D-4333-4248-B297-03538D652C29}" presName="vert1" presStyleCnt="0"/>
      <dgm:spPr/>
      <dgm:t>
        <a:bodyPr/>
        <a:lstStyle/>
        <a:p>
          <a:endParaRPr lang="es-ES"/>
        </a:p>
      </dgm:t>
    </dgm:pt>
    <dgm:pt modelId="{66ED56A8-497E-4797-80CB-3E8E28B62751}" type="pres">
      <dgm:prSet presAssocID="{C4AF433D-3FAE-4C94-B913-02EF1B03B64A}" presName="vertSpace2a" presStyleCnt="0"/>
      <dgm:spPr/>
      <dgm:t>
        <a:bodyPr/>
        <a:lstStyle/>
        <a:p>
          <a:endParaRPr lang="es-ES"/>
        </a:p>
      </dgm:t>
    </dgm:pt>
    <dgm:pt modelId="{E9963A23-9FB8-47DF-886C-77F8112DC533}" type="pres">
      <dgm:prSet presAssocID="{C4AF433D-3FAE-4C94-B913-02EF1B03B64A}" presName="horz2" presStyleCnt="0"/>
      <dgm:spPr/>
      <dgm:t>
        <a:bodyPr/>
        <a:lstStyle/>
        <a:p>
          <a:endParaRPr lang="es-ES"/>
        </a:p>
      </dgm:t>
    </dgm:pt>
    <dgm:pt modelId="{25CA96BA-96E2-45E0-8B4E-EF50253117B1}" type="pres">
      <dgm:prSet presAssocID="{C4AF433D-3FAE-4C94-B913-02EF1B03B64A}" presName="horzSpace2" presStyleCnt="0"/>
      <dgm:spPr/>
      <dgm:t>
        <a:bodyPr/>
        <a:lstStyle/>
        <a:p>
          <a:endParaRPr lang="es-ES"/>
        </a:p>
      </dgm:t>
    </dgm:pt>
    <dgm:pt modelId="{7F2D998C-2E4E-4D10-AEC5-56093FEE3EE4}" type="pres">
      <dgm:prSet presAssocID="{C4AF433D-3FAE-4C94-B913-02EF1B03B64A}" presName="tx2" presStyleLbl="revTx" presStyleIdx="1" presStyleCnt="9"/>
      <dgm:spPr/>
      <dgm:t>
        <a:bodyPr/>
        <a:lstStyle/>
        <a:p>
          <a:endParaRPr lang="es-ES"/>
        </a:p>
      </dgm:t>
    </dgm:pt>
    <dgm:pt modelId="{80A135DC-AA1A-46C3-BB15-2FCEFE2BB171}" type="pres">
      <dgm:prSet presAssocID="{C4AF433D-3FAE-4C94-B913-02EF1B03B64A}" presName="vert2" presStyleCnt="0"/>
      <dgm:spPr/>
      <dgm:t>
        <a:bodyPr/>
        <a:lstStyle/>
        <a:p>
          <a:endParaRPr lang="es-ES"/>
        </a:p>
      </dgm:t>
    </dgm:pt>
    <dgm:pt modelId="{1232899A-0035-4C94-852F-3749151F4C62}" type="pres">
      <dgm:prSet presAssocID="{C4AF433D-3FAE-4C94-B913-02EF1B03B64A}" presName="thinLine2b" presStyleLbl="callout" presStyleIdx="0" presStyleCnt="6" custLinFactY="-1000000" custLinFactNeighborY="-1001179"/>
      <dgm:spPr/>
      <dgm:t>
        <a:bodyPr/>
        <a:lstStyle/>
        <a:p>
          <a:endParaRPr lang="es-ES"/>
        </a:p>
      </dgm:t>
    </dgm:pt>
    <dgm:pt modelId="{BA575920-FC05-4A34-8F2F-BB25D15D4C9A}" type="pres">
      <dgm:prSet presAssocID="{C4AF433D-3FAE-4C94-B913-02EF1B03B64A}" presName="vertSpace2b" presStyleCnt="0"/>
      <dgm:spPr/>
      <dgm:t>
        <a:bodyPr/>
        <a:lstStyle/>
        <a:p>
          <a:endParaRPr lang="es-ES"/>
        </a:p>
      </dgm:t>
    </dgm:pt>
    <dgm:pt modelId="{9B51A746-673A-44E5-976E-FE38E773B447}" type="pres">
      <dgm:prSet presAssocID="{A0BBE95A-9E60-46FA-9284-D24789C9928E}" presName="thickLine" presStyleLbl="alignNode1" presStyleIdx="1" presStyleCnt="3"/>
      <dgm:spPr/>
      <dgm:t>
        <a:bodyPr/>
        <a:lstStyle/>
        <a:p>
          <a:endParaRPr lang="es-ES"/>
        </a:p>
      </dgm:t>
    </dgm:pt>
    <dgm:pt modelId="{A0EF1919-1105-43B0-848E-AD56CB95CDC5}" type="pres">
      <dgm:prSet presAssocID="{A0BBE95A-9E60-46FA-9284-D24789C9928E}" presName="horz1" presStyleCnt="0"/>
      <dgm:spPr/>
      <dgm:t>
        <a:bodyPr/>
        <a:lstStyle/>
        <a:p>
          <a:endParaRPr lang="es-ES"/>
        </a:p>
      </dgm:t>
    </dgm:pt>
    <dgm:pt modelId="{1962DB42-914D-4EB2-969C-E696DBA0E808}" type="pres">
      <dgm:prSet presAssocID="{A0BBE95A-9E60-46FA-9284-D24789C9928E}" presName="tx1" presStyleLbl="revTx" presStyleIdx="2" presStyleCnt="9"/>
      <dgm:spPr/>
      <dgm:t>
        <a:bodyPr/>
        <a:lstStyle/>
        <a:p>
          <a:endParaRPr lang="es-ES"/>
        </a:p>
      </dgm:t>
    </dgm:pt>
    <dgm:pt modelId="{31AD52D4-FD57-4596-A8F4-A512F6179316}" type="pres">
      <dgm:prSet presAssocID="{A0BBE95A-9E60-46FA-9284-D24789C9928E}" presName="vert1" presStyleCnt="0"/>
      <dgm:spPr/>
      <dgm:t>
        <a:bodyPr/>
        <a:lstStyle/>
        <a:p>
          <a:endParaRPr lang="es-ES"/>
        </a:p>
      </dgm:t>
    </dgm:pt>
    <dgm:pt modelId="{FBF4BF4C-8459-4A25-81E7-BAF33EC586FC}" type="pres">
      <dgm:prSet presAssocID="{E9B8A74E-D083-4181-9DB3-53094B216850}" presName="vertSpace2a" presStyleCnt="0"/>
      <dgm:spPr/>
      <dgm:t>
        <a:bodyPr/>
        <a:lstStyle/>
        <a:p>
          <a:endParaRPr lang="es-ES"/>
        </a:p>
      </dgm:t>
    </dgm:pt>
    <dgm:pt modelId="{24B5C408-21CF-4CC4-9D09-BA277F0E37D6}" type="pres">
      <dgm:prSet presAssocID="{E9B8A74E-D083-4181-9DB3-53094B216850}" presName="horz2" presStyleCnt="0"/>
      <dgm:spPr/>
      <dgm:t>
        <a:bodyPr/>
        <a:lstStyle/>
        <a:p>
          <a:endParaRPr lang="es-ES"/>
        </a:p>
      </dgm:t>
    </dgm:pt>
    <dgm:pt modelId="{7CBCD15F-2CAE-48D5-A6D2-7331B20040AD}" type="pres">
      <dgm:prSet presAssocID="{E9B8A74E-D083-4181-9DB3-53094B216850}" presName="horzSpace2" presStyleCnt="0"/>
      <dgm:spPr/>
      <dgm:t>
        <a:bodyPr/>
        <a:lstStyle/>
        <a:p>
          <a:endParaRPr lang="es-ES"/>
        </a:p>
      </dgm:t>
    </dgm:pt>
    <dgm:pt modelId="{7BB430F3-F160-44CB-8F20-68D1E3F54CBE}" type="pres">
      <dgm:prSet presAssocID="{E9B8A74E-D083-4181-9DB3-53094B216850}" presName="tx2" presStyleLbl="revTx" presStyleIdx="3" presStyleCnt="9"/>
      <dgm:spPr/>
      <dgm:t>
        <a:bodyPr/>
        <a:lstStyle/>
        <a:p>
          <a:endParaRPr lang="es-ES"/>
        </a:p>
      </dgm:t>
    </dgm:pt>
    <dgm:pt modelId="{A6B6BEA3-83A3-4E12-B4C5-AC730FEAA998}" type="pres">
      <dgm:prSet presAssocID="{E9B8A74E-D083-4181-9DB3-53094B216850}" presName="vert2" presStyleCnt="0"/>
      <dgm:spPr/>
      <dgm:t>
        <a:bodyPr/>
        <a:lstStyle/>
        <a:p>
          <a:endParaRPr lang="es-ES"/>
        </a:p>
      </dgm:t>
    </dgm:pt>
    <dgm:pt modelId="{E22DFCBA-31A5-4C33-A7E3-9B391C06A91A}" type="pres">
      <dgm:prSet presAssocID="{E9B8A74E-D083-4181-9DB3-53094B216850}" presName="thinLine2b" presStyleLbl="callout" presStyleIdx="1" presStyleCnt="6" custLinFactY="-600000" custLinFactNeighborY="-666646"/>
      <dgm:spPr/>
      <dgm:t>
        <a:bodyPr/>
        <a:lstStyle/>
        <a:p>
          <a:endParaRPr lang="es-ES"/>
        </a:p>
      </dgm:t>
    </dgm:pt>
    <dgm:pt modelId="{009E5DE6-A022-458F-A332-141A452A9D93}" type="pres">
      <dgm:prSet presAssocID="{E9B8A74E-D083-4181-9DB3-53094B216850}" presName="vertSpace2b" presStyleCnt="0"/>
      <dgm:spPr/>
      <dgm:t>
        <a:bodyPr/>
        <a:lstStyle/>
        <a:p>
          <a:endParaRPr lang="es-ES"/>
        </a:p>
      </dgm:t>
    </dgm:pt>
    <dgm:pt modelId="{AA754D36-2F41-4162-A0AE-1CB906191D40}" type="pres">
      <dgm:prSet presAssocID="{F1FD0845-03C1-43E0-A834-BFBD0CF6923C}" presName="horz2" presStyleCnt="0"/>
      <dgm:spPr/>
      <dgm:t>
        <a:bodyPr/>
        <a:lstStyle/>
        <a:p>
          <a:endParaRPr lang="es-ES"/>
        </a:p>
      </dgm:t>
    </dgm:pt>
    <dgm:pt modelId="{C7364C92-FE74-4700-9038-4AB42332BFC2}" type="pres">
      <dgm:prSet presAssocID="{F1FD0845-03C1-43E0-A834-BFBD0CF6923C}" presName="horzSpace2" presStyleCnt="0"/>
      <dgm:spPr/>
      <dgm:t>
        <a:bodyPr/>
        <a:lstStyle/>
        <a:p>
          <a:endParaRPr lang="es-ES"/>
        </a:p>
      </dgm:t>
    </dgm:pt>
    <dgm:pt modelId="{6DF1B059-DF10-4566-9A23-3AA8391E9A94}" type="pres">
      <dgm:prSet presAssocID="{F1FD0845-03C1-43E0-A834-BFBD0CF6923C}" presName="tx2" presStyleLbl="revTx" presStyleIdx="4" presStyleCnt="9"/>
      <dgm:spPr/>
      <dgm:t>
        <a:bodyPr/>
        <a:lstStyle/>
        <a:p>
          <a:endParaRPr lang="es-ES"/>
        </a:p>
      </dgm:t>
    </dgm:pt>
    <dgm:pt modelId="{785C6317-4D05-4F59-A783-7A744D92B3F4}" type="pres">
      <dgm:prSet presAssocID="{F1FD0845-03C1-43E0-A834-BFBD0CF6923C}" presName="vert2" presStyleCnt="0"/>
      <dgm:spPr/>
      <dgm:t>
        <a:bodyPr/>
        <a:lstStyle/>
        <a:p>
          <a:endParaRPr lang="es-ES"/>
        </a:p>
      </dgm:t>
    </dgm:pt>
    <dgm:pt modelId="{220F85C0-9862-4514-A356-0D041C9A17C5}" type="pres">
      <dgm:prSet presAssocID="{F1FD0845-03C1-43E0-A834-BFBD0CF6923C}" presName="thinLine2b" presStyleLbl="callout" presStyleIdx="2" presStyleCnt="6" custLinFactY="-1361672" custLinFactNeighborY="-1400000"/>
      <dgm:spPr/>
      <dgm:t>
        <a:bodyPr/>
        <a:lstStyle/>
        <a:p>
          <a:endParaRPr lang="es-ES"/>
        </a:p>
      </dgm:t>
    </dgm:pt>
    <dgm:pt modelId="{30450BBB-2842-44B2-8872-CB0210E94D2F}" type="pres">
      <dgm:prSet presAssocID="{F1FD0845-03C1-43E0-A834-BFBD0CF6923C}" presName="vertSpace2b" presStyleCnt="0"/>
      <dgm:spPr/>
      <dgm:t>
        <a:bodyPr/>
        <a:lstStyle/>
        <a:p>
          <a:endParaRPr lang="es-ES"/>
        </a:p>
      </dgm:t>
    </dgm:pt>
    <dgm:pt modelId="{DA8BF140-40A2-44A2-94CD-A906FABEF2B0}" type="pres">
      <dgm:prSet presAssocID="{0ACFA500-2DBD-4B69-9779-0B75EC15032E}" presName="thickLine" presStyleLbl="alignNode1" presStyleIdx="2" presStyleCnt="3"/>
      <dgm:spPr/>
      <dgm:t>
        <a:bodyPr/>
        <a:lstStyle/>
        <a:p>
          <a:endParaRPr lang="es-ES"/>
        </a:p>
      </dgm:t>
    </dgm:pt>
    <dgm:pt modelId="{4FF47710-4B7F-410E-93E6-61412B193AF4}" type="pres">
      <dgm:prSet presAssocID="{0ACFA500-2DBD-4B69-9779-0B75EC15032E}" presName="horz1" presStyleCnt="0"/>
      <dgm:spPr/>
      <dgm:t>
        <a:bodyPr/>
        <a:lstStyle/>
        <a:p>
          <a:endParaRPr lang="es-ES"/>
        </a:p>
      </dgm:t>
    </dgm:pt>
    <dgm:pt modelId="{5E5DF35B-76A6-46B7-AD3A-DA2C41B648CE}" type="pres">
      <dgm:prSet presAssocID="{0ACFA500-2DBD-4B69-9779-0B75EC15032E}" presName="tx1" presStyleLbl="revTx" presStyleIdx="5" presStyleCnt="9"/>
      <dgm:spPr/>
      <dgm:t>
        <a:bodyPr/>
        <a:lstStyle/>
        <a:p>
          <a:endParaRPr lang="es-ES"/>
        </a:p>
      </dgm:t>
    </dgm:pt>
    <dgm:pt modelId="{4B4D4D41-3DB1-4B59-B56C-D3C36C20511D}" type="pres">
      <dgm:prSet presAssocID="{0ACFA500-2DBD-4B69-9779-0B75EC15032E}" presName="vert1" presStyleCnt="0"/>
      <dgm:spPr/>
      <dgm:t>
        <a:bodyPr/>
        <a:lstStyle/>
        <a:p>
          <a:endParaRPr lang="es-ES"/>
        </a:p>
      </dgm:t>
    </dgm:pt>
    <dgm:pt modelId="{3B290D83-49A0-4188-A184-8942E0F6054A}" type="pres">
      <dgm:prSet presAssocID="{0D39CA89-0E67-451C-B331-8076C7468743}" presName="vertSpace2a" presStyleCnt="0"/>
      <dgm:spPr/>
      <dgm:t>
        <a:bodyPr/>
        <a:lstStyle/>
        <a:p>
          <a:endParaRPr lang="es-ES"/>
        </a:p>
      </dgm:t>
    </dgm:pt>
    <dgm:pt modelId="{DC93686E-6EDD-4A3C-9217-B725C44C964A}" type="pres">
      <dgm:prSet presAssocID="{0D39CA89-0E67-451C-B331-8076C7468743}" presName="horz2" presStyleCnt="0"/>
      <dgm:spPr/>
      <dgm:t>
        <a:bodyPr/>
        <a:lstStyle/>
        <a:p>
          <a:endParaRPr lang="es-ES"/>
        </a:p>
      </dgm:t>
    </dgm:pt>
    <dgm:pt modelId="{5FD4D760-C861-4D1B-AD38-81FCCAD8F73E}" type="pres">
      <dgm:prSet presAssocID="{0D39CA89-0E67-451C-B331-8076C7468743}" presName="horzSpace2" presStyleCnt="0"/>
      <dgm:spPr/>
      <dgm:t>
        <a:bodyPr/>
        <a:lstStyle/>
        <a:p>
          <a:endParaRPr lang="es-ES"/>
        </a:p>
      </dgm:t>
    </dgm:pt>
    <dgm:pt modelId="{EC6FDE5C-B39D-4DD8-9C43-46077357D80B}" type="pres">
      <dgm:prSet presAssocID="{0D39CA89-0E67-451C-B331-8076C7468743}" presName="tx2" presStyleLbl="revTx" presStyleIdx="6" presStyleCnt="9"/>
      <dgm:spPr/>
      <dgm:t>
        <a:bodyPr/>
        <a:lstStyle/>
        <a:p>
          <a:endParaRPr lang="es-ES"/>
        </a:p>
      </dgm:t>
    </dgm:pt>
    <dgm:pt modelId="{A85FADB8-6380-43E2-81A9-F5E4D734817C}" type="pres">
      <dgm:prSet presAssocID="{0D39CA89-0E67-451C-B331-8076C7468743}" presName="vert2" presStyleCnt="0"/>
      <dgm:spPr/>
      <dgm:t>
        <a:bodyPr/>
        <a:lstStyle/>
        <a:p>
          <a:endParaRPr lang="es-ES"/>
        </a:p>
      </dgm:t>
    </dgm:pt>
    <dgm:pt modelId="{356AE836-6DAA-4203-9829-E0D799CB32DD}" type="pres">
      <dgm:prSet presAssocID="{0D39CA89-0E67-451C-B331-8076C7468743}" presName="thinLine2b" presStyleLbl="callout" presStyleIdx="3" presStyleCnt="6" custLinFactY="-400000" custLinFactNeighborY="-495424"/>
      <dgm:spPr/>
      <dgm:t>
        <a:bodyPr/>
        <a:lstStyle/>
        <a:p>
          <a:endParaRPr lang="es-ES"/>
        </a:p>
      </dgm:t>
    </dgm:pt>
    <dgm:pt modelId="{1BFD1041-CCE5-4BBE-B168-497128C89B72}" type="pres">
      <dgm:prSet presAssocID="{0D39CA89-0E67-451C-B331-8076C7468743}" presName="vertSpace2b" presStyleCnt="0"/>
      <dgm:spPr/>
      <dgm:t>
        <a:bodyPr/>
        <a:lstStyle/>
        <a:p>
          <a:endParaRPr lang="es-ES"/>
        </a:p>
      </dgm:t>
    </dgm:pt>
    <dgm:pt modelId="{2A1438FB-87FC-4C9A-80FA-E1690366350E}" type="pres">
      <dgm:prSet presAssocID="{31C49CA3-59EB-43E6-87CA-1CCD921829B1}" presName="horz2" presStyleCnt="0"/>
      <dgm:spPr/>
      <dgm:t>
        <a:bodyPr/>
        <a:lstStyle/>
        <a:p>
          <a:endParaRPr lang="es-ES"/>
        </a:p>
      </dgm:t>
    </dgm:pt>
    <dgm:pt modelId="{E27D9CA0-746E-4FB7-B02D-FF1EB96BF1B8}" type="pres">
      <dgm:prSet presAssocID="{31C49CA3-59EB-43E6-87CA-1CCD921829B1}" presName="horzSpace2" presStyleCnt="0"/>
      <dgm:spPr/>
      <dgm:t>
        <a:bodyPr/>
        <a:lstStyle/>
        <a:p>
          <a:endParaRPr lang="es-ES"/>
        </a:p>
      </dgm:t>
    </dgm:pt>
    <dgm:pt modelId="{C7B00DEE-151E-49D0-A47C-FA75718D70F4}" type="pres">
      <dgm:prSet presAssocID="{31C49CA3-59EB-43E6-87CA-1CCD921829B1}" presName="tx2" presStyleLbl="revTx" presStyleIdx="7" presStyleCnt="9"/>
      <dgm:spPr/>
      <dgm:t>
        <a:bodyPr/>
        <a:lstStyle/>
        <a:p>
          <a:endParaRPr lang="es-ES"/>
        </a:p>
      </dgm:t>
    </dgm:pt>
    <dgm:pt modelId="{A9BD77E5-4835-404E-90B9-F2BF0F95491A}" type="pres">
      <dgm:prSet presAssocID="{31C49CA3-59EB-43E6-87CA-1CCD921829B1}" presName="vert2" presStyleCnt="0"/>
      <dgm:spPr/>
      <dgm:t>
        <a:bodyPr/>
        <a:lstStyle/>
        <a:p>
          <a:endParaRPr lang="es-ES"/>
        </a:p>
      </dgm:t>
    </dgm:pt>
    <dgm:pt modelId="{66B5F62B-B0F8-4279-9CFA-CAA526E35278}" type="pres">
      <dgm:prSet presAssocID="{31C49CA3-59EB-43E6-87CA-1CCD921829B1}" presName="thinLine2b" presStyleLbl="callout" presStyleIdx="4" presStyleCnt="6" custLinFactY="-997767" custLinFactNeighborY="-1000000"/>
      <dgm:spPr/>
      <dgm:t>
        <a:bodyPr/>
        <a:lstStyle/>
        <a:p>
          <a:endParaRPr lang="es-ES"/>
        </a:p>
      </dgm:t>
    </dgm:pt>
    <dgm:pt modelId="{F1AC8690-4AF2-4E51-93DD-25258D623F21}" type="pres">
      <dgm:prSet presAssocID="{31C49CA3-59EB-43E6-87CA-1CCD921829B1}" presName="vertSpace2b" presStyleCnt="0"/>
      <dgm:spPr/>
      <dgm:t>
        <a:bodyPr/>
        <a:lstStyle/>
        <a:p>
          <a:endParaRPr lang="es-ES"/>
        </a:p>
      </dgm:t>
    </dgm:pt>
    <dgm:pt modelId="{CD49AB6F-2375-44C6-B9F7-A62E41152619}" type="pres">
      <dgm:prSet presAssocID="{B2FF1F67-5D19-49C9-A9C0-E1590DAEA948}" presName="horz2" presStyleCnt="0"/>
      <dgm:spPr/>
      <dgm:t>
        <a:bodyPr/>
        <a:lstStyle/>
        <a:p>
          <a:endParaRPr lang="es-ES"/>
        </a:p>
      </dgm:t>
    </dgm:pt>
    <dgm:pt modelId="{848D6D68-481C-4BAE-A629-E6D8B368FA03}" type="pres">
      <dgm:prSet presAssocID="{B2FF1F67-5D19-49C9-A9C0-E1590DAEA948}" presName="horzSpace2" presStyleCnt="0"/>
      <dgm:spPr/>
      <dgm:t>
        <a:bodyPr/>
        <a:lstStyle/>
        <a:p>
          <a:endParaRPr lang="es-ES"/>
        </a:p>
      </dgm:t>
    </dgm:pt>
    <dgm:pt modelId="{8EC6D8FD-6B41-4731-BD5D-ED3C5D9BCB00}" type="pres">
      <dgm:prSet presAssocID="{B2FF1F67-5D19-49C9-A9C0-E1590DAEA948}" presName="tx2" presStyleLbl="revTx" presStyleIdx="8" presStyleCnt="9"/>
      <dgm:spPr/>
      <dgm:t>
        <a:bodyPr/>
        <a:lstStyle/>
        <a:p>
          <a:endParaRPr lang="es-ES"/>
        </a:p>
      </dgm:t>
    </dgm:pt>
    <dgm:pt modelId="{700810F5-87E6-427B-B160-A2FCAC1B8412}" type="pres">
      <dgm:prSet presAssocID="{B2FF1F67-5D19-49C9-A9C0-E1590DAEA948}" presName="vert2" presStyleCnt="0"/>
      <dgm:spPr/>
      <dgm:t>
        <a:bodyPr/>
        <a:lstStyle/>
        <a:p>
          <a:endParaRPr lang="es-ES"/>
        </a:p>
      </dgm:t>
    </dgm:pt>
    <dgm:pt modelId="{9B5C79C8-D477-4A46-AE65-71F285D15EA1}" type="pres">
      <dgm:prSet presAssocID="{B2FF1F67-5D19-49C9-A9C0-E1590DAEA948}" presName="thinLine2b" presStyleLbl="callout" presStyleIdx="5" presStyleCnt="6" custLinFactY="-1559779" custLinFactNeighborY="-1600000"/>
      <dgm:spPr/>
      <dgm:t>
        <a:bodyPr/>
        <a:lstStyle/>
        <a:p>
          <a:endParaRPr lang="es-ES"/>
        </a:p>
      </dgm:t>
    </dgm:pt>
    <dgm:pt modelId="{E948315A-5475-44C8-BD98-311CBF872223}" type="pres">
      <dgm:prSet presAssocID="{B2FF1F67-5D19-49C9-A9C0-E1590DAEA948}" presName="vertSpace2b" presStyleCnt="0"/>
      <dgm:spPr/>
      <dgm:t>
        <a:bodyPr/>
        <a:lstStyle/>
        <a:p>
          <a:endParaRPr lang="es-ES"/>
        </a:p>
      </dgm:t>
    </dgm:pt>
  </dgm:ptLst>
  <dgm:cxnLst>
    <dgm:cxn modelId="{B42F2829-2593-4D9D-B51F-325A03895C7B}" type="presOf" srcId="{763DEFFE-E413-45CD-80C1-F1FEF6797C57}" destId="{E4E86391-28E0-4C22-8F6B-A3C6C03031D7}" srcOrd="0" destOrd="0" presId="urn:microsoft.com/office/officeart/2008/layout/LinedList"/>
    <dgm:cxn modelId="{8069C03D-A3B3-435C-ABA5-D93FE8266A33}" srcId="{A0BBE95A-9E60-46FA-9284-D24789C9928E}" destId="{E9B8A74E-D083-4181-9DB3-53094B216850}" srcOrd="0" destOrd="0" parTransId="{3447BF42-6D43-4FCA-BD8C-A98C6EE90774}" sibTransId="{73A5CAEA-2C73-41EB-A6ED-7A227430922D}"/>
    <dgm:cxn modelId="{F1929AD5-C7BF-419C-8C91-8D378E68521F}" srcId="{0ACFA500-2DBD-4B69-9779-0B75EC15032E}" destId="{B2FF1F67-5D19-49C9-A9C0-E1590DAEA948}" srcOrd="2" destOrd="0" parTransId="{E3CC23C1-BD1D-4EAF-A9A3-763466E39867}" sibTransId="{BA87DEB7-44F0-4BFB-9272-01C826502C82}"/>
    <dgm:cxn modelId="{39E3A165-74C6-4A91-ADBF-1D85FE819491}" type="presOf" srcId="{31C49CA3-59EB-43E6-87CA-1CCD921829B1}" destId="{C7B00DEE-151E-49D0-A47C-FA75718D70F4}" srcOrd="0" destOrd="0" presId="urn:microsoft.com/office/officeart/2008/layout/LinedList"/>
    <dgm:cxn modelId="{76919E79-3608-46C6-8022-9B5624B9DC34}" type="presOf" srcId="{B2FF1F67-5D19-49C9-A9C0-E1590DAEA948}" destId="{8EC6D8FD-6B41-4731-BD5D-ED3C5D9BCB00}" srcOrd="0" destOrd="0" presId="urn:microsoft.com/office/officeart/2008/layout/LinedList"/>
    <dgm:cxn modelId="{0FBBB9E4-215C-4BEC-B27F-A92DBB33205B}" type="presOf" srcId="{C4AF433D-3FAE-4C94-B913-02EF1B03B64A}" destId="{7F2D998C-2E4E-4D10-AEC5-56093FEE3EE4}" srcOrd="0" destOrd="0" presId="urn:microsoft.com/office/officeart/2008/layout/LinedList"/>
    <dgm:cxn modelId="{9C69E72D-8213-4DAB-9919-680C6F5E1608}" type="presOf" srcId="{F1FD0845-03C1-43E0-A834-BFBD0CF6923C}" destId="{6DF1B059-DF10-4566-9A23-3AA8391E9A94}" srcOrd="0" destOrd="0" presId="urn:microsoft.com/office/officeart/2008/layout/LinedList"/>
    <dgm:cxn modelId="{D6594811-DE22-4BFA-AD3D-3FBB948046A7}" srcId="{763DEFFE-E413-45CD-80C1-F1FEF6797C57}" destId="{0700245D-4333-4248-B297-03538D652C29}" srcOrd="0" destOrd="0" parTransId="{095A492A-E4EC-43F3-83CD-20E3758AFD80}" sibTransId="{A0AA863A-C09C-4273-95A8-90B4B3160C1E}"/>
    <dgm:cxn modelId="{009F4FDE-749A-41D3-B29A-2672DD357E22}" type="presOf" srcId="{E9B8A74E-D083-4181-9DB3-53094B216850}" destId="{7BB430F3-F160-44CB-8F20-68D1E3F54CBE}" srcOrd="0" destOrd="0" presId="urn:microsoft.com/office/officeart/2008/layout/LinedList"/>
    <dgm:cxn modelId="{F5F184DB-3A89-47F6-9652-A443B36E38B9}" type="presOf" srcId="{A0BBE95A-9E60-46FA-9284-D24789C9928E}" destId="{1962DB42-914D-4EB2-969C-E696DBA0E808}" srcOrd="0" destOrd="0" presId="urn:microsoft.com/office/officeart/2008/layout/LinedList"/>
    <dgm:cxn modelId="{84D402C8-1135-4ACE-87BF-AF3F26049D24}" type="presOf" srcId="{0D39CA89-0E67-451C-B331-8076C7468743}" destId="{EC6FDE5C-B39D-4DD8-9C43-46077357D80B}" srcOrd="0" destOrd="0" presId="urn:microsoft.com/office/officeart/2008/layout/LinedList"/>
    <dgm:cxn modelId="{FBCF2BD4-B562-4870-B191-E5F7A53CDE8C}" type="presOf" srcId="{0ACFA500-2DBD-4B69-9779-0B75EC15032E}" destId="{5E5DF35B-76A6-46B7-AD3A-DA2C41B648CE}" srcOrd="0" destOrd="0" presId="urn:microsoft.com/office/officeart/2008/layout/LinedList"/>
    <dgm:cxn modelId="{CEA51639-EF96-4479-B28B-452312AF0CCE}" srcId="{A0BBE95A-9E60-46FA-9284-D24789C9928E}" destId="{F1FD0845-03C1-43E0-A834-BFBD0CF6923C}" srcOrd="1" destOrd="0" parTransId="{CF6404B7-49AD-4B55-827E-BA1E017031F1}" sibTransId="{752EC018-BDFB-43F1-89E8-950CEBEEC552}"/>
    <dgm:cxn modelId="{C48ADE63-73C7-4102-831F-2DBEE7A5276A}" srcId="{0ACFA500-2DBD-4B69-9779-0B75EC15032E}" destId="{0D39CA89-0E67-451C-B331-8076C7468743}" srcOrd="0" destOrd="0" parTransId="{61978730-AAA5-40A3-9839-4BA28237154C}" sibTransId="{741AF072-F8AA-4A65-B8B4-0000BBB4C200}"/>
    <dgm:cxn modelId="{AA58284F-7BFA-4035-960B-5FB0BECC0342}" srcId="{763DEFFE-E413-45CD-80C1-F1FEF6797C57}" destId="{A0BBE95A-9E60-46FA-9284-D24789C9928E}" srcOrd="1" destOrd="0" parTransId="{B585E6C3-C79A-4AD0-941D-F5B544F30D4B}" sibTransId="{F42C9B6C-6497-4861-A940-9C55031F4298}"/>
    <dgm:cxn modelId="{2D3331EA-4AEE-4701-8C96-3F4E01D339B9}" srcId="{0700245D-4333-4248-B297-03538D652C29}" destId="{C4AF433D-3FAE-4C94-B913-02EF1B03B64A}" srcOrd="0" destOrd="0" parTransId="{37F007C9-893B-48F6-8459-07693C98569F}" sibTransId="{B9B74864-1299-48B7-AA66-021BFF30A2A7}"/>
    <dgm:cxn modelId="{A2159312-14EA-4ABE-AB70-7B6E6713296D}" srcId="{763DEFFE-E413-45CD-80C1-F1FEF6797C57}" destId="{0ACFA500-2DBD-4B69-9779-0B75EC15032E}" srcOrd="2" destOrd="0" parTransId="{EE0ABB1B-E475-4F28-A865-2AC9CB2A45A2}" sibTransId="{D04F3579-CFB3-4011-A97E-4020817B71C1}"/>
    <dgm:cxn modelId="{BE86DB29-EB13-43E2-90B5-16641B62E33F}" type="presOf" srcId="{0700245D-4333-4248-B297-03538D652C29}" destId="{5AAD56AF-F57F-432B-8D6C-927A4ABD5ECC}" srcOrd="0" destOrd="0" presId="urn:microsoft.com/office/officeart/2008/layout/LinedList"/>
    <dgm:cxn modelId="{673873CB-DEE2-4FEB-B377-649D5C386FFD}" srcId="{0ACFA500-2DBD-4B69-9779-0B75EC15032E}" destId="{31C49CA3-59EB-43E6-87CA-1CCD921829B1}" srcOrd="1" destOrd="0" parTransId="{BAF6903A-7CAC-4EBF-8ACB-9E78CEEC190C}" sibTransId="{0ABACBC6-520B-4A9D-92AC-B4548416A7BF}"/>
    <dgm:cxn modelId="{A31EDCEA-13A6-4766-AB08-6AFD92880C89}" type="presParOf" srcId="{E4E86391-28E0-4C22-8F6B-A3C6C03031D7}" destId="{05EE6378-240A-49A5-896B-283EF84A0DC3}" srcOrd="0" destOrd="0" presId="urn:microsoft.com/office/officeart/2008/layout/LinedList"/>
    <dgm:cxn modelId="{64184FA8-529A-4A80-B546-5F28178CFEF4}" type="presParOf" srcId="{E4E86391-28E0-4C22-8F6B-A3C6C03031D7}" destId="{6B18570A-FE8D-4B25-AD7B-21AC925E244B}" srcOrd="1" destOrd="0" presId="urn:microsoft.com/office/officeart/2008/layout/LinedList"/>
    <dgm:cxn modelId="{B6E9E398-DFD5-46ED-AC2A-AF211BF1C2A8}" type="presParOf" srcId="{6B18570A-FE8D-4B25-AD7B-21AC925E244B}" destId="{5AAD56AF-F57F-432B-8D6C-927A4ABD5ECC}" srcOrd="0" destOrd="0" presId="urn:microsoft.com/office/officeart/2008/layout/LinedList"/>
    <dgm:cxn modelId="{84F84DAF-0846-4431-BA98-7A6EF70E79CA}" type="presParOf" srcId="{6B18570A-FE8D-4B25-AD7B-21AC925E244B}" destId="{D48A7294-D909-4542-80BB-FB829CC85E2B}" srcOrd="1" destOrd="0" presId="urn:microsoft.com/office/officeart/2008/layout/LinedList"/>
    <dgm:cxn modelId="{8C46580D-1846-43A7-A18C-968710A506AF}" type="presParOf" srcId="{D48A7294-D909-4542-80BB-FB829CC85E2B}" destId="{66ED56A8-497E-4797-80CB-3E8E28B62751}" srcOrd="0" destOrd="0" presId="urn:microsoft.com/office/officeart/2008/layout/LinedList"/>
    <dgm:cxn modelId="{03450E39-A82F-4B7A-B9AD-5229B4E655E3}" type="presParOf" srcId="{D48A7294-D909-4542-80BB-FB829CC85E2B}" destId="{E9963A23-9FB8-47DF-886C-77F8112DC533}" srcOrd="1" destOrd="0" presId="urn:microsoft.com/office/officeart/2008/layout/LinedList"/>
    <dgm:cxn modelId="{B6671215-1EE7-48B9-8A95-3F6ADD3F811E}" type="presParOf" srcId="{E9963A23-9FB8-47DF-886C-77F8112DC533}" destId="{25CA96BA-96E2-45E0-8B4E-EF50253117B1}" srcOrd="0" destOrd="0" presId="urn:microsoft.com/office/officeart/2008/layout/LinedList"/>
    <dgm:cxn modelId="{9F18DA65-FC16-4D99-A9EC-DCA7A2CB3EA9}" type="presParOf" srcId="{E9963A23-9FB8-47DF-886C-77F8112DC533}" destId="{7F2D998C-2E4E-4D10-AEC5-56093FEE3EE4}" srcOrd="1" destOrd="0" presId="urn:microsoft.com/office/officeart/2008/layout/LinedList"/>
    <dgm:cxn modelId="{8C6DF369-A188-4B40-926C-B92695E0B0D6}" type="presParOf" srcId="{E9963A23-9FB8-47DF-886C-77F8112DC533}" destId="{80A135DC-AA1A-46C3-BB15-2FCEFE2BB171}" srcOrd="2" destOrd="0" presId="urn:microsoft.com/office/officeart/2008/layout/LinedList"/>
    <dgm:cxn modelId="{CD843DDD-D4D7-4ECB-9ADC-1D0790494E89}" type="presParOf" srcId="{D48A7294-D909-4542-80BB-FB829CC85E2B}" destId="{1232899A-0035-4C94-852F-3749151F4C62}" srcOrd="2" destOrd="0" presId="urn:microsoft.com/office/officeart/2008/layout/LinedList"/>
    <dgm:cxn modelId="{25C15A9E-8AC8-4EEC-ADE4-B35C03BBE71B}" type="presParOf" srcId="{D48A7294-D909-4542-80BB-FB829CC85E2B}" destId="{BA575920-FC05-4A34-8F2F-BB25D15D4C9A}" srcOrd="3" destOrd="0" presId="urn:microsoft.com/office/officeart/2008/layout/LinedList"/>
    <dgm:cxn modelId="{1F1ECB8B-3731-4DAA-895C-9A876CB958DD}" type="presParOf" srcId="{E4E86391-28E0-4C22-8F6B-A3C6C03031D7}" destId="{9B51A746-673A-44E5-976E-FE38E773B447}" srcOrd="2" destOrd="0" presId="urn:microsoft.com/office/officeart/2008/layout/LinedList"/>
    <dgm:cxn modelId="{6E83B9E2-986B-4976-8C51-0A21F1DCE59C}" type="presParOf" srcId="{E4E86391-28E0-4C22-8F6B-A3C6C03031D7}" destId="{A0EF1919-1105-43B0-848E-AD56CB95CDC5}" srcOrd="3" destOrd="0" presId="urn:microsoft.com/office/officeart/2008/layout/LinedList"/>
    <dgm:cxn modelId="{95FECFE6-3FB0-4AC0-9D63-BBAADE964A15}" type="presParOf" srcId="{A0EF1919-1105-43B0-848E-AD56CB95CDC5}" destId="{1962DB42-914D-4EB2-969C-E696DBA0E808}" srcOrd="0" destOrd="0" presId="urn:microsoft.com/office/officeart/2008/layout/LinedList"/>
    <dgm:cxn modelId="{C2D562C8-5087-4737-ACA0-7B347C87E20C}" type="presParOf" srcId="{A0EF1919-1105-43B0-848E-AD56CB95CDC5}" destId="{31AD52D4-FD57-4596-A8F4-A512F6179316}" srcOrd="1" destOrd="0" presId="urn:microsoft.com/office/officeart/2008/layout/LinedList"/>
    <dgm:cxn modelId="{FF92C875-71E9-4289-A6A1-67560217417E}" type="presParOf" srcId="{31AD52D4-FD57-4596-A8F4-A512F6179316}" destId="{FBF4BF4C-8459-4A25-81E7-BAF33EC586FC}" srcOrd="0" destOrd="0" presId="urn:microsoft.com/office/officeart/2008/layout/LinedList"/>
    <dgm:cxn modelId="{44600995-C234-453D-B46D-187C84CA0700}" type="presParOf" srcId="{31AD52D4-FD57-4596-A8F4-A512F6179316}" destId="{24B5C408-21CF-4CC4-9D09-BA277F0E37D6}" srcOrd="1" destOrd="0" presId="urn:microsoft.com/office/officeart/2008/layout/LinedList"/>
    <dgm:cxn modelId="{2FF1A060-802A-4506-AA60-A35CC3F10EA0}" type="presParOf" srcId="{24B5C408-21CF-4CC4-9D09-BA277F0E37D6}" destId="{7CBCD15F-2CAE-48D5-A6D2-7331B20040AD}" srcOrd="0" destOrd="0" presId="urn:microsoft.com/office/officeart/2008/layout/LinedList"/>
    <dgm:cxn modelId="{A7CF4807-57BD-4747-BA3E-C2EE61A441B2}" type="presParOf" srcId="{24B5C408-21CF-4CC4-9D09-BA277F0E37D6}" destId="{7BB430F3-F160-44CB-8F20-68D1E3F54CBE}" srcOrd="1" destOrd="0" presId="urn:microsoft.com/office/officeart/2008/layout/LinedList"/>
    <dgm:cxn modelId="{7E127604-8A64-4487-9A64-D604E4767653}" type="presParOf" srcId="{24B5C408-21CF-4CC4-9D09-BA277F0E37D6}" destId="{A6B6BEA3-83A3-4E12-B4C5-AC730FEAA998}" srcOrd="2" destOrd="0" presId="urn:microsoft.com/office/officeart/2008/layout/LinedList"/>
    <dgm:cxn modelId="{E700DC7B-C7EA-4A9D-925A-68D2E08C8AC4}" type="presParOf" srcId="{31AD52D4-FD57-4596-A8F4-A512F6179316}" destId="{E22DFCBA-31A5-4C33-A7E3-9B391C06A91A}" srcOrd="2" destOrd="0" presId="urn:microsoft.com/office/officeart/2008/layout/LinedList"/>
    <dgm:cxn modelId="{049BA332-E76E-4828-A1AF-BDCCF6780234}" type="presParOf" srcId="{31AD52D4-FD57-4596-A8F4-A512F6179316}" destId="{009E5DE6-A022-458F-A332-141A452A9D93}" srcOrd="3" destOrd="0" presId="urn:microsoft.com/office/officeart/2008/layout/LinedList"/>
    <dgm:cxn modelId="{9ADE63C9-40D8-4215-B967-17830A2EAA40}" type="presParOf" srcId="{31AD52D4-FD57-4596-A8F4-A512F6179316}" destId="{AA754D36-2F41-4162-A0AE-1CB906191D40}" srcOrd="4" destOrd="0" presId="urn:microsoft.com/office/officeart/2008/layout/LinedList"/>
    <dgm:cxn modelId="{C7681AA6-E86B-4868-B0A1-78EA7ACA0692}" type="presParOf" srcId="{AA754D36-2F41-4162-A0AE-1CB906191D40}" destId="{C7364C92-FE74-4700-9038-4AB42332BFC2}" srcOrd="0" destOrd="0" presId="urn:microsoft.com/office/officeart/2008/layout/LinedList"/>
    <dgm:cxn modelId="{5830D396-960C-4BAC-B792-7F3BC517F074}" type="presParOf" srcId="{AA754D36-2F41-4162-A0AE-1CB906191D40}" destId="{6DF1B059-DF10-4566-9A23-3AA8391E9A94}" srcOrd="1" destOrd="0" presId="urn:microsoft.com/office/officeart/2008/layout/LinedList"/>
    <dgm:cxn modelId="{A55C089A-74E0-4C52-93E0-6100F088E5C2}" type="presParOf" srcId="{AA754D36-2F41-4162-A0AE-1CB906191D40}" destId="{785C6317-4D05-4F59-A783-7A744D92B3F4}" srcOrd="2" destOrd="0" presId="urn:microsoft.com/office/officeart/2008/layout/LinedList"/>
    <dgm:cxn modelId="{80821427-3E9E-494F-9ADC-7377695B51F7}" type="presParOf" srcId="{31AD52D4-FD57-4596-A8F4-A512F6179316}" destId="{220F85C0-9862-4514-A356-0D041C9A17C5}" srcOrd="5" destOrd="0" presId="urn:microsoft.com/office/officeart/2008/layout/LinedList"/>
    <dgm:cxn modelId="{ACA4937C-C595-4672-AA4D-25BBC75EA619}" type="presParOf" srcId="{31AD52D4-FD57-4596-A8F4-A512F6179316}" destId="{30450BBB-2842-44B2-8872-CB0210E94D2F}" srcOrd="6" destOrd="0" presId="urn:microsoft.com/office/officeart/2008/layout/LinedList"/>
    <dgm:cxn modelId="{7B95F4A3-1042-47D1-94B3-DE970D6E097C}" type="presParOf" srcId="{E4E86391-28E0-4C22-8F6B-A3C6C03031D7}" destId="{DA8BF140-40A2-44A2-94CD-A906FABEF2B0}" srcOrd="4" destOrd="0" presId="urn:microsoft.com/office/officeart/2008/layout/LinedList"/>
    <dgm:cxn modelId="{388C68AA-EC4B-4C62-BF6A-D9DF866F96AC}" type="presParOf" srcId="{E4E86391-28E0-4C22-8F6B-A3C6C03031D7}" destId="{4FF47710-4B7F-410E-93E6-61412B193AF4}" srcOrd="5" destOrd="0" presId="urn:microsoft.com/office/officeart/2008/layout/LinedList"/>
    <dgm:cxn modelId="{C0751E22-5AD0-41AC-906B-2C648C68C3B8}" type="presParOf" srcId="{4FF47710-4B7F-410E-93E6-61412B193AF4}" destId="{5E5DF35B-76A6-46B7-AD3A-DA2C41B648CE}" srcOrd="0" destOrd="0" presId="urn:microsoft.com/office/officeart/2008/layout/LinedList"/>
    <dgm:cxn modelId="{8685ACA8-FA73-483F-978C-D6B1264584C2}" type="presParOf" srcId="{4FF47710-4B7F-410E-93E6-61412B193AF4}" destId="{4B4D4D41-3DB1-4B59-B56C-D3C36C20511D}" srcOrd="1" destOrd="0" presId="urn:microsoft.com/office/officeart/2008/layout/LinedList"/>
    <dgm:cxn modelId="{3FFF7883-C08E-4051-AB5B-EDD9C9F92CF3}" type="presParOf" srcId="{4B4D4D41-3DB1-4B59-B56C-D3C36C20511D}" destId="{3B290D83-49A0-4188-A184-8942E0F6054A}" srcOrd="0" destOrd="0" presId="urn:microsoft.com/office/officeart/2008/layout/LinedList"/>
    <dgm:cxn modelId="{DDF925FE-D9D4-445C-84AD-69A1D7A3FB3D}" type="presParOf" srcId="{4B4D4D41-3DB1-4B59-B56C-D3C36C20511D}" destId="{DC93686E-6EDD-4A3C-9217-B725C44C964A}" srcOrd="1" destOrd="0" presId="urn:microsoft.com/office/officeart/2008/layout/LinedList"/>
    <dgm:cxn modelId="{9F8C1B99-1DB4-4D96-A2EE-9B30A6C1D39A}" type="presParOf" srcId="{DC93686E-6EDD-4A3C-9217-B725C44C964A}" destId="{5FD4D760-C861-4D1B-AD38-81FCCAD8F73E}" srcOrd="0" destOrd="0" presId="urn:microsoft.com/office/officeart/2008/layout/LinedList"/>
    <dgm:cxn modelId="{5A3EBDC4-EACE-412B-BDE1-6E756CC9D4FD}" type="presParOf" srcId="{DC93686E-6EDD-4A3C-9217-B725C44C964A}" destId="{EC6FDE5C-B39D-4DD8-9C43-46077357D80B}" srcOrd="1" destOrd="0" presId="urn:microsoft.com/office/officeart/2008/layout/LinedList"/>
    <dgm:cxn modelId="{3EA17964-99ED-4938-B55A-29E46B3DBF44}" type="presParOf" srcId="{DC93686E-6EDD-4A3C-9217-B725C44C964A}" destId="{A85FADB8-6380-43E2-81A9-F5E4D734817C}" srcOrd="2" destOrd="0" presId="urn:microsoft.com/office/officeart/2008/layout/LinedList"/>
    <dgm:cxn modelId="{D6B7ADF4-55EF-4BFA-B171-06D9DCCDC4A6}" type="presParOf" srcId="{4B4D4D41-3DB1-4B59-B56C-D3C36C20511D}" destId="{356AE836-6DAA-4203-9829-E0D799CB32DD}" srcOrd="2" destOrd="0" presId="urn:microsoft.com/office/officeart/2008/layout/LinedList"/>
    <dgm:cxn modelId="{4E681AFE-3FB2-47BD-8278-F6366AF49AEC}" type="presParOf" srcId="{4B4D4D41-3DB1-4B59-B56C-D3C36C20511D}" destId="{1BFD1041-CCE5-4BBE-B168-497128C89B72}" srcOrd="3" destOrd="0" presId="urn:microsoft.com/office/officeart/2008/layout/LinedList"/>
    <dgm:cxn modelId="{4EBA64D3-7AEF-49BB-A11A-0F93A942554C}" type="presParOf" srcId="{4B4D4D41-3DB1-4B59-B56C-D3C36C20511D}" destId="{2A1438FB-87FC-4C9A-80FA-E1690366350E}" srcOrd="4" destOrd="0" presId="urn:microsoft.com/office/officeart/2008/layout/LinedList"/>
    <dgm:cxn modelId="{CFB70A0E-84DC-41DC-8008-53294BA88C7E}" type="presParOf" srcId="{2A1438FB-87FC-4C9A-80FA-E1690366350E}" destId="{E27D9CA0-746E-4FB7-B02D-FF1EB96BF1B8}" srcOrd="0" destOrd="0" presId="urn:microsoft.com/office/officeart/2008/layout/LinedList"/>
    <dgm:cxn modelId="{DE95CD73-5B90-4166-ADE6-093484974B2E}" type="presParOf" srcId="{2A1438FB-87FC-4C9A-80FA-E1690366350E}" destId="{C7B00DEE-151E-49D0-A47C-FA75718D70F4}" srcOrd="1" destOrd="0" presId="urn:microsoft.com/office/officeart/2008/layout/LinedList"/>
    <dgm:cxn modelId="{2E28E350-29DA-4F15-A50F-E841DF2DC9F6}" type="presParOf" srcId="{2A1438FB-87FC-4C9A-80FA-E1690366350E}" destId="{A9BD77E5-4835-404E-90B9-F2BF0F95491A}" srcOrd="2" destOrd="0" presId="urn:microsoft.com/office/officeart/2008/layout/LinedList"/>
    <dgm:cxn modelId="{CFF4DE8B-CF88-46CA-B1DC-648E10A5442D}" type="presParOf" srcId="{4B4D4D41-3DB1-4B59-B56C-D3C36C20511D}" destId="{66B5F62B-B0F8-4279-9CFA-CAA526E35278}" srcOrd="5" destOrd="0" presId="urn:microsoft.com/office/officeart/2008/layout/LinedList"/>
    <dgm:cxn modelId="{6E30384E-EFFD-4BCE-918F-C30AF39B4639}" type="presParOf" srcId="{4B4D4D41-3DB1-4B59-B56C-D3C36C20511D}" destId="{F1AC8690-4AF2-4E51-93DD-25258D623F21}" srcOrd="6" destOrd="0" presId="urn:microsoft.com/office/officeart/2008/layout/LinedList"/>
    <dgm:cxn modelId="{6035F1EA-567C-4A32-97EF-74C388CA23DA}" type="presParOf" srcId="{4B4D4D41-3DB1-4B59-B56C-D3C36C20511D}" destId="{CD49AB6F-2375-44C6-B9F7-A62E41152619}" srcOrd="7" destOrd="0" presId="urn:microsoft.com/office/officeart/2008/layout/LinedList"/>
    <dgm:cxn modelId="{26526D1B-67A7-4A9B-86FC-2F42CDEBEAAB}" type="presParOf" srcId="{CD49AB6F-2375-44C6-B9F7-A62E41152619}" destId="{848D6D68-481C-4BAE-A629-E6D8B368FA03}" srcOrd="0" destOrd="0" presId="urn:microsoft.com/office/officeart/2008/layout/LinedList"/>
    <dgm:cxn modelId="{AF36A52F-0DE8-47D7-94AF-0088EFF78074}" type="presParOf" srcId="{CD49AB6F-2375-44C6-B9F7-A62E41152619}" destId="{8EC6D8FD-6B41-4731-BD5D-ED3C5D9BCB00}" srcOrd="1" destOrd="0" presId="urn:microsoft.com/office/officeart/2008/layout/LinedList"/>
    <dgm:cxn modelId="{A32C9F51-9D96-42A6-B1E5-8F0FF7D08ECF}" type="presParOf" srcId="{CD49AB6F-2375-44C6-B9F7-A62E41152619}" destId="{700810F5-87E6-427B-B160-A2FCAC1B8412}" srcOrd="2" destOrd="0" presId="urn:microsoft.com/office/officeart/2008/layout/LinedList"/>
    <dgm:cxn modelId="{BAF50123-E52B-49B6-990C-F0C5EEE25677}" type="presParOf" srcId="{4B4D4D41-3DB1-4B59-B56C-D3C36C20511D}" destId="{9B5C79C8-D477-4A46-AE65-71F285D15EA1}" srcOrd="8" destOrd="0" presId="urn:microsoft.com/office/officeart/2008/layout/LinedList"/>
    <dgm:cxn modelId="{EB54370D-17A8-47DB-84E5-92D65736DC70}" type="presParOf" srcId="{4B4D4D41-3DB1-4B59-B56C-D3C36C20511D}" destId="{E948315A-5475-44C8-BD98-311CBF872223}" srcOrd="9"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8B3BD79-D8C1-41DB-B3BF-37CB0820E682}" type="datetimeFigureOut">
              <a:rPr lang="es-ES" smtClean="0"/>
              <a:pPr/>
              <a:t>11/07/2016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2D1E4F-0F25-4673-97DA-EAC9FAFC5262}" type="slidenum">
              <a:rPr lang="es-ES" smtClean="0"/>
              <a:pPr/>
              <a:t>‹#›</a:t>
            </a:fld>
            <a:endParaRPr lang="es-ES"/>
          </a:p>
        </p:txBody>
      </p:sp>
    </p:spTree>
    <p:extLst>
      <p:ext uri="{BB962C8B-B14F-4D97-AF65-F5344CB8AC3E}">
        <p14:creationId xmlns:p14="http://schemas.microsoft.com/office/powerpoint/2010/main" xmlns="" val="3049134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8B3BD79-D8C1-41DB-B3BF-37CB0820E682}" type="datetimeFigureOut">
              <a:rPr lang="es-ES" smtClean="0"/>
              <a:pPr/>
              <a:t>11/07/2016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2D1E4F-0F25-4673-97DA-EAC9FAFC5262}" type="slidenum">
              <a:rPr lang="es-ES" smtClean="0"/>
              <a:pPr/>
              <a:t>‹#›</a:t>
            </a:fld>
            <a:endParaRPr lang="es-ES"/>
          </a:p>
        </p:txBody>
      </p:sp>
    </p:spTree>
    <p:extLst>
      <p:ext uri="{BB962C8B-B14F-4D97-AF65-F5344CB8AC3E}">
        <p14:creationId xmlns:p14="http://schemas.microsoft.com/office/powerpoint/2010/main" xmlns="" val="489341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8B3BD79-D8C1-41DB-B3BF-37CB0820E682}" type="datetimeFigureOut">
              <a:rPr lang="es-ES" smtClean="0"/>
              <a:pPr/>
              <a:t>11/07/2016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2D1E4F-0F25-4673-97DA-EAC9FAFC5262}" type="slidenum">
              <a:rPr lang="es-ES" smtClean="0"/>
              <a:pPr/>
              <a:t>‹#›</a:t>
            </a:fld>
            <a:endParaRPr lang="es-ES"/>
          </a:p>
        </p:txBody>
      </p:sp>
    </p:spTree>
    <p:extLst>
      <p:ext uri="{BB962C8B-B14F-4D97-AF65-F5344CB8AC3E}">
        <p14:creationId xmlns:p14="http://schemas.microsoft.com/office/powerpoint/2010/main" xmlns="" val="568459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8B3BD79-D8C1-41DB-B3BF-37CB0820E682}" type="datetimeFigureOut">
              <a:rPr lang="es-ES" smtClean="0"/>
              <a:pPr/>
              <a:t>11/07/2016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2D1E4F-0F25-4673-97DA-EAC9FAFC5262}" type="slidenum">
              <a:rPr lang="es-ES" smtClean="0"/>
              <a:pPr/>
              <a:t>‹#›</a:t>
            </a:fld>
            <a:endParaRPr lang="es-ES"/>
          </a:p>
        </p:txBody>
      </p:sp>
    </p:spTree>
    <p:extLst>
      <p:ext uri="{BB962C8B-B14F-4D97-AF65-F5344CB8AC3E}">
        <p14:creationId xmlns:p14="http://schemas.microsoft.com/office/powerpoint/2010/main" xmlns="" val="11530871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8B3BD79-D8C1-41DB-B3BF-37CB0820E682}" type="datetimeFigureOut">
              <a:rPr lang="es-ES" smtClean="0"/>
              <a:pPr/>
              <a:t>11/07/2016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F2D1E4F-0F25-4673-97DA-EAC9FAFC5262}" type="slidenum">
              <a:rPr lang="es-ES" smtClean="0"/>
              <a:pPr/>
              <a:t>‹#›</a:t>
            </a:fld>
            <a:endParaRPr lang="es-ES"/>
          </a:p>
        </p:txBody>
      </p:sp>
    </p:spTree>
    <p:extLst>
      <p:ext uri="{BB962C8B-B14F-4D97-AF65-F5344CB8AC3E}">
        <p14:creationId xmlns:p14="http://schemas.microsoft.com/office/powerpoint/2010/main" xmlns="" val="541357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8B3BD79-D8C1-41DB-B3BF-37CB0820E682}" type="datetimeFigureOut">
              <a:rPr lang="es-ES" smtClean="0"/>
              <a:pPr/>
              <a:t>11/07/2016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F2D1E4F-0F25-4673-97DA-EAC9FAFC5262}" type="slidenum">
              <a:rPr lang="es-ES" smtClean="0"/>
              <a:pPr/>
              <a:t>‹#›</a:t>
            </a:fld>
            <a:endParaRPr lang="es-ES"/>
          </a:p>
        </p:txBody>
      </p:sp>
    </p:spTree>
    <p:extLst>
      <p:ext uri="{BB962C8B-B14F-4D97-AF65-F5344CB8AC3E}">
        <p14:creationId xmlns:p14="http://schemas.microsoft.com/office/powerpoint/2010/main" xmlns="" val="1086206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8B3BD79-D8C1-41DB-B3BF-37CB0820E682}" type="datetimeFigureOut">
              <a:rPr lang="es-ES" smtClean="0"/>
              <a:pPr/>
              <a:t>11/07/2016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F2D1E4F-0F25-4673-97DA-EAC9FAFC5262}" type="slidenum">
              <a:rPr lang="es-ES" smtClean="0"/>
              <a:pPr/>
              <a:t>‹#›</a:t>
            </a:fld>
            <a:endParaRPr lang="es-ES"/>
          </a:p>
        </p:txBody>
      </p:sp>
    </p:spTree>
    <p:extLst>
      <p:ext uri="{BB962C8B-B14F-4D97-AF65-F5344CB8AC3E}">
        <p14:creationId xmlns:p14="http://schemas.microsoft.com/office/powerpoint/2010/main" xmlns="" val="1666639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8B3BD79-D8C1-41DB-B3BF-37CB0820E682}" type="datetimeFigureOut">
              <a:rPr lang="es-ES" smtClean="0"/>
              <a:pPr/>
              <a:t>11/07/2016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F2D1E4F-0F25-4673-97DA-EAC9FAFC5262}" type="slidenum">
              <a:rPr lang="es-ES" smtClean="0"/>
              <a:pPr/>
              <a:t>‹#›</a:t>
            </a:fld>
            <a:endParaRPr lang="es-ES"/>
          </a:p>
        </p:txBody>
      </p:sp>
    </p:spTree>
    <p:extLst>
      <p:ext uri="{BB962C8B-B14F-4D97-AF65-F5344CB8AC3E}">
        <p14:creationId xmlns:p14="http://schemas.microsoft.com/office/powerpoint/2010/main" xmlns="" val="135532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8B3BD79-D8C1-41DB-B3BF-37CB0820E682}" type="datetimeFigureOut">
              <a:rPr lang="es-ES" smtClean="0"/>
              <a:pPr/>
              <a:t>11/07/2016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F2D1E4F-0F25-4673-97DA-EAC9FAFC5262}" type="slidenum">
              <a:rPr lang="es-ES" smtClean="0"/>
              <a:pPr/>
              <a:t>‹#›</a:t>
            </a:fld>
            <a:endParaRPr lang="es-ES"/>
          </a:p>
        </p:txBody>
      </p:sp>
    </p:spTree>
    <p:extLst>
      <p:ext uri="{BB962C8B-B14F-4D97-AF65-F5344CB8AC3E}">
        <p14:creationId xmlns:p14="http://schemas.microsoft.com/office/powerpoint/2010/main" xmlns="" val="665757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B3BD79-D8C1-41DB-B3BF-37CB0820E682}" type="datetimeFigureOut">
              <a:rPr lang="es-ES" smtClean="0"/>
              <a:pPr/>
              <a:t>11/07/2016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F2D1E4F-0F25-4673-97DA-EAC9FAFC5262}" type="slidenum">
              <a:rPr lang="es-ES" smtClean="0"/>
              <a:pPr/>
              <a:t>‹#›</a:t>
            </a:fld>
            <a:endParaRPr lang="es-ES"/>
          </a:p>
        </p:txBody>
      </p:sp>
    </p:spTree>
    <p:extLst>
      <p:ext uri="{BB962C8B-B14F-4D97-AF65-F5344CB8AC3E}">
        <p14:creationId xmlns:p14="http://schemas.microsoft.com/office/powerpoint/2010/main" xmlns="" val="37945220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B3BD79-D8C1-41DB-B3BF-37CB0820E682}" type="datetimeFigureOut">
              <a:rPr lang="es-ES" smtClean="0"/>
              <a:pPr/>
              <a:t>11/07/2016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F2D1E4F-0F25-4673-97DA-EAC9FAFC5262}" type="slidenum">
              <a:rPr lang="es-ES" smtClean="0"/>
              <a:pPr/>
              <a:t>‹#›</a:t>
            </a:fld>
            <a:endParaRPr lang="es-ES"/>
          </a:p>
        </p:txBody>
      </p:sp>
    </p:spTree>
    <p:extLst>
      <p:ext uri="{BB962C8B-B14F-4D97-AF65-F5344CB8AC3E}">
        <p14:creationId xmlns:p14="http://schemas.microsoft.com/office/powerpoint/2010/main" xmlns="" val="35270225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3BD79-D8C1-41DB-B3BF-37CB0820E682}" type="datetimeFigureOut">
              <a:rPr lang="es-ES" smtClean="0"/>
              <a:pPr/>
              <a:t>11/07/2016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D1E4F-0F25-4673-97DA-EAC9FAFC5262}" type="slidenum">
              <a:rPr lang="es-ES" smtClean="0"/>
              <a:pPr/>
              <a:t>‹#›</a:t>
            </a:fld>
            <a:endParaRPr lang="es-ES"/>
          </a:p>
        </p:txBody>
      </p:sp>
    </p:spTree>
    <p:extLst>
      <p:ext uri="{BB962C8B-B14F-4D97-AF65-F5344CB8AC3E}">
        <p14:creationId xmlns:p14="http://schemas.microsoft.com/office/powerpoint/2010/main" xmlns="" val="3531741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960" y="-25643"/>
            <a:ext cx="9146960" cy="1323439"/>
          </a:xfrm>
          <a:prstGeom prst="rect">
            <a:avLst/>
          </a:prstGeom>
          <a:noFill/>
        </p:spPr>
        <p:txBody>
          <a:bodyPr wrap="square" rtlCol="0">
            <a:spAutoFit/>
            <a:scene3d>
              <a:camera prst="orthographicFront"/>
              <a:lightRig rig="freezing" dir="t"/>
            </a:scene3d>
            <a:sp3d extrusionH="57150">
              <a:bevelT w="69850" h="38100" prst="cross"/>
            </a:sp3d>
          </a:bodyPr>
          <a:lstStyle/>
          <a:p>
            <a:r>
              <a:rPr lang="ro-RO"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tx1"/>
                  </a:glow>
                  <a:innerShdw blurRad="69850" dist="43180" dir="5400000">
                    <a:srgbClr val="000000">
                      <a:alpha val="65000"/>
                    </a:srgbClr>
                  </a:innerShdw>
                </a:effectLst>
              </a:rPr>
              <a:t>DREPTATEA ȘI MILA ÎN </a:t>
            </a:r>
            <a:r>
              <a:rPr lang="ro-RO"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tx1"/>
                  </a:glow>
                  <a:innerShdw blurRad="69850" dist="43180" dir="5400000">
                    <a:srgbClr val="000000">
                      <a:alpha val="65000"/>
                    </a:srgbClr>
                  </a:innerShdw>
                </a:effectLst>
              </a:rPr>
              <a:t>VECHIUL </a:t>
            </a:r>
            <a:r>
              <a:rPr lang="ro-RO"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tx1"/>
                  </a:glow>
                  <a:innerShdw blurRad="69850" dist="43180" dir="5400000">
                    <a:srgbClr val="000000">
                      <a:alpha val="65000"/>
                    </a:srgbClr>
                  </a:innerShdw>
                </a:effectLst>
              </a:rPr>
              <a:t>TESTAMENT </a:t>
            </a:r>
            <a:r>
              <a:rPr lang="ro-RO"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tx1"/>
                  </a:glow>
                  <a:innerShdw blurRad="69850" dist="43180" dir="5400000">
                    <a:srgbClr val="000000">
                      <a:alpha val="65000"/>
                    </a:srgbClr>
                  </a:innerShdw>
                </a:effectLst>
              </a:rPr>
              <a:t>- </a:t>
            </a:r>
            <a:r>
              <a:rPr lang="ro-RO"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tx1"/>
                  </a:glow>
                  <a:innerShdw blurRad="69850" dist="43180" dir="5400000">
                    <a:srgbClr val="000000">
                      <a:alpha val="65000"/>
                    </a:srgbClr>
                  </a:innerShdw>
                </a:effectLst>
              </a:rPr>
              <a:t>I</a:t>
            </a:r>
            <a:endParaRPr lang="ro-RO"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tx1"/>
                </a:glow>
                <a:innerShdw blurRad="69850" dist="43180" dir="5400000">
                  <a:srgbClr val="000000">
                    <a:alpha val="65000"/>
                  </a:srgbClr>
                </a:innerShdw>
              </a:effectLst>
            </a:endParaRPr>
          </a:p>
        </p:txBody>
      </p:sp>
      <p:sp>
        <p:nvSpPr>
          <p:cNvPr id="5" name="4 CuadroTexto"/>
          <p:cNvSpPr txBox="1"/>
          <p:nvPr/>
        </p:nvSpPr>
        <p:spPr>
          <a:xfrm>
            <a:off x="7020272" y="6165304"/>
            <a:ext cx="2123728" cy="646331"/>
          </a:xfrm>
          <a:prstGeom prst="rect">
            <a:avLst/>
          </a:prstGeom>
          <a:noFill/>
        </p:spPr>
        <p:txBody>
          <a:bodyPr wrap="square" rtlCol="0">
            <a:spAutoFit/>
          </a:bodyPr>
          <a:lstStyle/>
          <a:p>
            <a:pPr algn="r"/>
            <a:r>
              <a:rPr lang="ro-RO" b="1" smtClean="0">
                <a:solidFill>
                  <a:schemeClr val="accent6">
                    <a:lumMod val="50000"/>
                  </a:schemeClr>
                </a:solidFill>
              </a:rPr>
              <a:t>Studiul </a:t>
            </a:r>
            <a:r>
              <a:rPr lang="ro-RO" b="1" smtClean="0">
                <a:solidFill>
                  <a:schemeClr val="accent6">
                    <a:lumMod val="50000"/>
                  </a:schemeClr>
                </a:solidFill>
              </a:rPr>
              <a:t> 3 </a:t>
            </a:r>
            <a:r>
              <a:rPr lang="ro-RO" b="1" smtClean="0">
                <a:solidFill>
                  <a:schemeClr val="accent6">
                    <a:lumMod val="50000"/>
                  </a:schemeClr>
                </a:solidFill>
              </a:rPr>
              <a:t>pentru </a:t>
            </a:r>
            <a:r>
              <a:rPr lang="ro-RO" b="1" smtClean="0">
                <a:solidFill>
                  <a:schemeClr val="accent6">
                    <a:lumMod val="50000"/>
                  </a:schemeClr>
                </a:solidFill>
              </a:rPr>
              <a:t>16 </a:t>
            </a:r>
            <a:r>
              <a:rPr lang="ro-RO" b="1" smtClean="0">
                <a:solidFill>
                  <a:schemeClr val="accent6">
                    <a:lumMod val="50000"/>
                  </a:schemeClr>
                </a:solidFill>
              </a:rPr>
              <a:t>iulie </a:t>
            </a:r>
            <a:r>
              <a:rPr lang="ro-RO" b="1" smtClean="0">
                <a:solidFill>
                  <a:schemeClr val="accent6">
                    <a:lumMod val="50000"/>
                  </a:schemeClr>
                </a:solidFill>
              </a:rPr>
              <a:t>2016</a:t>
            </a:r>
            <a:endParaRPr lang="ro-RO" b="1">
              <a:solidFill>
                <a:schemeClr val="accent6">
                  <a:lumMod val="50000"/>
                </a:schemeClr>
              </a:solidFill>
            </a:endParaRPr>
          </a:p>
        </p:txBody>
      </p:sp>
    </p:spTree>
    <p:extLst>
      <p:ext uri="{BB962C8B-B14F-4D97-AF65-F5344CB8AC3E}">
        <p14:creationId xmlns:p14="http://schemas.microsoft.com/office/powerpoint/2010/main" xmlns="" val="2398277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5190"/>
            <a:ext cx="9144000" cy="707886"/>
          </a:xfrm>
          <a:prstGeom prst="rect">
            <a:avLst/>
          </a:prstGeom>
          <a:noFill/>
        </p:spPr>
        <p:txBody>
          <a:bodyPr wrap="square" rtlCol="0">
            <a:spAutoFit/>
          </a:bodyPr>
          <a:lstStyle/>
          <a:p>
            <a:pPr algn="ctr"/>
            <a:r>
              <a:rPr lang="ro-RO" sz="4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Dreptatea și mila în porunci </a:t>
            </a:r>
            <a:endParaRPr lang="ro-RO"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CuadroTexto"/>
          <p:cNvSpPr txBox="1"/>
          <p:nvPr/>
        </p:nvSpPr>
        <p:spPr>
          <a:xfrm>
            <a:off x="323528" y="692696"/>
            <a:ext cx="8568952" cy="1015663"/>
          </a:xfrm>
          <a:prstGeom prst="rect">
            <a:avLst/>
          </a:prstGeom>
          <a:noFill/>
        </p:spPr>
        <p:txBody>
          <a:bodyPr wrap="square" lIns="0" rIns="0" rtlCol="0">
            <a:spAutoFit/>
          </a:bodyPr>
          <a:lstStyle/>
          <a:p>
            <a:r>
              <a:rPr lang="ro-RO" sz="2000" b="1" smtClean="0"/>
              <a:t>Dumnezeu dorea ca poporul Său să fie o națiune prosperă. Pentru aceasta a dat porunci drepte care, în același timp</a:t>
            </a:r>
            <a:r>
              <a:rPr lang="ro-RO" sz="2000" b="1" smtClean="0"/>
              <a:t>, favorizau </a:t>
            </a:r>
            <a:r>
              <a:rPr lang="ro-RO" sz="2000" b="1" smtClean="0"/>
              <a:t>pe cei nevoiași. Aceasta este ceea ce cunoaștem </a:t>
            </a:r>
            <a:r>
              <a:rPr lang="ro-RO" sz="2000" b="1" smtClean="0"/>
              <a:t>drept «dreptate socială».</a:t>
            </a:r>
            <a:endParaRPr lang="ro-RO" sz="2000" b="1"/>
          </a:p>
        </p:txBody>
      </p:sp>
      <p:graphicFrame>
        <p:nvGraphicFramePr>
          <p:cNvPr id="6" name="5 Diagrama"/>
          <p:cNvGraphicFramePr/>
          <p:nvPr>
            <p:extLst>
              <p:ext uri="{D42A27DB-BD31-4B8C-83A1-F6EECF244321}">
                <p14:modId xmlns:p14="http://schemas.microsoft.com/office/powerpoint/2010/main" xmlns="" val="1802639793"/>
              </p:ext>
            </p:extLst>
          </p:nvPr>
        </p:nvGraphicFramePr>
        <p:xfrm>
          <a:off x="107504" y="1700808"/>
          <a:ext cx="8928992" cy="5138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000382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6">
                                            <p:graphicEl>
                                              <a:dgm id="{65C19B29-3AAF-4EF5-9958-F56F6ADEC44C}"/>
                                            </p:graphicEl>
                                          </p:spTgt>
                                        </p:tgtEl>
                                        <p:attrNameLst>
                                          <p:attrName>style.visibility</p:attrName>
                                        </p:attrNameLst>
                                      </p:cBhvr>
                                      <p:to>
                                        <p:strVal val="visible"/>
                                      </p:to>
                                    </p:set>
                                    <p:animEffect transition="in" filter="fade">
                                      <p:cBhvr>
                                        <p:cTn id="22" dur="500"/>
                                        <p:tgtEl>
                                          <p:spTgt spid="6">
                                            <p:graphicEl>
                                              <a:dgm id="{65C19B29-3AAF-4EF5-9958-F56F6ADEC44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
                                            <p:graphicEl>
                                              <a:dgm id="{0511652A-4C5C-4DA3-8054-A81F3499BEBB}"/>
                                            </p:graphicEl>
                                          </p:spTgt>
                                        </p:tgtEl>
                                        <p:attrNameLst>
                                          <p:attrName>style.visibility</p:attrName>
                                        </p:attrNameLst>
                                      </p:cBhvr>
                                      <p:to>
                                        <p:strVal val="visible"/>
                                      </p:to>
                                    </p:set>
                                    <p:animEffect transition="in" filter="wipe(right)">
                                      <p:cBhvr>
                                        <p:cTn id="27" dur="500"/>
                                        <p:tgtEl>
                                          <p:spTgt spid="6">
                                            <p:graphicEl>
                                              <a:dgm id="{0511652A-4C5C-4DA3-8054-A81F3499BEB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6">
                                            <p:graphicEl>
                                              <a:dgm id="{CE1DD5BE-AFAE-42EB-99B7-BC3B15157357}"/>
                                            </p:graphicEl>
                                          </p:spTgt>
                                        </p:tgtEl>
                                        <p:attrNameLst>
                                          <p:attrName>style.visibility</p:attrName>
                                        </p:attrNameLst>
                                      </p:cBhvr>
                                      <p:to>
                                        <p:strVal val="visible"/>
                                      </p:to>
                                    </p:set>
                                    <p:animEffect transition="in" filter="wipe(right)">
                                      <p:cBhvr>
                                        <p:cTn id="32" dur="500"/>
                                        <p:tgtEl>
                                          <p:spTgt spid="6">
                                            <p:graphicEl>
                                              <a:dgm id="{CE1DD5BE-AFAE-42EB-99B7-BC3B1515735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6">
                                            <p:graphicEl>
                                              <a:dgm id="{0C972480-9A68-4884-8FA4-6A3955F92D52}"/>
                                            </p:graphicEl>
                                          </p:spTgt>
                                        </p:tgtEl>
                                        <p:attrNameLst>
                                          <p:attrName>style.visibility</p:attrName>
                                        </p:attrNameLst>
                                      </p:cBhvr>
                                      <p:to>
                                        <p:strVal val="visible"/>
                                      </p:to>
                                    </p:set>
                                    <p:animEffect transition="in" filter="wipe(right)">
                                      <p:cBhvr>
                                        <p:cTn id="37" dur="500"/>
                                        <p:tgtEl>
                                          <p:spTgt spid="6">
                                            <p:graphicEl>
                                              <a:dgm id="{0C972480-9A68-4884-8FA4-6A3955F92D5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6">
                                            <p:graphicEl>
                                              <a:dgm id="{2144BA20-B0C1-4A55-95F8-978FB348A8C5}"/>
                                            </p:graphicEl>
                                          </p:spTgt>
                                        </p:tgtEl>
                                        <p:attrNameLst>
                                          <p:attrName>style.visibility</p:attrName>
                                        </p:attrNameLst>
                                      </p:cBhvr>
                                      <p:to>
                                        <p:strVal val="visible"/>
                                      </p:to>
                                    </p:set>
                                    <p:animEffect transition="in" filter="wipe(right)">
                                      <p:cBhvr>
                                        <p:cTn id="42" dur="500"/>
                                        <p:tgtEl>
                                          <p:spTgt spid="6">
                                            <p:graphicEl>
                                              <a:dgm id="{2144BA20-B0C1-4A55-95F8-978FB348A8C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6">
                                            <p:graphicEl>
                                              <a:dgm id="{25A705FF-406F-4FA5-BC22-E730DA533C72}"/>
                                            </p:graphicEl>
                                          </p:spTgt>
                                        </p:tgtEl>
                                        <p:attrNameLst>
                                          <p:attrName>style.visibility</p:attrName>
                                        </p:attrNameLst>
                                      </p:cBhvr>
                                      <p:to>
                                        <p:strVal val="visible"/>
                                      </p:to>
                                    </p:set>
                                    <p:animEffect transition="in" filter="wipe(right)">
                                      <p:cBhvr>
                                        <p:cTn id="47" dur="500"/>
                                        <p:tgtEl>
                                          <p:spTgt spid="6">
                                            <p:graphicEl>
                                              <a:dgm id="{25A705FF-406F-4FA5-BC22-E730DA533C7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6">
                                            <p:graphicEl>
                                              <a:dgm id="{82466E2C-207A-4004-8376-5B44DE41F625}"/>
                                            </p:graphicEl>
                                          </p:spTgt>
                                        </p:tgtEl>
                                        <p:attrNameLst>
                                          <p:attrName>style.visibility</p:attrName>
                                        </p:attrNameLst>
                                      </p:cBhvr>
                                      <p:to>
                                        <p:strVal val="visible"/>
                                      </p:to>
                                    </p:set>
                                    <p:animEffect transition="in" filter="wipe(right)">
                                      <p:cBhvr>
                                        <p:cTn id="52" dur="500"/>
                                        <p:tgtEl>
                                          <p:spTgt spid="6">
                                            <p:graphicEl>
                                              <a:dgm id="{82466E2C-207A-4004-8376-5B44DE41F62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6">
                                            <p:graphicEl>
                                              <a:dgm id="{52488266-232E-489C-9328-38729D06F9D6}"/>
                                            </p:graphicEl>
                                          </p:spTgt>
                                        </p:tgtEl>
                                        <p:attrNameLst>
                                          <p:attrName>style.visibility</p:attrName>
                                        </p:attrNameLst>
                                      </p:cBhvr>
                                      <p:to>
                                        <p:strVal val="visible"/>
                                      </p:to>
                                    </p:set>
                                    <p:animEffect transition="in" filter="wipe(right)">
                                      <p:cBhvr>
                                        <p:cTn id="57" dur="500"/>
                                        <p:tgtEl>
                                          <p:spTgt spid="6">
                                            <p:graphicEl>
                                              <a:dgm id="{52488266-232E-489C-9328-38729D06F9D6}"/>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6">
                                            <p:graphicEl>
                                              <a:dgm id="{1CEDA4FB-3A1A-4A79-9E27-B7DDBF80A487}"/>
                                            </p:graphicEl>
                                          </p:spTgt>
                                        </p:tgtEl>
                                        <p:attrNameLst>
                                          <p:attrName>style.visibility</p:attrName>
                                        </p:attrNameLst>
                                      </p:cBhvr>
                                      <p:to>
                                        <p:strVal val="visible"/>
                                      </p:to>
                                    </p:set>
                                    <p:animEffect transition="in" filter="wipe(right)">
                                      <p:cBhvr>
                                        <p:cTn id="62" dur="500"/>
                                        <p:tgtEl>
                                          <p:spTgt spid="6">
                                            <p:graphicEl>
                                              <a:dgm id="{1CEDA4FB-3A1A-4A79-9E27-B7DDBF80A487}"/>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6">
                                            <p:graphicEl>
                                              <a:dgm id="{5080C092-55E7-4843-83FF-6F11EE7E12B0}"/>
                                            </p:graphicEl>
                                          </p:spTgt>
                                        </p:tgtEl>
                                        <p:attrNameLst>
                                          <p:attrName>style.visibility</p:attrName>
                                        </p:attrNameLst>
                                      </p:cBhvr>
                                      <p:to>
                                        <p:strVal val="visible"/>
                                      </p:to>
                                    </p:set>
                                    <p:animEffect transition="in" filter="wipe(right)">
                                      <p:cBhvr>
                                        <p:cTn id="67" dur="500"/>
                                        <p:tgtEl>
                                          <p:spTgt spid="6">
                                            <p:graphicEl>
                                              <a:dgm id="{5080C092-55E7-4843-83FF-6F11EE7E12B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6"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xmlns="" val="3738190673"/>
              </p:ext>
            </p:extLst>
          </p:nvPr>
        </p:nvGraphicFramePr>
        <p:xfrm>
          <a:off x="71500" y="764704"/>
          <a:ext cx="9001000"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0" y="0"/>
            <a:ext cx="9144000" cy="707886"/>
          </a:xfrm>
          <a:prstGeom prst="rect">
            <a:avLst/>
          </a:prstGeom>
          <a:noFill/>
        </p:spPr>
        <p:txBody>
          <a:bodyPr wrap="square" rtlCol="0">
            <a:spAutoFit/>
          </a:bodyPr>
          <a:lstStyle/>
          <a:p>
            <a:pPr algn="ctr"/>
            <a:r>
              <a:rPr lang="ro-RO"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DREPTATEA ȘI MILA ÎN SABAT</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Rectángulo"/>
          <p:cNvSpPr/>
          <p:nvPr/>
        </p:nvSpPr>
        <p:spPr>
          <a:xfrm>
            <a:off x="1155061" y="952852"/>
            <a:ext cx="3272923" cy="1107996"/>
          </a:xfrm>
          <a:prstGeom prst="rect">
            <a:avLst/>
          </a:prstGeom>
        </p:spPr>
        <p:txBody>
          <a:bodyPr wrap="square">
            <a:spAutoFit/>
          </a:bodyPr>
          <a:lstStyle/>
          <a:p>
            <a:pPr lvl="0">
              <a:spcAft>
                <a:spcPts val="600"/>
              </a:spcAft>
            </a:pPr>
            <a:r>
              <a:rPr lang="ro-RO" sz="2200" b="1" dirty="0" smtClean="0">
                <a:solidFill>
                  <a:schemeClr val="bg1"/>
                </a:solidFill>
                <a:effectLst>
                  <a:glow rad="127000">
                    <a:schemeClr val="tx1"/>
                  </a:glow>
                </a:effectLst>
              </a:rPr>
              <a:t>Dumnezeu i-a cerut lui Israel să țină trei tipuri de sabat </a:t>
            </a:r>
            <a:r>
              <a:rPr lang="es-ES" sz="2200" b="1" dirty="0" smtClean="0">
                <a:solidFill>
                  <a:schemeClr val="bg1"/>
                </a:solidFill>
                <a:effectLst>
                  <a:glow rad="127000">
                    <a:schemeClr val="tx1"/>
                  </a:glow>
                </a:effectLst>
              </a:rPr>
              <a:t>(</a:t>
            </a:r>
            <a:r>
              <a:rPr lang="ro-RO" sz="2200" b="1" dirty="0" smtClean="0">
                <a:solidFill>
                  <a:schemeClr val="bg1"/>
                </a:solidFill>
                <a:effectLst>
                  <a:glow rad="127000">
                    <a:schemeClr val="tx1"/>
                  </a:glow>
                </a:effectLst>
              </a:rPr>
              <a:t>odihnă</a:t>
            </a:r>
            <a:r>
              <a:rPr lang="es-ES" sz="2200" b="1" dirty="0" smtClean="0">
                <a:solidFill>
                  <a:schemeClr val="bg1"/>
                </a:solidFill>
                <a:effectLst>
                  <a:glow rad="127000">
                    <a:schemeClr val="tx1"/>
                  </a:glow>
                </a:effectLst>
              </a:rPr>
              <a:t>):</a:t>
            </a:r>
            <a:endParaRPr lang="es-ES" sz="2200" b="1" dirty="0">
              <a:solidFill>
                <a:schemeClr val="bg1"/>
              </a:solidFill>
              <a:effectLst>
                <a:glow rad="127000">
                  <a:schemeClr val="tx1"/>
                </a:glow>
              </a:effectLst>
            </a:endParaRPr>
          </a:p>
        </p:txBody>
      </p:sp>
    </p:spTree>
    <p:extLst>
      <p:ext uri="{BB962C8B-B14F-4D97-AF65-F5344CB8AC3E}">
        <p14:creationId xmlns:p14="http://schemas.microsoft.com/office/powerpoint/2010/main" xmlns="" val="15773480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8">
                                            <p:graphicEl>
                                              <a:dgm id="{1E081335-5487-485D-8B43-C0C1D1D6A40A}"/>
                                            </p:graphicEl>
                                          </p:spTgt>
                                        </p:tgtEl>
                                        <p:attrNameLst>
                                          <p:attrName>style.visibility</p:attrName>
                                        </p:attrNameLst>
                                      </p:cBhvr>
                                      <p:to>
                                        <p:strVal val="visible"/>
                                      </p:to>
                                    </p:set>
                                    <p:anim calcmode="lin" valueType="num">
                                      <p:cBhvr>
                                        <p:cTn id="22" dur="500" decel="50000" fill="hold">
                                          <p:stCondLst>
                                            <p:cond delay="0"/>
                                          </p:stCondLst>
                                        </p:cTn>
                                        <p:tgtEl>
                                          <p:spTgt spid="8">
                                            <p:graphicEl>
                                              <a:dgm id="{1E081335-5487-485D-8B43-C0C1D1D6A40A}"/>
                                            </p:graphic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8">
                                            <p:graphicEl>
                                              <a:dgm id="{1E081335-5487-485D-8B43-C0C1D1D6A40A}"/>
                                            </p:graphic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8">
                                            <p:graphicEl>
                                              <a:dgm id="{1E081335-5487-485D-8B43-C0C1D1D6A40A}"/>
                                            </p:graphicEl>
                                          </p:spTgt>
                                        </p:tgtEl>
                                        <p:attrNameLst>
                                          <p:attrName>ppt_w</p:attrName>
                                        </p:attrNameLst>
                                      </p:cBhvr>
                                      <p:tavLst>
                                        <p:tav tm="0">
                                          <p:val>
                                            <p:strVal val="#ppt_w*.05"/>
                                          </p:val>
                                        </p:tav>
                                        <p:tav tm="100000">
                                          <p:val>
                                            <p:strVal val="#ppt_w"/>
                                          </p:val>
                                        </p:tav>
                                      </p:tavLst>
                                    </p:anim>
                                    <p:anim calcmode="lin" valueType="num">
                                      <p:cBhvr>
                                        <p:cTn id="25" dur="1000" fill="hold"/>
                                        <p:tgtEl>
                                          <p:spTgt spid="8">
                                            <p:graphicEl>
                                              <a:dgm id="{1E081335-5487-485D-8B43-C0C1D1D6A40A}"/>
                                            </p:graphic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8">
                                            <p:graphicEl>
                                              <a:dgm id="{1E081335-5487-485D-8B43-C0C1D1D6A40A}"/>
                                            </p:graphic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8">
                                            <p:graphicEl>
                                              <a:dgm id="{1E081335-5487-485D-8B43-C0C1D1D6A40A}"/>
                                            </p:graphic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8">
                                            <p:graphicEl>
                                              <a:dgm id="{1E081335-5487-485D-8B43-C0C1D1D6A40A}"/>
                                            </p:graphic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8">
                                            <p:graphicEl>
                                              <a:dgm id="{1E081335-5487-485D-8B43-C0C1D1D6A40A}"/>
                                            </p:graphicEl>
                                          </p:spTgt>
                                        </p:tgtEl>
                                      </p:cBhvr>
                                    </p:animEffect>
                                  </p:childTnLst>
                                </p:cTn>
                              </p:par>
                              <p:par>
                                <p:cTn id="30" presetID="25" presetClass="entr" presetSubtype="0" fill="hold" grpId="0" nodeType="withEffect">
                                  <p:stCondLst>
                                    <p:cond delay="0"/>
                                  </p:stCondLst>
                                  <p:childTnLst>
                                    <p:set>
                                      <p:cBhvr>
                                        <p:cTn id="31" dur="1" fill="hold">
                                          <p:stCondLst>
                                            <p:cond delay="0"/>
                                          </p:stCondLst>
                                        </p:cTn>
                                        <p:tgtEl>
                                          <p:spTgt spid="8">
                                            <p:graphicEl>
                                              <a:dgm id="{6FA98D58-F028-4D6E-8FD0-354679134217}"/>
                                            </p:graphicEl>
                                          </p:spTgt>
                                        </p:tgtEl>
                                        <p:attrNameLst>
                                          <p:attrName>style.visibility</p:attrName>
                                        </p:attrNameLst>
                                      </p:cBhvr>
                                      <p:to>
                                        <p:strVal val="visible"/>
                                      </p:to>
                                    </p:set>
                                    <p:anim calcmode="lin" valueType="num">
                                      <p:cBhvr>
                                        <p:cTn id="32" dur="500" decel="50000" fill="hold">
                                          <p:stCondLst>
                                            <p:cond delay="0"/>
                                          </p:stCondLst>
                                        </p:cTn>
                                        <p:tgtEl>
                                          <p:spTgt spid="8">
                                            <p:graphicEl>
                                              <a:dgm id="{6FA98D58-F028-4D6E-8FD0-354679134217}"/>
                                            </p:graphicEl>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8">
                                            <p:graphicEl>
                                              <a:dgm id="{6FA98D58-F028-4D6E-8FD0-354679134217}"/>
                                            </p:graphicEl>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8">
                                            <p:graphicEl>
                                              <a:dgm id="{6FA98D58-F028-4D6E-8FD0-354679134217}"/>
                                            </p:graphicEl>
                                          </p:spTgt>
                                        </p:tgtEl>
                                        <p:attrNameLst>
                                          <p:attrName>ppt_w</p:attrName>
                                        </p:attrNameLst>
                                      </p:cBhvr>
                                      <p:tavLst>
                                        <p:tav tm="0">
                                          <p:val>
                                            <p:strVal val="#ppt_w*.05"/>
                                          </p:val>
                                        </p:tav>
                                        <p:tav tm="100000">
                                          <p:val>
                                            <p:strVal val="#ppt_w"/>
                                          </p:val>
                                        </p:tav>
                                      </p:tavLst>
                                    </p:anim>
                                    <p:anim calcmode="lin" valueType="num">
                                      <p:cBhvr>
                                        <p:cTn id="35" dur="1000" fill="hold"/>
                                        <p:tgtEl>
                                          <p:spTgt spid="8">
                                            <p:graphicEl>
                                              <a:dgm id="{6FA98D58-F028-4D6E-8FD0-354679134217}"/>
                                            </p:graphicEl>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8">
                                            <p:graphicEl>
                                              <a:dgm id="{6FA98D58-F028-4D6E-8FD0-354679134217}"/>
                                            </p:graphicEl>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8">
                                            <p:graphicEl>
                                              <a:dgm id="{6FA98D58-F028-4D6E-8FD0-354679134217}"/>
                                            </p:graphicEl>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8">
                                            <p:graphicEl>
                                              <a:dgm id="{6FA98D58-F028-4D6E-8FD0-354679134217}"/>
                                            </p:graphicEl>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8">
                                            <p:graphicEl>
                                              <a:dgm id="{6FA98D58-F028-4D6E-8FD0-354679134217}"/>
                                            </p:graphicEl>
                                          </p:spTgt>
                                        </p:tgtEl>
                                      </p:cBhvr>
                                    </p:animEffect>
                                  </p:childTnLst>
                                </p:cTn>
                              </p:par>
                              <p:par>
                                <p:cTn id="40" presetID="25" presetClass="entr" presetSubtype="0" fill="hold" grpId="0" nodeType="withEffect">
                                  <p:stCondLst>
                                    <p:cond delay="0"/>
                                  </p:stCondLst>
                                  <p:childTnLst>
                                    <p:set>
                                      <p:cBhvr>
                                        <p:cTn id="41" dur="1" fill="hold">
                                          <p:stCondLst>
                                            <p:cond delay="0"/>
                                          </p:stCondLst>
                                        </p:cTn>
                                        <p:tgtEl>
                                          <p:spTgt spid="8">
                                            <p:graphicEl>
                                              <a:dgm id="{9D72AFFF-9E9A-4C7E-9FB7-BF713B6B9CDA}"/>
                                            </p:graphicEl>
                                          </p:spTgt>
                                        </p:tgtEl>
                                        <p:attrNameLst>
                                          <p:attrName>style.visibility</p:attrName>
                                        </p:attrNameLst>
                                      </p:cBhvr>
                                      <p:to>
                                        <p:strVal val="visible"/>
                                      </p:to>
                                    </p:set>
                                    <p:anim calcmode="lin" valueType="num">
                                      <p:cBhvr>
                                        <p:cTn id="42" dur="500" decel="50000" fill="hold">
                                          <p:stCondLst>
                                            <p:cond delay="0"/>
                                          </p:stCondLst>
                                        </p:cTn>
                                        <p:tgtEl>
                                          <p:spTgt spid="8">
                                            <p:graphicEl>
                                              <a:dgm id="{9D72AFFF-9E9A-4C7E-9FB7-BF713B6B9CDA}"/>
                                            </p:graphicEl>
                                          </p:spTgt>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8">
                                            <p:graphicEl>
                                              <a:dgm id="{9D72AFFF-9E9A-4C7E-9FB7-BF713B6B9CDA}"/>
                                            </p:graphicEl>
                                          </p:spTgt>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8">
                                            <p:graphicEl>
                                              <a:dgm id="{9D72AFFF-9E9A-4C7E-9FB7-BF713B6B9CDA}"/>
                                            </p:graphicEl>
                                          </p:spTgt>
                                        </p:tgtEl>
                                        <p:attrNameLst>
                                          <p:attrName>ppt_w</p:attrName>
                                        </p:attrNameLst>
                                      </p:cBhvr>
                                      <p:tavLst>
                                        <p:tav tm="0">
                                          <p:val>
                                            <p:strVal val="#ppt_w*.05"/>
                                          </p:val>
                                        </p:tav>
                                        <p:tav tm="100000">
                                          <p:val>
                                            <p:strVal val="#ppt_w"/>
                                          </p:val>
                                        </p:tav>
                                      </p:tavLst>
                                    </p:anim>
                                    <p:anim calcmode="lin" valueType="num">
                                      <p:cBhvr>
                                        <p:cTn id="45" dur="1000" fill="hold"/>
                                        <p:tgtEl>
                                          <p:spTgt spid="8">
                                            <p:graphicEl>
                                              <a:dgm id="{9D72AFFF-9E9A-4C7E-9FB7-BF713B6B9CDA}"/>
                                            </p:graphicEl>
                                          </p:spTgt>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8">
                                            <p:graphicEl>
                                              <a:dgm id="{9D72AFFF-9E9A-4C7E-9FB7-BF713B6B9CDA}"/>
                                            </p:graphicEl>
                                          </p:spTgt>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8">
                                            <p:graphicEl>
                                              <a:dgm id="{9D72AFFF-9E9A-4C7E-9FB7-BF713B6B9CDA}"/>
                                            </p:graphicEl>
                                          </p:spTgt>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8">
                                            <p:graphicEl>
                                              <a:dgm id="{9D72AFFF-9E9A-4C7E-9FB7-BF713B6B9CDA}"/>
                                            </p:graphicEl>
                                          </p:spTgt>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8">
                                            <p:graphicEl>
                                              <a:dgm id="{9D72AFFF-9E9A-4C7E-9FB7-BF713B6B9CDA}"/>
                                            </p:graphicEl>
                                          </p:spTgt>
                                        </p:tgtEl>
                                      </p:cBhvr>
                                    </p:animEffect>
                                  </p:childTnLst>
                                </p:cTn>
                              </p:par>
                              <p:par>
                                <p:cTn id="50" presetID="25" presetClass="entr" presetSubtype="0" fill="hold" grpId="0" nodeType="withEffect">
                                  <p:stCondLst>
                                    <p:cond delay="0"/>
                                  </p:stCondLst>
                                  <p:childTnLst>
                                    <p:set>
                                      <p:cBhvr>
                                        <p:cTn id="51" dur="1" fill="hold">
                                          <p:stCondLst>
                                            <p:cond delay="0"/>
                                          </p:stCondLst>
                                        </p:cTn>
                                        <p:tgtEl>
                                          <p:spTgt spid="8">
                                            <p:graphicEl>
                                              <a:dgm id="{5FDF94A6-4FA3-4555-9A72-4D8066628B78}"/>
                                            </p:graphicEl>
                                          </p:spTgt>
                                        </p:tgtEl>
                                        <p:attrNameLst>
                                          <p:attrName>style.visibility</p:attrName>
                                        </p:attrNameLst>
                                      </p:cBhvr>
                                      <p:to>
                                        <p:strVal val="visible"/>
                                      </p:to>
                                    </p:set>
                                    <p:anim calcmode="lin" valueType="num">
                                      <p:cBhvr>
                                        <p:cTn id="52" dur="500" decel="50000" fill="hold">
                                          <p:stCondLst>
                                            <p:cond delay="0"/>
                                          </p:stCondLst>
                                        </p:cTn>
                                        <p:tgtEl>
                                          <p:spTgt spid="8">
                                            <p:graphicEl>
                                              <a:dgm id="{5FDF94A6-4FA3-4555-9A72-4D8066628B78}"/>
                                            </p:graphicEl>
                                          </p:spTgt>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8">
                                            <p:graphicEl>
                                              <a:dgm id="{5FDF94A6-4FA3-4555-9A72-4D8066628B78}"/>
                                            </p:graphicEl>
                                          </p:spTgt>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8">
                                            <p:graphicEl>
                                              <a:dgm id="{5FDF94A6-4FA3-4555-9A72-4D8066628B78}"/>
                                            </p:graphicEl>
                                          </p:spTgt>
                                        </p:tgtEl>
                                        <p:attrNameLst>
                                          <p:attrName>ppt_w</p:attrName>
                                        </p:attrNameLst>
                                      </p:cBhvr>
                                      <p:tavLst>
                                        <p:tav tm="0">
                                          <p:val>
                                            <p:strVal val="#ppt_w*.05"/>
                                          </p:val>
                                        </p:tav>
                                        <p:tav tm="100000">
                                          <p:val>
                                            <p:strVal val="#ppt_w"/>
                                          </p:val>
                                        </p:tav>
                                      </p:tavLst>
                                    </p:anim>
                                    <p:anim calcmode="lin" valueType="num">
                                      <p:cBhvr>
                                        <p:cTn id="55" dur="1000" fill="hold"/>
                                        <p:tgtEl>
                                          <p:spTgt spid="8">
                                            <p:graphicEl>
                                              <a:dgm id="{5FDF94A6-4FA3-4555-9A72-4D8066628B78}"/>
                                            </p:graphicEl>
                                          </p:spTgt>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8">
                                            <p:graphicEl>
                                              <a:dgm id="{5FDF94A6-4FA3-4555-9A72-4D8066628B78}"/>
                                            </p:graphicEl>
                                          </p:spTgt>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8">
                                            <p:graphicEl>
                                              <a:dgm id="{5FDF94A6-4FA3-4555-9A72-4D8066628B78}"/>
                                            </p:graphicEl>
                                          </p:spTgt>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8">
                                            <p:graphicEl>
                                              <a:dgm id="{5FDF94A6-4FA3-4555-9A72-4D8066628B78}"/>
                                            </p:graphicEl>
                                          </p:spTgt>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8">
                                            <p:graphicEl>
                                              <a:dgm id="{5FDF94A6-4FA3-4555-9A72-4D8066628B78}"/>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grpId="0" nodeType="clickEffect">
                                  <p:stCondLst>
                                    <p:cond delay="0"/>
                                  </p:stCondLst>
                                  <p:childTnLst>
                                    <p:set>
                                      <p:cBhvr>
                                        <p:cTn id="63" dur="1" fill="hold">
                                          <p:stCondLst>
                                            <p:cond delay="0"/>
                                          </p:stCondLst>
                                        </p:cTn>
                                        <p:tgtEl>
                                          <p:spTgt spid="8">
                                            <p:graphicEl>
                                              <a:dgm id="{B170AEE5-E2CA-488A-B29D-BA16576F3BEC}"/>
                                            </p:graphicEl>
                                          </p:spTgt>
                                        </p:tgtEl>
                                        <p:attrNameLst>
                                          <p:attrName>style.visibility</p:attrName>
                                        </p:attrNameLst>
                                      </p:cBhvr>
                                      <p:to>
                                        <p:strVal val="visible"/>
                                      </p:to>
                                    </p:set>
                                    <p:anim calcmode="lin" valueType="num">
                                      <p:cBhvr>
                                        <p:cTn id="64" dur="500" decel="50000" fill="hold">
                                          <p:stCondLst>
                                            <p:cond delay="0"/>
                                          </p:stCondLst>
                                        </p:cTn>
                                        <p:tgtEl>
                                          <p:spTgt spid="8">
                                            <p:graphicEl>
                                              <a:dgm id="{B170AEE5-E2CA-488A-B29D-BA16576F3BEC}"/>
                                            </p:graphic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8">
                                            <p:graphicEl>
                                              <a:dgm id="{B170AEE5-E2CA-488A-B29D-BA16576F3BEC}"/>
                                            </p:graphic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8">
                                            <p:graphicEl>
                                              <a:dgm id="{B170AEE5-E2CA-488A-B29D-BA16576F3BEC}"/>
                                            </p:graphicEl>
                                          </p:spTgt>
                                        </p:tgtEl>
                                        <p:attrNameLst>
                                          <p:attrName>ppt_w</p:attrName>
                                        </p:attrNameLst>
                                      </p:cBhvr>
                                      <p:tavLst>
                                        <p:tav tm="0">
                                          <p:val>
                                            <p:strVal val="#ppt_w*.05"/>
                                          </p:val>
                                        </p:tav>
                                        <p:tav tm="100000">
                                          <p:val>
                                            <p:strVal val="#ppt_w"/>
                                          </p:val>
                                        </p:tav>
                                      </p:tavLst>
                                    </p:anim>
                                    <p:anim calcmode="lin" valueType="num">
                                      <p:cBhvr>
                                        <p:cTn id="67" dur="1000" fill="hold"/>
                                        <p:tgtEl>
                                          <p:spTgt spid="8">
                                            <p:graphicEl>
                                              <a:dgm id="{B170AEE5-E2CA-488A-B29D-BA16576F3BEC}"/>
                                            </p:graphic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8">
                                            <p:graphicEl>
                                              <a:dgm id="{B170AEE5-E2CA-488A-B29D-BA16576F3BEC}"/>
                                            </p:graphic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8">
                                            <p:graphicEl>
                                              <a:dgm id="{B170AEE5-E2CA-488A-B29D-BA16576F3BEC}"/>
                                            </p:graphic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8">
                                            <p:graphicEl>
                                              <a:dgm id="{B170AEE5-E2CA-488A-B29D-BA16576F3BEC}"/>
                                            </p:graphic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8">
                                            <p:graphicEl>
                                              <a:dgm id="{B170AEE5-E2CA-488A-B29D-BA16576F3BEC}"/>
                                            </p:graphicEl>
                                          </p:spTgt>
                                        </p:tgtEl>
                                      </p:cBhvr>
                                    </p:animEffect>
                                  </p:childTnLst>
                                </p:cTn>
                              </p:par>
                              <p:par>
                                <p:cTn id="72" presetID="25" presetClass="entr" presetSubtype="0" fill="hold" grpId="0" nodeType="withEffect">
                                  <p:stCondLst>
                                    <p:cond delay="0"/>
                                  </p:stCondLst>
                                  <p:childTnLst>
                                    <p:set>
                                      <p:cBhvr>
                                        <p:cTn id="73" dur="1" fill="hold">
                                          <p:stCondLst>
                                            <p:cond delay="0"/>
                                          </p:stCondLst>
                                        </p:cTn>
                                        <p:tgtEl>
                                          <p:spTgt spid="8">
                                            <p:graphicEl>
                                              <a:dgm id="{8F07B80D-A8C3-47E9-875B-A684EB61075F}"/>
                                            </p:graphicEl>
                                          </p:spTgt>
                                        </p:tgtEl>
                                        <p:attrNameLst>
                                          <p:attrName>style.visibility</p:attrName>
                                        </p:attrNameLst>
                                      </p:cBhvr>
                                      <p:to>
                                        <p:strVal val="visible"/>
                                      </p:to>
                                    </p:set>
                                    <p:anim calcmode="lin" valueType="num">
                                      <p:cBhvr>
                                        <p:cTn id="74" dur="500" decel="50000" fill="hold">
                                          <p:stCondLst>
                                            <p:cond delay="0"/>
                                          </p:stCondLst>
                                        </p:cTn>
                                        <p:tgtEl>
                                          <p:spTgt spid="8">
                                            <p:graphicEl>
                                              <a:dgm id="{8F07B80D-A8C3-47E9-875B-A684EB61075F}"/>
                                            </p:graphic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8">
                                            <p:graphicEl>
                                              <a:dgm id="{8F07B80D-A8C3-47E9-875B-A684EB61075F}"/>
                                            </p:graphic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8">
                                            <p:graphicEl>
                                              <a:dgm id="{8F07B80D-A8C3-47E9-875B-A684EB61075F}"/>
                                            </p:graphicEl>
                                          </p:spTgt>
                                        </p:tgtEl>
                                        <p:attrNameLst>
                                          <p:attrName>ppt_w</p:attrName>
                                        </p:attrNameLst>
                                      </p:cBhvr>
                                      <p:tavLst>
                                        <p:tav tm="0">
                                          <p:val>
                                            <p:strVal val="#ppt_w*.05"/>
                                          </p:val>
                                        </p:tav>
                                        <p:tav tm="100000">
                                          <p:val>
                                            <p:strVal val="#ppt_w"/>
                                          </p:val>
                                        </p:tav>
                                      </p:tavLst>
                                    </p:anim>
                                    <p:anim calcmode="lin" valueType="num">
                                      <p:cBhvr>
                                        <p:cTn id="77" dur="1000" fill="hold"/>
                                        <p:tgtEl>
                                          <p:spTgt spid="8">
                                            <p:graphicEl>
                                              <a:dgm id="{8F07B80D-A8C3-47E9-875B-A684EB61075F}"/>
                                            </p:graphic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8">
                                            <p:graphicEl>
                                              <a:dgm id="{8F07B80D-A8C3-47E9-875B-A684EB61075F}"/>
                                            </p:graphic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8">
                                            <p:graphicEl>
                                              <a:dgm id="{8F07B80D-A8C3-47E9-875B-A684EB61075F}"/>
                                            </p:graphic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8">
                                            <p:graphicEl>
                                              <a:dgm id="{8F07B80D-A8C3-47E9-875B-A684EB61075F}"/>
                                            </p:graphic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8">
                                            <p:graphicEl>
                                              <a:dgm id="{8F07B80D-A8C3-47E9-875B-A684EB61075F}"/>
                                            </p:graphicEl>
                                          </p:spTgt>
                                        </p:tgtEl>
                                      </p:cBhvr>
                                    </p:animEffect>
                                  </p:childTnLst>
                                </p:cTn>
                              </p:par>
                              <p:par>
                                <p:cTn id="82" presetID="25" presetClass="entr" presetSubtype="0" fill="hold" grpId="0" nodeType="withEffect">
                                  <p:stCondLst>
                                    <p:cond delay="0"/>
                                  </p:stCondLst>
                                  <p:childTnLst>
                                    <p:set>
                                      <p:cBhvr>
                                        <p:cTn id="83" dur="1" fill="hold">
                                          <p:stCondLst>
                                            <p:cond delay="0"/>
                                          </p:stCondLst>
                                        </p:cTn>
                                        <p:tgtEl>
                                          <p:spTgt spid="8">
                                            <p:graphicEl>
                                              <a:dgm id="{312BC9E4-B8E7-46F4-8ADD-A6392959953B}"/>
                                            </p:graphicEl>
                                          </p:spTgt>
                                        </p:tgtEl>
                                        <p:attrNameLst>
                                          <p:attrName>style.visibility</p:attrName>
                                        </p:attrNameLst>
                                      </p:cBhvr>
                                      <p:to>
                                        <p:strVal val="visible"/>
                                      </p:to>
                                    </p:set>
                                    <p:anim calcmode="lin" valueType="num">
                                      <p:cBhvr>
                                        <p:cTn id="84" dur="500" decel="50000" fill="hold">
                                          <p:stCondLst>
                                            <p:cond delay="0"/>
                                          </p:stCondLst>
                                        </p:cTn>
                                        <p:tgtEl>
                                          <p:spTgt spid="8">
                                            <p:graphicEl>
                                              <a:dgm id="{312BC9E4-B8E7-46F4-8ADD-A6392959953B}"/>
                                            </p:graphic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8">
                                            <p:graphicEl>
                                              <a:dgm id="{312BC9E4-B8E7-46F4-8ADD-A6392959953B}"/>
                                            </p:graphic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8">
                                            <p:graphicEl>
                                              <a:dgm id="{312BC9E4-B8E7-46F4-8ADD-A6392959953B}"/>
                                            </p:graphicEl>
                                          </p:spTgt>
                                        </p:tgtEl>
                                        <p:attrNameLst>
                                          <p:attrName>ppt_w</p:attrName>
                                        </p:attrNameLst>
                                      </p:cBhvr>
                                      <p:tavLst>
                                        <p:tav tm="0">
                                          <p:val>
                                            <p:strVal val="#ppt_w*.05"/>
                                          </p:val>
                                        </p:tav>
                                        <p:tav tm="100000">
                                          <p:val>
                                            <p:strVal val="#ppt_w"/>
                                          </p:val>
                                        </p:tav>
                                      </p:tavLst>
                                    </p:anim>
                                    <p:anim calcmode="lin" valueType="num">
                                      <p:cBhvr>
                                        <p:cTn id="87" dur="1000" fill="hold"/>
                                        <p:tgtEl>
                                          <p:spTgt spid="8">
                                            <p:graphicEl>
                                              <a:dgm id="{312BC9E4-B8E7-46F4-8ADD-A6392959953B}"/>
                                            </p:graphic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8">
                                            <p:graphicEl>
                                              <a:dgm id="{312BC9E4-B8E7-46F4-8ADD-A6392959953B}"/>
                                            </p:graphic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8">
                                            <p:graphicEl>
                                              <a:dgm id="{312BC9E4-B8E7-46F4-8ADD-A6392959953B}"/>
                                            </p:graphic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8">
                                            <p:graphicEl>
                                              <a:dgm id="{312BC9E4-B8E7-46F4-8ADD-A6392959953B}"/>
                                            </p:graphic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8">
                                            <p:graphicEl>
                                              <a:dgm id="{312BC9E4-B8E7-46F4-8ADD-A6392959953B}"/>
                                            </p:graphicEl>
                                          </p:spTgt>
                                        </p:tgtEl>
                                      </p:cBhvr>
                                    </p:animEffect>
                                  </p:childTnLst>
                                </p:cTn>
                              </p:par>
                              <p:par>
                                <p:cTn id="92" presetID="25" presetClass="entr" presetSubtype="0" fill="hold" grpId="0" nodeType="withEffect">
                                  <p:stCondLst>
                                    <p:cond delay="0"/>
                                  </p:stCondLst>
                                  <p:childTnLst>
                                    <p:set>
                                      <p:cBhvr>
                                        <p:cTn id="93" dur="1" fill="hold">
                                          <p:stCondLst>
                                            <p:cond delay="0"/>
                                          </p:stCondLst>
                                        </p:cTn>
                                        <p:tgtEl>
                                          <p:spTgt spid="8">
                                            <p:graphicEl>
                                              <a:dgm id="{04CB3258-CD14-4429-9CED-B54CE5E2D27C}"/>
                                            </p:graphicEl>
                                          </p:spTgt>
                                        </p:tgtEl>
                                        <p:attrNameLst>
                                          <p:attrName>style.visibility</p:attrName>
                                        </p:attrNameLst>
                                      </p:cBhvr>
                                      <p:to>
                                        <p:strVal val="visible"/>
                                      </p:to>
                                    </p:set>
                                    <p:anim calcmode="lin" valueType="num">
                                      <p:cBhvr>
                                        <p:cTn id="94" dur="500" decel="50000" fill="hold">
                                          <p:stCondLst>
                                            <p:cond delay="0"/>
                                          </p:stCondLst>
                                        </p:cTn>
                                        <p:tgtEl>
                                          <p:spTgt spid="8">
                                            <p:graphicEl>
                                              <a:dgm id="{04CB3258-CD14-4429-9CED-B54CE5E2D27C}"/>
                                            </p:graphicEl>
                                          </p:spTgt>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8">
                                            <p:graphicEl>
                                              <a:dgm id="{04CB3258-CD14-4429-9CED-B54CE5E2D27C}"/>
                                            </p:graphicEl>
                                          </p:spTgt>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8">
                                            <p:graphicEl>
                                              <a:dgm id="{04CB3258-CD14-4429-9CED-B54CE5E2D27C}"/>
                                            </p:graphicEl>
                                          </p:spTgt>
                                        </p:tgtEl>
                                        <p:attrNameLst>
                                          <p:attrName>ppt_w</p:attrName>
                                        </p:attrNameLst>
                                      </p:cBhvr>
                                      <p:tavLst>
                                        <p:tav tm="0">
                                          <p:val>
                                            <p:strVal val="#ppt_w*.05"/>
                                          </p:val>
                                        </p:tav>
                                        <p:tav tm="100000">
                                          <p:val>
                                            <p:strVal val="#ppt_w"/>
                                          </p:val>
                                        </p:tav>
                                      </p:tavLst>
                                    </p:anim>
                                    <p:anim calcmode="lin" valueType="num">
                                      <p:cBhvr>
                                        <p:cTn id="97" dur="1000" fill="hold"/>
                                        <p:tgtEl>
                                          <p:spTgt spid="8">
                                            <p:graphicEl>
                                              <a:dgm id="{04CB3258-CD14-4429-9CED-B54CE5E2D27C}"/>
                                            </p:graphicEl>
                                          </p:spTgt>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8">
                                            <p:graphicEl>
                                              <a:dgm id="{04CB3258-CD14-4429-9CED-B54CE5E2D27C}"/>
                                            </p:graphicEl>
                                          </p:spTgt>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8">
                                            <p:graphicEl>
                                              <a:dgm id="{04CB3258-CD14-4429-9CED-B54CE5E2D27C}"/>
                                            </p:graphicEl>
                                          </p:spTgt>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8">
                                            <p:graphicEl>
                                              <a:dgm id="{04CB3258-CD14-4429-9CED-B54CE5E2D27C}"/>
                                            </p:graphicEl>
                                          </p:spTgt>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8">
                                            <p:graphicEl>
                                              <a:dgm id="{04CB3258-CD14-4429-9CED-B54CE5E2D27C}"/>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5" presetClass="entr" presetSubtype="0" fill="hold" grpId="0" nodeType="clickEffect">
                                  <p:stCondLst>
                                    <p:cond delay="0"/>
                                  </p:stCondLst>
                                  <p:childTnLst>
                                    <p:set>
                                      <p:cBhvr>
                                        <p:cTn id="105" dur="1" fill="hold">
                                          <p:stCondLst>
                                            <p:cond delay="0"/>
                                          </p:stCondLst>
                                        </p:cTn>
                                        <p:tgtEl>
                                          <p:spTgt spid="8">
                                            <p:graphicEl>
                                              <a:dgm id="{563025A9-302B-49AE-A3D1-80EE7FA6199D}"/>
                                            </p:graphicEl>
                                          </p:spTgt>
                                        </p:tgtEl>
                                        <p:attrNameLst>
                                          <p:attrName>style.visibility</p:attrName>
                                        </p:attrNameLst>
                                      </p:cBhvr>
                                      <p:to>
                                        <p:strVal val="visible"/>
                                      </p:to>
                                    </p:set>
                                    <p:anim calcmode="lin" valueType="num">
                                      <p:cBhvr>
                                        <p:cTn id="106" dur="500" decel="50000" fill="hold">
                                          <p:stCondLst>
                                            <p:cond delay="0"/>
                                          </p:stCondLst>
                                        </p:cTn>
                                        <p:tgtEl>
                                          <p:spTgt spid="8">
                                            <p:graphicEl>
                                              <a:dgm id="{563025A9-302B-49AE-A3D1-80EE7FA6199D}"/>
                                            </p:graphicEl>
                                          </p:spTgt>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8">
                                            <p:graphicEl>
                                              <a:dgm id="{563025A9-302B-49AE-A3D1-80EE7FA6199D}"/>
                                            </p:graphicEl>
                                          </p:spTgt>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8">
                                            <p:graphicEl>
                                              <a:dgm id="{563025A9-302B-49AE-A3D1-80EE7FA6199D}"/>
                                            </p:graphicEl>
                                          </p:spTgt>
                                        </p:tgtEl>
                                        <p:attrNameLst>
                                          <p:attrName>ppt_w</p:attrName>
                                        </p:attrNameLst>
                                      </p:cBhvr>
                                      <p:tavLst>
                                        <p:tav tm="0">
                                          <p:val>
                                            <p:strVal val="#ppt_w*.05"/>
                                          </p:val>
                                        </p:tav>
                                        <p:tav tm="100000">
                                          <p:val>
                                            <p:strVal val="#ppt_w"/>
                                          </p:val>
                                        </p:tav>
                                      </p:tavLst>
                                    </p:anim>
                                    <p:anim calcmode="lin" valueType="num">
                                      <p:cBhvr>
                                        <p:cTn id="109" dur="1000" fill="hold"/>
                                        <p:tgtEl>
                                          <p:spTgt spid="8">
                                            <p:graphicEl>
                                              <a:dgm id="{563025A9-302B-49AE-A3D1-80EE7FA6199D}"/>
                                            </p:graphicEl>
                                          </p:spTgt>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8">
                                            <p:graphicEl>
                                              <a:dgm id="{563025A9-302B-49AE-A3D1-80EE7FA6199D}"/>
                                            </p:graphicEl>
                                          </p:spTgt>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8">
                                            <p:graphicEl>
                                              <a:dgm id="{563025A9-302B-49AE-A3D1-80EE7FA6199D}"/>
                                            </p:graphicEl>
                                          </p:spTgt>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8">
                                            <p:graphicEl>
                                              <a:dgm id="{563025A9-302B-49AE-A3D1-80EE7FA6199D}"/>
                                            </p:graphicEl>
                                          </p:spTgt>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8">
                                            <p:graphicEl>
                                              <a:dgm id="{563025A9-302B-49AE-A3D1-80EE7FA6199D}"/>
                                            </p:graphicEl>
                                          </p:spTgt>
                                        </p:tgtEl>
                                      </p:cBhvr>
                                    </p:animEffect>
                                  </p:childTnLst>
                                </p:cTn>
                              </p:par>
                              <p:par>
                                <p:cTn id="114" presetID="25" presetClass="entr" presetSubtype="0" fill="hold" grpId="0" nodeType="withEffect">
                                  <p:stCondLst>
                                    <p:cond delay="0"/>
                                  </p:stCondLst>
                                  <p:childTnLst>
                                    <p:set>
                                      <p:cBhvr>
                                        <p:cTn id="115" dur="1" fill="hold">
                                          <p:stCondLst>
                                            <p:cond delay="0"/>
                                          </p:stCondLst>
                                        </p:cTn>
                                        <p:tgtEl>
                                          <p:spTgt spid="8">
                                            <p:graphicEl>
                                              <a:dgm id="{2145BD28-7F66-4ED2-A327-E11751162847}"/>
                                            </p:graphicEl>
                                          </p:spTgt>
                                        </p:tgtEl>
                                        <p:attrNameLst>
                                          <p:attrName>style.visibility</p:attrName>
                                        </p:attrNameLst>
                                      </p:cBhvr>
                                      <p:to>
                                        <p:strVal val="visible"/>
                                      </p:to>
                                    </p:set>
                                    <p:anim calcmode="lin" valueType="num">
                                      <p:cBhvr>
                                        <p:cTn id="116" dur="500" decel="50000" fill="hold">
                                          <p:stCondLst>
                                            <p:cond delay="0"/>
                                          </p:stCondLst>
                                        </p:cTn>
                                        <p:tgtEl>
                                          <p:spTgt spid="8">
                                            <p:graphicEl>
                                              <a:dgm id="{2145BD28-7F66-4ED2-A327-E11751162847}"/>
                                            </p:graphicEl>
                                          </p:spTgt>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8">
                                            <p:graphicEl>
                                              <a:dgm id="{2145BD28-7F66-4ED2-A327-E11751162847}"/>
                                            </p:graphicEl>
                                          </p:spTgt>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8">
                                            <p:graphicEl>
                                              <a:dgm id="{2145BD28-7F66-4ED2-A327-E11751162847}"/>
                                            </p:graphicEl>
                                          </p:spTgt>
                                        </p:tgtEl>
                                        <p:attrNameLst>
                                          <p:attrName>ppt_w</p:attrName>
                                        </p:attrNameLst>
                                      </p:cBhvr>
                                      <p:tavLst>
                                        <p:tav tm="0">
                                          <p:val>
                                            <p:strVal val="#ppt_w*.05"/>
                                          </p:val>
                                        </p:tav>
                                        <p:tav tm="100000">
                                          <p:val>
                                            <p:strVal val="#ppt_w"/>
                                          </p:val>
                                        </p:tav>
                                      </p:tavLst>
                                    </p:anim>
                                    <p:anim calcmode="lin" valueType="num">
                                      <p:cBhvr>
                                        <p:cTn id="119" dur="1000" fill="hold"/>
                                        <p:tgtEl>
                                          <p:spTgt spid="8">
                                            <p:graphicEl>
                                              <a:dgm id="{2145BD28-7F66-4ED2-A327-E11751162847}"/>
                                            </p:graphicEl>
                                          </p:spTgt>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8">
                                            <p:graphicEl>
                                              <a:dgm id="{2145BD28-7F66-4ED2-A327-E11751162847}"/>
                                            </p:graphicEl>
                                          </p:spTgt>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8">
                                            <p:graphicEl>
                                              <a:dgm id="{2145BD28-7F66-4ED2-A327-E11751162847}"/>
                                            </p:graphicEl>
                                          </p:spTgt>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8">
                                            <p:graphicEl>
                                              <a:dgm id="{2145BD28-7F66-4ED2-A327-E11751162847}"/>
                                            </p:graphicEl>
                                          </p:spTgt>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8">
                                            <p:graphicEl>
                                              <a:dgm id="{2145BD28-7F66-4ED2-A327-E11751162847}"/>
                                            </p:graphicEl>
                                          </p:spTgt>
                                        </p:tgtEl>
                                      </p:cBhvr>
                                    </p:animEffect>
                                  </p:childTnLst>
                                </p:cTn>
                              </p:par>
                              <p:par>
                                <p:cTn id="124" presetID="25" presetClass="entr" presetSubtype="0" fill="hold" grpId="0" nodeType="withEffect">
                                  <p:stCondLst>
                                    <p:cond delay="0"/>
                                  </p:stCondLst>
                                  <p:childTnLst>
                                    <p:set>
                                      <p:cBhvr>
                                        <p:cTn id="125" dur="1" fill="hold">
                                          <p:stCondLst>
                                            <p:cond delay="0"/>
                                          </p:stCondLst>
                                        </p:cTn>
                                        <p:tgtEl>
                                          <p:spTgt spid="8">
                                            <p:graphicEl>
                                              <a:dgm id="{52C4622B-494A-45FF-949F-5242D57A3988}"/>
                                            </p:graphicEl>
                                          </p:spTgt>
                                        </p:tgtEl>
                                        <p:attrNameLst>
                                          <p:attrName>style.visibility</p:attrName>
                                        </p:attrNameLst>
                                      </p:cBhvr>
                                      <p:to>
                                        <p:strVal val="visible"/>
                                      </p:to>
                                    </p:set>
                                    <p:anim calcmode="lin" valueType="num">
                                      <p:cBhvr>
                                        <p:cTn id="126" dur="500" decel="50000" fill="hold">
                                          <p:stCondLst>
                                            <p:cond delay="0"/>
                                          </p:stCondLst>
                                        </p:cTn>
                                        <p:tgtEl>
                                          <p:spTgt spid="8">
                                            <p:graphicEl>
                                              <a:dgm id="{52C4622B-494A-45FF-949F-5242D57A3988}"/>
                                            </p:graphicEl>
                                          </p:spTgt>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8">
                                            <p:graphicEl>
                                              <a:dgm id="{52C4622B-494A-45FF-949F-5242D57A3988}"/>
                                            </p:graphicEl>
                                          </p:spTgt>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8">
                                            <p:graphicEl>
                                              <a:dgm id="{52C4622B-494A-45FF-949F-5242D57A3988}"/>
                                            </p:graphicEl>
                                          </p:spTgt>
                                        </p:tgtEl>
                                        <p:attrNameLst>
                                          <p:attrName>ppt_w</p:attrName>
                                        </p:attrNameLst>
                                      </p:cBhvr>
                                      <p:tavLst>
                                        <p:tav tm="0">
                                          <p:val>
                                            <p:strVal val="#ppt_w*.05"/>
                                          </p:val>
                                        </p:tav>
                                        <p:tav tm="100000">
                                          <p:val>
                                            <p:strVal val="#ppt_w"/>
                                          </p:val>
                                        </p:tav>
                                      </p:tavLst>
                                    </p:anim>
                                    <p:anim calcmode="lin" valueType="num">
                                      <p:cBhvr>
                                        <p:cTn id="129" dur="1000" fill="hold"/>
                                        <p:tgtEl>
                                          <p:spTgt spid="8">
                                            <p:graphicEl>
                                              <a:dgm id="{52C4622B-494A-45FF-949F-5242D57A3988}"/>
                                            </p:graphicEl>
                                          </p:spTgt>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8">
                                            <p:graphicEl>
                                              <a:dgm id="{52C4622B-494A-45FF-949F-5242D57A3988}"/>
                                            </p:graphicEl>
                                          </p:spTgt>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8">
                                            <p:graphicEl>
                                              <a:dgm id="{52C4622B-494A-45FF-949F-5242D57A3988}"/>
                                            </p:graphicEl>
                                          </p:spTgt>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8">
                                            <p:graphicEl>
                                              <a:dgm id="{52C4622B-494A-45FF-949F-5242D57A3988}"/>
                                            </p:graphicEl>
                                          </p:spTgt>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8">
                                            <p:graphicEl>
                                              <a:dgm id="{52C4622B-494A-45FF-949F-5242D57A3988}"/>
                                            </p:graphicEl>
                                          </p:spTgt>
                                        </p:tgtEl>
                                      </p:cBhvr>
                                    </p:animEffect>
                                  </p:childTnLst>
                                </p:cTn>
                              </p:par>
                              <p:par>
                                <p:cTn id="134" presetID="25" presetClass="entr" presetSubtype="0" fill="hold" grpId="0" nodeType="withEffect">
                                  <p:stCondLst>
                                    <p:cond delay="0"/>
                                  </p:stCondLst>
                                  <p:childTnLst>
                                    <p:set>
                                      <p:cBhvr>
                                        <p:cTn id="135" dur="1" fill="hold">
                                          <p:stCondLst>
                                            <p:cond delay="0"/>
                                          </p:stCondLst>
                                        </p:cTn>
                                        <p:tgtEl>
                                          <p:spTgt spid="8">
                                            <p:graphicEl>
                                              <a:dgm id="{940F0FBC-84FF-4653-883A-EFB7DD30E203}"/>
                                            </p:graphicEl>
                                          </p:spTgt>
                                        </p:tgtEl>
                                        <p:attrNameLst>
                                          <p:attrName>style.visibility</p:attrName>
                                        </p:attrNameLst>
                                      </p:cBhvr>
                                      <p:to>
                                        <p:strVal val="visible"/>
                                      </p:to>
                                    </p:set>
                                    <p:anim calcmode="lin" valueType="num">
                                      <p:cBhvr>
                                        <p:cTn id="136" dur="500" decel="50000" fill="hold">
                                          <p:stCondLst>
                                            <p:cond delay="0"/>
                                          </p:stCondLst>
                                        </p:cTn>
                                        <p:tgtEl>
                                          <p:spTgt spid="8">
                                            <p:graphicEl>
                                              <a:dgm id="{940F0FBC-84FF-4653-883A-EFB7DD30E203}"/>
                                            </p:graphicEl>
                                          </p:spTgt>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8">
                                            <p:graphicEl>
                                              <a:dgm id="{940F0FBC-84FF-4653-883A-EFB7DD30E203}"/>
                                            </p:graphicEl>
                                          </p:spTgt>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8">
                                            <p:graphicEl>
                                              <a:dgm id="{940F0FBC-84FF-4653-883A-EFB7DD30E203}"/>
                                            </p:graphicEl>
                                          </p:spTgt>
                                        </p:tgtEl>
                                        <p:attrNameLst>
                                          <p:attrName>ppt_w</p:attrName>
                                        </p:attrNameLst>
                                      </p:cBhvr>
                                      <p:tavLst>
                                        <p:tav tm="0">
                                          <p:val>
                                            <p:strVal val="#ppt_w*.05"/>
                                          </p:val>
                                        </p:tav>
                                        <p:tav tm="100000">
                                          <p:val>
                                            <p:strVal val="#ppt_w"/>
                                          </p:val>
                                        </p:tav>
                                      </p:tavLst>
                                    </p:anim>
                                    <p:anim calcmode="lin" valueType="num">
                                      <p:cBhvr>
                                        <p:cTn id="139" dur="1000" fill="hold"/>
                                        <p:tgtEl>
                                          <p:spTgt spid="8">
                                            <p:graphicEl>
                                              <a:dgm id="{940F0FBC-84FF-4653-883A-EFB7DD30E203}"/>
                                            </p:graphicEl>
                                          </p:spTgt>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8">
                                            <p:graphicEl>
                                              <a:dgm id="{940F0FBC-84FF-4653-883A-EFB7DD30E203}"/>
                                            </p:graphicEl>
                                          </p:spTgt>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8">
                                            <p:graphicEl>
                                              <a:dgm id="{940F0FBC-84FF-4653-883A-EFB7DD30E203}"/>
                                            </p:graphicEl>
                                          </p:spTgt>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8">
                                            <p:graphicEl>
                                              <a:dgm id="{940F0FBC-84FF-4653-883A-EFB7DD30E203}"/>
                                            </p:graphicEl>
                                          </p:spTgt>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8">
                                            <p:graphicEl>
                                              <a:dgm id="{940F0FBC-84FF-4653-883A-EFB7DD30E2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2050" name="Picture 2" descr="G:\Dibujos\Oxygen\03\JPG Format\Original Art\Soft Edge\Freedom.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233126" y="3101763"/>
            <a:ext cx="3034379" cy="43336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0" y="149346"/>
            <a:ext cx="9144000" cy="707886"/>
          </a:xfrm>
          <a:prstGeom prst="rect">
            <a:avLst/>
          </a:prstGeom>
          <a:noFill/>
        </p:spPr>
        <p:txBody>
          <a:bodyPr wrap="square" rtlCol="0">
            <a:spAutoFit/>
          </a:bodyPr>
          <a:lstStyle/>
          <a:p>
            <a:pPr algn="ctr"/>
            <a:r>
              <a:rPr lang="ro-RO" sz="4000" b="1" dirty="0" smtClean="0">
                <a:ln w="24500" cmpd="dbl">
                  <a:solidFill>
                    <a:srgbClr val="792D2B"/>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DREPTATEA ȘI MILA ÎN SABAT</a:t>
            </a:r>
            <a:endParaRPr lang="es-ES" sz="4000" b="1" dirty="0">
              <a:ln w="24500" cmpd="dbl">
                <a:solidFill>
                  <a:srgbClr val="792D2B"/>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CuadroTexto"/>
          <p:cNvSpPr txBox="1"/>
          <p:nvPr/>
        </p:nvSpPr>
        <p:spPr>
          <a:xfrm>
            <a:off x="107504" y="692696"/>
            <a:ext cx="8712968" cy="461665"/>
          </a:xfrm>
          <a:prstGeom prst="rect">
            <a:avLst/>
          </a:prstGeom>
          <a:noFill/>
        </p:spPr>
        <p:txBody>
          <a:bodyPr wrap="square" rtlCol="0">
            <a:spAutoFit/>
          </a:bodyPr>
          <a:lstStyle/>
          <a:p>
            <a:pPr>
              <a:spcBef>
                <a:spcPts val="600"/>
              </a:spcBef>
            </a:pPr>
            <a:r>
              <a:rPr lang="ro-RO" sz="2400" b="1" dirty="0" smtClean="0"/>
              <a:t>Unde este </a:t>
            </a:r>
            <a:r>
              <a:rPr lang="es-ES" sz="2400" b="1" dirty="0" smtClean="0"/>
              <a:t>«</a:t>
            </a:r>
            <a:r>
              <a:rPr lang="ro-RO" sz="2400" b="1" dirty="0" smtClean="0"/>
              <a:t>dreptatea socială</a:t>
            </a:r>
            <a:r>
              <a:rPr lang="es-ES" sz="2400" b="1" dirty="0" smtClean="0"/>
              <a:t>» </a:t>
            </a:r>
            <a:r>
              <a:rPr lang="ro-RO" sz="2400" b="1" dirty="0" smtClean="0"/>
              <a:t>în fiecare din aceste ocazii</a:t>
            </a:r>
            <a:r>
              <a:rPr lang="es-ES" sz="2400" b="1" dirty="0" smtClean="0"/>
              <a:t>? </a:t>
            </a:r>
            <a:endParaRPr lang="es-ES" sz="2400" b="1" dirty="0"/>
          </a:p>
        </p:txBody>
      </p:sp>
      <p:graphicFrame>
        <p:nvGraphicFramePr>
          <p:cNvPr id="4" name="3 Diagrama"/>
          <p:cNvGraphicFramePr/>
          <p:nvPr>
            <p:extLst>
              <p:ext uri="{D42A27DB-BD31-4B8C-83A1-F6EECF244321}">
                <p14:modId xmlns:p14="http://schemas.microsoft.com/office/powerpoint/2010/main" xmlns="" val="1894333490"/>
              </p:ext>
            </p:extLst>
          </p:nvPr>
        </p:nvGraphicFramePr>
        <p:xfrm>
          <a:off x="107504" y="1196752"/>
          <a:ext cx="8712968" cy="2592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Rectángulo"/>
          <p:cNvSpPr/>
          <p:nvPr/>
        </p:nvSpPr>
        <p:spPr>
          <a:xfrm>
            <a:off x="174570" y="3933056"/>
            <a:ext cx="5981606" cy="2523768"/>
          </a:xfrm>
          <a:prstGeom prst="rect">
            <a:avLst/>
          </a:prstGeom>
          <a:solidFill>
            <a:schemeClr val="accent2">
              <a:lumMod val="60000"/>
              <a:lumOff val="40000"/>
              <a:alpha val="67000"/>
            </a:schemeClr>
          </a:solidFill>
          <a:effectLst>
            <a:softEdge rad="76200"/>
          </a:effectLst>
        </p:spPr>
        <p:txBody>
          <a:bodyPr wrap="square">
            <a:spAutoFit/>
          </a:bodyPr>
          <a:lstStyle/>
          <a:p>
            <a:pPr algn="ctr"/>
            <a:r>
              <a:rPr lang="es-ES" dirty="0" smtClean="0">
                <a:latin typeface="Cooper Black" pitchFamily="18" charset="0"/>
              </a:rPr>
              <a:t>«</a:t>
            </a:r>
            <a:r>
              <a:rPr lang="vi-VN" b="1" dirty="0">
                <a:effectLst>
                  <a:outerShdw blurRad="38100" dist="38100" dir="2700000" algn="tl">
                    <a:srgbClr val="000000">
                      <a:alpha val="43137"/>
                    </a:srgbClr>
                  </a:outerShdw>
                </a:effectLst>
                <a:latin typeface="Arial" pitchFamily="34" charset="0"/>
                <a:cs typeface="Arial" pitchFamily="34" charset="0"/>
              </a:rPr>
              <a:t>Cât de deosebite ar fi stările din lume din punct de vedere moral, spiritual şi material, dacă ar fi trăită legea dată de Dumnezeu pentru binele celor săraci! Egoismul şi înălţarea de sine nu ar fi date pe faţă, aşa cum se întâmplă acum, ci fiecare ar arăta o prietenoasă înclinaţie pentru a susţine fericirea şi bunăstarea altora şi nu s-ar mai vedea atâta mizerie, câtă există acum în multe ţări</a:t>
            </a:r>
            <a:r>
              <a:rPr lang="vi-VN" dirty="0">
                <a:latin typeface="Cooper Black" pitchFamily="18" charset="0"/>
              </a:rPr>
              <a:t>.</a:t>
            </a:r>
            <a:r>
              <a:rPr lang="es-ES" dirty="0" smtClean="0">
                <a:latin typeface="Cooper Black" pitchFamily="18" charset="0"/>
              </a:rPr>
              <a:t>»</a:t>
            </a:r>
          </a:p>
          <a:p>
            <a:pPr algn="r"/>
            <a:r>
              <a:rPr lang="es-ES" sz="1400" b="1" dirty="0" smtClean="0"/>
              <a:t>E.G.W. (</a:t>
            </a:r>
            <a:r>
              <a:rPr lang="ro-RO" sz="1400" b="1" dirty="0" smtClean="0"/>
              <a:t>Patriarhi și profeți</a:t>
            </a:r>
            <a:r>
              <a:rPr lang="es-ES" sz="1400" b="1" dirty="0" smtClean="0"/>
              <a:t>, p</a:t>
            </a:r>
            <a:r>
              <a:rPr lang="ro-RO" sz="1400" b="1" dirty="0" smtClean="0"/>
              <a:t>a</a:t>
            </a:r>
            <a:r>
              <a:rPr lang="es-ES" sz="1400" b="1" dirty="0" smtClean="0"/>
              <a:t>g. 5</a:t>
            </a:r>
            <a:r>
              <a:rPr lang="ro-RO" sz="1400" b="1" dirty="0" smtClean="0"/>
              <a:t>3</a:t>
            </a:r>
            <a:r>
              <a:rPr lang="es-ES" sz="1400" b="1" dirty="0" smtClean="0"/>
              <a:t>6)</a:t>
            </a:r>
            <a:endParaRPr lang="es-ES" sz="1400" b="1" dirty="0"/>
          </a:p>
        </p:txBody>
      </p:sp>
    </p:spTree>
    <p:extLst>
      <p:ext uri="{BB962C8B-B14F-4D97-AF65-F5344CB8AC3E}">
        <p14:creationId xmlns:p14="http://schemas.microsoft.com/office/powerpoint/2010/main" xmlns="" val="209567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graphicEl>
                                              <a:dgm id="{05EE6378-240A-49A5-896B-283EF84A0DC3}"/>
                                            </p:graphicEl>
                                          </p:spTgt>
                                        </p:tgtEl>
                                        <p:attrNameLst>
                                          <p:attrName>style.visibility</p:attrName>
                                        </p:attrNameLst>
                                      </p:cBhvr>
                                      <p:to>
                                        <p:strVal val="visible"/>
                                      </p:to>
                                    </p:set>
                                    <p:animEffect transition="in" filter="wipe(left)">
                                      <p:cBhvr>
                                        <p:cTn id="14" dur="500"/>
                                        <p:tgtEl>
                                          <p:spTgt spid="4">
                                            <p:graphicEl>
                                              <a:dgm id="{05EE6378-240A-49A5-896B-283EF84A0DC3}"/>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graphicEl>
                                              <a:dgm id="{5AAD56AF-F57F-432B-8D6C-927A4ABD5ECC}"/>
                                            </p:graphicEl>
                                          </p:spTgt>
                                        </p:tgtEl>
                                        <p:attrNameLst>
                                          <p:attrName>style.visibility</p:attrName>
                                        </p:attrNameLst>
                                      </p:cBhvr>
                                      <p:to>
                                        <p:strVal val="visible"/>
                                      </p:to>
                                    </p:set>
                                    <p:animEffect transition="in" filter="wipe(left)">
                                      <p:cBhvr>
                                        <p:cTn id="17" dur="500"/>
                                        <p:tgtEl>
                                          <p:spTgt spid="4">
                                            <p:graphicEl>
                                              <a:dgm id="{5AAD56AF-F57F-432B-8D6C-927A4ABD5ECC}"/>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graphicEl>
                                              <a:dgm id="{9B51A746-673A-44E5-976E-FE38E773B447}"/>
                                            </p:graphicEl>
                                          </p:spTgt>
                                        </p:tgtEl>
                                        <p:attrNameLst>
                                          <p:attrName>style.visibility</p:attrName>
                                        </p:attrNameLst>
                                      </p:cBhvr>
                                      <p:to>
                                        <p:strVal val="visible"/>
                                      </p:to>
                                    </p:set>
                                    <p:animEffect transition="in" filter="wipe(left)">
                                      <p:cBhvr>
                                        <p:cTn id="20" dur="500"/>
                                        <p:tgtEl>
                                          <p:spTgt spid="4">
                                            <p:graphicEl>
                                              <a:dgm id="{9B51A746-673A-44E5-976E-FE38E773B44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graphicEl>
                                              <a:dgm id="{1962DB42-914D-4EB2-969C-E696DBA0E808}"/>
                                            </p:graphicEl>
                                          </p:spTgt>
                                        </p:tgtEl>
                                        <p:attrNameLst>
                                          <p:attrName>style.visibility</p:attrName>
                                        </p:attrNameLst>
                                      </p:cBhvr>
                                      <p:to>
                                        <p:strVal val="visible"/>
                                      </p:to>
                                    </p:set>
                                    <p:animEffect transition="in" filter="wipe(left)">
                                      <p:cBhvr>
                                        <p:cTn id="23" dur="500"/>
                                        <p:tgtEl>
                                          <p:spTgt spid="4">
                                            <p:graphicEl>
                                              <a:dgm id="{1962DB42-914D-4EB2-969C-E696DBA0E808}"/>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graphicEl>
                                              <a:dgm id="{DA8BF140-40A2-44A2-94CD-A906FABEF2B0}"/>
                                            </p:graphicEl>
                                          </p:spTgt>
                                        </p:tgtEl>
                                        <p:attrNameLst>
                                          <p:attrName>style.visibility</p:attrName>
                                        </p:attrNameLst>
                                      </p:cBhvr>
                                      <p:to>
                                        <p:strVal val="visible"/>
                                      </p:to>
                                    </p:set>
                                    <p:animEffect transition="in" filter="wipe(left)">
                                      <p:cBhvr>
                                        <p:cTn id="26" dur="500"/>
                                        <p:tgtEl>
                                          <p:spTgt spid="4">
                                            <p:graphicEl>
                                              <a:dgm id="{DA8BF140-40A2-44A2-94CD-A906FABEF2B0}"/>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graphicEl>
                                              <a:dgm id="{5E5DF35B-76A6-46B7-AD3A-DA2C41B648CE}"/>
                                            </p:graphicEl>
                                          </p:spTgt>
                                        </p:tgtEl>
                                        <p:attrNameLst>
                                          <p:attrName>style.visibility</p:attrName>
                                        </p:attrNameLst>
                                      </p:cBhvr>
                                      <p:to>
                                        <p:strVal val="visible"/>
                                      </p:to>
                                    </p:set>
                                    <p:animEffect transition="in" filter="wipe(left)">
                                      <p:cBhvr>
                                        <p:cTn id="29" dur="500"/>
                                        <p:tgtEl>
                                          <p:spTgt spid="4">
                                            <p:graphicEl>
                                              <a:dgm id="{5E5DF35B-76A6-46B7-AD3A-DA2C41B648CE}"/>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graphicEl>
                                              <a:dgm id="{1232899A-0035-4C94-852F-3749151F4C62}"/>
                                            </p:graphicEl>
                                          </p:spTgt>
                                        </p:tgtEl>
                                        <p:attrNameLst>
                                          <p:attrName>style.visibility</p:attrName>
                                        </p:attrNameLst>
                                      </p:cBhvr>
                                      <p:to>
                                        <p:strVal val="visible"/>
                                      </p:to>
                                    </p:set>
                                    <p:animEffect transition="in" filter="wipe(left)">
                                      <p:cBhvr>
                                        <p:cTn id="34" dur="500"/>
                                        <p:tgtEl>
                                          <p:spTgt spid="4">
                                            <p:graphicEl>
                                              <a:dgm id="{1232899A-0035-4C94-852F-3749151F4C62}"/>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graphicEl>
                                              <a:dgm id="{7F2D998C-2E4E-4D10-AEC5-56093FEE3EE4}"/>
                                            </p:graphicEl>
                                          </p:spTgt>
                                        </p:tgtEl>
                                        <p:attrNameLst>
                                          <p:attrName>style.visibility</p:attrName>
                                        </p:attrNameLst>
                                      </p:cBhvr>
                                      <p:to>
                                        <p:strVal val="visible"/>
                                      </p:to>
                                    </p:set>
                                    <p:animEffect transition="in" filter="wipe(left)">
                                      <p:cBhvr>
                                        <p:cTn id="37" dur="500"/>
                                        <p:tgtEl>
                                          <p:spTgt spid="4">
                                            <p:graphicEl>
                                              <a:dgm id="{7F2D998C-2E4E-4D10-AEC5-56093FEE3EE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dgm id="{E22DFCBA-31A5-4C33-A7E3-9B391C06A91A}"/>
                                            </p:graphicEl>
                                          </p:spTgt>
                                        </p:tgtEl>
                                        <p:attrNameLst>
                                          <p:attrName>style.visibility</p:attrName>
                                        </p:attrNameLst>
                                      </p:cBhvr>
                                      <p:to>
                                        <p:strVal val="visible"/>
                                      </p:to>
                                    </p:set>
                                    <p:animEffect transition="in" filter="wipe(left)">
                                      <p:cBhvr>
                                        <p:cTn id="42" dur="500"/>
                                        <p:tgtEl>
                                          <p:spTgt spid="4">
                                            <p:graphicEl>
                                              <a:dgm id="{E22DFCBA-31A5-4C33-A7E3-9B391C06A91A}"/>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
                                            <p:graphicEl>
                                              <a:dgm id="{7BB430F3-F160-44CB-8F20-68D1E3F54CBE}"/>
                                            </p:graphicEl>
                                          </p:spTgt>
                                        </p:tgtEl>
                                        <p:attrNameLst>
                                          <p:attrName>style.visibility</p:attrName>
                                        </p:attrNameLst>
                                      </p:cBhvr>
                                      <p:to>
                                        <p:strVal val="visible"/>
                                      </p:to>
                                    </p:set>
                                    <p:animEffect transition="in" filter="wipe(left)">
                                      <p:cBhvr>
                                        <p:cTn id="45" dur="500"/>
                                        <p:tgtEl>
                                          <p:spTgt spid="4">
                                            <p:graphicEl>
                                              <a:dgm id="{7BB430F3-F160-44CB-8F20-68D1E3F54CBE}"/>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
                                            <p:graphicEl>
                                              <a:dgm id="{220F85C0-9862-4514-A356-0D041C9A17C5}"/>
                                            </p:graphicEl>
                                          </p:spTgt>
                                        </p:tgtEl>
                                        <p:attrNameLst>
                                          <p:attrName>style.visibility</p:attrName>
                                        </p:attrNameLst>
                                      </p:cBhvr>
                                      <p:to>
                                        <p:strVal val="visible"/>
                                      </p:to>
                                    </p:set>
                                    <p:animEffect transition="in" filter="wipe(left)">
                                      <p:cBhvr>
                                        <p:cTn id="48" dur="500"/>
                                        <p:tgtEl>
                                          <p:spTgt spid="4">
                                            <p:graphicEl>
                                              <a:dgm id="{220F85C0-9862-4514-A356-0D041C9A17C5}"/>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
                                            <p:graphicEl>
                                              <a:dgm id="{6DF1B059-DF10-4566-9A23-3AA8391E9A94}"/>
                                            </p:graphicEl>
                                          </p:spTgt>
                                        </p:tgtEl>
                                        <p:attrNameLst>
                                          <p:attrName>style.visibility</p:attrName>
                                        </p:attrNameLst>
                                      </p:cBhvr>
                                      <p:to>
                                        <p:strVal val="visible"/>
                                      </p:to>
                                    </p:set>
                                    <p:animEffect transition="in" filter="wipe(left)">
                                      <p:cBhvr>
                                        <p:cTn id="51" dur="500"/>
                                        <p:tgtEl>
                                          <p:spTgt spid="4">
                                            <p:graphicEl>
                                              <a:dgm id="{6DF1B059-DF10-4566-9A23-3AA8391E9A94}"/>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graphicEl>
                                              <a:dgm id="{356AE836-6DAA-4203-9829-E0D799CB32DD}"/>
                                            </p:graphicEl>
                                          </p:spTgt>
                                        </p:tgtEl>
                                        <p:attrNameLst>
                                          <p:attrName>style.visibility</p:attrName>
                                        </p:attrNameLst>
                                      </p:cBhvr>
                                      <p:to>
                                        <p:strVal val="visible"/>
                                      </p:to>
                                    </p:set>
                                    <p:animEffect transition="in" filter="wipe(left)">
                                      <p:cBhvr>
                                        <p:cTn id="56" dur="500"/>
                                        <p:tgtEl>
                                          <p:spTgt spid="4">
                                            <p:graphicEl>
                                              <a:dgm id="{356AE836-6DAA-4203-9829-E0D799CB32DD}"/>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
                                            <p:graphicEl>
                                              <a:dgm id="{EC6FDE5C-B39D-4DD8-9C43-46077357D80B}"/>
                                            </p:graphicEl>
                                          </p:spTgt>
                                        </p:tgtEl>
                                        <p:attrNameLst>
                                          <p:attrName>style.visibility</p:attrName>
                                        </p:attrNameLst>
                                      </p:cBhvr>
                                      <p:to>
                                        <p:strVal val="visible"/>
                                      </p:to>
                                    </p:set>
                                    <p:animEffect transition="in" filter="wipe(left)">
                                      <p:cBhvr>
                                        <p:cTn id="59" dur="500"/>
                                        <p:tgtEl>
                                          <p:spTgt spid="4">
                                            <p:graphicEl>
                                              <a:dgm id="{EC6FDE5C-B39D-4DD8-9C43-46077357D80B}"/>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66B5F62B-B0F8-4279-9CFA-CAA526E35278}"/>
                                            </p:graphicEl>
                                          </p:spTgt>
                                        </p:tgtEl>
                                        <p:attrNameLst>
                                          <p:attrName>style.visibility</p:attrName>
                                        </p:attrNameLst>
                                      </p:cBhvr>
                                      <p:to>
                                        <p:strVal val="visible"/>
                                      </p:to>
                                    </p:set>
                                    <p:animEffect transition="in" filter="wipe(left)">
                                      <p:cBhvr>
                                        <p:cTn id="62" dur="500"/>
                                        <p:tgtEl>
                                          <p:spTgt spid="4">
                                            <p:graphicEl>
                                              <a:dgm id="{66B5F62B-B0F8-4279-9CFA-CAA526E35278}"/>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
                                            <p:graphicEl>
                                              <a:dgm id="{C7B00DEE-151E-49D0-A47C-FA75718D70F4}"/>
                                            </p:graphicEl>
                                          </p:spTgt>
                                        </p:tgtEl>
                                        <p:attrNameLst>
                                          <p:attrName>style.visibility</p:attrName>
                                        </p:attrNameLst>
                                      </p:cBhvr>
                                      <p:to>
                                        <p:strVal val="visible"/>
                                      </p:to>
                                    </p:set>
                                    <p:animEffect transition="in" filter="wipe(left)">
                                      <p:cBhvr>
                                        <p:cTn id="65" dur="500"/>
                                        <p:tgtEl>
                                          <p:spTgt spid="4">
                                            <p:graphicEl>
                                              <a:dgm id="{C7B00DEE-151E-49D0-A47C-FA75718D70F4}"/>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
                                            <p:graphicEl>
                                              <a:dgm id="{9B5C79C8-D477-4A46-AE65-71F285D15EA1}"/>
                                            </p:graphicEl>
                                          </p:spTgt>
                                        </p:tgtEl>
                                        <p:attrNameLst>
                                          <p:attrName>style.visibility</p:attrName>
                                        </p:attrNameLst>
                                      </p:cBhvr>
                                      <p:to>
                                        <p:strVal val="visible"/>
                                      </p:to>
                                    </p:set>
                                    <p:animEffect transition="in" filter="wipe(left)">
                                      <p:cBhvr>
                                        <p:cTn id="68" dur="500"/>
                                        <p:tgtEl>
                                          <p:spTgt spid="4">
                                            <p:graphicEl>
                                              <a:dgm id="{9B5C79C8-D477-4A46-AE65-71F285D15EA1}"/>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
                                            <p:graphicEl>
                                              <a:dgm id="{8EC6D8FD-6B41-4731-BD5D-ED3C5D9BCB00}"/>
                                            </p:graphicEl>
                                          </p:spTgt>
                                        </p:tgtEl>
                                        <p:attrNameLst>
                                          <p:attrName>style.visibility</p:attrName>
                                        </p:attrNameLst>
                                      </p:cBhvr>
                                      <p:to>
                                        <p:strVal val="visible"/>
                                      </p:to>
                                    </p:set>
                                    <p:animEffect transition="in" filter="wipe(left)">
                                      <p:cBhvr>
                                        <p:cTn id="71" dur="500"/>
                                        <p:tgtEl>
                                          <p:spTgt spid="4">
                                            <p:graphicEl>
                                              <a:dgm id="{8EC6D8FD-6B41-4731-BD5D-ED3C5D9BCB00}"/>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randombar(horizontal)">
                                      <p:cBhvr>
                                        <p:cTn id="7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uiExpand="1">
        <p:bldSub>
          <a:bldDgm bld="lvlAtOnce"/>
        </p:bldSub>
      </p:bldGraphic>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PastelsSmooth/>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noFill/>
        </p:spPr>
        <p:txBody>
          <a:bodyPr wrap="square" rtlCol="0">
            <a:spAutoFit/>
          </a:bodyPr>
          <a:lstStyle/>
          <a:p>
            <a:pPr algn="ctr"/>
            <a:r>
              <a:rPr lang="ro-RO" sz="40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DREPTATEA ȘI MILA </a:t>
            </a:r>
            <a:r>
              <a:rPr lang="ro-RO" sz="40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ÎN </a:t>
            </a:r>
            <a:r>
              <a:rPr lang="ro-RO" sz="40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SABAT</a:t>
            </a:r>
            <a:endParaRPr lang="ro-RO" sz="40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4 Rectángulo"/>
          <p:cNvSpPr/>
          <p:nvPr/>
        </p:nvSpPr>
        <p:spPr>
          <a:xfrm>
            <a:off x="4860032" y="739380"/>
            <a:ext cx="4211003" cy="5940088"/>
          </a:xfrm>
          <a:prstGeom prst="rect">
            <a:avLst/>
          </a:prstGeom>
        </p:spPr>
        <p:txBody>
          <a:bodyPr wrap="square">
            <a:spAutoFit/>
          </a:bodyPr>
          <a:lstStyle/>
          <a:p>
            <a:pPr>
              <a:lnSpc>
                <a:spcPts val="2500"/>
              </a:lnSpc>
              <a:spcBef>
                <a:spcPts val="600"/>
              </a:spcBef>
            </a:pPr>
            <a:r>
              <a:rPr lang="ro-RO" sz="2200" b="1" dirty="0" smtClean="0"/>
              <a:t>Sabatul zilei a șaptea ne spune că Dumnezeu este creatorul și dătătorul odihnei pentru toți cei care trăiesc pe acest pământ. Universalitatea odihnei sabatului implică ceva ce este comun tuturor, bogați sau săraci. Paternitatea universală a lui Dumnezeu înseamnă egalitate și preocupare comune între ființele umane. Pe de altă parte, ocaziile de odihnă </a:t>
            </a:r>
            <a:r>
              <a:rPr lang="ro-RO" sz="2200" b="1" dirty="0" smtClean="0"/>
              <a:t>«ceremoniale» ilustrează </a:t>
            </a:r>
            <a:r>
              <a:rPr lang="ro-RO" sz="2200" b="1" dirty="0" smtClean="0"/>
              <a:t>principii eterne. Ne învață cum să îi tratăm pe cei nevoiași. </a:t>
            </a:r>
          </a:p>
          <a:p>
            <a:pPr>
              <a:lnSpc>
                <a:spcPts val="2500"/>
              </a:lnSpc>
              <a:spcBef>
                <a:spcPts val="600"/>
              </a:spcBef>
            </a:pPr>
            <a:r>
              <a:rPr lang="ro-RO" sz="2200" b="1" dirty="0" smtClean="0"/>
              <a:t>Trăind conform cu aceste principii eterne, reprezentăm caracterul lui Dumnezeu în această </a:t>
            </a:r>
            <a:r>
              <a:rPr lang="ro-RO" sz="2200" b="1" dirty="0" smtClean="0"/>
              <a:t>lume.</a:t>
            </a:r>
            <a:endParaRPr lang="ro-RO" sz="2200" b="1" dirty="0"/>
          </a:p>
        </p:txBody>
      </p:sp>
      <p:pic>
        <p:nvPicPr>
          <p:cNvPr id="3075" name="Picture 3" descr="G:\Dibujos\la ley\CUARTO_M.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107504" y="836712"/>
            <a:ext cx="4653320" cy="5929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738687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PC-EUNICE\FondosTematicos\Profetas\Isaia, Geremia e Daniele.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497564" y="836711"/>
            <a:ext cx="3711554" cy="468052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0" y="0"/>
            <a:ext cx="9144000" cy="1323439"/>
          </a:xfrm>
          <a:prstGeom prst="rect">
            <a:avLst/>
          </a:prstGeom>
          <a:noFill/>
        </p:spPr>
        <p:txBody>
          <a:bodyPr wrap="square" rtlCol="0">
            <a:spAutoFit/>
          </a:bodyPr>
          <a:lstStyle/>
          <a:p>
            <a:pPr algn="ctr"/>
            <a:r>
              <a:rPr lang="ro-RO" sz="40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DREPTATEA ȘI MILA PREDICATE </a:t>
            </a:r>
            <a:r>
              <a:rPr lang="ro-RO" sz="40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 </a:t>
            </a:r>
            <a:r>
              <a:rPr lang="ro-RO" sz="40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PROFEȚI</a:t>
            </a:r>
            <a:endParaRPr lang="ro-RO" sz="40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Rectángulo"/>
          <p:cNvSpPr/>
          <p:nvPr/>
        </p:nvSpPr>
        <p:spPr>
          <a:xfrm>
            <a:off x="177814" y="1577780"/>
            <a:ext cx="5544616" cy="1631216"/>
          </a:xfrm>
          <a:prstGeom prst="rect">
            <a:avLst/>
          </a:prstGeom>
        </p:spPr>
        <p:txBody>
          <a:bodyPr wrap="square">
            <a:spAutoFit/>
          </a:bodyPr>
          <a:lstStyle/>
          <a:p>
            <a:r>
              <a:rPr lang="ro-RO" sz="2000" b="1" smtClean="0"/>
              <a:t>Profeții vorbeau adesea în favoarea celor nevoiași, chemând poporul lui Dumnezeu să se pocăiască pentru că au maltratat pe cei marginalizați și nevoiași. Dumnezeu refuză adorarea celor care fac astfel </a:t>
            </a:r>
            <a:r>
              <a:rPr lang="ro-RO" sz="2000" b="1" smtClean="0"/>
              <a:t>de </a:t>
            </a:r>
            <a:r>
              <a:rPr lang="ro-RO" sz="2000" b="1" smtClean="0"/>
              <a:t>lucruri.</a:t>
            </a:r>
            <a:endParaRPr lang="ro-RO" sz="2000" b="1"/>
          </a:p>
        </p:txBody>
      </p:sp>
      <p:sp>
        <p:nvSpPr>
          <p:cNvPr id="4" name="3 Rectángulo"/>
          <p:cNvSpPr/>
          <p:nvPr/>
        </p:nvSpPr>
        <p:spPr>
          <a:xfrm>
            <a:off x="179512" y="3440375"/>
            <a:ext cx="5040560" cy="1138773"/>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ro-RO" b="1" smtClean="0">
                <a:latin typeface="Comic Sans MS" pitchFamily="66" charset="0"/>
              </a:rPr>
              <a:t>«</a:t>
            </a:r>
            <a:r>
              <a:rPr lang="ro-RO" b="1" smtClean="0">
                <a:latin typeface="Comic Sans MS" pitchFamily="66" charset="0"/>
              </a:rPr>
              <a:t>Învăţaţi-vă să faceţi </a:t>
            </a:r>
            <a:r>
              <a:rPr lang="ro-RO" b="1" smtClean="0">
                <a:latin typeface="Comic Sans MS" pitchFamily="66" charset="0"/>
              </a:rPr>
              <a:t>binele</a:t>
            </a:r>
            <a:r>
              <a:rPr lang="ro-RO" b="1" smtClean="0">
                <a:latin typeface="Comic Sans MS" pitchFamily="66" charset="0"/>
              </a:rPr>
              <a:t>, căutaţi </a:t>
            </a:r>
            <a:r>
              <a:rPr lang="ro-RO" b="1" smtClean="0">
                <a:latin typeface="Comic Sans MS" pitchFamily="66" charset="0"/>
              </a:rPr>
              <a:t>dreptatea</a:t>
            </a:r>
            <a:r>
              <a:rPr lang="ro-RO" b="1" smtClean="0">
                <a:latin typeface="Comic Sans MS" pitchFamily="66" charset="0"/>
              </a:rPr>
              <a:t>, ocrotiţi pe cel </a:t>
            </a:r>
            <a:r>
              <a:rPr lang="ro-RO" b="1" smtClean="0">
                <a:latin typeface="Comic Sans MS" pitchFamily="66" charset="0"/>
              </a:rPr>
              <a:t>asuprit</a:t>
            </a:r>
            <a:r>
              <a:rPr lang="ro-RO" b="1" smtClean="0">
                <a:latin typeface="Comic Sans MS" pitchFamily="66" charset="0"/>
              </a:rPr>
              <a:t>, faceţi dreptate </a:t>
            </a:r>
            <a:r>
              <a:rPr lang="ro-RO" b="1" smtClean="0">
                <a:latin typeface="Comic Sans MS" pitchFamily="66" charset="0"/>
              </a:rPr>
              <a:t>orfanului</a:t>
            </a:r>
            <a:r>
              <a:rPr lang="ro-RO" b="1" smtClean="0">
                <a:latin typeface="Comic Sans MS" pitchFamily="66" charset="0"/>
              </a:rPr>
              <a:t>, apăraţi pe </a:t>
            </a:r>
            <a:r>
              <a:rPr lang="ro-RO" b="1" smtClean="0">
                <a:latin typeface="Comic Sans MS" pitchFamily="66" charset="0"/>
              </a:rPr>
              <a:t>văduvă!</a:t>
            </a:r>
            <a:r>
              <a:rPr lang="ro-RO" b="1" smtClean="0">
                <a:latin typeface="Comic Sans MS" pitchFamily="66" charset="0"/>
              </a:rPr>
              <a:t>» </a:t>
            </a:r>
            <a:r>
              <a:rPr lang="ro-RO" sz="1400" b="1" smtClean="0">
                <a:latin typeface="Comic Sans MS" pitchFamily="66" charset="0"/>
              </a:rPr>
              <a:t>(Isaia</a:t>
            </a:r>
            <a:r>
              <a:rPr lang="ro-RO" sz="1400" b="1" smtClean="0">
                <a:latin typeface="Comic Sans MS" pitchFamily="66" charset="0"/>
              </a:rPr>
              <a:t> </a:t>
            </a:r>
            <a:r>
              <a:rPr lang="ro-RO" sz="1400" b="1" smtClean="0">
                <a:latin typeface="Comic Sans MS" pitchFamily="66" charset="0"/>
              </a:rPr>
              <a:t>1:17)</a:t>
            </a:r>
            <a:endParaRPr lang="ro-RO" sz="1400" b="1">
              <a:latin typeface="Comic Sans MS" pitchFamily="66" charset="0"/>
            </a:endParaRPr>
          </a:p>
        </p:txBody>
      </p:sp>
      <p:sp>
        <p:nvSpPr>
          <p:cNvPr id="5" name="4 Rectángulo"/>
          <p:cNvSpPr/>
          <p:nvPr/>
        </p:nvSpPr>
        <p:spPr>
          <a:xfrm>
            <a:off x="179512" y="4584184"/>
            <a:ext cx="4968552"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ro-RO" b="1" smtClean="0">
                <a:solidFill>
                  <a:sysClr val="windowText" lastClr="000000"/>
                </a:solidFill>
                <a:latin typeface="Comic Sans MS" pitchFamily="66" charset="0"/>
              </a:rPr>
              <a:t>«… </a:t>
            </a:r>
            <a:r>
              <a:rPr lang="ro-RO" b="1" smtClean="0">
                <a:solidFill>
                  <a:sysClr val="windowText" lastClr="000000"/>
                </a:solidFill>
                <a:latin typeface="Comic Sans MS" pitchFamily="66" charset="0"/>
              </a:rPr>
              <a:t>Pentrucă</a:t>
            </a:r>
            <a:r>
              <a:rPr lang="ro-RO" b="1" smtClean="0">
                <a:solidFill>
                  <a:sysClr val="windowText" lastClr="000000"/>
                </a:solidFill>
                <a:latin typeface="Comic Sans MS" pitchFamily="66" charset="0"/>
              </a:rPr>
              <a:t>, zice </a:t>
            </a:r>
            <a:r>
              <a:rPr lang="ro-RO" b="1" smtClean="0">
                <a:solidFill>
                  <a:sysClr val="windowText" lastClr="000000"/>
                </a:solidFill>
                <a:latin typeface="Comic Sans MS" pitchFamily="66" charset="0"/>
              </a:rPr>
              <a:t>Domnul</a:t>
            </a:r>
            <a:r>
              <a:rPr lang="ro-RO" b="1" smtClean="0">
                <a:solidFill>
                  <a:sysClr val="windowText" lastClr="000000"/>
                </a:solidFill>
                <a:latin typeface="Comic Sans MS" pitchFamily="66" charset="0"/>
              </a:rPr>
              <a:t>, în ziua postului </a:t>
            </a:r>
            <a:r>
              <a:rPr lang="ro-RO" b="1" smtClean="0">
                <a:solidFill>
                  <a:sysClr val="windowText" lastClr="000000"/>
                </a:solidFill>
                <a:latin typeface="Comic Sans MS" pitchFamily="66" charset="0"/>
              </a:rPr>
              <a:t>vostru</a:t>
            </a:r>
            <a:r>
              <a:rPr lang="ro-RO" b="1" smtClean="0">
                <a:solidFill>
                  <a:sysClr val="windowText" lastClr="000000"/>
                </a:solidFill>
                <a:latin typeface="Comic Sans MS" pitchFamily="66" charset="0"/>
              </a:rPr>
              <a:t>, vă lăsaţi în voia pornirilor </a:t>
            </a:r>
            <a:r>
              <a:rPr lang="ro-RO" b="1" smtClean="0">
                <a:solidFill>
                  <a:sysClr val="windowText" lastClr="000000"/>
                </a:solidFill>
                <a:latin typeface="Comic Sans MS" pitchFamily="66" charset="0"/>
              </a:rPr>
              <a:t>voastre</a:t>
            </a:r>
            <a:r>
              <a:rPr lang="ro-RO" b="1" smtClean="0">
                <a:solidFill>
                  <a:sysClr val="windowText" lastClr="000000"/>
                </a:solidFill>
                <a:latin typeface="Comic Sans MS" pitchFamily="66" charset="0"/>
              </a:rPr>
              <a:t>, şi asupriţi pe simbriaşii </a:t>
            </a:r>
            <a:r>
              <a:rPr lang="ro-RO" b="1" smtClean="0">
                <a:solidFill>
                  <a:sysClr val="windowText" lastClr="000000"/>
                </a:solidFill>
                <a:latin typeface="Comic Sans MS" pitchFamily="66" charset="0"/>
              </a:rPr>
              <a:t>voştri.</a:t>
            </a:r>
            <a:r>
              <a:rPr lang="ro-RO" b="1" smtClean="0">
                <a:solidFill>
                  <a:sysClr val="windowText" lastClr="000000"/>
                </a:solidFill>
                <a:latin typeface="Comic Sans MS" pitchFamily="66" charset="0"/>
              </a:rPr>
              <a:t>» </a:t>
            </a:r>
            <a:r>
              <a:rPr lang="ro-RO" sz="1400" b="1" smtClean="0">
                <a:solidFill>
                  <a:sysClr val="windowText" lastClr="000000"/>
                </a:solidFill>
                <a:latin typeface="Comic Sans MS" pitchFamily="66" charset="0"/>
              </a:rPr>
              <a:t>(Isaia</a:t>
            </a:r>
            <a:r>
              <a:rPr lang="ro-RO" sz="1400" b="1" smtClean="0">
                <a:solidFill>
                  <a:sysClr val="windowText" lastClr="000000"/>
                </a:solidFill>
                <a:latin typeface="Comic Sans MS" pitchFamily="66" charset="0"/>
              </a:rPr>
              <a:t> </a:t>
            </a:r>
            <a:r>
              <a:rPr lang="ro-RO" sz="1400" b="1" smtClean="0">
                <a:solidFill>
                  <a:sysClr val="windowText" lastClr="000000"/>
                </a:solidFill>
                <a:latin typeface="Comic Sans MS" pitchFamily="66" charset="0"/>
              </a:rPr>
              <a:t>58:3)</a:t>
            </a:r>
            <a:endParaRPr lang="ro-RO" sz="1400" b="1">
              <a:solidFill>
                <a:sysClr val="windowText" lastClr="000000"/>
              </a:solidFill>
              <a:latin typeface="Comic Sans MS" pitchFamily="66" charset="0"/>
            </a:endParaRPr>
          </a:p>
        </p:txBody>
      </p:sp>
      <p:sp>
        <p:nvSpPr>
          <p:cNvPr id="6" name="5 Rectángulo"/>
          <p:cNvSpPr/>
          <p:nvPr/>
        </p:nvSpPr>
        <p:spPr>
          <a:xfrm>
            <a:off x="177814" y="5517232"/>
            <a:ext cx="8892480"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ro-RO" b="1" dirty="0" smtClean="0">
                <a:solidFill>
                  <a:sysClr val="windowText" lastClr="000000"/>
                </a:solidFill>
                <a:latin typeface="Comic Sans MS" pitchFamily="66" charset="0"/>
              </a:rPr>
              <a:t>«Iată postul plăcut Mie: dezleagă lanţurile răutăţii, deznoadă legăturile robiei, dă drumul celor asupriţi, şi rupe orice fel de jug; împarte-ţi pâinea cu cel flămând, şi adu în casa ta pe nenorociţii fără adăpost; dacă vezi pe un om gol, acopere-l, şi nu întoarce spatele semenului tău.» </a:t>
            </a:r>
            <a:r>
              <a:rPr lang="ro-RO" sz="1400" b="1" dirty="0" smtClean="0">
                <a:solidFill>
                  <a:sysClr val="windowText" lastClr="000000"/>
                </a:solidFill>
                <a:latin typeface="Comic Sans MS" pitchFamily="66" charset="0"/>
              </a:rPr>
              <a:t>(Isaia 58:6-7)</a:t>
            </a:r>
            <a:endParaRPr lang="ro-RO" sz="1400" b="1" dirty="0">
              <a:solidFill>
                <a:sysClr val="windowText" lastClr="000000"/>
              </a:solidFill>
              <a:latin typeface="Comic Sans MS" pitchFamily="66" charset="0"/>
            </a:endParaRPr>
          </a:p>
        </p:txBody>
      </p:sp>
    </p:spTree>
    <p:extLst>
      <p:ext uri="{BB962C8B-B14F-4D97-AF65-F5344CB8AC3E}">
        <p14:creationId xmlns:p14="http://schemas.microsoft.com/office/powerpoint/2010/main" xmlns="" val="3620009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circle(out)">
                                      <p:cBhvr>
                                        <p:cTn id="16" dur="2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fltVal val="0"/>
                                          </p:val>
                                        </p:tav>
                                        <p:tav tm="100000">
                                          <p:val>
                                            <p:strVal val="#ppt_w"/>
                                          </p:val>
                                        </p:tav>
                                      </p:tavLst>
                                    </p:anim>
                                    <p:anim calcmode="lin" valueType="num">
                                      <p:cBhvr>
                                        <p:cTn id="35" dur="1000" fill="hold"/>
                                        <p:tgtEl>
                                          <p:spTgt spid="5"/>
                                        </p:tgtEl>
                                        <p:attrNameLst>
                                          <p:attrName>ppt_h</p:attrName>
                                        </p:attrNameLst>
                                      </p:cBhvr>
                                      <p:tavLst>
                                        <p:tav tm="0">
                                          <p:val>
                                            <p:fltVal val="0"/>
                                          </p:val>
                                        </p:tav>
                                        <p:tav tm="100000">
                                          <p:val>
                                            <p:strVal val="#ppt_h"/>
                                          </p:val>
                                        </p:tav>
                                      </p:tavLst>
                                    </p:anim>
                                    <p:anim calcmode="lin" valueType="num">
                                      <p:cBhvr>
                                        <p:cTn id="3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7384"/>
            <a:ext cx="9144000" cy="707886"/>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o-RO" sz="40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DREPTATEA ȘI MILA CA UN STIL </a:t>
            </a:r>
            <a:r>
              <a:rPr lang="ro-RO" sz="40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DE </a:t>
            </a:r>
            <a:r>
              <a:rPr lang="ro-RO" sz="40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VIAȚĂ</a:t>
            </a:r>
            <a:endParaRPr lang="ro-RO" sz="40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Rectángulo"/>
          <p:cNvSpPr/>
          <p:nvPr/>
        </p:nvSpPr>
        <p:spPr>
          <a:xfrm>
            <a:off x="35496" y="1268760"/>
            <a:ext cx="2952328" cy="2585323"/>
          </a:xfrm>
          <a:prstGeom prst="rect">
            <a:avLst/>
          </a:prstGeom>
        </p:spPr>
        <p:txBody>
          <a:bodyPr wrap="square">
            <a:spAutoFit/>
          </a:bodyPr>
          <a:lstStyle/>
          <a:p>
            <a:pPr algn="ctr"/>
            <a:r>
              <a:rPr lang="ro-RO"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a:t>
            </a:r>
            <a:r>
              <a:rPr lang="ro-RO"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Faceţi dreptate celui slab şi </a:t>
            </a:r>
            <a:r>
              <a:rPr lang="ro-RO"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orfanului,</a:t>
            </a:r>
            <a:endParaRPr lang="ro-RO" b="1" smtClean="0">
              <a:solidFill>
                <a:schemeClr val="accent4">
                  <a:lumMod val="60000"/>
                  <a:lumOff val="40000"/>
                </a:schemeClr>
              </a:solidFill>
              <a:effectLst>
                <a:outerShdw blurRad="50800" dist="50800" dir="5400000" algn="ctr" rotWithShape="0">
                  <a:schemeClr val="tx1"/>
                </a:outerShdw>
              </a:effectLst>
              <a:latin typeface="Comic Sans MS" pitchFamily="66" charset="0"/>
            </a:endParaRPr>
          </a:p>
          <a:p>
            <a:pPr algn="ctr"/>
            <a:r>
              <a:rPr lang="ro-RO"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daţi dreptate nenorocitului şi </a:t>
            </a:r>
            <a:r>
              <a:rPr lang="ro-RO"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săracului,</a:t>
            </a:r>
            <a:endParaRPr lang="ro-RO" b="1" smtClean="0">
              <a:solidFill>
                <a:schemeClr val="accent4">
                  <a:lumMod val="60000"/>
                  <a:lumOff val="40000"/>
                </a:schemeClr>
              </a:solidFill>
              <a:effectLst>
                <a:outerShdw blurRad="50800" dist="50800" dir="5400000" algn="ctr" rotWithShape="0">
                  <a:schemeClr val="tx1"/>
                </a:outerShdw>
              </a:effectLst>
              <a:latin typeface="Comic Sans MS" pitchFamily="66" charset="0"/>
            </a:endParaRPr>
          </a:p>
          <a:p>
            <a:pPr algn="ctr"/>
            <a:r>
              <a:rPr lang="ro-RO"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Scăpaţi pe cel nevoiaş şi </a:t>
            </a:r>
            <a:r>
              <a:rPr lang="ro-RO"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lipsit,</a:t>
            </a:r>
            <a:endParaRPr lang="ro-RO" b="1" smtClean="0">
              <a:solidFill>
                <a:schemeClr val="accent4">
                  <a:lumMod val="60000"/>
                  <a:lumOff val="40000"/>
                </a:schemeClr>
              </a:solidFill>
              <a:effectLst>
                <a:outerShdw blurRad="50800" dist="50800" dir="5400000" algn="ctr" rotWithShape="0">
                  <a:schemeClr val="tx1"/>
                </a:outerShdw>
              </a:effectLst>
              <a:latin typeface="Comic Sans MS" pitchFamily="66" charset="0"/>
            </a:endParaRPr>
          </a:p>
          <a:p>
            <a:pPr algn="ctr"/>
            <a:r>
              <a:rPr lang="ro-RO"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izbăviţi-i din </a:t>
            </a:r>
            <a:r>
              <a:rPr lang="ro-RO"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mâ</a:t>
            </a:r>
            <a:r>
              <a:rPr lang="ro-RO"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na celor </a:t>
            </a:r>
            <a:r>
              <a:rPr lang="ro-RO"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răi</a:t>
            </a:r>
            <a:r>
              <a:rPr lang="ro-RO"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 </a:t>
            </a:r>
            <a:r>
              <a:rPr lang="ro-RO" sz="1400"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a:t>
            </a:r>
            <a:r>
              <a:rPr lang="ro-RO" sz="1400"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Psalmi</a:t>
            </a:r>
            <a:r>
              <a:rPr lang="ro-RO" sz="1400"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 </a:t>
            </a:r>
            <a:r>
              <a:rPr lang="ro-RO" sz="1400" b="1" smtClean="0">
                <a:solidFill>
                  <a:schemeClr val="accent4">
                    <a:lumMod val="60000"/>
                    <a:lumOff val="40000"/>
                  </a:schemeClr>
                </a:solidFill>
                <a:effectLst>
                  <a:outerShdw blurRad="50800" dist="50800" dir="5400000" algn="ctr" rotWithShape="0">
                    <a:schemeClr val="tx1"/>
                  </a:outerShdw>
                </a:effectLst>
                <a:latin typeface="Comic Sans MS" pitchFamily="66" charset="0"/>
              </a:rPr>
              <a:t>82:3-4)</a:t>
            </a:r>
            <a:endParaRPr lang="ro-RO" sz="1400" b="1">
              <a:solidFill>
                <a:schemeClr val="accent4">
                  <a:lumMod val="60000"/>
                  <a:lumOff val="40000"/>
                </a:schemeClr>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4788024" y="1196752"/>
            <a:ext cx="4248472" cy="3862596"/>
          </a:xfrm>
          <a:prstGeom prst="rect">
            <a:avLst/>
          </a:prstGeom>
          <a:solidFill>
            <a:schemeClr val="accent2"/>
          </a:solidFill>
        </p:spPr>
        <p:txBody>
          <a:bodyPr wrap="square" rtlCol="0">
            <a:spAutoFit/>
          </a:bodyPr>
          <a:lstStyle/>
          <a:p>
            <a:pPr>
              <a:spcBef>
                <a:spcPts val="600"/>
              </a:spcBef>
            </a:pPr>
            <a:r>
              <a:rPr lang="ro-RO" sz="2000" b="1" dirty="0" smtClean="0">
                <a:solidFill>
                  <a:schemeClr val="bg1"/>
                </a:solidFill>
                <a:effectLst>
                  <a:glow rad="127000">
                    <a:srgbClr val="2B2137"/>
                  </a:glow>
                </a:effectLst>
              </a:rPr>
              <a:t>Simpla credință în Isus nu ne face creștini. Creștinul trebuie să reflecte în viața sa caracterul lui Dumnezeu. Trebuie să fim o </a:t>
            </a:r>
            <a:r>
              <a:rPr lang="ro-RO" sz="2000" b="1" dirty="0" smtClean="0">
                <a:solidFill>
                  <a:schemeClr val="bg1"/>
                </a:solidFill>
                <a:effectLst>
                  <a:glow rad="127000">
                    <a:srgbClr val="2B2137"/>
                  </a:glow>
                </a:effectLst>
              </a:rPr>
              <a:t>lumină </a:t>
            </a:r>
            <a:r>
              <a:rPr lang="ro-RO" sz="2000" b="1" dirty="0" smtClean="0">
                <a:solidFill>
                  <a:schemeClr val="bg1"/>
                </a:solidFill>
                <a:effectLst>
                  <a:glow rad="127000">
                    <a:srgbClr val="2B2137"/>
                  </a:glow>
                </a:effectLst>
              </a:rPr>
              <a:t>care să lumineze în această lume. </a:t>
            </a:r>
          </a:p>
          <a:p>
            <a:pPr>
              <a:spcBef>
                <a:spcPts val="600"/>
              </a:spcBef>
            </a:pPr>
            <a:r>
              <a:rPr lang="ro-RO" sz="2000" b="1" dirty="0" smtClean="0">
                <a:solidFill>
                  <a:schemeClr val="bg1"/>
                </a:solidFill>
                <a:effectLst>
                  <a:glow rad="127000">
                    <a:srgbClr val="2B2137"/>
                  </a:glow>
                </a:effectLst>
              </a:rPr>
              <a:t>Mai presus de adorarea din biserică, trebuie să </a:t>
            </a:r>
            <a:r>
              <a:rPr lang="ro-RO" sz="2000" b="1" i="1" dirty="0" smtClean="0">
                <a:solidFill>
                  <a:schemeClr val="bg1"/>
                </a:solidFill>
                <a:effectLst>
                  <a:glow rad="127000">
                    <a:srgbClr val="2B2137"/>
                  </a:glow>
                </a:effectLst>
              </a:rPr>
              <a:t>trăim </a:t>
            </a:r>
            <a:r>
              <a:rPr lang="ro-RO" sz="2000" b="1" i="1" dirty="0" smtClean="0">
                <a:solidFill>
                  <a:schemeClr val="bg1"/>
                </a:solidFill>
                <a:effectLst>
                  <a:glow rad="127000">
                    <a:srgbClr val="2B2137"/>
                  </a:glow>
                </a:effectLst>
              </a:rPr>
              <a:t>adorând</a:t>
            </a:r>
            <a:r>
              <a:rPr lang="ro-RO" sz="2000" b="1" dirty="0" smtClean="0">
                <a:solidFill>
                  <a:schemeClr val="bg1"/>
                </a:solidFill>
                <a:effectLst>
                  <a:glow rad="127000">
                    <a:srgbClr val="2B2137"/>
                  </a:glow>
                </a:effectLst>
              </a:rPr>
              <a:t>. Iar </a:t>
            </a:r>
            <a:r>
              <a:rPr lang="ro-RO" sz="2000" b="1" dirty="0" smtClean="0">
                <a:solidFill>
                  <a:schemeClr val="bg1"/>
                </a:solidFill>
                <a:effectLst>
                  <a:glow rad="127000">
                    <a:srgbClr val="2B2137"/>
                  </a:glow>
                </a:effectLst>
              </a:rPr>
              <a:t>o formă de adorare </a:t>
            </a:r>
            <a:r>
              <a:rPr lang="ro-RO" sz="2000" b="1" dirty="0" smtClean="0">
                <a:solidFill>
                  <a:schemeClr val="bg1"/>
                </a:solidFill>
                <a:effectLst>
                  <a:glow rad="127000">
                    <a:srgbClr val="2B2137"/>
                  </a:glow>
                </a:effectLst>
              </a:rPr>
              <a:t>(după </a:t>
            </a:r>
            <a:r>
              <a:rPr lang="ro-RO" sz="2000" b="1" dirty="0" smtClean="0">
                <a:solidFill>
                  <a:schemeClr val="bg1"/>
                </a:solidFill>
                <a:effectLst>
                  <a:glow rad="127000">
                    <a:srgbClr val="2B2137"/>
                  </a:glow>
                </a:effectLst>
              </a:rPr>
              <a:t>cum ne-au arătat profeții din </a:t>
            </a:r>
            <a:r>
              <a:rPr lang="ro-RO" sz="2000" b="1" dirty="0" smtClean="0">
                <a:solidFill>
                  <a:schemeClr val="bg1"/>
                </a:solidFill>
                <a:effectLst>
                  <a:glow rad="127000">
                    <a:srgbClr val="2B2137"/>
                  </a:glow>
                </a:effectLst>
              </a:rPr>
              <a:t>vechime) este </a:t>
            </a:r>
            <a:r>
              <a:rPr lang="ro-RO" sz="2000" b="1" dirty="0" smtClean="0">
                <a:solidFill>
                  <a:schemeClr val="bg1"/>
                </a:solidFill>
                <a:effectLst>
                  <a:glow rad="127000">
                    <a:srgbClr val="2B2137"/>
                  </a:glow>
                </a:effectLst>
              </a:rPr>
              <a:t>să îl ajuți pe cel nevoiaș, să plătești </a:t>
            </a:r>
            <a:r>
              <a:rPr lang="ro-RO" sz="2000" b="1" dirty="0" smtClean="0">
                <a:solidFill>
                  <a:schemeClr val="bg1"/>
                </a:solidFill>
                <a:effectLst>
                  <a:glow rad="127000">
                    <a:srgbClr val="2B2137"/>
                  </a:glow>
                </a:effectLst>
              </a:rPr>
              <a:t>pe muncitor... Pe </a:t>
            </a:r>
            <a:r>
              <a:rPr lang="ro-RO" sz="2000" b="1" dirty="0" smtClean="0">
                <a:solidFill>
                  <a:schemeClr val="bg1"/>
                </a:solidFill>
                <a:effectLst>
                  <a:glow rad="127000">
                    <a:srgbClr val="2B2137"/>
                  </a:glow>
                </a:effectLst>
              </a:rPr>
              <a:t>scurt, să fii drept și milos </a:t>
            </a:r>
            <a:r>
              <a:rPr lang="ro-RO" sz="1600" b="1" dirty="0" smtClean="0">
                <a:solidFill>
                  <a:schemeClr val="bg1"/>
                </a:solidFill>
                <a:effectLst>
                  <a:glow rad="127000">
                    <a:srgbClr val="2B2137"/>
                  </a:glow>
                </a:effectLst>
              </a:rPr>
              <a:t>(Deuteronom 24:10-22)</a:t>
            </a:r>
            <a:r>
              <a:rPr lang="ro-RO" sz="2000" b="1" dirty="0" smtClean="0">
                <a:solidFill>
                  <a:schemeClr val="bg1"/>
                </a:solidFill>
                <a:effectLst>
                  <a:glow rad="127000">
                    <a:srgbClr val="2B2137"/>
                  </a:glow>
                </a:effectLst>
              </a:rPr>
              <a:t>.</a:t>
            </a:r>
            <a:endParaRPr lang="ro-RO" sz="2000" b="1" dirty="0">
              <a:solidFill>
                <a:schemeClr val="bg1"/>
              </a:solidFill>
              <a:effectLst>
                <a:glow rad="127000">
                  <a:srgbClr val="2B2137"/>
                </a:glow>
              </a:effectLst>
            </a:endParaRPr>
          </a:p>
        </p:txBody>
      </p:sp>
      <p:sp>
        <p:nvSpPr>
          <p:cNvPr id="5" name="4 Rectángulo"/>
          <p:cNvSpPr/>
          <p:nvPr/>
        </p:nvSpPr>
        <p:spPr>
          <a:xfrm>
            <a:off x="4595258" y="5229200"/>
            <a:ext cx="4464496"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o-RO" b="1" smtClean="0">
                <a:latin typeface="Comic Sans MS" pitchFamily="66" charset="0"/>
              </a:rPr>
              <a:t>«</a:t>
            </a:r>
            <a:r>
              <a:rPr lang="ro-RO" b="1" smtClean="0">
                <a:latin typeface="Comic Sans MS" pitchFamily="66" charset="0"/>
              </a:rPr>
              <a:t>Religiunea curată şi </a:t>
            </a:r>
            <a:r>
              <a:rPr lang="ro-RO" b="1" smtClean="0">
                <a:latin typeface="Comic Sans MS" pitchFamily="66" charset="0"/>
              </a:rPr>
              <a:t>neîntinată</a:t>
            </a:r>
            <a:r>
              <a:rPr lang="ro-RO" b="1" smtClean="0">
                <a:latin typeface="Comic Sans MS" pitchFamily="66" charset="0"/>
              </a:rPr>
              <a:t>, înaintea lui </a:t>
            </a:r>
            <a:r>
              <a:rPr lang="ro-RO" b="1" smtClean="0">
                <a:latin typeface="Comic Sans MS" pitchFamily="66" charset="0"/>
              </a:rPr>
              <a:t>Dumnezeu</a:t>
            </a:r>
            <a:r>
              <a:rPr lang="ro-RO" b="1" smtClean="0">
                <a:latin typeface="Comic Sans MS" pitchFamily="66" charset="0"/>
              </a:rPr>
              <a:t>, Tatăl </a:t>
            </a:r>
            <a:r>
              <a:rPr lang="ro-RO" b="1" smtClean="0">
                <a:latin typeface="Comic Sans MS" pitchFamily="66" charset="0"/>
              </a:rPr>
              <a:t>nostru</a:t>
            </a:r>
            <a:r>
              <a:rPr lang="ro-RO" b="1" smtClean="0">
                <a:latin typeface="Comic Sans MS" pitchFamily="66" charset="0"/>
              </a:rPr>
              <a:t>, este să cercetăm pe orfani şi pe văduve în necazurile </a:t>
            </a:r>
            <a:r>
              <a:rPr lang="ro-RO" b="1" smtClean="0">
                <a:latin typeface="Comic Sans MS" pitchFamily="66" charset="0"/>
              </a:rPr>
              <a:t>lor</a:t>
            </a:r>
            <a:r>
              <a:rPr lang="ro-RO" b="1" smtClean="0">
                <a:latin typeface="Comic Sans MS" pitchFamily="66" charset="0"/>
              </a:rPr>
              <a:t>, şi să ne păzim neîntinaţi de </a:t>
            </a:r>
            <a:r>
              <a:rPr lang="ro-RO" b="1" smtClean="0">
                <a:latin typeface="Comic Sans MS" pitchFamily="66" charset="0"/>
              </a:rPr>
              <a:t>lume.</a:t>
            </a:r>
            <a:r>
              <a:rPr lang="ro-RO" b="1" smtClean="0">
                <a:latin typeface="Comic Sans MS" pitchFamily="66" charset="0"/>
              </a:rPr>
              <a:t>» </a:t>
            </a:r>
            <a:r>
              <a:rPr lang="ro-RO" sz="1400" b="1" smtClean="0">
                <a:latin typeface="Comic Sans MS" pitchFamily="66" charset="0"/>
              </a:rPr>
              <a:t>(</a:t>
            </a:r>
            <a:r>
              <a:rPr lang="ro-RO" sz="1400" b="1" smtClean="0">
                <a:latin typeface="Comic Sans MS" pitchFamily="66" charset="0"/>
              </a:rPr>
              <a:t>Iacov</a:t>
            </a:r>
            <a:r>
              <a:rPr lang="ro-RO" sz="1400" b="1" smtClean="0">
                <a:latin typeface="Comic Sans MS" pitchFamily="66" charset="0"/>
              </a:rPr>
              <a:t> </a:t>
            </a:r>
            <a:r>
              <a:rPr lang="ro-RO" sz="1400" b="1" smtClean="0">
                <a:latin typeface="Comic Sans MS" pitchFamily="66" charset="0"/>
              </a:rPr>
              <a:t>1:27)</a:t>
            </a:r>
            <a:endParaRPr lang="ro-RO" sz="1400" b="1">
              <a:latin typeface="Comic Sans MS" pitchFamily="66" charset="0"/>
            </a:endParaRPr>
          </a:p>
        </p:txBody>
      </p:sp>
    </p:spTree>
    <p:extLst>
      <p:ext uri="{BB962C8B-B14F-4D97-AF65-F5344CB8AC3E}">
        <p14:creationId xmlns:p14="http://schemas.microsoft.com/office/powerpoint/2010/main" xmlns="" val="267893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 calcmode="lin" valueType="num">
                                      <p:cBhvr>
                                        <p:cTn id="28" dur="500" fill="hold"/>
                                        <p:tgtEl>
                                          <p:spTgt spid="4">
                                            <p:bg/>
                                          </p:spTgt>
                                        </p:tgtEl>
                                        <p:attrNameLst>
                                          <p:attrName>ppt_w</p:attrName>
                                        </p:attrNameLst>
                                      </p:cBhvr>
                                      <p:tavLst>
                                        <p:tav tm="0">
                                          <p:val>
                                            <p:fltVal val="0"/>
                                          </p:val>
                                        </p:tav>
                                        <p:tav tm="100000">
                                          <p:val>
                                            <p:strVal val="#ppt_w"/>
                                          </p:val>
                                        </p:tav>
                                      </p:tavLst>
                                    </p:anim>
                                    <p:anim calcmode="lin" valueType="num">
                                      <p:cBhvr>
                                        <p:cTn id="29" dur="500" fill="hold"/>
                                        <p:tgtEl>
                                          <p:spTgt spid="4">
                                            <p:bg/>
                                          </p:spTgt>
                                        </p:tgtEl>
                                        <p:attrNameLst>
                                          <p:attrName>ppt_h</p:attrName>
                                        </p:attrNameLst>
                                      </p:cBhvr>
                                      <p:tavLst>
                                        <p:tav tm="0">
                                          <p:val>
                                            <p:fltVal val="0"/>
                                          </p:val>
                                        </p:tav>
                                        <p:tav tm="100000">
                                          <p:val>
                                            <p:strVal val="#ppt_h"/>
                                          </p:val>
                                        </p:tav>
                                      </p:tavLst>
                                    </p:anim>
                                    <p:animEffect transition="in" filter="fade">
                                      <p:cBhvr>
                                        <p:cTn id="30" dur="500"/>
                                        <p:tgtEl>
                                          <p:spTgt spid="4">
                                            <p:bg/>
                                          </p:spTgt>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p:cTn id="3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p:cTn id="4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43" dur="5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0-#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23528" y="1127641"/>
            <a:ext cx="8640960" cy="4893647"/>
          </a:xfrm>
          <a:prstGeom prst="rect">
            <a:avLst/>
          </a:prstGeom>
        </p:spPr>
        <p:txBody>
          <a:bodyPr wrap="square">
            <a:spAutoFit/>
          </a:bodyPr>
          <a:lstStyle/>
          <a:p>
            <a:pPr indent="355600" algn="just"/>
            <a:r>
              <a:rPr lang="ro-RO" sz="2600" dirty="0" smtClean="0">
                <a:solidFill>
                  <a:srgbClr val="002060"/>
                </a:solidFill>
                <a:latin typeface="Cooper Black" pitchFamily="18" charset="0"/>
              </a:rPr>
              <a:t>«</a:t>
            </a:r>
            <a:r>
              <a:rPr lang="ro-RO" sz="2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Adevărata </a:t>
            </a:r>
            <a:r>
              <a:rPr lang="ro-RO" sz="2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dragoste față de Dumnezeu se manifestă totdeauna. Nu se poate ascunde. Cei care păzesc poruncile lui Dumnezeu cu adevărat vor manifesta aceeași dragoste pe care Hristos a manifestat-o față de Tatăl și față de aproape. Acela în a cărei inimi domnește Hristos, Îl va reflecta în caracterul său, în lucrarea lui în favoarea celor care constituie familia de credință și în beneficiul celor care au nevoie să fie aduși la cunoștința adevărului. Va arăta totdeauna, prin faptele sale bune rodul credinței sale, descoperindu-L pe Hristos prin acțiuni pline de iubire și fapte de </a:t>
            </a:r>
            <a:r>
              <a:rPr lang="ro-RO" sz="26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milă</a:t>
            </a:r>
            <a:r>
              <a:rPr lang="ro-RO" sz="2600" dirty="0" smtClean="0">
                <a:solidFill>
                  <a:srgbClr val="002060"/>
                </a:solidFill>
                <a:latin typeface="Cooper Black" pitchFamily="18" charset="0"/>
              </a:rPr>
              <a:t>»</a:t>
            </a:r>
            <a:endParaRPr lang="ro-RO" sz="2600" dirty="0">
              <a:solidFill>
                <a:srgbClr val="002060"/>
              </a:solidFill>
              <a:latin typeface="Cooper Black" pitchFamily="18" charset="0"/>
            </a:endParaRPr>
          </a:p>
        </p:txBody>
      </p:sp>
      <p:sp>
        <p:nvSpPr>
          <p:cNvPr id="3" name="2 CuadroTexto"/>
          <p:cNvSpPr txBox="1"/>
          <p:nvPr/>
        </p:nvSpPr>
        <p:spPr>
          <a:xfrm>
            <a:off x="5015089" y="6021288"/>
            <a:ext cx="4026872" cy="369332"/>
          </a:xfrm>
          <a:prstGeom prst="rect">
            <a:avLst/>
          </a:prstGeom>
          <a:noFill/>
        </p:spPr>
        <p:txBody>
          <a:bodyPr wrap="none" rtlCol="0">
            <a:spAutoFit/>
          </a:bodyPr>
          <a:lstStyle/>
          <a:p>
            <a:pPr algn="r"/>
            <a:r>
              <a:rPr lang="ro-RO" b="1" dirty="0" smtClean="0">
                <a:solidFill>
                  <a:srgbClr val="002060"/>
                </a:solidFill>
              </a:rPr>
              <a:t>E.G.W. (Înalță-ți </a:t>
            </a:r>
            <a:r>
              <a:rPr lang="ro-RO" b="1" dirty="0" smtClean="0">
                <a:solidFill>
                  <a:srgbClr val="002060"/>
                </a:solidFill>
              </a:rPr>
              <a:t>privirea</a:t>
            </a:r>
            <a:r>
              <a:rPr lang="ro-RO" b="1" dirty="0" smtClean="0">
                <a:solidFill>
                  <a:srgbClr val="002060"/>
                </a:solidFill>
              </a:rPr>
              <a:t>, </a:t>
            </a:r>
            <a:r>
              <a:rPr lang="ro-RO" b="1" dirty="0" err="1" smtClean="0">
                <a:solidFill>
                  <a:srgbClr val="002060"/>
                </a:solidFill>
              </a:rPr>
              <a:t>n.t</a:t>
            </a:r>
            <a:r>
              <a:rPr lang="ro-RO" b="1" dirty="0" smtClean="0">
                <a:solidFill>
                  <a:srgbClr val="002060"/>
                </a:solidFill>
              </a:rPr>
              <a:t>. 22 </a:t>
            </a:r>
            <a:r>
              <a:rPr lang="ro-RO" b="1" dirty="0" smtClean="0">
                <a:solidFill>
                  <a:srgbClr val="002060"/>
                </a:solidFill>
              </a:rPr>
              <a:t>aprilie)</a:t>
            </a:r>
            <a:endParaRPr lang="ro-RO" b="1" dirty="0">
              <a:solidFill>
                <a:srgbClr val="002060"/>
              </a:solidFill>
            </a:endParaRPr>
          </a:p>
        </p:txBody>
      </p:sp>
    </p:spTree>
    <p:extLst>
      <p:ext uri="{BB962C8B-B14F-4D97-AF65-F5344CB8AC3E}">
        <p14:creationId xmlns:p14="http://schemas.microsoft.com/office/powerpoint/2010/main" xmlns="" val="5535250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922</Words>
  <Application>Microsoft Office PowerPoint</Application>
  <PresentationFormat>Expunere pe ecran (4:3)</PresentationFormat>
  <Paragraphs>49</Paragraphs>
  <Slides>8</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8</vt:i4>
      </vt:variant>
    </vt:vector>
  </HeadingPairs>
  <TitlesOfParts>
    <vt:vector size="13" baseType="lpstr">
      <vt:lpstr>Arial</vt:lpstr>
      <vt:lpstr>Calibri</vt:lpstr>
      <vt:lpstr>Cooper Black</vt:lpstr>
      <vt:lpstr>Comic Sans MS</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3 - Dreptatea si mila in Vechiul Testament (1)</dc:title>
  <dc:subject>Studiu Biblic, Trim. III, 2016 – Rolul bisericii in societate</dc:subject>
  <dc:creator>Sergio Fustero Carreras</dc:creator>
  <cp:keywords>http://www.fustero.net/es/index_ro.php</cp:keywords>
  <dc:description/>
  <cp:lastModifiedBy>Administrator</cp:lastModifiedBy>
  <cp:revision>65</cp:revision>
  <dcterms:created xsi:type="dcterms:W3CDTF">2016-06-26T16:32:46Z</dcterms:created>
  <dcterms:modified xsi:type="dcterms:W3CDTF">2016-07-11T13:14:01Z</dcterms:modified>
</cp:coreProperties>
</file>