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2" r:id="rId7"/>
    <p:sldId id="261" r:id="rId8"/>
    <p:sldId id="263"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
      <p:font typeface="Cooper Black" pitchFamily="18" charset="0"/>
      <p:regular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223A"/>
    <a:srgbClr val="5C437A"/>
    <a:srgbClr val="FF6699"/>
    <a:srgbClr val="FFDDE8"/>
    <a:srgbClr val="FFC1D6"/>
    <a:srgbClr val="FF9FBF"/>
    <a:srgbClr val="FF93B7"/>
    <a:srgbClr val="3E1716"/>
    <a:srgbClr val="5428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57D14-9B28-4CA5-BB74-25D8599294D1}" type="doc">
      <dgm:prSet loTypeId="urn:microsoft.com/office/officeart/2005/8/layout/lProcess2" loCatId="list" qsTypeId="urn:microsoft.com/office/officeart/2005/8/quickstyle/simple3" qsCatId="simple" csTypeId="urn:microsoft.com/office/officeart/2005/8/colors/colorful1#1" csCatId="colorful" phldr="1"/>
      <dgm:spPr/>
      <dgm:t>
        <a:bodyPr/>
        <a:lstStyle/>
        <a:p>
          <a:endParaRPr lang="es-ES"/>
        </a:p>
      </dgm:t>
    </dgm:pt>
    <dgm:pt modelId="{D73383EC-4183-4BED-A982-779FA71A2D36}">
      <dgm:prSet phldrT="[Texto]" custT="1"/>
      <dgm:spPr>
        <a:solidFill>
          <a:schemeClr val="accent4">
            <a:lumMod val="60000"/>
            <a:lumOff val="40000"/>
          </a:schemeClr>
        </a:solidFill>
        <a:scene3d>
          <a:camera prst="orthographicFront"/>
          <a:lightRig rig="threePt" dir="t"/>
        </a:scene3d>
        <a:sp3d>
          <a:bevelT prst="angle"/>
        </a:sp3d>
      </dgm:spPr>
      <dgm:t>
        <a:bodyPr/>
        <a:lstStyle/>
        <a:p>
          <a:r>
            <a:rPr lang="ro-RO" sz="2000" b="1" noProof="0" dirty="0" smtClean="0"/>
            <a:t>ASEMĂNARE</a:t>
          </a:r>
          <a:endParaRPr lang="ro-RO" sz="2000" b="1" noProof="0" dirty="0"/>
        </a:p>
      </dgm:t>
    </dgm:pt>
    <dgm:pt modelId="{384256FB-AD70-448C-AEE3-DC1BD04274B7}" type="parTrans" cxnId="{413E07AA-38C7-40BA-AB91-E016CD0CDFB9}">
      <dgm:prSet/>
      <dgm:spPr/>
      <dgm:t>
        <a:bodyPr/>
        <a:lstStyle/>
        <a:p>
          <a:endParaRPr lang="es-ES" b="1"/>
        </a:p>
      </dgm:t>
    </dgm:pt>
    <dgm:pt modelId="{B3EDC944-C413-409B-B552-BA2EB5B324A9}" type="sibTrans" cxnId="{413E07AA-38C7-40BA-AB91-E016CD0CDFB9}">
      <dgm:prSet/>
      <dgm:spPr/>
      <dgm:t>
        <a:bodyPr/>
        <a:lstStyle/>
        <a:p>
          <a:endParaRPr lang="es-ES" b="1"/>
        </a:p>
      </dgm:t>
    </dgm:pt>
    <dgm:pt modelId="{16A70242-331B-4443-82D4-2B8193839661}">
      <dgm:prSet phldrT="[Texto]">
        <dgm:style>
          <a:lnRef idx="1">
            <a:schemeClr val="accent1"/>
          </a:lnRef>
          <a:fillRef idx="2">
            <a:schemeClr val="accent1"/>
          </a:fillRef>
          <a:effectRef idx="1">
            <a:schemeClr val="accent1"/>
          </a:effectRef>
          <a:fontRef idx="minor">
            <a:schemeClr val="dk1"/>
          </a:fontRef>
        </dgm:style>
      </dgm:prSet>
      <dgm:spPr/>
      <dgm:t>
        <a:bodyPr/>
        <a:lstStyle/>
        <a:p>
          <a:r>
            <a:rPr lang="es-ES" b="1" dirty="0" smtClean="0"/>
            <a:t>Spiritual</a:t>
          </a:r>
          <a:endParaRPr lang="es-ES" b="1" dirty="0"/>
        </a:p>
      </dgm:t>
    </dgm:pt>
    <dgm:pt modelId="{66064CE9-D7F9-48F3-8B95-6E8428015937}" type="parTrans" cxnId="{7AD100FB-E0B3-4F55-9BA6-9AB045EEDDA2}">
      <dgm:prSet/>
      <dgm:spPr/>
      <dgm:t>
        <a:bodyPr/>
        <a:lstStyle/>
        <a:p>
          <a:endParaRPr lang="es-ES" b="1"/>
        </a:p>
      </dgm:t>
    </dgm:pt>
    <dgm:pt modelId="{0477514C-C6A1-4B21-895F-30A3C72866A2}" type="sibTrans" cxnId="{7AD100FB-E0B3-4F55-9BA6-9AB045EEDDA2}">
      <dgm:prSet/>
      <dgm:spPr/>
      <dgm:t>
        <a:bodyPr/>
        <a:lstStyle/>
        <a:p>
          <a:endParaRPr lang="es-ES" b="1"/>
        </a:p>
      </dgm:t>
    </dgm:pt>
    <dgm:pt modelId="{82A07C38-8C16-4CBC-A050-DA016773E0E2}">
      <dgm:prSet phldrT="[Texto]">
        <dgm:style>
          <a:lnRef idx="1">
            <a:schemeClr val="accent3"/>
          </a:lnRef>
          <a:fillRef idx="2">
            <a:schemeClr val="accent3"/>
          </a:fillRef>
          <a:effectRef idx="1">
            <a:schemeClr val="accent3"/>
          </a:effectRef>
          <a:fontRef idx="minor">
            <a:schemeClr val="dk1"/>
          </a:fontRef>
        </dgm:style>
      </dgm:prSet>
      <dgm:spPr/>
      <dgm:t>
        <a:bodyPr/>
        <a:lstStyle/>
        <a:p>
          <a:r>
            <a:rPr lang="es-ES" b="1" dirty="0" smtClean="0"/>
            <a:t>Intelectual</a:t>
          </a:r>
          <a:endParaRPr lang="es-ES" b="1" dirty="0"/>
        </a:p>
      </dgm:t>
    </dgm:pt>
    <dgm:pt modelId="{4C4C0B66-60EE-40DA-8A25-029C4C28FA75}" type="parTrans" cxnId="{16E2C68A-2A3E-447F-8A67-DA07C31831C4}">
      <dgm:prSet/>
      <dgm:spPr/>
      <dgm:t>
        <a:bodyPr/>
        <a:lstStyle/>
        <a:p>
          <a:endParaRPr lang="es-ES" b="1"/>
        </a:p>
      </dgm:t>
    </dgm:pt>
    <dgm:pt modelId="{613C7D46-BC36-476B-B662-C2152997D0C5}" type="sibTrans" cxnId="{16E2C68A-2A3E-447F-8A67-DA07C31831C4}">
      <dgm:prSet/>
      <dgm:spPr/>
      <dgm:t>
        <a:bodyPr/>
        <a:lstStyle/>
        <a:p>
          <a:endParaRPr lang="es-ES" b="1"/>
        </a:p>
      </dgm:t>
    </dgm:pt>
    <dgm:pt modelId="{8FA06DB4-5E41-470D-B571-D2CC44D1F049}">
      <dgm:prSet phldrT="[Texto]" custT="1"/>
      <dgm:spPr>
        <a:solidFill>
          <a:schemeClr val="accent6">
            <a:lumMod val="75000"/>
          </a:schemeClr>
        </a:solidFill>
        <a:scene3d>
          <a:camera prst="orthographicFront"/>
          <a:lightRig rig="threePt" dir="t"/>
        </a:scene3d>
        <a:sp3d>
          <a:bevelT prst="angle"/>
        </a:sp3d>
      </dgm:spPr>
      <dgm:t>
        <a:bodyPr/>
        <a:lstStyle/>
        <a:p>
          <a:r>
            <a:rPr lang="es-ES" sz="2000" b="1" smtClean="0"/>
            <a:t>Deuteronom </a:t>
          </a:r>
          <a:r>
            <a:rPr lang="es-ES" sz="2000" b="1" dirty="0" smtClean="0"/>
            <a:t>6:5</a:t>
          </a:r>
          <a:endParaRPr lang="es-ES" sz="2000" b="1" dirty="0"/>
        </a:p>
      </dgm:t>
    </dgm:pt>
    <dgm:pt modelId="{45C11176-28E0-4086-BAE0-BC8DF8C8F6F0}" type="parTrans" cxnId="{8F7786D6-73AD-4DAA-9318-00EE94EECFF1}">
      <dgm:prSet/>
      <dgm:spPr/>
      <dgm:t>
        <a:bodyPr/>
        <a:lstStyle/>
        <a:p>
          <a:endParaRPr lang="es-ES" b="1"/>
        </a:p>
      </dgm:t>
    </dgm:pt>
    <dgm:pt modelId="{BA1375FD-BC11-473C-96EC-F433FFFA0E80}" type="sibTrans" cxnId="{8F7786D6-73AD-4DAA-9318-00EE94EECFF1}">
      <dgm:prSet/>
      <dgm:spPr/>
      <dgm:t>
        <a:bodyPr/>
        <a:lstStyle/>
        <a:p>
          <a:endParaRPr lang="es-ES" b="1"/>
        </a:p>
      </dgm:t>
    </dgm:pt>
    <dgm:pt modelId="{77208F7E-F32E-4742-85B3-6E29CB3C34A2}">
      <dgm:prSet phldrT="[Texto]">
        <dgm:style>
          <a:lnRef idx="1">
            <a:schemeClr val="accent1"/>
          </a:lnRef>
          <a:fillRef idx="2">
            <a:schemeClr val="accent1"/>
          </a:fillRef>
          <a:effectRef idx="1">
            <a:schemeClr val="accent1"/>
          </a:effectRef>
          <a:fontRef idx="minor">
            <a:schemeClr val="dk1"/>
          </a:fontRef>
        </dgm:style>
      </dgm:prSet>
      <dgm:spPr/>
      <dgm:t>
        <a:bodyPr/>
        <a:lstStyle/>
        <a:p>
          <a:r>
            <a:rPr lang="ro-RO" b="1" noProof="0" dirty="0" smtClean="0"/>
            <a:t>Inimă</a:t>
          </a:r>
          <a:endParaRPr lang="ro-RO" b="1" noProof="0" dirty="0"/>
        </a:p>
      </dgm:t>
    </dgm:pt>
    <dgm:pt modelId="{8EE600BC-676D-47F3-82D1-7B2A6DA7D9ED}" type="parTrans" cxnId="{3658E377-7A9C-4235-86AA-5044FC4DFDDF}">
      <dgm:prSet/>
      <dgm:spPr/>
      <dgm:t>
        <a:bodyPr/>
        <a:lstStyle/>
        <a:p>
          <a:endParaRPr lang="es-ES" b="1"/>
        </a:p>
      </dgm:t>
    </dgm:pt>
    <dgm:pt modelId="{8B94D3C4-3952-4691-9CE1-1AD285C97B2E}" type="sibTrans" cxnId="{3658E377-7A9C-4235-86AA-5044FC4DFDDF}">
      <dgm:prSet/>
      <dgm:spPr/>
      <dgm:t>
        <a:bodyPr/>
        <a:lstStyle/>
        <a:p>
          <a:endParaRPr lang="es-ES" b="1"/>
        </a:p>
      </dgm:t>
    </dgm:pt>
    <dgm:pt modelId="{4ED4C151-A4A0-4E0B-95D8-BA7093310FD9}">
      <dgm:prSet phldrT="[Texto]">
        <dgm:style>
          <a:lnRef idx="1">
            <a:schemeClr val="accent3"/>
          </a:lnRef>
          <a:fillRef idx="2">
            <a:schemeClr val="accent3"/>
          </a:fillRef>
          <a:effectRef idx="1">
            <a:schemeClr val="accent3"/>
          </a:effectRef>
          <a:fontRef idx="minor">
            <a:schemeClr val="dk1"/>
          </a:fontRef>
        </dgm:style>
      </dgm:prSet>
      <dgm:spPr/>
      <dgm:t>
        <a:bodyPr/>
        <a:lstStyle/>
        <a:p>
          <a:r>
            <a:rPr lang="ro-RO" b="1" noProof="0" dirty="0" smtClean="0"/>
            <a:t>Suflet</a:t>
          </a:r>
          <a:endParaRPr lang="ro-RO" b="1" noProof="0" dirty="0"/>
        </a:p>
      </dgm:t>
    </dgm:pt>
    <dgm:pt modelId="{CC341583-4873-441F-B9FA-E750DB3CCC5E}" type="parTrans" cxnId="{E3D46B5B-90E0-488A-A9C6-029A0131046A}">
      <dgm:prSet/>
      <dgm:spPr/>
      <dgm:t>
        <a:bodyPr/>
        <a:lstStyle/>
        <a:p>
          <a:endParaRPr lang="es-ES" b="1"/>
        </a:p>
      </dgm:t>
    </dgm:pt>
    <dgm:pt modelId="{F80C099A-F1D3-436E-91A7-A187C6EF5460}" type="sibTrans" cxnId="{E3D46B5B-90E0-488A-A9C6-029A0131046A}">
      <dgm:prSet/>
      <dgm:spPr/>
      <dgm:t>
        <a:bodyPr/>
        <a:lstStyle/>
        <a:p>
          <a:endParaRPr lang="es-ES" b="1"/>
        </a:p>
      </dgm:t>
    </dgm:pt>
    <dgm:pt modelId="{9BAA3D73-881E-4351-BD8D-0728FAB48054}">
      <dgm:prSet phldrT="[Texto]" custT="1"/>
      <dgm:spPr>
        <a:solidFill>
          <a:schemeClr val="bg2">
            <a:lumMod val="50000"/>
          </a:schemeClr>
        </a:solidFill>
        <a:scene3d>
          <a:camera prst="orthographicFront"/>
          <a:lightRig rig="threePt" dir="t"/>
        </a:scene3d>
        <a:sp3d>
          <a:bevelT prst="angle"/>
        </a:sp3d>
      </dgm:spPr>
      <dgm:t>
        <a:bodyPr/>
        <a:lstStyle/>
        <a:p>
          <a:r>
            <a:rPr lang="ro-RO" sz="2000" b="1" noProof="0" dirty="0" smtClean="0"/>
            <a:t>1 Tesaloniceni 5:23</a:t>
          </a:r>
          <a:endParaRPr lang="ro-RO" sz="2000" b="1" noProof="0" dirty="0"/>
        </a:p>
      </dgm:t>
    </dgm:pt>
    <dgm:pt modelId="{64180DCF-F993-4A3B-B8A6-503D31A7850D}" type="parTrans" cxnId="{54BD230A-A833-4B6E-A0B2-630CCA6F3619}">
      <dgm:prSet/>
      <dgm:spPr/>
      <dgm:t>
        <a:bodyPr/>
        <a:lstStyle/>
        <a:p>
          <a:endParaRPr lang="es-ES" b="1"/>
        </a:p>
      </dgm:t>
    </dgm:pt>
    <dgm:pt modelId="{B593D76E-CA7E-4E28-8F0B-4526CB1C9FF5}" type="sibTrans" cxnId="{54BD230A-A833-4B6E-A0B2-630CCA6F3619}">
      <dgm:prSet/>
      <dgm:spPr/>
      <dgm:t>
        <a:bodyPr/>
        <a:lstStyle/>
        <a:p>
          <a:endParaRPr lang="es-ES" b="1"/>
        </a:p>
      </dgm:t>
    </dgm:pt>
    <dgm:pt modelId="{824EEFBC-DA27-43A2-8573-537871E8889D}">
      <dgm:prSet phldrT="[Texto]">
        <dgm:style>
          <a:lnRef idx="1">
            <a:schemeClr val="accent1"/>
          </a:lnRef>
          <a:fillRef idx="2">
            <a:schemeClr val="accent1"/>
          </a:fillRef>
          <a:effectRef idx="1">
            <a:schemeClr val="accent1"/>
          </a:effectRef>
          <a:fontRef idx="minor">
            <a:schemeClr val="dk1"/>
          </a:fontRef>
        </dgm:style>
      </dgm:prSet>
      <dgm:spPr/>
      <dgm:t>
        <a:bodyPr/>
        <a:lstStyle/>
        <a:p>
          <a:r>
            <a:rPr lang="ro-RO" b="1" noProof="0" dirty="0" smtClean="0"/>
            <a:t>Duh</a:t>
          </a:r>
          <a:endParaRPr lang="ro-RO" b="1" noProof="0" dirty="0"/>
        </a:p>
      </dgm:t>
    </dgm:pt>
    <dgm:pt modelId="{86353583-C9F1-46AF-9D3F-FA79CF6D6CAC}" type="parTrans" cxnId="{890D09C5-4F65-45F9-AE95-FBC11DF30203}">
      <dgm:prSet/>
      <dgm:spPr/>
      <dgm:t>
        <a:bodyPr/>
        <a:lstStyle/>
        <a:p>
          <a:endParaRPr lang="es-ES" b="1"/>
        </a:p>
      </dgm:t>
    </dgm:pt>
    <dgm:pt modelId="{7E620E6A-3B50-4C72-B0C0-6B7698507FCE}" type="sibTrans" cxnId="{890D09C5-4F65-45F9-AE95-FBC11DF30203}">
      <dgm:prSet/>
      <dgm:spPr/>
      <dgm:t>
        <a:bodyPr/>
        <a:lstStyle/>
        <a:p>
          <a:endParaRPr lang="es-ES" b="1"/>
        </a:p>
      </dgm:t>
    </dgm:pt>
    <dgm:pt modelId="{D462A58B-038A-4A30-A00E-2E5D83D3CA47}">
      <dgm:prSet phldrT="[Texto]">
        <dgm:style>
          <a:lnRef idx="1">
            <a:schemeClr val="accent3"/>
          </a:lnRef>
          <a:fillRef idx="2">
            <a:schemeClr val="accent3"/>
          </a:fillRef>
          <a:effectRef idx="1">
            <a:schemeClr val="accent3"/>
          </a:effectRef>
          <a:fontRef idx="minor">
            <a:schemeClr val="dk1"/>
          </a:fontRef>
        </dgm:style>
      </dgm:prSet>
      <dgm:spPr/>
      <dgm:t>
        <a:bodyPr/>
        <a:lstStyle/>
        <a:p>
          <a:r>
            <a:rPr lang="ro-RO" b="1" noProof="0" dirty="0" smtClean="0"/>
            <a:t>Suflet</a:t>
          </a:r>
          <a:endParaRPr lang="ro-RO" b="1" noProof="0" dirty="0"/>
        </a:p>
      </dgm:t>
    </dgm:pt>
    <dgm:pt modelId="{25F5E7C9-68E3-4B83-A021-5AB2F0515950}" type="parTrans" cxnId="{5AD1801F-1280-4B95-951E-99E6A534E68F}">
      <dgm:prSet/>
      <dgm:spPr/>
      <dgm:t>
        <a:bodyPr/>
        <a:lstStyle/>
        <a:p>
          <a:endParaRPr lang="es-ES" b="1"/>
        </a:p>
      </dgm:t>
    </dgm:pt>
    <dgm:pt modelId="{61FC4620-6B26-4D02-9B48-086F8797C9D6}" type="sibTrans" cxnId="{5AD1801F-1280-4B95-951E-99E6A534E68F}">
      <dgm:prSet/>
      <dgm:spPr/>
      <dgm:t>
        <a:bodyPr/>
        <a:lstStyle/>
        <a:p>
          <a:endParaRPr lang="es-ES" b="1"/>
        </a:p>
      </dgm:t>
    </dgm:pt>
    <dgm:pt modelId="{67D1B46E-42D7-45C1-89B1-B4E50EF1C3F2}">
      <dgm:prSet phldrT="[Texto]">
        <dgm:style>
          <a:lnRef idx="1">
            <a:schemeClr val="accent2"/>
          </a:lnRef>
          <a:fillRef idx="2">
            <a:schemeClr val="accent2"/>
          </a:fillRef>
          <a:effectRef idx="1">
            <a:schemeClr val="accent2"/>
          </a:effectRef>
          <a:fontRef idx="minor">
            <a:schemeClr val="dk1"/>
          </a:fontRef>
        </dgm:style>
      </dgm:prSet>
      <dgm:spPr/>
      <dgm:t>
        <a:bodyPr/>
        <a:lstStyle/>
        <a:p>
          <a:r>
            <a:rPr lang="es-ES" b="1" dirty="0" err="1" smtClean="0"/>
            <a:t>Fizic</a:t>
          </a:r>
          <a:endParaRPr lang="es-ES" b="1" dirty="0"/>
        </a:p>
      </dgm:t>
    </dgm:pt>
    <dgm:pt modelId="{CCA27762-EFA3-4878-A8BD-5126307B7D5D}" type="parTrans" cxnId="{F0415992-45FD-4E01-8923-CB74884B64AE}">
      <dgm:prSet/>
      <dgm:spPr/>
      <dgm:t>
        <a:bodyPr/>
        <a:lstStyle/>
        <a:p>
          <a:endParaRPr lang="es-ES" b="1"/>
        </a:p>
      </dgm:t>
    </dgm:pt>
    <dgm:pt modelId="{20B720E6-4C35-4301-BCF7-E7C85D60F169}" type="sibTrans" cxnId="{F0415992-45FD-4E01-8923-CB74884B64AE}">
      <dgm:prSet/>
      <dgm:spPr/>
      <dgm:t>
        <a:bodyPr/>
        <a:lstStyle/>
        <a:p>
          <a:endParaRPr lang="es-ES" b="1"/>
        </a:p>
      </dgm:t>
    </dgm:pt>
    <dgm:pt modelId="{4875238F-2EB1-4B5F-89BE-75ABB77AD91B}">
      <dgm:prSet phldrT="[Texto]">
        <dgm:style>
          <a:lnRef idx="1">
            <a:schemeClr val="accent2"/>
          </a:lnRef>
          <a:fillRef idx="2">
            <a:schemeClr val="accent2"/>
          </a:fillRef>
          <a:effectRef idx="1">
            <a:schemeClr val="accent2"/>
          </a:effectRef>
          <a:fontRef idx="minor">
            <a:schemeClr val="dk1"/>
          </a:fontRef>
        </dgm:style>
      </dgm:prSet>
      <dgm:spPr/>
      <dgm:t>
        <a:bodyPr/>
        <a:lstStyle/>
        <a:p>
          <a:r>
            <a:rPr lang="ro-RO" b="1" noProof="0" dirty="0" smtClean="0"/>
            <a:t>Putere</a:t>
          </a:r>
          <a:endParaRPr lang="ro-RO" b="1" noProof="0" dirty="0"/>
        </a:p>
      </dgm:t>
    </dgm:pt>
    <dgm:pt modelId="{25B92331-F141-4921-9171-1CD59C63F497}" type="parTrans" cxnId="{88A687DB-612A-4D6A-B5BB-BCC00D5C6E27}">
      <dgm:prSet/>
      <dgm:spPr/>
      <dgm:t>
        <a:bodyPr/>
        <a:lstStyle/>
        <a:p>
          <a:endParaRPr lang="es-ES" b="1"/>
        </a:p>
      </dgm:t>
    </dgm:pt>
    <dgm:pt modelId="{AC894FF5-6A4B-4D3C-BAE4-0C1BF86F78D4}" type="sibTrans" cxnId="{88A687DB-612A-4D6A-B5BB-BCC00D5C6E27}">
      <dgm:prSet/>
      <dgm:spPr/>
      <dgm:t>
        <a:bodyPr/>
        <a:lstStyle/>
        <a:p>
          <a:endParaRPr lang="es-ES" b="1"/>
        </a:p>
      </dgm:t>
    </dgm:pt>
    <dgm:pt modelId="{1F791C93-FB13-4694-A6FA-4A471FE7DF75}">
      <dgm:prSet phldrT="[Texto]">
        <dgm:style>
          <a:lnRef idx="1">
            <a:schemeClr val="accent2"/>
          </a:lnRef>
          <a:fillRef idx="2">
            <a:schemeClr val="accent2"/>
          </a:fillRef>
          <a:effectRef idx="1">
            <a:schemeClr val="accent2"/>
          </a:effectRef>
          <a:fontRef idx="minor">
            <a:schemeClr val="dk1"/>
          </a:fontRef>
        </dgm:style>
      </dgm:prSet>
      <dgm:spPr/>
      <dgm:t>
        <a:bodyPr/>
        <a:lstStyle/>
        <a:p>
          <a:r>
            <a:rPr lang="ro-RO" b="1" noProof="0" dirty="0" smtClean="0"/>
            <a:t>Trup</a:t>
          </a:r>
          <a:endParaRPr lang="ro-RO" b="1" noProof="0" dirty="0"/>
        </a:p>
      </dgm:t>
    </dgm:pt>
    <dgm:pt modelId="{A0AF1286-547F-44CC-A7FD-56B2F9A90C65}" type="parTrans" cxnId="{26152106-5D1D-4B2C-83DF-2C414C147317}">
      <dgm:prSet/>
      <dgm:spPr/>
      <dgm:t>
        <a:bodyPr/>
        <a:lstStyle/>
        <a:p>
          <a:endParaRPr lang="es-ES" b="1"/>
        </a:p>
      </dgm:t>
    </dgm:pt>
    <dgm:pt modelId="{2A03CEDC-350D-4614-AF15-CD2D841CFD1B}" type="sibTrans" cxnId="{26152106-5D1D-4B2C-83DF-2C414C147317}">
      <dgm:prSet/>
      <dgm:spPr/>
      <dgm:t>
        <a:bodyPr/>
        <a:lstStyle/>
        <a:p>
          <a:endParaRPr lang="es-ES" b="1"/>
        </a:p>
      </dgm:t>
    </dgm:pt>
    <dgm:pt modelId="{6528F1B1-7184-470E-954B-F8032614C56E}" type="pres">
      <dgm:prSet presAssocID="{C7557D14-9B28-4CA5-BB74-25D8599294D1}" presName="theList" presStyleCnt="0">
        <dgm:presLayoutVars>
          <dgm:dir/>
          <dgm:animLvl val="lvl"/>
          <dgm:resizeHandles val="exact"/>
        </dgm:presLayoutVars>
      </dgm:prSet>
      <dgm:spPr/>
      <dgm:t>
        <a:bodyPr/>
        <a:lstStyle/>
        <a:p>
          <a:endParaRPr lang="es-ES"/>
        </a:p>
      </dgm:t>
    </dgm:pt>
    <dgm:pt modelId="{C15557FF-CEA5-47B6-85E5-6972C2EC5D93}" type="pres">
      <dgm:prSet presAssocID="{D73383EC-4183-4BED-A982-779FA71A2D36}" presName="compNode" presStyleCnt="0"/>
      <dgm:spPr/>
      <dgm:t>
        <a:bodyPr/>
        <a:lstStyle/>
        <a:p>
          <a:endParaRPr lang="es-ES"/>
        </a:p>
      </dgm:t>
    </dgm:pt>
    <dgm:pt modelId="{3EE27B2B-BE90-4DA7-80CA-9080C0B44382}" type="pres">
      <dgm:prSet presAssocID="{D73383EC-4183-4BED-A982-779FA71A2D36}" presName="aNode" presStyleLbl="bgShp" presStyleIdx="0" presStyleCnt="3"/>
      <dgm:spPr/>
      <dgm:t>
        <a:bodyPr/>
        <a:lstStyle/>
        <a:p>
          <a:endParaRPr lang="es-ES"/>
        </a:p>
      </dgm:t>
    </dgm:pt>
    <dgm:pt modelId="{F7AF7328-D1EC-41CF-88B7-43C1DAEECCDC}" type="pres">
      <dgm:prSet presAssocID="{D73383EC-4183-4BED-A982-779FA71A2D36}" presName="textNode" presStyleLbl="bgShp" presStyleIdx="0" presStyleCnt="3"/>
      <dgm:spPr/>
      <dgm:t>
        <a:bodyPr/>
        <a:lstStyle/>
        <a:p>
          <a:endParaRPr lang="es-ES"/>
        </a:p>
      </dgm:t>
    </dgm:pt>
    <dgm:pt modelId="{BC10BA49-E77A-47CB-A6A1-296BA750EBB1}" type="pres">
      <dgm:prSet presAssocID="{D73383EC-4183-4BED-A982-779FA71A2D36}" presName="compChildNode" presStyleCnt="0"/>
      <dgm:spPr/>
      <dgm:t>
        <a:bodyPr/>
        <a:lstStyle/>
        <a:p>
          <a:endParaRPr lang="es-ES"/>
        </a:p>
      </dgm:t>
    </dgm:pt>
    <dgm:pt modelId="{14A1B6DF-A062-45AF-8AA0-0F164F0DF1BC}" type="pres">
      <dgm:prSet presAssocID="{D73383EC-4183-4BED-A982-779FA71A2D36}" presName="theInnerList" presStyleCnt="0"/>
      <dgm:spPr/>
      <dgm:t>
        <a:bodyPr/>
        <a:lstStyle/>
        <a:p>
          <a:endParaRPr lang="es-ES"/>
        </a:p>
      </dgm:t>
    </dgm:pt>
    <dgm:pt modelId="{1D4F67EE-2436-4893-9F5C-F80B4374E945}" type="pres">
      <dgm:prSet presAssocID="{16A70242-331B-4443-82D4-2B8193839661}" presName="childNode" presStyleLbl="node1" presStyleIdx="0" presStyleCnt="9">
        <dgm:presLayoutVars>
          <dgm:bulletEnabled val="1"/>
        </dgm:presLayoutVars>
      </dgm:prSet>
      <dgm:spPr/>
      <dgm:t>
        <a:bodyPr/>
        <a:lstStyle/>
        <a:p>
          <a:endParaRPr lang="es-ES"/>
        </a:p>
      </dgm:t>
    </dgm:pt>
    <dgm:pt modelId="{1E506FB6-F11C-43C1-8353-A48985965399}" type="pres">
      <dgm:prSet presAssocID="{16A70242-331B-4443-82D4-2B8193839661}" presName="aSpace2" presStyleCnt="0"/>
      <dgm:spPr/>
      <dgm:t>
        <a:bodyPr/>
        <a:lstStyle/>
        <a:p>
          <a:endParaRPr lang="es-ES"/>
        </a:p>
      </dgm:t>
    </dgm:pt>
    <dgm:pt modelId="{2717FCCB-80E5-4940-A0AC-248ED4DEA159}" type="pres">
      <dgm:prSet presAssocID="{82A07C38-8C16-4CBC-A050-DA016773E0E2}" presName="childNode" presStyleLbl="node1" presStyleIdx="1" presStyleCnt="9">
        <dgm:presLayoutVars>
          <dgm:bulletEnabled val="1"/>
        </dgm:presLayoutVars>
      </dgm:prSet>
      <dgm:spPr/>
      <dgm:t>
        <a:bodyPr/>
        <a:lstStyle/>
        <a:p>
          <a:endParaRPr lang="es-ES"/>
        </a:p>
      </dgm:t>
    </dgm:pt>
    <dgm:pt modelId="{6A6D8F3D-10E0-4BE1-B0B7-DB03382A9F82}" type="pres">
      <dgm:prSet presAssocID="{82A07C38-8C16-4CBC-A050-DA016773E0E2}" presName="aSpace2" presStyleCnt="0"/>
      <dgm:spPr/>
      <dgm:t>
        <a:bodyPr/>
        <a:lstStyle/>
        <a:p>
          <a:endParaRPr lang="es-ES"/>
        </a:p>
      </dgm:t>
    </dgm:pt>
    <dgm:pt modelId="{0D820CE0-57FA-4886-866D-FBE2E012C834}" type="pres">
      <dgm:prSet presAssocID="{67D1B46E-42D7-45C1-89B1-B4E50EF1C3F2}" presName="childNode" presStyleLbl="node1" presStyleIdx="2" presStyleCnt="9">
        <dgm:presLayoutVars>
          <dgm:bulletEnabled val="1"/>
        </dgm:presLayoutVars>
      </dgm:prSet>
      <dgm:spPr/>
      <dgm:t>
        <a:bodyPr/>
        <a:lstStyle/>
        <a:p>
          <a:endParaRPr lang="es-ES"/>
        </a:p>
      </dgm:t>
    </dgm:pt>
    <dgm:pt modelId="{7368C036-AB74-4142-93D6-0DC0F2DAEC77}" type="pres">
      <dgm:prSet presAssocID="{D73383EC-4183-4BED-A982-779FA71A2D36}" presName="aSpace" presStyleCnt="0"/>
      <dgm:spPr/>
      <dgm:t>
        <a:bodyPr/>
        <a:lstStyle/>
        <a:p>
          <a:endParaRPr lang="es-ES"/>
        </a:p>
      </dgm:t>
    </dgm:pt>
    <dgm:pt modelId="{D6FE252B-E107-4626-BAC6-BD33D0AEA6B9}" type="pres">
      <dgm:prSet presAssocID="{8FA06DB4-5E41-470D-B571-D2CC44D1F049}" presName="compNode" presStyleCnt="0"/>
      <dgm:spPr/>
      <dgm:t>
        <a:bodyPr/>
        <a:lstStyle/>
        <a:p>
          <a:endParaRPr lang="es-ES"/>
        </a:p>
      </dgm:t>
    </dgm:pt>
    <dgm:pt modelId="{BA582538-9025-4B64-A941-38E4F1146967}" type="pres">
      <dgm:prSet presAssocID="{8FA06DB4-5E41-470D-B571-D2CC44D1F049}" presName="aNode" presStyleLbl="bgShp" presStyleIdx="1" presStyleCnt="3"/>
      <dgm:spPr/>
      <dgm:t>
        <a:bodyPr/>
        <a:lstStyle/>
        <a:p>
          <a:endParaRPr lang="es-ES"/>
        </a:p>
      </dgm:t>
    </dgm:pt>
    <dgm:pt modelId="{B682D491-812A-483C-864C-EE72A0375D86}" type="pres">
      <dgm:prSet presAssocID="{8FA06DB4-5E41-470D-B571-D2CC44D1F049}" presName="textNode" presStyleLbl="bgShp" presStyleIdx="1" presStyleCnt="3"/>
      <dgm:spPr/>
      <dgm:t>
        <a:bodyPr/>
        <a:lstStyle/>
        <a:p>
          <a:endParaRPr lang="es-ES"/>
        </a:p>
      </dgm:t>
    </dgm:pt>
    <dgm:pt modelId="{D35207B4-44B4-4D62-BE54-631205588AE2}" type="pres">
      <dgm:prSet presAssocID="{8FA06DB4-5E41-470D-B571-D2CC44D1F049}" presName="compChildNode" presStyleCnt="0"/>
      <dgm:spPr/>
      <dgm:t>
        <a:bodyPr/>
        <a:lstStyle/>
        <a:p>
          <a:endParaRPr lang="es-ES"/>
        </a:p>
      </dgm:t>
    </dgm:pt>
    <dgm:pt modelId="{6E063F16-6FF0-44DC-8A30-43560135AB57}" type="pres">
      <dgm:prSet presAssocID="{8FA06DB4-5E41-470D-B571-D2CC44D1F049}" presName="theInnerList" presStyleCnt="0"/>
      <dgm:spPr/>
      <dgm:t>
        <a:bodyPr/>
        <a:lstStyle/>
        <a:p>
          <a:endParaRPr lang="es-ES"/>
        </a:p>
      </dgm:t>
    </dgm:pt>
    <dgm:pt modelId="{827616BC-1B51-478B-8DD4-7E6AAC4000CD}" type="pres">
      <dgm:prSet presAssocID="{77208F7E-F32E-4742-85B3-6E29CB3C34A2}" presName="childNode" presStyleLbl="node1" presStyleIdx="3" presStyleCnt="9">
        <dgm:presLayoutVars>
          <dgm:bulletEnabled val="1"/>
        </dgm:presLayoutVars>
      </dgm:prSet>
      <dgm:spPr/>
      <dgm:t>
        <a:bodyPr/>
        <a:lstStyle/>
        <a:p>
          <a:endParaRPr lang="es-ES"/>
        </a:p>
      </dgm:t>
    </dgm:pt>
    <dgm:pt modelId="{A1C25F7C-9865-4DB5-ADA4-226599FA47DD}" type="pres">
      <dgm:prSet presAssocID="{77208F7E-F32E-4742-85B3-6E29CB3C34A2}" presName="aSpace2" presStyleCnt="0"/>
      <dgm:spPr/>
      <dgm:t>
        <a:bodyPr/>
        <a:lstStyle/>
        <a:p>
          <a:endParaRPr lang="es-ES"/>
        </a:p>
      </dgm:t>
    </dgm:pt>
    <dgm:pt modelId="{C4C15C5D-08CF-499E-9709-44DE42C1CB34}" type="pres">
      <dgm:prSet presAssocID="{4ED4C151-A4A0-4E0B-95D8-BA7093310FD9}" presName="childNode" presStyleLbl="node1" presStyleIdx="4" presStyleCnt="9">
        <dgm:presLayoutVars>
          <dgm:bulletEnabled val="1"/>
        </dgm:presLayoutVars>
      </dgm:prSet>
      <dgm:spPr/>
      <dgm:t>
        <a:bodyPr/>
        <a:lstStyle/>
        <a:p>
          <a:endParaRPr lang="es-ES"/>
        </a:p>
      </dgm:t>
    </dgm:pt>
    <dgm:pt modelId="{82ECFC37-35FC-46B6-A570-39948702EAB8}" type="pres">
      <dgm:prSet presAssocID="{4ED4C151-A4A0-4E0B-95D8-BA7093310FD9}" presName="aSpace2" presStyleCnt="0"/>
      <dgm:spPr/>
      <dgm:t>
        <a:bodyPr/>
        <a:lstStyle/>
        <a:p>
          <a:endParaRPr lang="es-ES"/>
        </a:p>
      </dgm:t>
    </dgm:pt>
    <dgm:pt modelId="{244A5771-42D7-4105-808D-C538A185D8C8}" type="pres">
      <dgm:prSet presAssocID="{4875238F-2EB1-4B5F-89BE-75ABB77AD91B}" presName="childNode" presStyleLbl="node1" presStyleIdx="5" presStyleCnt="9">
        <dgm:presLayoutVars>
          <dgm:bulletEnabled val="1"/>
        </dgm:presLayoutVars>
      </dgm:prSet>
      <dgm:spPr/>
      <dgm:t>
        <a:bodyPr/>
        <a:lstStyle/>
        <a:p>
          <a:endParaRPr lang="es-ES"/>
        </a:p>
      </dgm:t>
    </dgm:pt>
    <dgm:pt modelId="{BC473196-D4E0-48BA-A11C-44002DE36AFB}" type="pres">
      <dgm:prSet presAssocID="{8FA06DB4-5E41-470D-B571-D2CC44D1F049}" presName="aSpace" presStyleCnt="0"/>
      <dgm:spPr/>
      <dgm:t>
        <a:bodyPr/>
        <a:lstStyle/>
        <a:p>
          <a:endParaRPr lang="es-ES"/>
        </a:p>
      </dgm:t>
    </dgm:pt>
    <dgm:pt modelId="{2FBB2BF0-EF11-4B07-8DCD-A211A1AB19CA}" type="pres">
      <dgm:prSet presAssocID="{9BAA3D73-881E-4351-BD8D-0728FAB48054}" presName="compNode" presStyleCnt="0"/>
      <dgm:spPr/>
      <dgm:t>
        <a:bodyPr/>
        <a:lstStyle/>
        <a:p>
          <a:endParaRPr lang="es-ES"/>
        </a:p>
      </dgm:t>
    </dgm:pt>
    <dgm:pt modelId="{2343B7B4-725F-440F-9A5E-4003AC9D0FC1}" type="pres">
      <dgm:prSet presAssocID="{9BAA3D73-881E-4351-BD8D-0728FAB48054}" presName="aNode" presStyleLbl="bgShp" presStyleIdx="2" presStyleCnt="3"/>
      <dgm:spPr/>
      <dgm:t>
        <a:bodyPr/>
        <a:lstStyle/>
        <a:p>
          <a:endParaRPr lang="es-ES"/>
        </a:p>
      </dgm:t>
    </dgm:pt>
    <dgm:pt modelId="{19B643B8-E59B-4D79-8A96-3805B74767AB}" type="pres">
      <dgm:prSet presAssocID="{9BAA3D73-881E-4351-BD8D-0728FAB48054}" presName="textNode" presStyleLbl="bgShp" presStyleIdx="2" presStyleCnt="3"/>
      <dgm:spPr/>
      <dgm:t>
        <a:bodyPr/>
        <a:lstStyle/>
        <a:p>
          <a:endParaRPr lang="es-ES"/>
        </a:p>
      </dgm:t>
    </dgm:pt>
    <dgm:pt modelId="{C2BF9437-A2E7-4078-B140-F1B7EE7ED7C8}" type="pres">
      <dgm:prSet presAssocID="{9BAA3D73-881E-4351-BD8D-0728FAB48054}" presName="compChildNode" presStyleCnt="0"/>
      <dgm:spPr/>
      <dgm:t>
        <a:bodyPr/>
        <a:lstStyle/>
        <a:p>
          <a:endParaRPr lang="es-ES"/>
        </a:p>
      </dgm:t>
    </dgm:pt>
    <dgm:pt modelId="{3DE811E0-CE14-44CE-8AAF-532525E23276}" type="pres">
      <dgm:prSet presAssocID="{9BAA3D73-881E-4351-BD8D-0728FAB48054}" presName="theInnerList" presStyleCnt="0"/>
      <dgm:spPr/>
      <dgm:t>
        <a:bodyPr/>
        <a:lstStyle/>
        <a:p>
          <a:endParaRPr lang="es-ES"/>
        </a:p>
      </dgm:t>
    </dgm:pt>
    <dgm:pt modelId="{FA91D6CE-D975-4A0E-855A-8F114AB55568}" type="pres">
      <dgm:prSet presAssocID="{824EEFBC-DA27-43A2-8573-537871E8889D}" presName="childNode" presStyleLbl="node1" presStyleIdx="6" presStyleCnt="9">
        <dgm:presLayoutVars>
          <dgm:bulletEnabled val="1"/>
        </dgm:presLayoutVars>
      </dgm:prSet>
      <dgm:spPr/>
      <dgm:t>
        <a:bodyPr/>
        <a:lstStyle/>
        <a:p>
          <a:endParaRPr lang="es-ES"/>
        </a:p>
      </dgm:t>
    </dgm:pt>
    <dgm:pt modelId="{A1A91D8A-FEFA-4FF2-9B30-80952A3F6FE5}" type="pres">
      <dgm:prSet presAssocID="{824EEFBC-DA27-43A2-8573-537871E8889D}" presName="aSpace2" presStyleCnt="0"/>
      <dgm:spPr/>
      <dgm:t>
        <a:bodyPr/>
        <a:lstStyle/>
        <a:p>
          <a:endParaRPr lang="es-ES"/>
        </a:p>
      </dgm:t>
    </dgm:pt>
    <dgm:pt modelId="{23A3446F-7FF9-40CD-8B67-DF476533F250}" type="pres">
      <dgm:prSet presAssocID="{D462A58B-038A-4A30-A00E-2E5D83D3CA47}" presName="childNode" presStyleLbl="node1" presStyleIdx="7" presStyleCnt="9">
        <dgm:presLayoutVars>
          <dgm:bulletEnabled val="1"/>
        </dgm:presLayoutVars>
      </dgm:prSet>
      <dgm:spPr/>
      <dgm:t>
        <a:bodyPr/>
        <a:lstStyle/>
        <a:p>
          <a:endParaRPr lang="es-ES"/>
        </a:p>
      </dgm:t>
    </dgm:pt>
    <dgm:pt modelId="{1D95DDC1-058E-4EC9-AD5D-BE9840CF7759}" type="pres">
      <dgm:prSet presAssocID="{D462A58B-038A-4A30-A00E-2E5D83D3CA47}" presName="aSpace2" presStyleCnt="0"/>
      <dgm:spPr/>
      <dgm:t>
        <a:bodyPr/>
        <a:lstStyle/>
        <a:p>
          <a:endParaRPr lang="es-ES"/>
        </a:p>
      </dgm:t>
    </dgm:pt>
    <dgm:pt modelId="{1AC0CDED-81EC-454D-93E8-92376EF4E092}" type="pres">
      <dgm:prSet presAssocID="{1F791C93-FB13-4694-A6FA-4A471FE7DF75}" presName="childNode" presStyleLbl="node1" presStyleIdx="8" presStyleCnt="9">
        <dgm:presLayoutVars>
          <dgm:bulletEnabled val="1"/>
        </dgm:presLayoutVars>
      </dgm:prSet>
      <dgm:spPr/>
      <dgm:t>
        <a:bodyPr/>
        <a:lstStyle/>
        <a:p>
          <a:endParaRPr lang="es-ES"/>
        </a:p>
      </dgm:t>
    </dgm:pt>
  </dgm:ptLst>
  <dgm:cxnLst>
    <dgm:cxn modelId="{69177332-F8EF-4BE1-B11B-FBCD692D2242}" type="presOf" srcId="{D73383EC-4183-4BED-A982-779FA71A2D36}" destId="{F7AF7328-D1EC-41CF-88B7-43C1DAEECCDC}" srcOrd="1" destOrd="0" presId="urn:microsoft.com/office/officeart/2005/8/layout/lProcess2"/>
    <dgm:cxn modelId="{E8DAF9B7-64EE-418B-9D64-49F5E835F138}" type="presOf" srcId="{D73383EC-4183-4BED-A982-779FA71A2D36}" destId="{3EE27B2B-BE90-4DA7-80CA-9080C0B44382}" srcOrd="0" destOrd="0" presId="urn:microsoft.com/office/officeart/2005/8/layout/lProcess2"/>
    <dgm:cxn modelId="{413E07AA-38C7-40BA-AB91-E016CD0CDFB9}" srcId="{C7557D14-9B28-4CA5-BB74-25D8599294D1}" destId="{D73383EC-4183-4BED-A982-779FA71A2D36}" srcOrd="0" destOrd="0" parTransId="{384256FB-AD70-448C-AEE3-DC1BD04274B7}" sibTransId="{B3EDC944-C413-409B-B552-BA2EB5B324A9}"/>
    <dgm:cxn modelId="{09EBA401-418B-4B8B-ABB5-6CC1B728C4FB}" type="presOf" srcId="{1F791C93-FB13-4694-A6FA-4A471FE7DF75}" destId="{1AC0CDED-81EC-454D-93E8-92376EF4E092}" srcOrd="0" destOrd="0" presId="urn:microsoft.com/office/officeart/2005/8/layout/lProcess2"/>
    <dgm:cxn modelId="{A6504F96-19D6-4E6A-8F75-E3BC065FCAA4}" type="presOf" srcId="{16A70242-331B-4443-82D4-2B8193839661}" destId="{1D4F67EE-2436-4893-9F5C-F80B4374E945}" srcOrd="0" destOrd="0" presId="urn:microsoft.com/office/officeart/2005/8/layout/lProcess2"/>
    <dgm:cxn modelId="{26152106-5D1D-4B2C-83DF-2C414C147317}" srcId="{9BAA3D73-881E-4351-BD8D-0728FAB48054}" destId="{1F791C93-FB13-4694-A6FA-4A471FE7DF75}" srcOrd="2" destOrd="0" parTransId="{A0AF1286-547F-44CC-A7FD-56B2F9A90C65}" sibTransId="{2A03CEDC-350D-4614-AF15-CD2D841CFD1B}"/>
    <dgm:cxn modelId="{CB49F40A-BF75-4788-A210-B79F8E6CE9F3}" type="presOf" srcId="{4875238F-2EB1-4B5F-89BE-75ABB77AD91B}" destId="{244A5771-42D7-4105-808D-C538A185D8C8}" srcOrd="0" destOrd="0" presId="urn:microsoft.com/office/officeart/2005/8/layout/lProcess2"/>
    <dgm:cxn modelId="{54BD230A-A833-4B6E-A0B2-630CCA6F3619}" srcId="{C7557D14-9B28-4CA5-BB74-25D8599294D1}" destId="{9BAA3D73-881E-4351-BD8D-0728FAB48054}" srcOrd="2" destOrd="0" parTransId="{64180DCF-F993-4A3B-B8A6-503D31A7850D}" sibTransId="{B593D76E-CA7E-4E28-8F0B-4526CB1C9FF5}"/>
    <dgm:cxn modelId="{5AD1801F-1280-4B95-951E-99E6A534E68F}" srcId="{9BAA3D73-881E-4351-BD8D-0728FAB48054}" destId="{D462A58B-038A-4A30-A00E-2E5D83D3CA47}" srcOrd="1" destOrd="0" parTransId="{25F5E7C9-68E3-4B83-A021-5AB2F0515950}" sibTransId="{61FC4620-6B26-4D02-9B48-086F8797C9D6}"/>
    <dgm:cxn modelId="{27888B40-ED71-42A6-AABC-4F0EC06A8A92}" type="presOf" srcId="{8FA06DB4-5E41-470D-B571-D2CC44D1F049}" destId="{BA582538-9025-4B64-A941-38E4F1146967}" srcOrd="0" destOrd="0" presId="urn:microsoft.com/office/officeart/2005/8/layout/lProcess2"/>
    <dgm:cxn modelId="{739EE1DE-203E-4303-AF14-B151633AA594}" type="presOf" srcId="{824EEFBC-DA27-43A2-8573-537871E8889D}" destId="{FA91D6CE-D975-4A0E-855A-8F114AB55568}" srcOrd="0" destOrd="0" presId="urn:microsoft.com/office/officeart/2005/8/layout/lProcess2"/>
    <dgm:cxn modelId="{3B1EA66B-AC87-42B8-92BB-BEE004353C9F}" type="presOf" srcId="{C7557D14-9B28-4CA5-BB74-25D8599294D1}" destId="{6528F1B1-7184-470E-954B-F8032614C56E}" srcOrd="0" destOrd="0" presId="urn:microsoft.com/office/officeart/2005/8/layout/lProcess2"/>
    <dgm:cxn modelId="{BEB95BA2-F334-4A90-B319-BCB14BD0D78B}" type="presOf" srcId="{9BAA3D73-881E-4351-BD8D-0728FAB48054}" destId="{19B643B8-E59B-4D79-8A96-3805B74767AB}" srcOrd="1" destOrd="0" presId="urn:microsoft.com/office/officeart/2005/8/layout/lProcess2"/>
    <dgm:cxn modelId="{88A687DB-612A-4D6A-B5BB-BCC00D5C6E27}" srcId="{8FA06DB4-5E41-470D-B571-D2CC44D1F049}" destId="{4875238F-2EB1-4B5F-89BE-75ABB77AD91B}" srcOrd="2" destOrd="0" parTransId="{25B92331-F141-4921-9171-1CD59C63F497}" sibTransId="{AC894FF5-6A4B-4D3C-BAE4-0C1BF86F78D4}"/>
    <dgm:cxn modelId="{7AD100FB-E0B3-4F55-9BA6-9AB045EEDDA2}" srcId="{D73383EC-4183-4BED-A982-779FA71A2D36}" destId="{16A70242-331B-4443-82D4-2B8193839661}" srcOrd="0" destOrd="0" parTransId="{66064CE9-D7F9-48F3-8B95-6E8428015937}" sibTransId="{0477514C-C6A1-4B21-895F-30A3C72866A2}"/>
    <dgm:cxn modelId="{09E86EB6-18A0-4AE0-AACD-6DDA70017B63}" type="presOf" srcId="{82A07C38-8C16-4CBC-A050-DA016773E0E2}" destId="{2717FCCB-80E5-4940-A0AC-248ED4DEA159}" srcOrd="0" destOrd="0" presId="urn:microsoft.com/office/officeart/2005/8/layout/lProcess2"/>
    <dgm:cxn modelId="{3658E377-7A9C-4235-86AA-5044FC4DFDDF}" srcId="{8FA06DB4-5E41-470D-B571-D2CC44D1F049}" destId="{77208F7E-F32E-4742-85B3-6E29CB3C34A2}" srcOrd="0" destOrd="0" parTransId="{8EE600BC-676D-47F3-82D1-7B2A6DA7D9ED}" sibTransId="{8B94D3C4-3952-4691-9CE1-1AD285C97B2E}"/>
    <dgm:cxn modelId="{8F7786D6-73AD-4DAA-9318-00EE94EECFF1}" srcId="{C7557D14-9B28-4CA5-BB74-25D8599294D1}" destId="{8FA06DB4-5E41-470D-B571-D2CC44D1F049}" srcOrd="1" destOrd="0" parTransId="{45C11176-28E0-4086-BAE0-BC8DF8C8F6F0}" sibTransId="{BA1375FD-BC11-473C-96EC-F433FFFA0E80}"/>
    <dgm:cxn modelId="{E132512C-24AC-44AC-8964-4084FC84892F}" type="presOf" srcId="{77208F7E-F32E-4742-85B3-6E29CB3C34A2}" destId="{827616BC-1B51-478B-8DD4-7E6AAC4000CD}" srcOrd="0" destOrd="0" presId="urn:microsoft.com/office/officeart/2005/8/layout/lProcess2"/>
    <dgm:cxn modelId="{F0415992-45FD-4E01-8923-CB74884B64AE}" srcId="{D73383EC-4183-4BED-A982-779FA71A2D36}" destId="{67D1B46E-42D7-45C1-89B1-B4E50EF1C3F2}" srcOrd="2" destOrd="0" parTransId="{CCA27762-EFA3-4878-A8BD-5126307B7D5D}" sibTransId="{20B720E6-4C35-4301-BCF7-E7C85D60F169}"/>
    <dgm:cxn modelId="{72BE541C-700F-4518-B2F6-00CA9D9FEB58}" type="presOf" srcId="{67D1B46E-42D7-45C1-89B1-B4E50EF1C3F2}" destId="{0D820CE0-57FA-4886-866D-FBE2E012C834}" srcOrd="0" destOrd="0" presId="urn:microsoft.com/office/officeart/2005/8/layout/lProcess2"/>
    <dgm:cxn modelId="{16E2C68A-2A3E-447F-8A67-DA07C31831C4}" srcId="{D73383EC-4183-4BED-A982-779FA71A2D36}" destId="{82A07C38-8C16-4CBC-A050-DA016773E0E2}" srcOrd="1" destOrd="0" parTransId="{4C4C0B66-60EE-40DA-8A25-029C4C28FA75}" sibTransId="{613C7D46-BC36-476B-B662-C2152997D0C5}"/>
    <dgm:cxn modelId="{E3D46B5B-90E0-488A-A9C6-029A0131046A}" srcId="{8FA06DB4-5E41-470D-B571-D2CC44D1F049}" destId="{4ED4C151-A4A0-4E0B-95D8-BA7093310FD9}" srcOrd="1" destOrd="0" parTransId="{CC341583-4873-441F-B9FA-E750DB3CCC5E}" sibTransId="{F80C099A-F1D3-436E-91A7-A187C6EF5460}"/>
    <dgm:cxn modelId="{890D09C5-4F65-45F9-AE95-FBC11DF30203}" srcId="{9BAA3D73-881E-4351-BD8D-0728FAB48054}" destId="{824EEFBC-DA27-43A2-8573-537871E8889D}" srcOrd="0" destOrd="0" parTransId="{86353583-C9F1-46AF-9D3F-FA79CF6D6CAC}" sibTransId="{7E620E6A-3B50-4C72-B0C0-6B7698507FCE}"/>
    <dgm:cxn modelId="{F8225C02-7020-4FEB-A34F-67910BDAC57C}" type="presOf" srcId="{D462A58B-038A-4A30-A00E-2E5D83D3CA47}" destId="{23A3446F-7FF9-40CD-8B67-DF476533F250}" srcOrd="0" destOrd="0" presId="urn:microsoft.com/office/officeart/2005/8/layout/lProcess2"/>
    <dgm:cxn modelId="{C8DBE2E6-623A-4C4A-9ACA-091682ECAF30}" type="presOf" srcId="{8FA06DB4-5E41-470D-B571-D2CC44D1F049}" destId="{B682D491-812A-483C-864C-EE72A0375D86}" srcOrd="1" destOrd="0" presId="urn:microsoft.com/office/officeart/2005/8/layout/lProcess2"/>
    <dgm:cxn modelId="{62DAEEBA-D06E-4C97-A47D-E5E8AA1F9F01}" type="presOf" srcId="{9BAA3D73-881E-4351-BD8D-0728FAB48054}" destId="{2343B7B4-725F-440F-9A5E-4003AC9D0FC1}" srcOrd="0" destOrd="0" presId="urn:microsoft.com/office/officeart/2005/8/layout/lProcess2"/>
    <dgm:cxn modelId="{4A0573F7-E536-4DCF-8034-87B0EF4DD71B}" type="presOf" srcId="{4ED4C151-A4A0-4E0B-95D8-BA7093310FD9}" destId="{C4C15C5D-08CF-499E-9709-44DE42C1CB34}" srcOrd="0" destOrd="0" presId="urn:microsoft.com/office/officeart/2005/8/layout/lProcess2"/>
    <dgm:cxn modelId="{B5DCF90D-2C64-47C2-B00D-BE287DE16F04}" type="presParOf" srcId="{6528F1B1-7184-470E-954B-F8032614C56E}" destId="{C15557FF-CEA5-47B6-85E5-6972C2EC5D93}" srcOrd="0" destOrd="0" presId="urn:microsoft.com/office/officeart/2005/8/layout/lProcess2"/>
    <dgm:cxn modelId="{56CDFA46-EBB1-4F18-9DDB-2CFCF15062F6}" type="presParOf" srcId="{C15557FF-CEA5-47B6-85E5-6972C2EC5D93}" destId="{3EE27B2B-BE90-4DA7-80CA-9080C0B44382}" srcOrd="0" destOrd="0" presId="urn:microsoft.com/office/officeart/2005/8/layout/lProcess2"/>
    <dgm:cxn modelId="{BC339BF0-646A-4C84-869E-C57C7B7405EF}" type="presParOf" srcId="{C15557FF-CEA5-47B6-85E5-6972C2EC5D93}" destId="{F7AF7328-D1EC-41CF-88B7-43C1DAEECCDC}" srcOrd="1" destOrd="0" presId="urn:microsoft.com/office/officeart/2005/8/layout/lProcess2"/>
    <dgm:cxn modelId="{3D4CC28C-CB19-439B-853F-9546CC5B0540}" type="presParOf" srcId="{C15557FF-CEA5-47B6-85E5-6972C2EC5D93}" destId="{BC10BA49-E77A-47CB-A6A1-296BA750EBB1}" srcOrd="2" destOrd="0" presId="urn:microsoft.com/office/officeart/2005/8/layout/lProcess2"/>
    <dgm:cxn modelId="{E133C2D0-CBCF-4B86-890D-98B31F34B882}" type="presParOf" srcId="{BC10BA49-E77A-47CB-A6A1-296BA750EBB1}" destId="{14A1B6DF-A062-45AF-8AA0-0F164F0DF1BC}" srcOrd="0" destOrd="0" presId="urn:microsoft.com/office/officeart/2005/8/layout/lProcess2"/>
    <dgm:cxn modelId="{F5A7D047-25FE-46B1-97B3-F9D5F8EF6ACB}" type="presParOf" srcId="{14A1B6DF-A062-45AF-8AA0-0F164F0DF1BC}" destId="{1D4F67EE-2436-4893-9F5C-F80B4374E945}" srcOrd="0" destOrd="0" presId="urn:microsoft.com/office/officeart/2005/8/layout/lProcess2"/>
    <dgm:cxn modelId="{68E1F9A3-C7DE-4CD9-A477-48F0F24096E8}" type="presParOf" srcId="{14A1B6DF-A062-45AF-8AA0-0F164F0DF1BC}" destId="{1E506FB6-F11C-43C1-8353-A48985965399}" srcOrd="1" destOrd="0" presId="urn:microsoft.com/office/officeart/2005/8/layout/lProcess2"/>
    <dgm:cxn modelId="{03EA6FE9-13FA-4AD4-AB7D-F2210F932C34}" type="presParOf" srcId="{14A1B6DF-A062-45AF-8AA0-0F164F0DF1BC}" destId="{2717FCCB-80E5-4940-A0AC-248ED4DEA159}" srcOrd="2" destOrd="0" presId="urn:microsoft.com/office/officeart/2005/8/layout/lProcess2"/>
    <dgm:cxn modelId="{4069C415-B8D0-4DE6-B6F0-9A70DCA89037}" type="presParOf" srcId="{14A1B6DF-A062-45AF-8AA0-0F164F0DF1BC}" destId="{6A6D8F3D-10E0-4BE1-B0B7-DB03382A9F82}" srcOrd="3" destOrd="0" presId="urn:microsoft.com/office/officeart/2005/8/layout/lProcess2"/>
    <dgm:cxn modelId="{70912D61-AC4A-41E2-9B45-59BF6E861AC3}" type="presParOf" srcId="{14A1B6DF-A062-45AF-8AA0-0F164F0DF1BC}" destId="{0D820CE0-57FA-4886-866D-FBE2E012C834}" srcOrd="4" destOrd="0" presId="urn:microsoft.com/office/officeart/2005/8/layout/lProcess2"/>
    <dgm:cxn modelId="{8AC8FC6D-21F3-437A-B515-295E91B0CEDF}" type="presParOf" srcId="{6528F1B1-7184-470E-954B-F8032614C56E}" destId="{7368C036-AB74-4142-93D6-0DC0F2DAEC77}" srcOrd="1" destOrd="0" presId="urn:microsoft.com/office/officeart/2005/8/layout/lProcess2"/>
    <dgm:cxn modelId="{05D76D56-11A8-4B26-8A9E-A9B211D43766}" type="presParOf" srcId="{6528F1B1-7184-470E-954B-F8032614C56E}" destId="{D6FE252B-E107-4626-BAC6-BD33D0AEA6B9}" srcOrd="2" destOrd="0" presId="urn:microsoft.com/office/officeart/2005/8/layout/lProcess2"/>
    <dgm:cxn modelId="{23904DE8-D14F-46C5-8D40-45316C58E67A}" type="presParOf" srcId="{D6FE252B-E107-4626-BAC6-BD33D0AEA6B9}" destId="{BA582538-9025-4B64-A941-38E4F1146967}" srcOrd="0" destOrd="0" presId="urn:microsoft.com/office/officeart/2005/8/layout/lProcess2"/>
    <dgm:cxn modelId="{D34ED28C-4BB5-4CFF-B92D-E4A96D7A918F}" type="presParOf" srcId="{D6FE252B-E107-4626-BAC6-BD33D0AEA6B9}" destId="{B682D491-812A-483C-864C-EE72A0375D86}" srcOrd="1" destOrd="0" presId="urn:microsoft.com/office/officeart/2005/8/layout/lProcess2"/>
    <dgm:cxn modelId="{54D4FA04-E303-42F8-A197-79A122553E6D}" type="presParOf" srcId="{D6FE252B-E107-4626-BAC6-BD33D0AEA6B9}" destId="{D35207B4-44B4-4D62-BE54-631205588AE2}" srcOrd="2" destOrd="0" presId="urn:microsoft.com/office/officeart/2005/8/layout/lProcess2"/>
    <dgm:cxn modelId="{4A74DBCC-67CA-44A9-A815-54187544BC88}" type="presParOf" srcId="{D35207B4-44B4-4D62-BE54-631205588AE2}" destId="{6E063F16-6FF0-44DC-8A30-43560135AB57}" srcOrd="0" destOrd="0" presId="urn:microsoft.com/office/officeart/2005/8/layout/lProcess2"/>
    <dgm:cxn modelId="{A52157CB-2788-43D8-964B-4116D5B8F821}" type="presParOf" srcId="{6E063F16-6FF0-44DC-8A30-43560135AB57}" destId="{827616BC-1B51-478B-8DD4-7E6AAC4000CD}" srcOrd="0" destOrd="0" presId="urn:microsoft.com/office/officeart/2005/8/layout/lProcess2"/>
    <dgm:cxn modelId="{096A32C8-D8E1-4720-92F0-5F31D2E5F82F}" type="presParOf" srcId="{6E063F16-6FF0-44DC-8A30-43560135AB57}" destId="{A1C25F7C-9865-4DB5-ADA4-226599FA47DD}" srcOrd="1" destOrd="0" presId="urn:microsoft.com/office/officeart/2005/8/layout/lProcess2"/>
    <dgm:cxn modelId="{4F1B84C2-188F-450B-AED9-69629A5D3E0C}" type="presParOf" srcId="{6E063F16-6FF0-44DC-8A30-43560135AB57}" destId="{C4C15C5D-08CF-499E-9709-44DE42C1CB34}" srcOrd="2" destOrd="0" presId="urn:microsoft.com/office/officeart/2005/8/layout/lProcess2"/>
    <dgm:cxn modelId="{274DDEFA-0B7E-4E86-9B27-1D740F96C5F3}" type="presParOf" srcId="{6E063F16-6FF0-44DC-8A30-43560135AB57}" destId="{82ECFC37-35FC-46B6-A570-39948702EAB8}" srcOrd="3" destOrd="0" presId="urn:microsoft.com/office/officeart/2005/8/layout/lProcess2"/>
    <dgm:cxn modelId="{33F3500C-BB07-49B2-AA45-E4D80663CE79}" type="presParOf" srcId="{6E063F16-6FF0-44DC-8A30-43560135AB57}" destId="{244A5771-42D7-4105-808D-C538A185D8C8}" srcOrd="4" destOrd="0" presId="urn:microsoft.com/office/officeart/2005/8/layout/lProcess2"/>
    <dgm:cxn modelId="{6F47DDFB-3A0C-43E5-944C-7587EFB46BF9}" type="presParOf" srcId="{6528F1B1-7184-470E-954B-F8032614C56E}" destId="{BC473196-D4E0-48BA-A11C-44002DE36AFB}" srcOrd="3" destOrd="0" presId="urn:microsoft.com/office/officeart/2005/8/layout/lProcess2"/>
    <dgm:cxn modelId="{4BA377E6-1D2A-4AD2-A80A-7382BD17EDF4}" type="presParOf" srcId="{6528F1B1-7184-470E-954B-F8032614C56E}" destId="{2FBB2BF0-EF11-4B07-8DCD-A211A1AB19CA}" srcOrd="4" destOrd="0" presId="urn:microsoft.com/office/officeart/2005/8/layout/lProcess2"/>
    <dgm:cxn modelId="{F3DFA1DD-94F7-4C0F-BC4A-4C2A33430541}" type="presParOf" srcId="{2FBB2BF0-EF11-4B07-8DCD-A211A1AB19CA}" destId="{2343B7B4-725F-440F-9A5E-4003AC9D0FC1}" srcOrd="0" destOrd="0" presId="urn:microsoft.com/office/officeart/2005/8/layout/lProcess2"/>
    <dgm:cxn modelId="{5DDCE794-E0B5-410E-AC6A-CCA4CB029377}" type="presParOf" srcId="{2FBB2BF0-EF11-4B07-8DCD-A211A1AB19CA}" destId="{19B643B8-E59B-4D79-8A96-3805B74767AB}" srcOrd="1" destOrd="0" presId="urn:microsoft.com/office/officeart/2005/8/layout/lProcess2"/>
    <dgm:cxn modelId="{C97D74E6-8BEE-4FDC-8724-6AAA03AE0F86}" type="presParOf" srcId="{2FBB2BF0-EF11-4B07-8DCD-A211A1AB19CA}" destId="{C2BF9437-A2E7-4078-B140-F1B7EE7ED7C8}" srcOrd="2" destOrd="0" presId="urn:microsoft.com/office/officeart/2005/8/layout/lProcess2"/>
    <dgm:cxn modelId="{DB7E9E92-E3EB-4521-A469-5BB03F2B23B3}" type="presParOf" srcId="{C2BF9437-A2E7-4078-B140-F1B7EE7ED7C8}" destId="{3DE811E0-CE14-44CE-8AAF-532525E23276}" srcOrd="0" destOrd="0" presId="urn:microsoft.com/office/officeart/2005/8/layout/lProcess2"/>
    <dgm:cxn modelId="{EF83CCE6-5682-45AB-91A0-8C51BC074EBE}" type="presParOf" srcId="{3DE811E0-CE14-44CE-8AAF-532525E23276}" destId="{FA91D6CE-D975-4A0E-855A-8F114AB55568}" srcOrd="0" destOrd="0" presId="urn:microsoft.com/office/officeart/2005/8/layout/lProcess2"/>
    <dgm:cxn modelId="{7F35F3E8-AA8A-4C63-9BF8-718AEC29C184}" type="presParOf" srcId="{3DE811E0-CE14-44CE-8AAF-532525E23276}" destId="{A1A91D8A-FEFA-4FF2-9B30-80952A3F6FE5}" srcOrd="1" destOrd="0" presId="urn:microsoft.com/office/officeart/2005/8/layout/lProcess2"/>
    <dgm:cxn modelId="{45624B08-2CD2-4537-9B4C-DB5A6BCE8CEE}" type="presParOf" srcId="{3DE811E0-CE14-44CE-8AAF-532525E23276}" destId="{23A3446F-7FF9-40CD-8B67-DF476533F250}" srcOrd="2" destOrd="0" presId="urn:microsoft.com/office/officeart/2005/8/layout/lProcess2"/>
    <dgm:cxn modelId="{1225A5F3-19D5-4636-928E-4C57547E88DF}" type="presParOf" srcId="{3DE811E0-CE14-44CE-8AAF-532525E23276}" destId="{1D95DDC1-058E-4EC9-AD5D-BE9840CF7759}" srcOrd="3" destOrd="0" presId="urn:microsoft.com/office/officeart/2005/8/layout/lProcess2"/>
    <dgm:cxn modelId="{4AECD3BA-2B6D-442E-9A17-13F75EFBC9DC}" type="presParOf" srcId="{3DE811E0-CE14-44CE-8AAF-532525E23276}" destId="{1AC0CDED-81EC-454D-93E8-92376EF4E092}" srcOrd="4" destOrd="0" presId="urn:microsoft.com/office/officeart/2005/8/layout/l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C1DE4-0920-4CDF-9111-A648E4548616}" type="doc">
      <dgm:prSet loTypeId="urn:microsoft.com/office/officeart/2008/layout/PictureLineup" loCatId="picture" qsTypeId="urn:microsoft.com/office/officeart/2005/8/quickstyle/3d1" qsCatId="3D" csTypeId="urn:microsoft.com/office/officeart/2005/8/colors/colorful2" csCatId="colorful" phldr="1"/>
      <dgm:spPr/>
      <dgm:t>
        <a:bodyPr/>
        <a:lstStyle/>
        <a:p>
          <a:endParaRPr lang="es-ES"/>
        </a:p>
      </dgm:t>
    </dgm:pt>
    <dgm:pt modelId="{52CBF770-322D-4D45-AC5E-2308B1CE00CF}">
      <dgm:prSet custT="1"/>
      <dgm:spPr/>
      <dgm:t>
        <a:bodyPr/>
        <a:lstStyle/>
        <a:p>
          <a:pPr rtl="0">
            <a:lnSpc>
              <a:spcPts val="2000"/>
            </a:lnSpc>
          </a:pPr>
          <a:r>
            <a:rPr lang="ro-RO" sz="2000" b="1" kern="1200" cap="all" noProof="0" dirty="0" smtClean="0">
              <a:ln/>
              <a:solidFill>
                <a:schemeClr val="accent1"/>
              </a:solidFill>
              <a:effectLst>
                <a:outerShdw blurRad="19685" dist="12700" dir="5400000" algn="tl" rotWithShape="0">
                  <a:schemeClr val="accent1">
                    <a:satMod val="130000"/>
                    <a:alpha val="60000"/>
                  </a:schemeClr>
                </a:outerShdw>
              </a:effectLst>
              <a:latin typeface="+mn-lt"/>
              <a:ea typeface="+mn-ea"/>
              <a:cs typeface="+mn-cs"/>
            </a:rPr>
            <a:t>V. 7.</a:t>
          </a:r>
          <a:r>
            <a:rPr lang="ro-RO" sz="2000" b="1" kern="1200" noProof="0" dirty="0" smtClean="0">
              <a:effectLst/>
            </a:rPr>
            <a:t> Și-au văzut goliciunea și au vrut să rezolve această problema fără a se consulta cu Dumnezeu</a:t>
          </a:r>
          <a:r>
            <a:rPr lang="ro-RO" sz="2000" b="1" kern="1200" noProof="0" dirty="0" smtClean="0"/>
            <a:t>.</a:t>
          </a:r>
          <a:endParaRPr lang="ro-RO" sz="2000" b="1" kern="1200" noProof="0" dirty="0"/>
        </a:p>
      </dgm:t>
    </dgm:pt>
    <dgm:pt modelId="{A7C10AE3-042E-4510-B207-55E4E53FFB4F}" type="parTrans" cxnId="{D8B3C817-7DFC-4472-908A-148B52423789}">
      <dgm:prSet/>
      <dgm:spPr/>
      <dgm:t>
        <a:bodyPr/>
        <a:lstStyle/>
        <a:p>
          <a:endParaRPr lang="es-ES" sz="2000" b="1"/>
        </a:p>
      </dgm:t>
    </dgm:pt>
    <dgm:pt modelId="{6EC3FF49-FDBE-4745-9465-F10EF3139214}" type="sibTrans" cxnId="{D8B3C817-7DFC-4472-908A-148B52423789}">
      <dgm:prSet/>
      <dgm:spPr/>
      <dgm:t>
        <a:bodyPr/>
        <a:lstStyle/>
        <a:p>
          <a:endParaRPr lang="es-ES" sz="2000" b="1"/>
        </a:p>
      </dgm:t>
    </dgm:pt>
    <dgm:pt modelId="{71C45C16-D1D7-4ED5-B6A0-BEFED523046E}">
      <dgm:prSet custT="1"/>
      <dgm:spPr/>
      <dgm:t>
        <a:bodyPr/>
        <a:lstStyle/>
        <a:p>
          <a:pPr rtl="0"/>
          <a:r>
            <a:rPr lang="ro-RO" sz="2000" b="1" kern="1200" cap="all" noProof="0" dirty="0" smtClean="0">
              <a:ln/>
              <a:solidFill>
                <a:schemeClr val="accent1"/>
              </a:solidFill>
              <a:effectLst>
                <a:outerShdw blurRad="19685" dist="12700" dir="5400000" algn="tl" rotWithShape="0">
                  <a:schemeClr val="accent1">
                    <a:satMod val="130000"/>
                    <a:alpha val="60000"/>
                  </a:schemeClr>
                </a:outerShdw>
              </a:effectLst>
              <a:latin typeface="+mn-lt"/>
              <a:ea typeface="+mn-ea"/>
              <a:cs typeface="+mn-cs"/>
            </a:rPr>
            <a:t>V. 8-10. </a:t>
          </a:r>
          <a:r>
            <a:rPr lang="ro-RO" sz="2000" b="1" kern="1200" noProof="0" dirty="0" smtClean="0">
              <a:effectLst/>
            </a:rPr>
            <a:t>S-au ascuns pentru că s-au temut să se întâlnească cu Creatorul lor.</a:t>
          </a:r>
          <a:endParaRPr lang="ro-RO" sz="2000" b="1" kern="1200" noProof="0" dirty="0">
            <a:effectLst/>
          </a:endParaRPr>
        </a:p>
      </dgm:t>
    </dgm:pt>
    <dgm:pt modelId="{ABB45C52-1D6B-4BED-A517-C06514635295}" type="parTrans" cxnId="{5F101230-78D4-43D5-B2EC-55CD57D7FABB}">
      <dgm:prSet/>
      <dgm:spPr/>
      <dgm:t>
        <a:bodyPr/>
        <a:lstStyle/>
        <a:p>
          <a:endParaRPr lang="es-ES" sz="2000" b="1"/>
        </a:p>
      </dgm:t>
    </dgm:pt>
    <dgm:pt modelId="{B8C0B5DF-4B75-45DD-9A76-33F905E83477}" type="sibTrans" cxnId="{5F101230-78D4-43D5-B2EC-55CD57D7FABB}">
      <dgm:prSet/>
      <dgm:spPr/>
      <dgm:t>
        <a:bodyPr/>
        <a:lstStyle/>
        <a:p>
          <a:endParaRPr lang="es-ES" sz="2000" b="1"/>
        </a:p>
      </dgm:t>
    </dgm:pt>
    <dgm:pt modelId="{244D0192-ED2C-4B38-952D-34603B4DD71D}">
      <dgm:prSet custT="1"/>
      <dgm:spPr/>
      <dgm:t>
        <a:bodyPr/>
        <a:lstStyle/>
        <a:p>
          <a:pPr rtl="0"/>
          <a:r>
            <a:rPr lang="ro-RO" sz="2000" b="1" kern="1200" cap="all" noProof="0" dirty="0" smtClean="0">
              <a:ln/>
              <a:solidFill>
                <a:schemeClr val="accent1"/>
              </a:solidFill>
              <a:effectLst>
                <a:outerShdw blurRad="19685" dist="12700" dir="5400000" algn="tl" rotWithShape="0">
                  <a:schemeClr val="accent1">
                    <a:satMod val="130000"/>
                    <a:alpha val="60000"/>
                  </a:schemeClr>
                </a:outerShdw>
              </a:effectLst>
              <a:latin typeface="+mn-lt"/>
              <a:ea typeface="+mn-ea"/>
              <a:cs typeface="+mn-cs"/>
            </a:rPr>
            <a:t>V. 12-13.</a:t>
          </a:r>
          <a:r>
            <a:rPr lang="ro-RO" sz="2000" b="1" kern="1200" noProof="0" dirty="0" smtClean="0"/>
            <a:t> Au dat vina pe celălalt (și indirect, chiar pe Dumnezeu).</a:t>
          </a:r>
          <a:endParaRPr lang="ro-RO" sz="2000" b="1" kern="1200" noProof="0" dirty="0"/>
        </a:p>
      </dgm:t>
    </dgm:pt>
    <dgm:pt modelId="{6AA6E3FB-032D-4D50-9F54-7E734DC4D289}" type="parTrans" cxnId="{A0CA9DE9-265D-43AB-81F8-1945DD556E20}">
      <dgm:prSet/>
      <dgm:spPr/>
      <dgm:t>
        <a:bodyPr/>
        <a:lstStyle/>
        <a:p>
          <a:endParaRPr lang="es-ES" sz="2000" b="1"/>
        </a:p>
      </dgm:t>
    </dgm:pt>
    <dgm:pt modelId="{416A9691-AA74-4625-9377-76E3F5AC8A84}" type="sibTrans" cxnId="{A0CA9DE9-265D-43AB-81F8-1945DD556E20}">
      <dgm:prSet/>
      <dgm:spPr/>
      <dgm:t>
        <a:bodyPr/>
        <a:lstStyle/>
        <a:p>
          <a:endParaRPr lang="es-ES" sz="2000" b="1"/>
        </a:p>
      </dgm:t>
    </dgm:pt>
    <dgm:pt modelId="{518ACA00-6E31-4A4A-9D47-122E5BAF1B6A}">
      <dgm:prSet custT="1"/>
      <dgm:spPr/>
      <dgm:t>
        <a:bodyPr/>
        <a:lstStyle/>
        <a:p>
          <a:pPr rtl="0"/>
          <a:r>
            <a:rPr lang="ro-RO" sz="2000" b="1" kern="1200" cap="all" noProof="0" dirty="0" smtClean="0">
              <a:ln/>
              <a:solidFill>
                <a:schemeClr val="accent1"/>
              </a:solidFill>
              <a:effectLst>
                <a:outerShdw blurRad="19685" dist="12700" dir="5400000" algn="tl" rotWithShape="0">
                  <a:schemeClr val="accent1">
                    <a:satMod val="130000"/>
                    <a:alpha val="60000"/>
                  </a:schemeClr>
                </a:outerShdw>
              </a:effectLst>
              <a:latin typeface="+mn-lt"/>
              <a:ea typeface="+mn-ea"/>
              <a:cs typeface="+mn-cs"/>
            </a:rPr>
            <a:t>V. 16. </a:t>
          </a:r>
          <a:r>
            <a:rPr lang="ro-RO" sz="2000" b="1" kern="1200" noProof="0" dirty="0" smtClean="0">
              <a:effectLst/>
            </a:rPr>
            <a:t>Femeia va naște cu durere; au avut loc schimbări în relația cuplului</a:t>
          </a:r>
          <a:r>
            <a:rPr lang="ro-RO" sz="2000" b="1" kern="1200" noProof="0" dirty="0" smtClean="0"/>
            <a:t>.</a:t>
          </a:r>
          <a:endParaRPr lang="ro-RO" sz="2000" b="1" kern="1200" noProof="0" dirty="0"/>
        </a:p>
      </dgm:t>
    </dgm:pt>
    <dgm:pt modelId="{9142CF5C-0978-4DC3-8516-E69266A06211}" type="parTrans" cxnId="{D68741F7-9B03-4E6F-83AB-6A3D04EDCDDB}">
      <dgm:prSet/>
      <dgm:spPr/>
      <dgm:t>
        <a:bodyPr/>
        <a:lstStyle/>
        <a:p>
          <a:endParaRPr lang="es-ES" sz="2000" b="1"/>
        </a:p>
      </dgm:t>
    </dgm:pt>
    <dgm:pt modelId="{0C830068-FBC9-49C3-9CED-72B05ECD3329}" type="sibTrans" cxnId="{D68741F7-9B03-4E6F-83AB-6A3D04EDCDDB}">
      <dgm:prSet/>
      <dgm:spPr/>
      <dgm:t>
        <a:bodyPr/>
        <a:lstStyle/>
        <a:p>
          <a:endParaRPr lang="es-ES" sz="2000" b="1"/>
        </a:p>
      </dgm:t>
    </dgm:pt>
    <dgm:pt modelId="{AEC003CD-4470-4137-8EAC-16E53BF88B59}">
      <dgm:prSet custT="1"/>
      <dgm:spPr/>
      <dgm:t>
        <a:bodyPr/>
        <a:lstStyle/>
        <a:p>
          <a:pPr rtl="0"/>
          <a:r>
            <a:rPr lang="ro-RO" sz="2000" b="1" kern="1200" cap="all" noProof="0" dirty="0" smtClean="0">
              <a:ln/>
              <a:solidFill>
                <a:schemeClr val="accent1"/>
              </a:solidFill>
              <a:effectLst>
                <a:outerShdw blurRad="19685" dist="12700" dir="5400000" algn="tl" rotWithShape="0">
                  <a:schemeClr val="accent1">
                    <a:satMod val="130000"/>
                    <a:alpha val="60000"/>
                  </a:schemeClr>
                </a:outerShdw>
              </a:effectLst>
              <a:latin typeface="+mn-lt"/>
              <a:ea typeface="+mn-ea"/>
              <a:cs typeface="+mn-cs"/>
            </a:rPr>
            <a:t>V. 17-19. </a:t>
          </a:r>
          <a:r>
            <a:rPr lang="ro-RO" sz="2000" b="1" kern="1200" noProof="0" dirty="0" smtClean="0">
              <a:effectLst/>
            </a:rPr>
            <a:t>Natura s-a schimbat; omul va lucra din greu și cu durere, iar, în final, va muri</a:t>
          </a:r>
          <a:r>
            <a:rPr lang="ro-RO" sz="2000" b="1" kern="1200" noProof="0" dirty="0" smtClean="0"/>
            <a:t>.</a:t>
          </a:r>
          <a:endParaRPr lang="ro-RO" sz="2000" b="1" kern="1200" noProof="0" dirty="0"/>
        </a:p>
      </dgm:t>
    </dgm:pt>
    <dgm:pt modelId="{3C86335F-6DAB-4B80-967C-D37EF7C29D34}" type="parTrans" cxnId="{105D3E31-DB4C-4EF0-9E14-BB8277C27EC7}">
      <dgm:prSet/>
      <dgm:spPr/>
      <dgm:t>
        <a:bodyPr/>
        <a:lstStyle/>
        <a:p>
          <a:endParaRPr lang="es-ES" sz="2000" b="1"/>
        </a:p>
      </dgm:t>
    </dgm:pt>
    <dgm:pt modelId="{8FBA92CF-2214-4A66-B6D7-59EAD680E3AE}" type="sibTrans" cxnId="{105D3E31-DB4C-4EF0-9E14-BB8277C27EC7}">
      <dgm:prSet/>
      <dgm:spPr/>
      <dgm:t>
        <a:bodyPr/>
        <a:lstStyle/>
        <a:p>
          <a:endParaRPr lang="es-ES" sz="2000" b="1"/>
        </a:p>
      </dgm:t>
    </dgm:pt>
    <dgm:pt modelId="{AB8E1D0E-B340-4709-B67C-E0B7CA00E825}" type="pres">
      <dgm:prSet presAssocID="{7A4C1DE4-0920-4CDF-9111-A648E4548616}" presName="Name0" presStyleCnt="0">
        <dgm:presLayoutVars>
          <dgm:chMax/>
          <dgm:chPref/>
          <dgm:dir/>
          <dgm:animLvl val="lvl"/>
          <dgm:resizeHandles val="exact"/>
        </dgm:presLayoutVars>
      </dgm:prSet>
      <dgm:spPr/>
      <dgm:t>
        <a:bodyPr/>
        <a:lstStyle/>
        <a:p>
          <a:endParaRPr lang="es-ES"/>
        </a:p>
      </dgm:t>
    </dgm:pt>
    <dgm:pt modelId="{1339FE73-40C3-45FE-A667-B4A8ABF8D7DB}" type="pres">
      <dgm:prSet presAssocID="{52CBF770-322D-4D45-AC5E-2308B1CE00CF}" presName="composite" presStyleCnt="0"/>
      <dgm:spPr/>
    </dgm:pt>
    <dgm:pt modelId="{A2B702B4-C6D8-44E8-8439-2886FDEBB177}" type="pres">
      <dgm:prSet presAssocID="{52CBF770-322D-4D45-AC5E-2308B1CE00CF}" presName="Image" presStyleLbl="alignNode1" presStyleIdx="0" presStyleCnt="5"/>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5C586260-DF9C-40F5-ACE8-FE260497297F}" type="pres">
      <dgm:prSet presAssocID="{52CBF770-322D-4D45-AC5E-2308B1CE00CF}" presName="Accent" presStyleLbl="parChTrans1D1" presStyleIdx="0" presStyleCnt="5" custFlipHor="1" custScaleX="2000000" custScaleY="111163" custLinFactNeighborY="5944"/>
      <dgm:spPr/>
    </dgm:pt>
    <dgm:pt modelId="{2C5BBB78-5748-4FE3-BA69-F80B08307612}" type="pres">
      <dgm:prSet presAssocID="{52CBF770-322D-4D45-AC5E-2308B1CE00CF}" presName="Parent" presStyleLbl="revTx" presStyleIdx="0" presStyleCnt="5">
        <dgm:presLayoutVars>
          <dgm:chMax val="0"/>
          <dgm:chPref val="0"/>
          <dgm:bulletEnabled val="1"/>
        </dgm:presLayoutVars>
      </dgm:prSet>
      <dgm:spPr/>
      <dgm:t>
        <a:bodyPr/>
        <a:lstStyle/>
        <a:p>
          <a:endParaRPr lang="es-ES"/>
        </a:p>
      </dgm:t>
    </dgm:pt>
    <dgm:pt modelId="{AF0479E1-BBDF-420A-82AC-17D2A14F4A11}" type="pres">
      <dgm:prSet presAssocID="{6EC3FF49-FDBE-4745-9465-F10EF3139214}" presName="sibTrans" presStyleCnt="0"/>
      <dgm:spPr/>
    </dgm:pt>
    <dgm:pt modelId="{6A4AF204-69A2-47CB-BF7C-BC3A1597D826}" type="pres">
      <dgm:prSet presAssocID="{71C45C16-D1D7-4ED5-B6A0-BEFED523046E}" presName="composite" presStyleCnt="0"/>
      <dgm:spPr/>
    </dgm:pt>
    <dgm:pt modelId="{873A42B0-E1AB-4A85-9D11-C5501671A3FA}" type="pres">
      <dgm:prSet presAssocID="{71C45C16-D1D7-4ED5-B6A0-BEFED523046E}" presName="Image" presStyleLbl="alignNode1" presStyleIdx="1" presStyleCnt="5"/>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AE3A3963-B5CC-4C28-B10B-7B6345DA18AE}" type="pres">
      <dgm:prSet presAssocID="{71C45C16-D1D7-4ED5-B6A0-BEFED523046E}" presName="Accent" presStyleLbl="parChTrans1D1" presStyleIdx="1" presStyleCnt="5" custFlipHor="1" custScaleX="2000000" custScaleY="111163" custLinFactNeighborY="5944"/>
      <dgm:spPr/>
    </dgm:pt>
    <dgm:pt modelId="{3B7A535B-33FD-4460-BD6F-658741F6D479}" type="pres">
      <dgm:prSet presAssocID="{71C45C16-D1D7-4ED5-B6A0-BEFED523046E}" presName="Parent" presStyleLbl="revTx" presStyleIdx="1" presStyleCnt="5">
        <dgm:presLayoutVars>
          <dgm:chMax val="0"/>
          <dgm:chPref val="0"/>
          <dgm:bulletEnabled val="1"/>
        </dgm:presLayoutVars>
      </dgm:prSet>
      <dgm:spPr/>
      <dgm:t>
        <a:bodyPr/>
        <a:lstStyle/>
        <a:p>
          <a:endParaRPr lang="es-ES"/>
        </a:p>
      </dgm:t>
    </dgm:pt>
    <dgm:pt modelId="{D696A4DF-EFAD-4001-A5AC-98943426B27B}" type="pres">
      <dgm:prSet presAssocID="{B8C0B5DF-4B75-45DD-9A76-33F905E83477}" presName="sibTrans" presStyleCnt="0"/>
      <dgm:spPr/>
    </dgm:pt>
    <dgm:pt modelId="{A13D0AB3-EDF6-4808-8A3A-28FFC8628CA7}" type="pres">
      <dgm:prSet presAssocID="{244D0192-ED2C-4B38-952D-34603B4DD71D}" presName="composite" presStyleCnt="0"/>
      <dgm:spPr/>
    </dgm:pt>
    <dgm:pt modelId="{6D2DDE43-0651-47E3-B64F-0723471F4778}" type="pres">
      <dgm:prSet presAssocID="{244D0192-ED2C-4B38-952D-34603B4DD71D}" presName="Image" presStyleLbl="alignNode1" presStyleIdx="2" presStyleCnt="5"/>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8EB37382-DE57-4B9E-8FD5-22F7440DE974}" type="pres">
      <dgm:prSet presAssocID="{244D0192-ED2C-4B38-952D-34603B4DD71D}" presName="Accent" presStyleLbl="parChTrans1D1" presStyleIdx="2" presStyleCnt="5" custFlipHor="1" custScaleX="2000000" custScaleY="111163" custLinFactNeighborY="5944"/>
      <dgm:spPr/>
    </dgm:pt>
    <dgm:pt modelId="{AED9D007-40F5-4C32-936A-44E207BF7CB5}" type="pres">
      <dgm:prSet presAssocID="{244D0192-ED2C-4B38-952D-34603B4DD71D}" presName="Parent" presStyleLbl="revTx" presStyleIdx="2" presStyleCnt="5">
        <dgm:presLayoutVars>
          <dgm:chMax val="0"/>
          <dgm:chPref val="0"/>
          <dgm:bulletEnabled val="1"/>
        </dgm:presLayoutVars>
      </dgm:prSet>
      <dgm:spPr/>
      <dgm:t>
        <a:bodyPr/>
        <a:lstStyle/>
        <a:p>
          <a:endParaRPr lang="es-ES"/>
        </a:p>
      </dgm:t>
    </dgm:pt>
    <dgm:pt modelId="{BA4882F4-DD96-4728-AE00-A8A801B91EFB}" type="pres">
      <dgm:prSet presAssocID="{416A9691-AA74-4625-9377-76E3F5AC8A84}" presName="sibTrans" presStyleCnt="0"/>
      <dgm:spPr/>
    </dgm:pt>
    <dgm:pt modelId="{538BEFEC-F113-4F78-BEDF-4D84AD046FDC}" type="pres">
      <dgm:prSet presAssocID="{518ACA00-6E31-4A4A-9D47-122E5BAF1B6A}" presName="composite" presStyleCnt="0"/>
      <dgm:spPr/>
    </dgm:pt>
    <dgm:pt modelId="{FBF6B6E3-DFC1-46B3-B30F-223FFBFE3B8D}" type="pres">
      <dgm:prSet presAssocID="{518ACA00-6E31-4A4A-9D47-122E5BAF1B6A}" presName="Image" presStyleLbl="alignNode1" presStyleIdx="3" presStyleCnt="5"/>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80DE6635-3C33-4F99-945D-4628BD102A77}" type="pres">
      <dgm:prSet presAssocID="{518ACA00-6E31-4A4A-9D47-122E5BAF1B6A}" presName="Accent" presStyleLbl="parChTrans1D1" presStyleIdx="3" presStyleCnt="5" custFlipHor="1" custScaleX="2000000" custScaleY="111163" custLinFactNeighborY="5944"/>
      <dgm:spPr/>
    </dgm:pt>
    <dgm:pt modelId="{7616D6A7-18F3-429D-BDA4-EA8C6C832483}" type="pres">
      <dgm:prSet presAssocID="{518ACA00-6E31-4A4A-9D47-122E5BAF1B6A}" presName="Parent" presStyleLbl="revTx" presStyleIdx="3" presStyleCnt="5">
        <dgm:presLayoutVars>
          <dgm:chMax val="0"/>
          <dgm:chPref val="0"/>
          <dgm:bulletEnabled val="1"/>
        </dgm:presLayoutVars>
      </dgm:prSet>
      <dgm:spPr/>
      <dgm:t>
        <a:bodyPr/>
        <a:lstStyle/>
        <a:p>
          <a:endParaRPr lang="es-ES"/>
        </a:p>
      </dgm:t>
    </dgm:pt>
    <dgm:pt modelId="{4C16A0A2-2606-41E0-AEB6-82FD00650457}" type="pres">
      <dgm:prSet presAssocID="{0C830068-FBC9-49C3-9CED-72B05ECD3329}" presName="sibTrans" presStyleCnt="0"/>
      <dgm:spPr/>
    </dgm:pt>
    <dgm:pt modelId="{93A95388-8ADC-449D-AF60-DBA0877241C0}" type="pres">
      <dgm:prSet presAssocID="{AEC003CD-4470-4137-8EAC-16E53BF88B59}" presName="composite" presStyleCnt="0"/>
      <dgm:spPr/>
    </dgm:pt>
    <dgm:pt modelId="{0C4713A8-9E67-45E1-8724-3AFCCE56BAAE}" type="pres">
      <dgm:prSet presAssocID="{AEC003CD-4470-4137-8EAC-16E53BF88B59}" presName="Image" presStyleLbl="alignNode1" presStyleIdx="4" presStyleCnt="5"/>
      <dgm:spPr>
        <a:blipFill dpi="0"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t="499"/>
          </a:stretch>
        </a:blipFill>
      </dgm:spPr>
      <dgm:t>
        <a:bodyPr/>
        <a:lstStyle/>
        <a:p>
          <a:endParaRPr lang="es-ES"/>
        </a:p>
      </dgm:t>
    </dgm:pt>
    <dgm:pt modelId="{E1C15CD3-E4FD-4016-AD4C-C270D8BDA8A7}" type="pres">
      <dgm:prSet presAssocID="{AEC003CD-4470-4137-8EAC-16E53BF88B59}" presName="Accent" presStyleLbl="parChTrans1D1" presStyleIdx="4" presStyleCnt="5" custFlipHor="1" custScaleX="2000000" custScaleY="111163" custLinFactNeighborY="5944"/>
      <dgm:spPr/>
    </dgm:pt>
    <dgm:pt modelId="{FE821DEB-1A95-4268-A171-CE24B9F9DEA6}" type="pres">
      <dgm:prSet presAssocID="{AEC003CD-4470-4137-8EAC-16E53BF88B59}" presName="Parent" presStyleLbl="revTx" presStyleIdx="4" presStyleCnt="5">
        <dgm:presLayoutVars>
          <dgm:chMax val="0"/>
          <dgm:chPref val="0"/>
          <dgm:bulletEnabled val="1"/>
        </dgm:presLayoutVars>
      </dgm:prSet>
      <dgm:spPr/>
      <dgm:t>
        <a:bodyPr/>
        <a:lstStyle/>
        <a:p>
          <a:endParaRPr lang="es-ES"/>
        </a:p>
      </dgm:t>
    </dgm:pt>
  </dgm:ptLst>
  <dgm:cxnLst>
    <dgm:cxn modelId="{A9048E45-744B-4924-A360-FED4489ACA76}" type="presOf" srcId="{AEC003CD-4470-4137-8EAC-16E53BF88B59}" destId="{FE821DEB-1A95-4268-A171-CE24B9F9DEA6}" srcOrd="0" destOrd="0" presId="urn:microsoft.com/office/officeart/2008/layout/PictureLineup"/>
    <dgm:cxn modelId="{A0CA9DE9-265D-43AB-81F8-1945DD556E20}" srcId="{7A4C1DE4-0920-4CDF-9111-A648E4548616}" destId="{244D0192-ED2C-4B38-952D-34603B4DD71D}" srcOrd="2" destOrd="0" parTransId="{6AA6E3FB-032D-4D50-9F54-7E734DC4D289}" sibTransId="{416A9691-AA74-4625-9377-76E3F5AC8A84}"/>
    <dgm:cxn modelId="{4EB8937D-0DEF-4AC2-99C5-90B16DDC57BD}" type="presOf" srcId="{518ACA00-6E31-4A4A-9D47-122E5BAF1B6A}" destId="{7616D6A7-18F3-429D-BDA4-EA8C6C832483}" srcOrd="0" destOrd="0" presId="urn:microsoft.com/office/officeart/2008/layout/PictureLineup"/>
    <dgm:cxn modelId="{5D78863D-E697-48EE-BF21-34D4FE55AC52}" type="presOf" srcId="{244D0192-ED2C-4B38-952D-34603B4DD71D}" destId="{AED9D007-40F5-4C32-936A-44E207BF7CB5}" srcOrd="0" destOrd="0" presId="urn:microsoft.com/office/officeart/2008/layout/PictureLineup"/>
    <dgm:cxn modelId="{D8B3C817-7DFC-4472-908A-148B52423789}" srcId="{7A4C1DE4-0920-4CDF-9111-A648E4548616}" destId="{52CBF770-322D-4D45-AC5E-2308B1CE00CF}" srcOrd="0" destOrd="0" parTransId="{A7C10AE3-042E-4510-B207-55E4E53FFB4F}" sibTransId="{6EC3FF49-FDBE-4745-9465-F10EF3139214}"/>
    <dgm:cxn modelId="{105D3E31-DB4C-4EF0-9E14-BB8277C27EC7}" srcId="{7A4C1DE4-0920-4CDF-9111-A648E4548616}" destId="{AEC003CD-4470-4137-8EAC-16E53BF88B59}" srcOrd="4" destOrd="0" parTransId="{3C86335F-6DAB-4B80-967C-D37EF7C29D34}" sibTransId="{8FBA92CF-2214-4A66-B6D7-59EAD680E3AE}"/>
    <dgm:cxn modelId="{AA4D0318-5E7A-45C1-8910-D2CB971BF822}" type="presOf" srcId="{7A4C1DE4-0920-4CDF-9111-A648E4548616}" destId="{AB8E1D0E-B340-4709-B67C-E0B7CA00E825}" srcOrd="0" destOrd="0" presId="urn:microsoft.com/office/officeart/2008/layout/PictureLineup"/>
    <dgm:cxn modelId="{A64E4050-B086-4408-8352-4A0E8058269A}" type="presOf" srcId="{71C45C16-D1D7-4ED5-B6A0-BEFED523046E}" destId="{3B7A535B-33FD-4460-BD6F-658741F6D479}" srcOrd="0" destOrd="0" presId="urn:microsoft.com/office/officeart/2008/layout/PictureLineup"/>
    <dgm:cxn modelId="{5F101230-78D4-43D5-B2EC-55CD57D7FABB}" srcId="{7A4C1DE4-0920-4CDF-9111-A648E4548616}" destId="{71C45C16-D1D7-4ED5-B6A0-BEFED523046E}" srcOrd="1" destOrd="0" parTransId="{ABB45C52-1D6B-4BED-A517-C06514635295}" sibTransId="{B8C0B5DF-4B75-45DD-9A76-33F905E83477}"/>
    <dgm:cxn modelId="{D68741F7-9B03-4E6F-83AB-6A3D04EDCDDB}" srcId="{7A4C1DE4-0920-4CDF-9111-A648E4548616}" destId="{518ACA00-6E31-4A4A-9D47-122E5BAF1B6A}" srcOrd="3" destOrd="0" parTransId="{9142CF5C-0978-4DC3-8516-E69266A06211}" sibTransId="{0C830068-FBC9-49C3-9CED-72B05ECD3329}"/>
    <dgm:cxn modelId="{66A11795-993A-4653-9E95-96CDD697B4A7}" type="presOf" srcId="{52CBF770-322D-4D45-AC5E-2308B1CE00CF}" destId="{2C5BBB78-5748-4FE3-BA69-F80B08307612}" srcOrd="0" destOrd="0" presId="urn:microsoft.com/office/officeart/2008/layout/PictureLineup"/>
    <dgm:cxn modelId="{DA538007-9418-4F52-B290-437C8778168A}" type="presParOf" srcId="{AB8E1D0E-B340-4709-B67C-E0B7CA00E825}" destId="{1339FE73-40C3-45FE-A667-B4A8ABF8D7DB}" srcOrd="0" destOrd="0" presId="urn:microsoft.com/office/officeart/2008/layout/PictureLineup"/>
    <dgm:cxn modelId="{94337EC0-3AE2-4D08-949B-B302EFF34823}" type="presParOf" srcId="{1339FE73-40C3-45FE-A667-B4A8ABF8D7DB}" destId="{A2B702B4-C6D8-44E8-8439-2886FDEBB177}" srcOrd="0" destOrd="0" presId="urn:microsoft.com/office/officeart/2008/layout/PictureLineup"/>
    <dgm:cxn modelId="{6A882E73-7387-4911-B1CC-7E770BE66602}" type="presParOf" srcId="{1339FE73-40C3-45FE-A667-B4A8ABF8D7DB}" destId="{5C586260-DF9C-40F5-ACE8-FE260497297F}" srcOrd="1" destOrd="0" presId="urn:microsoft.com/office/officeart/2008/layout/PictureLineup"/>
    <dgm:cxn modelId="{F5237858-17BA-4509-9C4D-2CAD86BF218C}" type="presParOf" srcId="{1339FE73-40C3-45FE-A667-B4A8ABF8D7DB}" destId="{2C5BBB78-5748-4FE3-BA69-F80B08307612}" srcOrd="2" destOrd="0" presId="urn:microsoft.com/office/officeart/2008/layout/PictureLineup"/>
    <dgm:cxn modelId="{E3291836-9FFC-46FD-9B8A-A56A06DAD1C3}" type="presParOf" srcId="{AB8E1D0E-B340-4709-B67C-E0B7CA00E825}" destId="{AF0479E1-BBDF-420A-82AC-17D2A14F4A11}" srcOrd="1" destOrd="0" presId="urn:microsoft.com/office/officeart/2008/layout/PictureLineup"/>
    <dgm:cxn modelId="{68B7BDEB-EC6E-425A-8F65-B96AB7628968}" type="presParOf" srcId="{AB8E1D0E-B340-4709-B67C-E0B7CA00E825}" destId="{6A4AF204-69A2-47CB-BF7C-BC3A1597D826}" srcOrd="2" destOrd="0" presId="urn:microsoft.com/office/officeart/2008/layout/PictureLineup"/>
    <dgm:cxn modelId="{B2B83C67-235C-4F44-A6C5-AF6467BA3994}" type="presParOf" srcId="{6A4AF204-69A2-47CB-BF7C-BC3A1597D826}" destId="{873A42B0-E1AB-4A85-9D11-C5501671A3FA}" srcOrd="0" destOrd="0" presId="urn:microsoft.com/office/officeart/2008/layout/PictureLineup"/>
    <dgm:cxn modelId="{653ABA21-FF36-454B-BE89-740E03ADAB3C}" type="presParOf" srcId="{6A4AF204-69A2-47CB-BF7C-BC3A1597D826}" destId="{AE3A3963-B5CC-4C28-B10B-7B6345DA18AE}" srcOrd="1" destOrd="0" presId="urn:microsoft.com/office/officeart/2008/layout/PictureLineup"/>
    <dgm:cxn modelId="{26D502C8-5224-4D23-BEA0-F27B017F4956}" type="presParOf" srcId="{6A4AF204-69A2-47CB-BF7C-BC3A1597D826}" destId="{3B7A535B-33FD-4460-BD6F-658741F6D479}" srcOrd="2" destOrd="0" presId="urn:microsoft.com/office/officeart/2008/layout/PictureLineup"/>
    <dgm:cxn modelId="{02826519-7597-48B0-A0F1-AA047C3E6AF0}" type="presParOf" srcId="{AB8E1D0E-B340-4709-B67C-E0B7CA00E825}" destId="{D696A4DF-EFAD-4001-A5AC-98943426B27B}" srcOrd="3" destOrd="0" presId="urn:microsoft.com/office/officeart/2008/layout/PictureLineup"/>
    <dgm:cxn modelId="{C72D8C29-757C-45B7-8BC4-5389D149F441}" type="presParOf" srcId="{AB8E1D0E-B340-4709-B67C-E0B7CA00E825}" destId="{A13D0AB3-EDF6-4808-8A3A-28FFC8628CA7}" srcOrd="4" destOrd="0" presId="urn:microsoft.com/office/officeart/2008/layout/PictureLineup"/>
    <dgm:cxn modelId="{494C6F1F-6889-4301-8E1F-07E248A8061E}" type="presParOf" srcId="{A13D0AB3-EDF6-4808-8A3A-28FFC8628CA7}" destId="{6D2DDE43-0651-47E3-B64F-0723471F4778}" srcOrd="0" destOrd="0" presId="urn:microsoft.com/office/officeart/2008/layout/PictureLineup"/>
    <dgm:cxn modelId="{9D04D21E-2BEF-40F9-A174-DEC3B19F4BF2}" type="presParOf" srcId="{A13D0AB3-EDF6-4808-8A3A-28FFC8628CA7}" destId="{8EB37382-DE57-4B9E-8FD5-22F7440DE974}" srcOrd="1" destOrd="0" presId="urn:microsoft.com/office/officeart/2008/layout/PictureLineup"/>
    <dgm:cxn modelId="{5930A085-C193-4397-A49E-57B7162459E1}" type="presParOf" srcId="{A13D0AB3-EDF6-4808-8A3A-28FFC8628CA7}" destId="{AED9D007-40F5-4C32-936A-44E207BF7CB5}" srcOrd="2" destOrd="0" presId="urn:microsoft.com/office/officeart/2008/layout/PictureLineup"/>
    <dgm:cxn modelId="{F49553AA-9DE5-478F-B7FC-4CC57A0F81B6}" type="presParOf" srcId="{AB8E1D0E-B340-4709-B67C-E0B7CA00E825}" destId="{BA4882F4-DD96-4728-AE00-A8A801B91EFB}" srcOrd="5" destOrd="0" presId="urn:microsoft.com/office/officeart/2008/layout/PictureLineup"/>
    <dgm:cxn modelId="{EF34A67C-58C1-4E9A-A60A-BEAF10563115}" type="presParOf" srcId="{AB8E1D0E-B340-4709-B67C-E0B7CA00E825}" destId="{538BEFEC-F113-4F78-BEDF-4D84AD046FDC}" srcOrd="6" destOrd="0" presId="urn:microsoft.com/office/officeart/2008/layout/PictureLineup"/>
    <dgm:cxn modelId="{726784CD-A044-4AFA-9FB9-3C5102F52BEA}" type="presParOf" srcId="{538BEFEC-F113-4F78-BEDF-4D84AD046FDC}" destId="{FBF6B6E3-DFC1-46B3-B30F-223FFBFE3B8D}" srcOrd="0" destOrd="0" presId="urn:microsoft.com/office/officeart/2008/layout/PictureLineup"/>
    <dgm:cxn modelId="{7DF121C5-B3EF-43E0-87AD-E07AA2DC8A44}" type="presParOf" srcId="{538BEFEC-F113-4F78-BEDF-4D84AD046FDC}" destId="{80DE6635-3C33-4F99-945D-4628BD102A77}" srcOrd="1" destOrd="0" presId="urn:microsoft.com/office/officeart/2008/layout/PictureLineup"/>
    <dgm:cxn modelId="{62CF3E03-94A1-41FE-9D6E-65110CFEA963}" type="presParOf" srcId="{538BEFEC-F113-4F78-BEDF-4D84AD046FDC}" destId="{7616D6A7-18F3-429D-BDA4-EA8C6C832483}" srcOrd="2" destOrd="0" presId="urn:microsoft.com/office/officeart/2008/layout/PictureLineup"/>
    <dgm:cxn modelId="{83C9F036-69B2-468A-BCD6-E5FF7974CA83}" type="presParOf" srcId="{AB8E1D0E-B340-4709-B67C-E0B7CA00E825}" destId="{4C16A0A2-2606-41E0-AEB6-82FD00650457}" srcOrd="7" destOrd="0" presId="urn:microsoft.com/office/officeart/2008/layout/PictureLineup"/>
    <dgm:cxn modelId="{FFE63BC5-B9AE-4C00-9E43-A67314D745F2}" type="presParOf" srcId="{AB8E1D0E-B340-4709-B67C-E0B7CA00E825}" destId="{93A95388-8ADC-449D-AF60-DBA0877241C0}" srcOrd="8" destOrd="0" presId="urn:microsoft.com/office/officeart/2008/layout/PictureLineup"/>
    <dgm:cxn modelId="{EF7CBE89-367E-446B-B548-0298FCEE958F}" type="presParOf" srcId="{93A95388-8ADC-449D-AF60-DBA0877241C0}" destId="{0C4713A8-9E67-45E1-8724-3AFCCE56BAAE}" srcOrd="0" destOrd="0" presId="urn:microsoft.com/office/officeart/2008/layout/PictureLineup"/>
    <dgm:cxn modelId="{6BF7CD0E-9E6C-4EFA-951B-153EE8D9F81A}" type="presParOf" srcId="{93A95388-8ADC-449D-AF60-DBA0877241C0}" destId="{E1C15CD3-E4FD-4016-AD4C-C270D8BDA8A7}" srcOrd="1" destOrd="0" presId="urn:microsoft.com/office/officeart/2008/layout/PictureLineup"/>
    <dgm:cxn modelId="{3BF9B97F-18DF-49E4-86C0-F2C9C74CF123}" type="presParOf" srcId="{93A95388-8ADC-449D-AF60-DBA0877241C0}" destId="{FE821DEB-1A95-4268-A171-CE24B9F9DEA6}" srcOrd="2" destOrd="0" presId="urn:microsoft.com/office/officeart/2008/layout/PictureLineup"/>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3E535F8-5166-43E2-9628-B4DAD0379353}" type="datetimeFigureOut">
              <a:rPr lang="es-ES" smtClean="0"/>
              <a:pPr/>
              <a:t>29/06/2016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F2C0126-5588-4EA3-A9EF-7326E437268D}" type="slidenum">
              <a:rPr lang="es-ES" smtClean="0"/>
              <a:pPr/>
              <a:t>‹#›</a:t>
            </a:fld>
            <a:endParaRPr lang="es-ES"/>
          </a:p>
        </p:txBody>
      </p:sp>
    </p:spTree>
    <p:extLst>
      <p:ext uri="{BB962C8B-B14F-4D97-AF65-F5344CB8AC3E}">
        <p14:creationId xmlns:p14="http://schemas.microsoft.com/office/powerpoint/2010/main" xmlns="" val="1164846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3E535F8-5166-43E2-9628-B4DAD0379353}" type="datetimeFigureOut">
              <a:rPr lang="es-ES" smtClean="0"/>
              <a:pPr/>
              <a:t>29/06/2016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F2C0126-5588-4EA3-A9EF-7326E437268D}" type="slidenum">
              <a:rPr lang="es-ES" smtClean="0"/>
              <a:pPr/>
              <a:t>‹#›</a:t>
            </a:fld>
            <a:endParaRPr lang="es-ES"/>
          </a:p>
        </p:txBody>
      </p:sp>
    </p:spTree>
    <p:extLst>
      <p:ext uri="{BB962C8B-B14F-4D97-AF65-F5344CB8AC3E}">
        <p14:creationId xmlns:p14="http://schemas.microsoft.com/office/powerpoint/2010/main" xmlns="" val="467083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3E535F8-5166-43E2-9628-B4DAD0379353}" type="datetimeFigureOut">
              <a:rPr lang="es-ES" smtClean="0"/>
              <a:pPr/>
              <a:t>29/06/2016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F2C0126-5588-4EA3-A9EF-7326E437268D}" type="slidenum">
              <a:rPr lang="es-ES" smtClean="0"/>
              <a:pPr/>
              <a:t>‹#›</a:t>
            </a:fld>
            <a:endParaRPr lang="es-ES"/>
          </a:p>
        </p:txBody>
      </p:sp>
    </p:spTree>
    <p:extLst>
      <p:ext uri="{BB962C8B-B14F-4D97-AF65-F5344CB8AC3E}">
        <p14:creationId xmlns:p14="http://schemas.microsoft.com/office/powerpoint/2010/main" xmlns="" val="40887325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3E535F8-5166-43E2-9628-B4DAD0379353}" type="datetimeFigureOut">
              <a:rPr lang="es-ES" smtClean="0"/>
              <a:pPr/>
              <a:t>29/06/2016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F2C0126-5588-4EA3-A9EF-7326E437268D}" type="slidenum">
              <a:rPr lang="es-ES" smtClean="0"/>
              <a:pPr/>
              <a:t>‹#›</a:t>
            </a:fld>
            <a:endParaRPr lang="es-ES"/>
          </a:p>
        </p:txBody>
      </p:sp>
    </p:spTree>
    <p:extLst>
      <p:ext uri="{BB962C8B-B14F-4D97-AF65-F5344CB8AC3E}">
        <p14:creationId xmlns:p14="http://schemas.microsoft.com/office/powerpoint/2010/main" xmlns="" val="741555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3E535F8-5166-43E2-9628-B4DAD0379353}" type="datetimeFigureOut">
              <a:rPr lang="es-ES" smtClean="0"/>
              <a:pPr/>
              <a:t>29/06/2016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F2C0126-5588-4EA3-A9EF-7326E437268D}" type="slidenum">
              <a:rPr lang="es-ES" smtClean="0"/>
              <a:pPr/>
              <a:t>‹#›</a:t>
            </a:fld>
            <a:endParaRPr lang="es-ES"/>
          </a:p>
        </p:txBody>
      </p:sp>
    </p:spTree>
    <p:extLst>
      <p:ext uri="{BB962C8B-B14F-4D97-AF65-F5344CB8AC3E}">
        <p14:creationId xmlns:p14="http://schemas.microsoft.com/office/powerpoint/2010/main" xmlns="" val="10638729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3E535F8-5166-43E2-9628-B4DAD0379353}" type="datetimeFigureOut">
              <a:rPr lang="es-ES" smtClean="0"/>
              <a:pPr/>
              <a:t>29/06/2016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F2C0126-5588-4EA3-A9EF-7326E437268D}" type="slidenum">
              <a:rPr lang="es-ES" smtClean="0"/>
              <a:pPr/>
              <a:t>‹#›</a:t>
            </a:fld>
            <a:endParaRPr lang="es-ES"/>
          </a:p>
        </p:txBody>
      </p:sp>
    </p:spTree>
    <p:extLst>
      <p:ext uri="{BB962C8B-B14F-4D97-AF65-F5344CB8AC3E}">
        <p14:creationId xmlns:p14="http://schemas.microsoft.com/office/powerpoint/2010/main" xmlns="" val="2630422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3E535F8-5166-43E2-9628-B4DAD0379353}" type="datetimeFigureOut">
              <a:rPr lang="es-ES" smtClean="0"/>
              <a:pPr/>
              <a:t>29/06/2016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F2C0126-5588-4EA3-A9EF-7326E437268D}" type="slidenum">
              <a:rPr lang="es-ES" smtClean="0"/>
              <a:pPr/>
              <a:t>‹#›</a:t>
            </a:fld>
            <a:endParaRPr lang="es-ES"/>
          </a:p>
        </p:txBody>
      </p:sp>
    </p:spTree>
    <p:extLst>
      <p:ext uri="{BB962C8B-B14F-4D97-AF65-F5344CB8AC3E}">
        <p14:creationId xmlns:p14="http://schemas.microsoft.com/office/powerpoint/2010/main" xmlns="" val="1968924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3E535F8-5166-43E2-9628-B4DAD0379353}" type="datetimeFigureOut">
              <a:rPr lang="es-ES" smtClean="0"/>
              <a:pPr/>
              <a:t>29/06/2016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F2C0126-5588-4EA3-A9EF-7326E437268D}" type="slidenum">
              <a:rPr lang="es-ES" smtClean="0"/>
              <a:pPr/>
              <a:t>‹#›</a:t>
            </a:fld>
            <a:endParaRPr lang="es-ES"/>
          </a:p>
        </p:txBody>
      </p:sp>
    </p:spTree>
    <p:extLst>
      <p:ext uri="{BB962C8B-B14F-4D97-AF65-F5344CB8AC3E}">
        <p14:creationId xmlns:p14="http://schemas.microsoft.com/office/powerpoint/2010/main" xmlns="" val="2486184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3E535F8-5166-43E2-9628-B4DAD0379353}" type="datetimeFigureOut">
              <a:rPr lang="es-ES" smtClean="0"/>
              <a:pPr/>
              <a:t>29/06/2016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F2C0126-5588-4EA3-A9EF-7326E437268D}" type="slidenum">
              <a:rPr lang="es-ES" smtClean="0"/>
              <a:pPr/>
              <a:t>‹#›</a:t>
            </a:fld>
            <a:endParaRPr lang="es-ES"/>
          </a:p>
        </p:txBody>
      </p:sp>
    </p:spTree>
    <p:extLst>
      <p:ext uri="{BB962C8B-B14F-4D97-AF65-F5344CB8AC3E}">
        <p14:creationId xmlns:p14="http://schemas.microsoft.com/office/powerpoint/2010/main" xmlns="" val="2407640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3E535F8-5166-43E2-9628-B4DAD0379353}" type="datetimeFigureOut">
              <a:rPr lang="es-ES" smtClean="0"/>
              <a:pPr/>
              <a:t>29/06/2016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F2C0126-5588-4EA3-A9EF-7326E437268D}" type="slidenum">
              <a:rPr lang="es-ES" smtClean="0"/>
              <a:pPr/>
              <a:t>‹#›</a:t>
            </a:fld>
            <a:endParaRPr lang="es-ES"/>
          </a:p>
        </p:txBody>
      </p:sp>
    </p:spTree>
    <p:extLst>
      <p:ext uri="{BB962C8B-B14F-4D97-AF65-F5344CB8AC3E}">
        <p14:creationId xmlns:p14="http://schemas.microsoft.com/office/powerpoint/2010/main" xmlns="" val="145594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3E535F8-5166-43E2-9628-B4DAD0379353}" type="datetimeFigureOut">
              <a:rPr lang="es-ES" smtClean="0"/>
              <a:pPr/>
              <a:t>29/06/2016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F2C0126-5588-4EA3-A9EF-7326E437268D}" type="slidenum">
              <a:rPr lang="es-ES" smtClean="0"/>
              <a:pPr/>
              <a:t>‹#›</a:t>
            </a:fld>
            <a:endParaRPr lang="es-ES"/>
          </a:p>
        </p:txBody>
      </p:sp>
    </p:spTree>
    <p:extLst>
      <p:ext uri="{BB962C8B-B14F-4D97-AF65-F5344CB8AC3E}">
        <p14:creationId xmlns:p14="http://schemas.microsoft.com/office/powerpoint/2010/main" xmlns="" val="22641794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535F8-5166-43E2-9628-B4DAD0379353}" type="datetimeFigureOut">
              <a:rPr lang="es-ES" smtClean="0"/>
              <a:pPr/>
              <a:t>29/06/2016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C0126-5588-4EA3-A9EF-7326E437268D}" type="slidenum">
              <a:rPr lang="es-ES" smtClean="0"/>
              <a:pPr/>
              <a:t>‹#›</a:t>
            </a:fld>
            <a:endParaRPr lang="es-ES"/>
          </a:p>
        </p:txBody>
      </p:sp>
    </p:spTree>
    <p:extLst>
      <p:ext uri="{BB962C8B-B14F-4D97-AF65-F5344CB8AC3E}">
        <p14:creationId xmlns:p14="http://schemas.microsoft.com/office/powerpoint/2010/main" xmlns="" val="273445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microsoft.com/office/2007/relationships/hdphoto" Target="../media/hdphoto1.wdp"/><Relationship Id="rId7" Type="http://schemas.openxmlformats.org/officeDocument/2006/relationships/diagramColors" Target="../diagrams/colors1.xml"/><Relationship Id="rId12"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openxmlformats.org/officeDocument/2006/relationships/image" Target="../media/image5.jpeg"/><Relationship Id="rId4" Type="http://schemas.openxmlformats.org/officeDocument/2006/relationships/diagramData" Target="../diagrams/data1.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79512" y="116632"/>
            <a:ext cx="8928992" cy="591254"/>
          </a:xfrm>
          <a:prstGeom prst="rect">
            <a:avLst/>
          </a:prstGeom>
          <a:noFill/>
        </p:spPr>
        <p:txBody>
          <a:bodyPr wrap="square" rtlCol="0">
            <a:prstTxWarp prst="textPlain">
              <a:avLst/>
            </a:prstTxWarp>
            <a:spAutoFit/>
          </a:bodyPr>
          <a:lstStyle/>
          <a:p>
            <a:pPr algn="ctr"/>
            <a:r>
              <a:rPr lang="ro-RO" sz="4000" smtClean="0">
                <a:ln w="18415" cmpd="sng">
                  <a:solidFill>
                    <a:srgbClr val="FFFFFF"/>
                  </a:solidFill>
                  <a:prstDash val="solid"/>
                </a:ln>
                <a:solidFill>
                  <a:srgbClr val="FFFFFF"/>
                </a:solidFill>
                <a:effectLst>
                  <a:outerShdw blurRad="63500" dir="3600000" algn="tl" rotWithShape="0">
                    <a:srgbClr val="000000">
                      <a:alpha val="70000"/>
                    </a:srgbClr>
                  </a:outerShdw>
                </a:effectLst>
              </a:rPr>
              <a:t>REAȘEZAREA</a:t>
            </a:r>
            <a:r>
              <a:rPr lang="ro-RO" sz="4000" smtClean="0">
                <a:ln w="18415" cmpd="sng">
                  <a:solidFill>
                    <a:srgbClr val="FFFFFF"/>
                  </a:solidFill>
                  <a:prstDash val="solid"/>
                </a:ln>
                <a:solidFill>
                  <a:srgbClr val="FFFFFF"/>
                </a:solidFill>
                <a:effectLst>
                  <a:outerShdw blurRad="63500" dir="3600000" algn="tl" rotWithShape="0">
                    <a:srgbClr val="000000">
                      <a:alpha val="70000"/>
                    </a:srgbClr>
                  </a:outerShdw>
                </a:effectLst>
              </a:rPr>
              <a:t> TUTUROR </a:t>
            </a:r>
            <a:r>
              <a:rPr lang="ro-RO" sz="4000" smtClean="0">
                <a:ln w="18415" cmpd="sng">
                  <a:solidFill>
                    <a:srgbClr val="FFFFFF"/>
                  </a:solidFill>
                  <a:prstDash val="solid"/>
                </a:ln>
                <a:solidFill>
                  <a:srgbClr val="FFFFFF"/>
                </a:solidFill>
                <a:effectLst>
                  <a:outerShdw blurRad="63500" dir="3600000" algn="tl" rotWithShape="0">
                    <a:srgbClr val="000000">
                      <a:alpha val="70000"/>
                    </a:srgbClr>
                  </a:outerShdw>
                </a:effectLst>
              </a:rPr>
              <a:t>LUCRURILOR</a:t>
            </a:r>
            <a:endParaRPr lang="ro-RO" sz="40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CuadroTexto"/>
          <p:cNvSpPr txBox="1"/>
          <p:nvPr/>
        </p:nvSpPr>
        <p:spPr>
          <a:xfrm>
            <a:off x="6232909" y="6516052"/>
            <a:ext cx="2875595" cy="369332"/>
          </a:xfrm>
          <a:prstGeom prst="rect">
            <a:avLst/>
          </a:prstGeom>
          <a:noFill/>
        </p:spPr>
        <p:txBody>
          <a:bodyPr wrap="none" rtlCol="0">
            <a:spAutoFit/>
          </a:bodyPr>
          <a:lstStyle/>
          <a:p>
            <a:pPr algn="r"/>
            <a:r>
              <a:rPr lang="ro-RO" b="1" smtClean="0">
                <a:solidFill>
                  <a:schemeClr val="accent3">
                    <a:lumMod val="60000"/>
                    <a:lumOff val="40000"/>
                  </a:schemeClr>
                </a:solidFill>
              </a:rPr>
              <a:t>Studiul 1 pentru 2 </a:t>
            </a:r>
            <a:r>
              <a:rPr lang="ro-RO" b="1" smtClean="0">
                <a:solidFill>
                  <a:schemeClr val="accent3">
                    <a:lumMod val="60000"/>
                    <a:lumOff val="40000"/>
                  </a:schemeClr>
                </a:solidFill>
              </a:rPr>
              <a:t>iulie </a:t>
            </a:r>
            <a:r>
              <a:rPr lang="ro-RO" b="1" smtClean="0">
                <a:solidFill>
                  <a:schemeClr val="accent3">
                    <a:lumMod val="60000"/>
                    <a:lumOff val="40000"/>
                  </a:schemeClr>
                </a:solidFill>
              </a:rPr>
              <a:t>2016</a:t>
            </a:r>
            <a:endParaRPr lang="ro-RO" b="1">
              <a:solidFill>
                <a:schemeClr val="accent3">
                  <a:lumMod val="60000"/>
                  <a:lumOff val="40000"/>
                </a:schemeClr>
              </a:solidFill>
            </a:endParaRPr>
          </a:p>
        </p:txBody>
      </p:sp>
    </p:spTree>
    <p:extLst>
      <p:ext uri="{BB962C8B-B14F-4D97-AF65-F5344CB8AC3E}">
        <p14:creationId xmlns:p14="http://schemas.microsoft.com/office/powerpoint/2010/main" xmlns="" val="37264845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0726" y="0"/>
            <a:ext cx="5456822" cy="646331"/>
          </a:xfrm>
          <a:prstGeom prst="rect">
            <a:avLst/>
          </a:prstGeom>
          <a:noFill/>
        </p:spPr>
        <p:txBody>
          <a:bodyPr wrap="square" rtlCol="0">
            <a:spAutoFit/>
          </a:bodyPr>
          <a:lstStyle/>
          <a:p>
            <a:pPr algn="ctr"/>
            <a:r>
              <a:rPr lang="ro-RO" sz="3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IMAGINEA</a:t>
            </a:r>
            <a:r>
              <a:rPr lang="ro-RO" sz="3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LUI </a:t>
            </a:r>
            <a:r>
              <a:rPr lang="ro-RO" sz="3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DUMNEZEU</a:t>
            </a:r>
            <a:endParaRPr lang="ro-RO"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399469" y="500479"/>
            <a:ext cx="4748595" cy="1200329"/>
          </a:xfrm>
          <a:prstGeom prst="rect">
            <a:avLst/>
          </a:prstGeom>
        </p:spPr>
        <p:txBody>
          <a:bodyPr wrap="square">
            <a:spAutoFit/>
          </a:bodyPr>
          <a:lstStyle/>
          <a:p>
            <a:pPr algn="ctr"/>
            <a:r>
              <a:rPr lang="ro-RO" b="1" smtClean="0">
                <a:solidFill>
                  <a:srgbClr val="542804"/>
                </a:solidFill>
                <a:latin typeface="Comic Sans MS" pitchFamily="66" charset="0"/>
              </a:rPr>
              <a:t>«</a:t>
            </a:r>
            <a:r>
              <a:rPr lang="ro-RO" b="1" smtClean="0">
                <a:solidFill>
                  <a:srgbClr val="542804"/>
                </a:solidFill>
                <a:latin typeface="Comic Sans MS" pitchFamily="66" charset="0"/>
              </a:rPr>
              <a:t>Dumnezeu a făcut pe om după chipul </a:t>
            </a:r>
            <a:r>
              <a:rPr lang="ro-RO" b="1" smtClean="0">
                <a:solidFill>
                  <a:srgbClr val="542804"/>
                </a:solidFill>
                <a:latin typeface="Comic Sans MS" pitchFamily="66" charset="0"/>
              </a:rPr>
              <a:t>Său</a:t>
            </a:r>
            <a:r>
              <a:rPr lang="ro-RO" b="1" smtClean="0">
                <a:solidFill>
                  <a:srgbClr val="542804"/>
                </a:solidFill>
                <a:latin typeface="Comic Sans MS" pitchFamily="66" charset="0"/>
              </a:rPr>
              <a:t>, l-a făcut după chipul lui </a:t>
            </a:r>
            <a:r>
              <a:rPr lang="ro-RO" b="1" smtClean="0">
                <a:solidFill>
                  <a:srgbClr val="542804"/>
                </a:solidFill>
                <a:latin typeface="Comic Sans MS" pitchFamily="66" charset="0"/>
              </a:rPr>
              <a:t>Dumnezeu</a:t>
            </a:r>
            <a:r>
              <a:rPr lang="ro-RO" b="1" smtClean="0">
                <a:solidFill>
                  <a:srgbClr val="542804"/>
                </a:solidFill>
                <a:latin typeface="Comic Sans MS" pitchFamily="66" charset="0"/>
              </a:rPr>
              <a:t>; parte bărbătească şi parte femeiască i-a </a:t>
            </a:r>
            <a:r>
              <a:rPr lang="ro-RO" b="1" smtClean="0">
                <a:solidFill>
                  <a:srgbClr val="542804"/>
                </a:solidFill>
                <a:latin typeface="Comic Sans MS" pitchFamily="66" charset="0"/>
              </a:rPr>
              <a:t>făcut</a:t>
            </a:r>
            <a:r>
              <a:rPr lang="ro-RO" b="1" smtClean="0">
                <a:solidFill>
                  <a:srgbClr val="542804"/>
                </a:solidFill>
                <a:latin typeface="Comic Sans MS" pitchFamily="66" charset="0"/>
              </a:rPr>
              <a:t>» </a:t>
            </a:r>
            <a:r>
              <a:rPr lang="ro-RO" sz="1400" b="1" smtClean="0">
                <a:solidFill>
                  <a:srgbClr val="542804"/>
                </a:solidFill>
                <a:latin typeface="Comic Sans MS" pitchFamily="66" charset="0"/>
              </a:rPr>
              <a:t>(</a:t>
            </a:r>
            <a:r>
              <a:rPr lang="ro-RO" sz="1400" b="1" smtClean="0">
                <a:solidFill>
                  <a:srgbClr val="542804"/>
                </a:solidFill>
                <a:latin typeface="Comic Sans MS" pitchFamily="66" charset="0"/>
              </a:rPr>
              <a:t>Geneza </a:t>
            </a:r>
            <a:r>
              <a:rPr lang="ro-RO" sz="1400" b="1" smtClean="0">
                <a:solidFill>
                  <a:srgbClr val="542804"/>
                </a:solidFill>
                <a:latin typeface="Comic Sans MS" pitchFamily="66" charset="0"/>
              </a:rPr>
              <a:t>1:27)</a:t>
            </a:r>
            <a:endParaRPr lang="ro-RO" sz="1400" b="1">
              <a:solidFill>
                <a:srgbClr val="542804"/>
              </a:solidFill>
              <a:latin typeface="Comic Sans MS" pitchFamily="66" charset="0"/>
            </a:endParaRPr>
          </a:p>
        </p:txBody>
      </p:sp>
      <p:sp>
        <p:nvSpPr>
          <p:cNvPr id="4" name="3 CuadroTexto"/>
          <p:cNvSpPr txBox="1"/>
          <p:nvPr/>
        </p:nvSpPr>
        <p:spPr>
          <a:xfrm>
            <a:off x="179512" y="1628800"/>
            <a:ext cx="5154989" cy="1015663"/>
          </a:xfrm>
          <a:prstGeom prst="rect">
            <a:avLst/>
          </a:prstGeom>
          <a:noFill/>
        </p:spPr>
        <p:txBody>
          <a:bodyPr wrap="square" rtlCol="0">
            <a:spAutoFit/>
          </a:bodyPr>
          <a:lstStyle/>
          <a:p>
            <a:r>
              <a:rPr lang="ro-RO" sz="2000" b="1" smtClean="0"/>
              <a:t>Omul</a:t>
            </a:r>
            <a:r>
              <a:rPr lang="ro-RO" sz="2000" b="1" smtClean="0"/>
              <a:t> nu a fost creat egal cu </a:t>
            </a:r>
            <a:r>
              <a:rPr lang="ro-RO" sz="2000" b="1" smtClean="0"/>
              <a:t>Dumnezeu</a:t>
            </a:r>
            <a:r>
              <a:rPr lang="ro-RO" sz="2000" b="1" smtClean="0"/>
              <a:t>, ci </a:t>
            </a:r>
            <a:r>
              <a:rPr lang="ro-RO" sz="2000" b="1" smtClean="0"/>
              <a:t>«</a:t>
            </a:r>
            <a:r>
              <a:rPr lang="ro-RO" sz="2000" b="1" smtClean="0"/>
              <a:t>după asemănarea </a:t>
            </a:r>
            <a:r>
              <a:rPr lang="ro-RO" sz="2000" b="1" smtClean="0"/>
              <a:t>Lui</a:t>
            </a:r>
            <a:r>
              <a:rPr lang="ro-RO" sz="2000" b="1" smtClean="0"/>
              <a:t>». Aceasta implică faptul că în orice </a:t>
            </a:r>
            <a:r>
              <a:rPr lang="ro-RO" sz="2000" b="1" smtClean="0"/>
              <a:t>aspect</a:t>
            </a:r>
            <a:r>
              <a:rPr lang="ro-RO" sz="2000" b="1" smtClean="0"/>
              <a:t>, omul Îl reflecta pe </a:t>
            </a:r>
            <a:r>
              <a:rPr lang="ro-RO" sz="2000" b="1" smtClean="0"/>
              <a:t>Creator.</a:t>
            </a:r>
            <a:endParaRPr lang="ro-RO" sz="2000" b="1"/>
          </a:p>
        </p:txBody>
      </p:sp>
      <p:graphicFrame>
        <p:nvGraphicFramePr>
          <p:cNvPr id="5" name="4 Diagrama"/>
          <p:cNvGraphicFramePr/>
          <p:nvPr>
            <p:extLst>
              <p:ext uri="{D42A27DB-BD31-4B8C-83A1-F6EECF244321}">
                <p14:modId xmlns:p14="http://schemas.microsoft.com/office/powerpoint/2010/main" xmlns="" val="4105737745"/>
              </p:ext>
            </p:extLst>
          </p:nvPr>
        </p:nvGraphicFramePr>
        <p:xfrm>
          <a:off x="132184" y="2716471"/>
          <a:ext cx="5591944" cy="2727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CuadroTexto"/>
          <p:cNvSpPr txBox="1"/>
          <p:nvPr/>
        </p:nvSpPr>
        <p:spPr>
          <a:xfrm>
            <a:off x="2016225" y="5484596"/>
            <a:ext cx="4716015" cy="1323439"/>
          </a:xfrm>
          <a:prstGeom prst="rect">
            <a:avLst/>
          </a:prstGeom>
          <a:noFill/>
        </p:spPr>
        <p:txBody>
          <a:bodyPr wrap="square" rtlCol="0">
            <a:spAutoFit/>
          </a:bodyPr>
          <a:lstStyle/>
          <a:p>
            <a:r>
              <a:rPr lang="ro-RO" sz="2000" b="1" dirty="0" smtClean="0"/>
              <a:t>Dumnezeu este Tatăl, Fiul și Duhul Sfânt (trei persoane în una). Omul a fost creat ‘</a:t>
            </a:r>
            <a:r>
              <a:rPr lang="ro-RO" sz="2000" b="1" i="1" dirty="0" err="1" smtClean="0"/>
              <a:t>Ish</a:t>
            </a:r>
            <a:r>
              <a:rPr lang="ro-RO" sz="2000" b="1" dirty="0" smtClean="0"/>
              <a:t> (bărbat) și ‘</a:t>
            </a:r>
            <a:r>
              <a:rPr lang="ro-RO" sz="2000" b="1" i="1" dirty="0" err="1" smtClean="0"/>
              <a:t>Ishsah</a:t>
            </a:r>
            <a:r>
              <a:rPr lang="ro-RO" sz="2000" b="1" dirty="0" smtClean="0"/>
              <a:t> (femeie), dar au fost un singur: </a:t>
            </a:r>
            <a:r>
              <a:rPr lang="ro-RO" sz="2000" b="1" i="1" dirty="0" err="1" smtClean="0"/>
              <a:t>Adám</a:t>
            </a:r>
            <a:r>
              <a:rPr lang="ro-RO" sz="2000" b="1" dirty="0" smtClean="0"/>
              <a:t> (Geneza 5:2; </a:t>
            </a:r>
            <a:r>
              <a:rPr lang="ro-RO" sz="2000" b="1" dirty="0" err="1" smtClean="0"/>
              <a:t>2</a:t>
            </a:r>
            <a:r>
              <a:rPr lang="ro-RO" sz="2000" b="1" dirty="0" smtClean="0"/>
              <a:t>:23-24).</a:t>
            </a:r>
            <a:endParaRPr lang="ro-RO" sz="2000" b="1" dirty="0"/>
          </a:p>
        </p:txBody>
      </p:sp>
      <p:sp>
        <p:nvSpPr>
          <p:cNvPr id="7" name="6 Igual que"/>
          <p:cNvSpPr/>
          <p:nvPr/>
        </p:nvSpPr>
        <p:spPr>
          <a:xfrm>
            <a:off x="1788368" y="3717032"/>
            <a:ext cx="432048" cy="288032"/>
          </a:xfrm>
          <a:prstGeom prst="mathEqual">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o-RO">
              <a:solidFill>
                <a:schemeClr val="tx1"/>
              </a:solidFill>
            </a:endParaRPr>
          </a:p>
        </p:txBody>
      </p:sp>
      <p:sp>
        <p:nvSpPr>
          <p:cNvPr id="8" name="7 Igual que"/>
          <p:cNvSpPr/>
          <p:nvPr/>
        </p:nvSpPr>
        <p:spPr>
          <a:xfrm>
            <a:off x="3660576" y="3717032"/>
            <a:ext cx="432048" cy="288032"/>
          </a:xfrm>
          <a:prstGeom prst="mathEqual">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o-RO">
              <a:solidFill>
                <a:schemeClr val="tx1"/>
              </a:solidFill>
            </a:endParaRPr>
          </a:p>
        </p:txBody>
      </p:sp>
      <p:sp>
        <p:nvSpPr>
          <p:cNvPr id="9" name="8 Igual que"/>
          <p:cNvSpPr/>
          <p:nvPr/>
        </p:nvSpPr>
        <p:spPr>
          <a:xfrm>
            <a:off x="1788368" y="4293096"/>
            <a:ext cx="432048" cy="288032"/>
          </a:xfrm>
          <a:prstGeom prst="mathEqua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o-RO">
              <a:solidFill>
                <a:schemeClr val="tx1"/>
              </a:solidFill>
            </a:endParaRPr>
          </a:p>
        </p:txBody>
      </p:sp>
      <p:sp>
        <p:nvSpPr>
          <p:cNvPr id="10" name="9 Igual que"/>
          <p:cNvSpPr/>
          <p:nvPr/>
        </p:nvSpPr>
        <p:spPr>
          <a:xfrm>
            <a:off x="3660576" y="4293096"/>
            <a:ext cx="432048" cy="288032"/>
          </a:xfrm>
          <a:prstGeom prst="mathEqua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o-RO">
              <a:solidFill>
                <a:schemeClr val="tx1"/>
              </a:solidFill>
            </a:endParaRPr>
          </a:p>
        </p:txBody>
      </p:sp>
      <p:sp>
        <p:nvSpPr>
          <p:cNvPr id="11" name="10 Igual que"/>
          <p:cNvSpPr/>
          <p:nvPr/>
        </p:nvSpPr>
        <p:spPr>
          <a:xfrm>
            <a:off x="1788368" y="4797152"/>
            <a:ext cx="432048" cy="288032"/>
          </a:xfrm>
          <a:prstGeom prst="mathEqua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o-RO">
              <a:solidFill>
                <a:schemeClr val="tx1"/>
              </a:solidFill>
            </a:endParaRPr>
          </a:p>
        </p:txBody>
      </p:sp>
      <p:sp>
        <p:nvSpPr>
          <p:cNvPr id="12" name="11 Igual que"/>
          <p:cNvSpPr/>
          <p:nvPr/>
        </p:nvSpPr>
        <p:spPr>
          <a:xfrm>
            <a:off x="3660576" y="4797152"/>
            <a:ext cx="432048" cy="288032"/>
          </a:xfrm>
          <a:prstGeom prst="mathEqua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o-RO">
              <a:solidFill>
                <a:schemeClr val="tx1"/>
              </a:solidFill>
            </a:endParaRPr>
          </a:p>
        </p:txBody>
      </p:sp>
      <p:pic>
        <p:nvPicPr>
          <p:cNvPr id="1026" name="Picture 2" descr="\\PC-EUNICE\FondosTematicos\Adán y Eva\Creación\Sin título-2.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5580112" y="51533"/>
            <a:ext cx="3485964" cy="26144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G:\Dibujos\DiosPadre\Trinidad\Trinidadx.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179512" y="5526868"/>
            <a:ext cx="1715344" cy="1286508"/>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a:extLst/>
        </p:spPr>
      </p:pic>
      <p:pic>
        <p:nvPicPr>
          <p:cNvPr id="1030" name="Picture 6" descr="G:\Dibujos\AdanYEva\_____Nuevas\adao 1.JPG"/>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5920092" y="2852936"/>
            <a:ext cx="1460220" cy="1835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9" name="Picture 5" descr="G:\Dibujos\AdanYEva\_____Nuevas\adam-and-the-breath-of-god-nadine-rippelmeyer.jpg"/>
          <p:cNvPicPr>
            <a:picLocks noChangeAspect="1" noChangeArrowheads="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7092280" y="3811122"/>
            <a:ext cx="1950095" cy="1274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1" name="Picture 7" descr="G:\Dibujos\AdanYEva\_____Nuevas\Garden%20of%20Eden.jpg"/>
          <p:cNvPicPr>
            <a:picLocks noChangeAspect="1" noChangeArrowheads="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6804248" y="5213450"/>
            <a:ext cx="2115024" cy="1586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6521321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900" decel="100000" fill="hold"/>
                                        <p:tgtEl>
                                          <p:spTgt spid="102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graphicEl>
                                              <a:dgm id="{3EE27B2B-BE90-4DA7-80CA-9080C0B44382}"/>
                                            </p:graphicEl>
                                          </p:spTgt>
                                        </p:tgtEl>
                                        <p:attrNameLst>
                                          <p:attrName>style.visibility</p:attrName>
                                        </p:attrNameLst>
                                      </p:cBhvr>
                                      <p:to>
                                        <p:strVal val="visible"/>
                                      </p:to>
                                    </p:set>
                                    <p:animEffect transition="in" filter="wipe(up)">
                                      <p:cBhvr>
                                        <p:cTn id="42" dur="500"/>
                                        <p:tgtEl>
                                          <p:spTgt spid="5">
                                            <p:graphicEl>
                                              <a:dgm id="{3EE27B2B-BE90-4DA7-80CA-9080C0B44382}"/>
                                            </p:graphicEl>
                                          </p:spTgt>
                                        </p:tgtEl>
                                      </p:cBhvr>
                                    </p:animEffect>
                                  </p:childTnLst>
                                </p:cTn>
                              </p:par>
                            </p:childTnLst>
                          </p:cTn>
                        </p:par>
                        <p:par>
                          <p:cTn id="43" fill="hold">
                            <p:stCondLst>
                              <p:cond delay="500"/>
                            </p:stCondLst>
                            <p:childTnLst>
                              <p:par>
                                <p:cTn id="44" presetID="2" presetClass="entr" presetSubtype="12" fill="hold" nodeType="afterEffect">
                                  <p:stCondLst>
                                    <p:cond delay="0"/>
                                  </p:stCondLst>
                                  <p:childTnLst>
                                    <p:set>
                                      <p:cBhvr>
                                        <p:cTn id="45" dur="1" fill="hold">
                                          <p:stCondLst>
                                            <p:cond delay="0"/>
                                          </p:stCondLst>
                                        </p:cTn>
                                        <p:tgtEl>
                                          <p:spTgt spid="1030"/>
                                        </p:tgtEl>
                                        <p:attrNameLst>
                                          <p:attrName>style.visibility</p:attrName>
                                        </p:attrNameLst>
                                      </p:cBhvr>
                                      <p:to>
                                        <p:strVal val="visible"/>
                                      </p:to>
                                    </p:set>
                                    <p:anim calcmode="lin" valueType="num">
                                      <p:cBhvr additive="base">
                                        <p:cTn id="46" dur="500" fill="hold"/>
                                        <p:tgtEl>
                                          <p:spTgt spid="1030"/>
                                        </p:tgtEl>
                                        <p:attrNameLst>
                                          <p:attrName>ppt_x</p:attrName>
                                        </p:attrNameLst>
                                      </p:cBhvr>
                                      <p:tavLst>
                                        <p:tav tm="0">
                                          <p:val>
                                            <p:strVal val="0-#ppt_w/2"/>
                                          </p:val>
                                        </p:tav>
                                        <p:tav tm="100000">
                                          <p:val>
                                            <p:strVal val="#ppt_x"/>
                                          </p:val>
                                        </p:tav>
                                      </p:tavLst>
                                    </p:anim>
                                    <p:anim calcmode="lin" valueType="num">
                                      <p:cBhvr additive="base">
                                        <p:cTn id="47" dur="500" fill="hold"/>
                                        <p:tgtEl>
                                          <p:spTgt spid="1030"/>
                                        </p:tgtEl>
                                        <p:attrNameLst>
                                          <p:attrName>ppt_y</p:attrName>
                                        </p:attrNameLst>
                                      </p:cBhvr>
                                      <p:tavLst>
                                        <p:tav tm="0">
                                          <p:val>
                                            <p:strVal val="1+#ppt_h/2"/>
                                          </p:val>
                                        </p:tav>
                                        <p:tav tm="100000">
                                          <p:val>
                                            <p:strVal val="#ppt_y"/>
                                          </p:val>
                                        </p:tav>
                                      </p:tavLst>
                                    </p:anim>
                                  </p:childTnLst>
                                </p:cTn>
                              </p:par>
                              <p:par>
                                <p:cTn id="48" presetID="2" presetClass="entr" presetSubtype="12" fill="hold" nodeType="withEffect">
                                  <p:stCondLst>
                                    <p:cond delay="0"/>
                                  </p:stCondLst>
                                  <p:childTnLst>
                                    <p:set>
                                      <p:cBhvr>
                                        <p:cTn id="49" dur="1" fill="hold">
                                          <p:stCondLst>
                                            <p:cond delay="0"/>
                                          </p:stCondLst>
                                        </p:cTn>
                                        <p:tgtEl>
                                          <p:spTgt spid="1029"/>
                                        </p:tgtEl>
                                        <p:attrNameLst>
                                          <p:attrName>style.visibility</p:attrName>
                                        </p:attrNameLst>
                                      </p:cBhvr>
                                      <p:to>
                                        <p:strVal val="visible"/>
                                      </p:to>
                                    </p:set>
                                    <p:anim calcmode="lin" valueType="num">
                                      <p:cBhvr additive="base">
                                        <p:cTn id="50" dur="500" fill="hold"/>
                                        <p:tgtEl>
                                          <p:spTgt spid="1029"/>
                                        </p:tgtEl>
                                        <p:attrNameLst>
                                          <p:attrName>ppt_x</p:attrName>
                                        </p:attrNameLst>
                                      </p:cBhvr>
                                      <p:tavLst>
                                        <p:tav tm="0">
                                          <p:val>
                                            <p:strVal val="0-#ppt_w/2"/>
                                          </p:val>
                                        </p:tav>
                                        <p:tav tm="100000">
                                          <p:val>
                                            <p:strVal val="#ppt_x"/>
                                          </p:val>
                                        </p:tav>
                                      </p:tavLst>
                                    </p:anim>
                                    <p:anim calcmode="lin" valueType="num">
                                      <p:cBhvr additive="base">
                                        <p:cTn id="51" dur="500" fill="hold"/>
                                        <p:tgtEl>
                                          <p:spTgt spid="1029"/>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14" presetClass="entr" presetSubtype="10" fill="hold" grpId="0" nodeType="afterEffect">
                                  <p:stCondLst>
                                    <p:cond delay="0"/>
                                  </p:stCondLst>
                                  <p:childTnLst>
                                    <p:set>
                                      <p:cBhvr>
                                        <p:cTn id="54" dur="1" fill="hold">
                                          <p:stCondLst>
                                            <p:cond delay="0"/>
                                          </p:stCondLst>
                                        </p:cTn>
                                        <p:tgtEl>
                                          <p:spTgt spid="5">
                                            <p:graphicEl>
                                              <a:dgm id="{1D4F67EE-2436-4893-9F5C-F80B4374E945}"/>
                                            </p:graphicEl>
                                          </p:spTgt>
                                        </p:tgtEl>
                                        <p:attrNameLst>
                                          <p:attrName>style.visibility</p:attrName>
                                        </p:attrNameLst>
                                      </p:cBhvr>
                                      <p:to>
                                        <p:strVal val="visible"/>
                                      </p:to>
                                    </p:set>
                                    <p:animEffect transition="in" filter="randombar(horizontal)">
                                      <p:cBhvr>
                                        <p:cTn id="55" dur="500"/>
                                        <p:tgtEl>
                                          <p:spTgt spid="5">
                                            <p:graphicEl>
                                              <a:dgm id="{1D4F67EE-2436-4893-9F5C-F80B4374E945}"/>
                                            </p:graphicEl>
                                          </p:spTgt>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5">
                                            <p:graphicEl>
                                              <a:dgm id="{2717FCCB-80E5-4940-A0AC-248ED4DEA159}"/>
                                            </p:graphicEl>
                                          </p:spTgt>
                                        </p:tgtEl>
                                        <p:attrNameLst>
                                          <p:attrName>style.visibility</p:attrName>
                                        </p:attrNameLst>
                                      </p:cBhvr>
                                      <p:to>
                                        <p:strVal val="visible"/>
                                      </p:to>
                                    </p:set>
                                    <p:animEffect transition="in" filter="randombar(horizontal)">
                                      <p:cBhvr>
                                        <p:cTn id="58" dur="500"/>
                                        <p:tgtEl>
                                          <p:spTgt spid="5">
                                            <p:graphicEl>
                                              <a:dgm id="{2717FCCB-80E5-4940-A0AC-248ED4DEA159}"/>
                                            </p:graphicEl>
                                          </p:spTgt>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5">
                                            <p:graphicEl>
                                              <a:dgm id="{0D820CE0-57FA-4886-866D-FBE2E012C834}"/>
                                            </p:graphicEl>
                                          </p:spTgt>
                                        </p:tgtEl>
                                        <p:attrNameLst>
                                          <p:attrName>style.visibility</p:attrName>
                                        </p:attrNameLst>
                                      </p:cBhvr>
                                      <p:to>
                                        <p:strVal val="visible"/>
                                      </p:to>
                                    </p:set>
                                    <p:animEffect transition="in" filter="randombar(horizontal)">
                                      <p:cBhvr>
                                        <p:cTn id="61" dur="500"/>
                                        <p:tgtEl>
                                          <p:spTgt spid="5">
                                            <p:graphicEl>
                                              <a:dgm id="{0D820CE0-57FA-4886-866D-FBE2E012C834}"/>
                                            </p:graphicEl>
                                          </p:spTgt>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1031"/>
                                        </p:tgtEl>
                                        <p:attrNameLst>
                                          <p:attrName>style.visibility</p:attrName>
                                        </p:attrNameLst>
                                      </p:cBhvr>
                                      <p:to>
                                        <p:strVal val="visible"/>
                                      </p:to>
                                    </p:set>
                                    <p:animEffect transition="in" filter="fade">
                                      <p:cBhvr>
                                        <p:cTn id="65" dur="500"/>
                                        <p:tgtEl>
                                          <p:spTgt spid="103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5">
                                            <p:graphicEl>
                                              <a:dgm id="{BA582538-9025-4B64-A941-38E4F1146967}"/>
                                            </p:graphicEl>
                                          </p:spTgt>
                                        </p:tgtEl>
                                        <p:attrNameLst>
                                          <p:attrName>style.visibility</p:attrName>
                                        </p:attrNameLst>
                                      </p:cBhvr>
                                      <p:to>
                                        <p:strVal val="visible"/>
                                      </p:to>
                                    </p:set>
                                    <p:animEffect transition="in" filter="wipe(up)">
                                      <p:cBhvr>
                                        <p:cTn id="70" dur="500"/>
                                        <p:tgtEl>
                                          <p:spTgt spid="5">
                                            <p:graphicEl>
                                              <a:dgm id="{BA582538-9025-4B64-A941-38E4F114696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1000" fill="hold"/>
                                        <p:tgtEl>
                                          <p:spTgt spid="7"/>
                                        </p:tgtEl>
                                        <p:attrNameLst>
                                          <p:attrName>ppt_w</p:attrName>
                                        </p:attrNameLst>
                                      </p:cBhvr>
                                      <p:tavLst>
                                        <p:tav tm="0">
                                          <p:val>
                                            <p:fltVal val="0"/>
                                          </p:val>
                                        </p:tav>
                                        <p:tav tm="100000">
                                          <p:val>
                                            <p:strVal val="#ppt_w"/>
                                          </p:val>
                                        </p:tav>
                                      </p:tavLst>
                                    </p:anim>
                                    <p:anim calcmode="lin" valueType="num">
                                      <p:cBhvr>
                                        <p:cTn id="76" dur="1000" fill="hold"/>
                                        <p:tgtEl>
                                          <p:spTgt spid="7"/>
                                        </p:tgtEl>
                                        <p:attrNameLst>
                                          <p:attrName>ppt_h</p:attrName>
                                        </p:attrNameLst>
                                      </p:cBhvr>
                                      <p:tavLst>
                                        <p:tav tm="0">
                                          <p:val>
                                            <p:fltVal val="0"/>
                                          </p:val>
                                        </p:tav>
                                        <p:tav tm="100000">
                                          <p:val>
                                            <p:strVal val="#ppt_h"/>
                                          </p:val>
                                        </p:tav>
                                      </p:tavLst>
                                    </p:anim>
                                    <p:anim calcmode="lin" valueType="num">
                                      <p:cBhvr>
                                        <p:cTn id="77" dur="1000" fill="hold"/>
                                        <p:tgtEl>
                                          <p:spTgt spid="7"/>
                                        </p:tgtEl>
                                        <p:attrNameLst>
                                          <p:attrName>style.rotation</p:attrName>
                                        </p:attrNameLst>
                                      </p:cBhvr>
                                      <p:tavLst>
                                        <p:tav tm="0">
                                          <p:val>
                                            <p:fltVal val="90"/>
                                          </p:val>
                                        </p:tav>
                                        <p:tav tm="100000">
                                          <p:val>
                                            <p:fltVal val="0"/>
                                          </p:val>
                                        </p:tav>
                                      </p:tavLst>
                                    </p:anim>
                                    <p:animEffect transition="in" filter="fade">
                                      <p:cBhvr>
                                        <p:cTn id="78" dur="1000"/>
                                        <p:tgtEl>
                                          <p:spTgt spid="7"/>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5">
                                            <p:graphicEl>
                                              <a:dgm id="{827616BC-1B51-478B-8DD4-7E6AAC4000CD}"/>
                                            </p:graphicEl>
                                          </p:spTgt>
                                        </p:tgtEl>
                                        <p:attrNameLst>
                                          <p:attrName>style.visibility</p:attrName>
                                        </p:attrNameLst>
                                      </p:cBhvr>
                                      <p:to>
                                        <p:strVal val="visible"/>
                                      </p:to>
                                    </p:set>
                                    <p:animEffect transition="in" filter="randombar(horizontal)">
                                      <p:cBhvr>
                                        <p:cTn id="81" dur="500"/>
                                        <p:tgtEl>
                                          <p:spTgt spid="5">
                                            <p:graphicEl>
                                              <a:dgm id="{827616BC-1B51-478B-8DD4-7E6AAC4000CD}"/>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anim calcmode="lin" valueType="num">
                                      <p:cBhvr>
                                        <p:cTn id="86" dur="1000" fill="hold"/>
                                        <p:tgtEl>
                                          <p:spTgt spid="9"/>
                                        </p:tgtEl>
                                        <p:attrNameLst>
                                          <p:attrName>ppt_w</p:attrName>
                                        </p:attrNameLst>
                                      </p:cBhvr>
                                      <p:tavLst>
                                        <p:tav tm="0">
                                          <p:val>
                                            <p:fltVal val="0"/>
                                          </p:val>
                                        </p:tav>
                                        <p:tav tm="100000">
                                          <p:val>
                                            <p:strVal val="#ppt_w"/>
                                          </p:val>
                                        </p:tav>
                                      </p:tavLst>
                                    </p:anim>
                                    <p:anim calcmode="lin" valueType="num">
                                      <p:cBhvr>
                                        <p:cTn id="87" dur="1000" fill="hold"/>
                                        <p:tgtEl>
                                          <p:spTgt spid="9"/>
                                        </p:tgtEl>
                                        <p:attrNameLst>
                                          <p:attrName>ppt_h</p:attrName>
                                        </p:attrNameLst>
                                      </p:cBhvr>
                                      <p:tavLst>
                                        <p:tav tm="0">
                                          <p:val>
                                            <p:fltVal val="0"/>
                                          </p:val>
                                        </p:tav>
                                        <p:tav tm="100000">
                                          <p:val>
                                            <p:strVal val="#ppt_h"/>
                                          </p:val>
                                        </p:tav>
                                      </p:tavLst>
                                    </p:anim>
                                    <p:anim calcmode="lin" valueType="num">
                                      <p:cBhvr>
                                        <p:cTn id="88" dur="1000" fill="hold"/>
                                        <p:tgtEl>
                                          <p:spTgt spid="9"/>
                                        </p:tgtEl>
                                        <p:attrNameLst>
                                          <p:attrName>style.rotation</p:attrName>
                                        </p:attrNameLst>
                                      </p:cBhvr>
                                      <p:tavLst>
                                        <p:tav tm="0">
                                          <p:val>
                                            <p:fltVal val="90"/>
                                          </p:val>
                                        </p:tav>
                                        <p:tav tm="100000">
                                          <p:val>
                                            <p:fltVal val="0"/>
                                          </p:val>
                                        </p:tav>
                                      </p:tavLst>
                                    </p:anim>
                                    <p:animEffect transition="in" filter="fade">
                                      <p:cBhvr>
                                        <p:cTn id="89" dur="1000"/>
                                        <p:tgtEl>
                                          <p:spTgt spid="9"/>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5">
                                            <p:graphicEl>
                                              <a:dgm id="{C4C15C5D-08CF-499E-9709-44DE42C1CB34}"/>
                                            </p:graphicEl>
                                          </p:spTgt>
                                        </p:tgtEl>
                                        <p:attrNameLst>
                                          <p:attrName>style.visibility</p:attrName>
                                        </p:attrNameLst>
                                      </p:cBhvr>
                                      <p:to>
                                        <p:strVal val="visible"/>
                                      </p:to>
                                    </p:set>
                                    <p:animEffect transition="in" filter="randombar(horizontal)">
                                      <p:cBhvr>
                                        <p:cTn id="92" dur="500"/>
                                        <p:tgtEl>
                                          <p:spTgt spid="5">
                                            <p:graphicEl>
                                              <a:dgm id="{C4C15C5D-08CF-499E-9709-44DE42C1CB34}"/>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1000" fill="hold"/>
                                        <p:tgtEl>
                                          <p:spTgt spid="11"/>
                                        </p:tgtEl>
                                        <p:attrNameLst>
                                          <p:attrName>ppt_w</p:attrName>
                                        </p:attrNameLst>
                                      </p:cBhvr>
                                      <p:tavLst>
                                        <p:tav tm="0">
                                          <p:val>
                                            <p:fltVal val="0"/>
                                          </p:val>
                                        </p:tav>
                                        <p:tav tm="100000">
                                          <p:val>
                                            <p:strVal val="#ppt_w"/>
                                          </p:val>
                                        </p:tav>
                                      </p:tavLst>
                                    </p:anim>
                                    <p:anim calcmode="lin" valueType="num">
                                      <p:cBhvr>
                                        <p:cTn id="98" dur="1000" fill="hold"/>
                                        <p:tgtEl>
                                          <p:spTgt spid="11"/>
                                        </p:tgtEl>
                                        <p:attrNameLst>
                                          <p:attrName>ppt_h</p:attrName>
                                        </p:attrNameLst>
                                      </p:cBhvr>
                                      <p:tavLst>
                                        <p:tav tm="0">
                                          <p:val>
                                            <p:fltVal val="0"/>
                                          </p:val>
                                        </p:tav>
                                        <p:tav tm="100000">
                                          <p:val>
                                            <p:strVal val="#ppt_h"/>
                                          </p:val>
                                        </p:tav>
                                      </p:tavLst>
                                    </p:anim>
                                    <p:anim calcmode="lin" valueType="num">
                                      <p:cBhvr>
                                        <p:cTn id="99" dur="1000" fill="hold"/>
                                        <p:tgtEl>
                                          <p:spTgt spid="11"/>
                                        </p:tgtEl>
                                        <p:attrNameLst>
                                          <p:attrName>style.rotation</p:attrName>
                                        </p:attrNameLst>
                                      </p:cBhvr>
                                      <p:tavLst>
                                        <p:tav tm="0">
                                          <p:val>
                                            <p:fltVal val="90"/>
                                          </p:val>
                                        </p:tav>
                                        <p:tav tm="100000">
                                          <p:val>
                                            <p:fltVal val="0"/>
                                          </p:val>
                                        </p:tav>
                                      </p:tavLst>
                                    </p:anim>
                                    <p:animEffect transition="in" filter="fade">
                                      <p:cBhvr>
                                        <p:cTn id="100" dur="1000"/>
                                        <p:tgtEl>
                                          <p:spTgt spid="11"/>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5">
                                            <p:graphicEl>
                                              <a:dgm id="{244A5771-42D7-4105-808D-C538A185D8C8}"/>
                                            </p:graphicEl>
                                          </p:spTgt>
                                        </p:tgtEl>
                                        <p:attrNameLst>
                                          <p:attrName>style.visibility</p:attrName>
                                        </p:attrNameLst>
                                      </p:cBhvr>
                                      <p:to>
                                        <p:strVal val="visible"/>
                                      </p:to>
                                    </p:set>
                                    <p:animEffect transition="in" filter="randombar(horizontal)">
                                      <p:cBhvr>
                                        <p:cTn id="103" dur="500"/>
                                        <p:tgtEl>
                                          <p:spTgt spid="5">
                                            <p:graphicEl>
                                              <a:dgm id="{244A5771-42D7-4105-808D-C538A185D8C8}"/>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5">
                                            <p:graphicEl>
                                              <a:dgm id="{2343B7B4-725F-440F-9A5E-4003AC9D0FC1}"/>
                                            </p:graphicEl>
                                          </p:spTgt>
                                        </p:tgtEl>
                                        <p:attrNameLst>
                                          <p:attrName>style.visibility</p:attrName>
                                        </p:attrNameLst>
                                      </p:cBhvr>
                                      <p:to>
                                        <p:strVal val="visible"/>
                                      </p:to>
                                    </p:set>
                                    <p:animEffect transition="in" filter="wipe(up)">
                                      <p:cBhvr>
                                        <p:cTn id="108" dur="500"/>
                                        <p:tgtEl>
                                          <p:spTgt spid="5">
                                            <p:graphicEl>
                                              <a:dgm id="{2343B7B4-725F-440F-9A5E-4003AC9D0FC1}"/>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grpId="0" nodeType="clickEffect">
                                  <p:stCondLst>
                                    <p:cond delay="0"/>
                                  </p:stCondLst>
                                  <p:childTnLst>
                                    <p:set>
                                      <p:cBhvr>
                                        <p:cTn id="112" dur="1" fill="hold">
                                          <p:stCondLst>
                                            <p:cond delay="0"/>
                                          </p:stCondLst>
                                        </p:cTn>
                                        <p:tgtEl>
                                          <p:spTgt spid="8"/>
                                        </p:tgtEl>
                                        <p:attrNameLst>
                                          <p:attrName>style.visibility</p:attrName>
                                        </p:attrNameLst>
                                      </p:cBhvr>
                                      <p:to>
                                        <p:strVal val="visible"/>
                                      </p:to>
                                    </p:set>
                                    <p:anim calcmode="lin" valueType="num">
                                      <p:cBhvr>
                                        <p:cTn id="113" dur="1000" fill="hold"/>
                                        <p:tgtEl>
                                          <p:spTgt spid="8"/>
                                        </p:tgtEl>
                                        <p:attrNameLst>
                                          <p:attrName>ppt_w</p:attrName>
                                        </p:attrNameLst>
                                      </p:cBhvr>
                                      <p:tavLst>
                                        <p:tav tm="0">
                                          <p:val>
                                            <p:fltVal val="0"/>
                                          </p:val>
                                        </p:tav>
                                        <p:tav tm="100000">
                                          <p:val>
                                            <p:strVal val="#ppt_w"/>
                                          </p:val>
                                        </p:tav>
                                      </p:tavLst>
                                    </p:anim>
                                    <p:anim calcmode="lin" valueType="num">
                                      <p:cBhvr>
                                        <p:cTn id="114" dur="1000" fill="hold"/>
                                        <p:tgtEl>
                                          <p:spTgt spid="8"/>
                                        </p:tgtEl>
                                        <p:attrNameLst>
                                          <p:attrName>ppt_h</p:attrName>
                                        </p:attrNameLst>
                                      </p:cBhvr>
                                      <p:tavLst>
                                        <p:tav tm="0">
                                          <p:val>
                                            <p:fltVal val="0"/>
                                          </p:val>
                                        </p:tav>
                                        <p:tav tm="100000">
                                          <p:val>
                                            <p:strVal val="#ppt_h"/>
                                          </p:val>
                                        </p:tav>
                                      </p:tavLst>
                                    </p:anim>
                                    <p:anim calcmode="lin" valueType="num">
                                      <p:cBhvr>
                                        <p:cTn id="115" dur="1000" fill="hold"/>
                                        <p:tgtEl>
                                          <p:spTgt spid="8"/>
                                        </p:tgtEl>
                                        <p:attrNameLst>
                                          <p:attrName>style.rotation</p:attrName>
                                        </p:attrNameLst>
                                      </p:cBhvr>
                                      <p:tavLst>
                                        <p:tav tm="0">
                                          <p:val>
                                            <p:fltVal val="90"/>
                                          </p:val>
                                        </p:tav>
                                        <p:tav tm="100000">
                                          <p:val>
                                            <p:fltVal val="0"/>
                                          </p:val>
                                        </p:tav>
                                      </p:tavLst>
                                    </p:anim>
                                    <p:animEffect transition="in" filter="fade">
                                      <p:cBhvr>
                                        <p:cTn id="116" dur="1000"/>
                                        <p:tgtEl>
                                          <p:spTgt spid="8"/>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5">
                                            <p:graphicEl>
                                              <a:dgm id="{FA91D6CE-D975-4A0E-855A-8F114AB55568}"/>
                                            </p:graphicEl>
                                          </p:spTgt>
                                        </p:tgtEl>
                                        <p:attrNameLst>
                                          <p:attrName>style.visibility</p:attrName>
                                        </p:attrNameLst>
                                      </p:cBhvr>
                                      <p:to>
                                        <p:strVal val="visible"/>
                                      </p:to>
                                    </p:set>
                                    <p:animEffect transition="in" filter="randombar(horizontal)">
                                      <p:cBhvr>
                                        <p:cTn id="119" dur="500"/>
                                        <p:tgtEl>
                                          <p:spTgt spid="5">
                                            <p:graphicEl>
                                              <a:dgm id="{FA91D6CE-D975-4A0E-855A-8F114AB55568}"/>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31" presetClass="entr" presetSubtype="0" fill="hold" grpId="0" nodeType="click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p:cTn id="124" dur="1000" fill="hold"/>
                                        <p:tgtEl>
                                          <p:spTgt spid="10"/>
                                        </p:tgtEl>
                                        <p:attrNameLst>
                                          <p:attrName>ppt_w</p:attrName>
                                        </p:attrNameLst>
                                      </p:cBhvr>
                                      <p:tavLst>
                                        <p:tav tm="0">
                                          <p:val>
                                            <p:fltVal val="0"/>
                                          </p:val>
                                        </p:tav>
                                        <p:tav tm="100000">
                                          <p:val>
                                            <p:strVal val="#ppt_w"/>
                                          </p:val>
                                        </p:tav>
                                      </p:tavLst>
                                    </p:anim>
                                    <p:anim calcmode="lin" valueType="num">
                                      <p:cBhvr>
                                        <p:cTn id="125" dur="1000" fill="hold"/>
                                        <p:tgtEl>
                                          <p:spTgt spid="10"/>
                                        </p:tgtEl>
                                        <p:attrNameLst>
                                          <p:attrName>ppt_h</p:attrName>
                                        </p:attrNameLst>
                                      </p:cBhvr>
                                      <p:tavLst>
                                        <p:tav tm="0">
                                          <p:val>
                                            <p:fltVal val="0"/>
                                          </p:val>
                                        </p:tav>
                                        <p:tav tm="100000">
                                          <p:val>
                                            <p:strVal val="#ppt_h"/>
                                          </p:val>
                                        </p:tav>
                                      </p:tavLst>
                                    </p:anim>
                                    <p:anim calcmode="lin" valueType="num">
                                      <p:cBhvr>
                                        <p:cTn id="126" dur="1000" fill="hold"/>
                                        <p:tgtEl>
                                          <p:spTgt spid="10"/>
                                        </p:tgtEl>
                                        <p:attrNameLst>
                                          <p:attrName>style.rotation</p:attrName>
                                        </p:attrNameLst>
                                      </p:cBhvr>
                                      <p:tavLst>
                                        <p:tav tm="0">
                                          <p:val>
                                            <p:fltVal val="90"/>
                                          </p:val>
                                        </p:tav>
                                        <p:tav tm="100000">
                                          <p:val>
                                            <p:fltVal val="0"/>
                                          </p:val>
                                        </p:tav>
                                      </p:tavLst>
                                    </p:anim>
                                    <p:animEffect transition="in" filter="fade">
                                      <p:cBhvr>
                                        <p:cTn id="127" dur="1000"/>
                                        <p:tgtEl>
                                          <p:spTgt spid="10"/>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5">
                                            <p:graphicEl>
                                              <a:dgm id="{23A3446F-7FF9-40CD-8B67-DF476533F250}"/>
                                            </p:graphicEl>
                                          </p:spTgt>
                                        </p:tgtEl>
                                        <p:attrNameLst>
                                          <p:attrName>style.visibility</p:attrName>
                                        </p:attrNameLst>
                                      </p:cBhvr>
                                      <p:to>
                                        <p:strVal val="visible"/>
                                      </p:to>
                                    </p:set>
                                    <p:animEffect transition="in" filter="randombar(horizontal)">
                                      <p:cBhvr>
                                        <p:cTn id="130" dur="500"/>
                                        <p:tgtEl>
                                          <p:spTgt spid="5">
                                            <p:graphicEl>
                                              <a:dgm id="{23A3446F-7FF9-40CD-8B67-DF476533F250}"/>
                                            </p:graphic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p:cTn id="135" dur="1000" fill="hold"/>
                                        <p:tgtEl>
                                          <p:spTgt spid="12"/>
                                        </p:tgtEl>
                                        <p:attrNameLst>
                                          <p:attrName>ppt_w</p:attrName>
                                        </p:attrNameLst>
                                      </p:cBhvr>
                                      <p:tavLst>
                                        <p:tav tm="0">
                                          <p:val>
                                            <p:fltVal val="0"/>
                                          </p:val>
                                        </p:tav>
                                        <p:tav tm="100000">
                                          <p:val>
                                            <p:strVal val="#ppt_w"/>
                                          </p:val>
                                        </p:tav>
                                      </p:tavLst>
                                    </p:anim>
                                    <p:anim calcmode="lin" valueType="num">
                                      <p:cBhvr>
                                        <p:cTn id="136" dur="1000" fill="hold"/>
                                        <p:tgtEl>
                                          <p:spTgt spid="12"/>
                                        </p:tgtEl>
                                        <p:attrNameLst>
                                          <p:attrName>ppt_h</p:attrName>
                                        </p:attrNameLst>
                                      </p:cBhvr>
                                      <p:tavLst>
                                        <p:tav tm="0">
                                          <p:val>
                                            <p:fltVal val="0"/>
                                          </p:val>
                                        </p:tav>
                                        <p:tav tm="100000">
                                          <p:val>
                                            <p:strVal val="#ppt_h"/>
                                          </p:val>
                                        </p:tav>
                                      </p:tavLst>
                                    </p:anim>
                                    <p:anim calcmode="lin" valueType="num">
                                      <p:cBhvr>
                                        <p:cTn id="137" dur="1000" fill="hold"/>
                                        <p:tgtEl>
                                          <p:spTgt spid="12"/>
                                        </p:tgtEl>
                                        <p:attrNameLst>
                                          <p:attrName>style.rotation</p:attrName>
                                        </p:attrNameLst>
                                      </p:cBhvr>
                                      <p:tavLst>
                                        <p:tav tm="0">
                                          <p:val>
                                            <p:fltVal val="90"/>
                                          </p:val>
                                        </p:tav>
                                        <p:tav tm="100000">
                                          <p:val>
                                            <p:fltVal val="0"/>
                                          </p:val>
                                        </p:tav>
                                      </p:tavLst>
                                    </p:anim>
                                    <p:animEffect transition="in" filter="fade">
                                      <p:cBhvr>
                                        <p:cTn id="138" dur="1000"/>
                                        <p:tgtEl>
                                          <p:spTgt spid="12"/>
                                        </p:tgtEl>
                                      </p:cBhvr>
                                    </p:animEffect>
                                  </p:childTnLst>
                                </p:cTn>
                              </p:par>
                              <p:par>
                                <p:cTn id="139" presetID="14" presetClass="entr" presetSubtype="10" fill="hold" grpId="0" nodeType="withEffect">
                                  <p:stCondLst>
                                    <p:cond delay="0"/>
                                  </p:stCondLst>
                                  <p:childTnLst>
                                    <p:set>
                                      <p:cBhvr>
                                        <p:cTn id="140" dur="1" fill="hold">
                                          <p:stCondLst>
                                            <p:cond delay="0"/>
                                          </p:stCondLst>
                                        </p:cTn>
                                        <p:tgtEl>
                                          <p:spTgt spid="5">
                                            <p:graphicEl>
                                              <a:dgm id="{1AC0CDED-81EC-454D-93E8-92376EF4E092}"/>
                                            </p:graphicEl>
                                          </p:spTgt>
                                        </p:tgtEl>
                                        <p:attrNameLst>
                                          <p:attrName>style.visibility</p:attrName>
                                        </p:attrNameLst>
                                      </p:cBhvr>
                                      <p:to>
                                        <p:strVal val="visible"/>
                                      </p:to>
                                    </p:set>
                                    <p:animEffect transition="in" filter="randombar(horizontal)">
                                      <p:cBhvr>
                                        <p:cTn id="141" dur="500"/>
                                        <p:tgtEl>
                                          <p:spTgt spid="5">
                                            <p:graphicEl>
                                              <a:dgm id="{1AC0CDED-81EC-454D-93E8-92376EF4E092}"/>
                                            </p:graphicEl>
                                          </p:spTgt>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6"/>
                                        </p:tgtEl>
                                        <p:attrNameLst>
                                          <p:attrName>style.visibility</p:attrName>
                                        </p:attrNameLst>
                                      </p:cBhvr>
                                      <p:to>
                                        <p:strVal val="visible"/>
                                      </p:to>
                                    </p:set>
                                    <p:animEffect transition="in" filter="wipe(left)">
                                      <p:cBhvr>
                                        <p:cTn id="146" dur="500"/>
                                        <p:tgtEl>
                                          <p:spTgt spid="6"/>
                                        </p:tgtEl>
                                      </p:cBhvr>
                                    </p:animEffect>
                                  </p:childTnLst>
                                </p:cTn>
                              </p:par>
                              <p:par>
                                <p:cTn id="147" presetID="22" presetClass="entr" presetSubtype="2" fill="hold" nodeType="withEffect">
                                  <p:stCondLst>
                                    <p:cond delay="0"/>
                                  </p:stCondLst>
                                  <p:childTnLst>
                                    <p:set>
                                      <p:cBhvr>
                                        <p:cTn id="148" dur="1" fill="hold">
                                          <p:stCondLst>
                                            <p:cond delay="0"/>
                                          </p:stCondLst>
                                        </p:cTn>
                                        <p:tgtEl>
                                          <p:spTgt spid="1028"/>
                                        </p:tgtEl>
                                        <p:attrNameLst>
                                          <p:attrName>style.visibility</p:attrName>
                                        </p:attrNameLst>
                                      </p:cBhvr>
                                      <p:to>
                                        <p:strVal val="visible"/>
                                      </p:to>
                                    </p:set>
                                    <p:animEffect transition="in" filter="wipe(right)">
                                      <p:cBhvr>
                                        <p:cTn id="14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5" grpId="0" uiExpand="1">
        <p:bldSub>
          <a:bldDgm bld="one"/>
        </p:bldSub>
      </p:bldGraphic>
      <p:bldP spid="6" grpId="0"/>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CuadroTexto"/>
          <p:cNvSpPr txBox="1"/>
          <p:nvPr/>
        </p:nvSpPr>
        <p:spPr>
          <a:xfrm>
            <a:off x="1979712" y="0"/>
            <a:ext cx="7164288" cy="707886"/>
          </a:xfrm>
          <a:prstGeom prst="rect">
            <a:avLst/>
          </a:prstGeom>
          <a:noFill/>
        </p:spPr>
        <p:txBody>
          <a:bodyPr wrap="square" rtlCol="0">
            <a:spAutoFit/>
            <a:scene3d>
              <a:camera prst="orthographicFront"/>
              <a:lightRig rig="twoPt" dir="t"/>
            </a:scene3d>
            <a:sp3d contourW="6350" prstMaterial="plastic">
              <a:bevelT w="20320" h="20320" prst="angle"/>
              <a:contourClr>
                <a:schemeClr val="accent1">
                  <a:tint val="100000"/>
                  <a:shade val="100000"/>
                  <a:hueMod val="100000"/>
                  <a:satMod val="100000"/>
                </a:schemeClr>
              </a:contourClr>
            </a:sp3d>
          </a:bodyPr>
          <a:lstStyle/>
          <a:p>
            <a:pPr algn="ctr"/>
            <a:r>
              <a:rPr lang="ro-RO" sz="4000" b="1" cap="all" smtClean="0">
                <a:ln/>
                <a:solidFill>
                  <a:schemeClr val="accent1"/>
                </a:solidFill>
                <a:effectLst>
                  <a:outerShdw blurRad="19685" dist="12700" dir="5400000" algn="tl" rotWithShape="0">
                    <a:schemeClr val="accent1">
                      <a:satMod val="130000"/>
                      <a:alpha val="60000"/>
                    </a:schemeClr>
                  </a:outerShdw>
                  <a:reflection stA="45000" endPos="36000" dir="5400000" sy="-100000" algn="bl" rotWithShape="0"/>
                </a:effectLst>
              </a:rPr>
              <a:t>CĂDEREA</a:t>
            </a:r>
            <a:r>
              <a:rPr lang="ro-RO" sz="4000" b="1" cap="all" smtClean="0">
                <a:ln/>
                <a:solidFill>
                  <a:schemeClr val="accent1"/>
                </a:solidFill>
                <a:effectLst>
                  <a:outerShdw blurRad="19685" dist="12700" dir="5400000" algn="tl" rotWithShape="0">
                    <a:schemeClr val="accent1">
                      <a:satMod val="130000"/>
                      <a:alpha val="60000"/>
                    </a:schemeClr>
                  </a:outerShdw>
                  <a:reflection stA="45000" endPos="36000" dir="5400000" sy="-100000" algn="bl" rotWithShape="0"/>
                </a:effectLst>
              </a:rPr>
              <a:t> ȘI CONSECINȚELE </a:t>
            </a:r>
            <a:r>
              <a:rPr lang="ro-RO" sz="4000" b="1" cap="all" smtClean="0">
                <a:ln/>
                <a:solidFill>
                  <a:schemeClr val="accent1"/>
                </a:solidFill>
                <a:effectLst>
                  <a:outerShdw blurRad="19685" dist="12700" dir="5400000" algn="tl" rotWithShape="0">
                    <a:schemeClr val="accent1">
                      <a:satMod val="130000"/>
                      <a:alpha val="60000"/>
                    </a:schemeClr>
                  </a:outerShdw>
                  <a:reflection stA="45000" endPos="36000" dir="5400000" sy="-100000" algn="bl" rotWithShape="0"/>
                </a:effectLst>
              </a:rPr>
              <a:t>SALE</a:t>
            </a:r>
            <a:endParaRPr lang="ro-RO" sz="4000" b="1" cap="all">
              <a:ln/>
              <a:solidFill>
                <a:schemeClr val="accent1"/>
              </a:solidFill>
              <a:effectLst>
                <a:outerShdw blurRad="19685" dist="12700" dir="5400000" algn="tl" rotWithShape="0">
                  <a:schemeClr val="accent1">
                    <a:satMod val="130000"/>
                    <a:alpha val="60000"/>
                  </a:schemeClr>
                </a:outerShdw>
                <a:reflection stA="45000" endPos="36000" dir="5400000" sy="-100000" algn="bl" rotWithShape="0"/>
              </a:effectLst>
            </a:endParaRPr>
          </a:p>
        </p:txBody>
      </p:sp>
      <p:sp>
        <p:nvSpPr>
          <p:cNvPr id="3" name="2 Rectángulo"/>
          <p:cNvSpPr/>
          <p:nvPr/>
        </p:nvSpPr>
        <p:spPr>
          <a:xfrm>
            <a:off x="2051720" y="716503"/>
            <a:ext cx="7056784" cy="1200329"/>
          </a:xfrm>
          <a:prstGeom prst="rect">
            <a:avLst/>
          </a:prstGeom>
        </p:spPr>
        <p:txBody>
          <a:bodyPr wrap="square">
            <a:spAutoFit/>
          </a:bodyPr>
          <a:lstStyle/>
          <a:p>
            <a:r>
              <a:rPr lang="ro-RO" b="1" dirty="0" smtClean="0">
                <a:solidFill>
                  <a:schemeClr val="tx2">
                    <a:lumMod val="50000"/>
                  </a:schemeClr>
                </a:solidFill>
                <a:latin typeface="Comic Sans MS" pitchFamily="66" charset="0"/>
              </a:rPr>
              <a:t>«Femeia a văzut că pomul era bun de mâncat şi plăcut de privit, şi că pomul era de dorit ca să deschidă cuiva mintea. A luat deci din rodul lui, şi a mâncat; a dat şi bărbatului ei, care era lângă ea, şi bărbatul a mâncat şi el» </a:t>
            </a:r>
            <a:r>
              <a:rPr lang="ro-RO" sz="1400" b="1" dirty="0" smtClean="0">
                <a:solidFill>
                  <a:schemeClr val="tx2">
                    <a:lumMod val="50000"/>
                  </a:schemeClr>
                </a:solidFill>
                <a:latin typeface="Comic Sans MS" pitchFamily="66" charset="0"/>
              </a:rPr>
              <a:t>(Geneza 3:6)</a:t>
            </a:r>
            <a:endParaRPr lang="ro-RO" sz="1400" b="1" dirty="0">
              <a:solidFill>
                <a:schemeClr val="tx2">
                  <a:lumMod val="50000"/>
                </a:schemeClr>
              </a:solidFill>
              <a:latin typeface="Comic Sans MS" pitchFamily="66" charset="0"/>
            </a:endParaRPr>
          </a:p>
        </p:txBody>
      </p:sp>
      <p:sp>
        <p:nvSpPr>
          <p:cNvPr id="4" name="3 CuadroTexto"/>
          <p:cNvSpPr txBox="1"/>
          <p:nvPr/>
        </p:nvSpPr>
        <p:spPr>
          <a:xfrm>
            <a:off x="2123728" y="1929026"/>
            <a:ext cx="6768752" cy="707886"/>
          </a:xfrm>
          <a:prstGeom prst="rect">
            <a:avLst/>
          </a:prstGeom>
          <a:noFill/>
        </p:spPr>
        <p:txBody>
          <a:bodyPr wrap="square" rtlCol="0">
            <a:spAutoFit/>
          </a:bodyPr>
          <a:lstStyle/>
          <a:p>
            <a:r>
              <a:rPr lang="ro-RO" sz="2000" b="1" smtClean="0"/>
              <a:t>Neascultarea</a:t>
            </a:r>
            <a:r>
              <a:rPr lang="ro-RO" sz="2000" b="1" smtClean="0"/>
              <a:t> înregistrată în Geneza 3 a avut consecințe </a:t>
            </a:r>
            <a:r>
              <a:rPr lang="ro-RO" sz="2000" b="1" smtClean="0"/>
              <a:t>imediate</a:t>
            </a:r>
            <a:r>
              <a:rPr lang="ro-RO" sz="2000" b="1" smtClean="0"/>
              <a:t>. Care au fost </a:t>
            </a:r>
            <a:r>
              <a:rPr lang="ro-RO" sz="2000" b="1" smtClean="0"/>
              <a:t>aceastea?</a:t>
            </a:r>
            <a:endParaRPr lang="ro-RO" sz="2000" b="1"/>
          </a:p>
        </p:txBody>
      </p:sp>
      <p:graphicFrame>
        <p:nvGraphicFramePr>
          <p:cNvPr id="6" name="5 Diagrama"/>
          <p:cNvGraphicFramePr/>
          <p:nvPr>
            <p:extLst>
              <p:ext uri="{D42A27DB-BD31-4B8C-83A1-F6EECF244321}">
                <p14:modId xmlns:p14="http://schemas.microsoft.com/office/powerpoint/2010/main" xmlns="" val="1953821692"/>
              </p:ext>
            </p:extLst>
          </p:nvPr>
        </p:nvGraphicFramePr>
        <p:xfrm>
          <a:off x="143508" y="2340163"/>
          <a:ext cx="8892988"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descr="G:\Dibujos\AdanYEva\Pecado\EvaTientaAAdan (7).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07504" y="116631"/>
            <a:ext cx="1872208" cy="2497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2282095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2051"/>
                                        </p:tgtEl>
                                        <p:attrNameLst>
                                          <p:attrName>style.visibility</p:attrName>
                                        </p:attrNameLst>
                                      </p:cBhvr>
                                      <p:to>
                                        <p:strVal val="visible"/>
                                      </p:to>
                                    </p:set>
                                    <p:anim calcmode="lin" valueType="num">
                                      <p:cBhvr additive="base">
                                        <p:cTn id="16" dur="500" fill="hold"/>
                                        <p:tgtEl>
                                          <p:spTgt spid="2051"/>
                                        </p:tgtEl>
                                        <p:attrNameLst>
                                          <p:attrName>ppt_x</p:attrName>
                                        </p:attrNameLst>
                                      </p:cBhvr>
                                      <p:tavLst>
                                        <p:tav tm="0">
                                          <p:val>
                                            <p:strVal val="1+#ppt_w/2"/>
                                          </p:val>
                                        </p:tav>
                                        <p:tav tm="100000">
                                          <p:val>
                                            <p:strVal val="#ppt_x"/>
                                          </p:val>
                                        </p:tav>
                                      </p:tavLst>
                                    </p:anim>
                                    <p:anim calcmode="lin" valueType="num">
                                      <p:cBhvr additive="base">
                                        <p:cTn id="17" dur="500" fill="hold"/>
                                        <p:tgtEl>
                                          <p:spTgt spid="205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graphicEl>
                                              <a:dgm id="{5C586260-DF9C-40F5-ACE8-FE260497297F}"/>
                                            </p:graphicEl>
                                          </p:spTgt>
                                        </p:tgtEl>
                                        <p:attrNameLst>
                                          <p:attrName>style.visibility</p:attrName>
                                        </p:attrNameLst>
                                      </p:cBhvr>
                                      <p:to>
                                        <p:strVal val="visible"/>
                                      </p:to>
                                    </p:set>
                                    <p:animEffect transition="in" filter="fade">
                                      <p:cBhvr>
                                        <p:cTn id="33" dur="1000"/>
                                        <p:tgtEl>
                                          <p:spTgt spid="6">
                                            <p:graphicEl>
                                              <a:dgm id="{5C586260-DF9C-40F5-ACE8-FE260497297F}"/>
                                            </p:graphicEl>
                                          </p:spTgt>
                                        </p:tgtEl>
                                      </p:cBhvr>
                                    </p:animEffect>
                                    <p:anim calcmode="lin" valueType="num">
                                      <p:cBhvr>
                                        <p:cTn id="34" dur="1000" fill="hold"/>
                                        <p:tgtEl>
                                          <p:spTgt spid="6">
                                            <p:graphicEl>
                                              <a:dgm id="{5C586260-DF9C-40F5-ACE8-FE260497297F}"/>
                                            </p:graphicEl>
                                          </p:spTgt>
                                        </p:tgtEl>
                                        <p:attrNameLst>
                                          <p:attrName>ppt_x</p:attrName>
                                        </p:attrNameLst>
                                      </p:cBhvr>
                                      <p:tavLst>
                                        <p:tav tm="0">
                                          <p:val>
                                            <p:strVal val="#ppt_x"/>
                                          </p:val>
                                        </p:tav>
                                        <p:tav tm="100000">
                                          <p:val>
                                            <p:strVal val="#ppt_x"/>
                                          </p:val>
                                        </p:tav>
                                      </p:tavLst>
                                    </p:anim>
                                    <p:anim calcmode="lin" valueType="num">
                                      <p:cBhvr>
                                        <p:cTn id="35" dur="1000" fill="hold"/>
                                        <p:tgtEl>
                                          <p:spTgt spid="6">
                                            <p:graphicEl>
                                              <a:dgm id="{5C586260-DF9C-40F5-ACE8-FE260497297F}"/>
                                            </p:graphic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
                                            <p:graphicEl>
                                              <a:dgm id="{A2B702B4-C6D8-44E8-8439-2886FDEBB177}"/>
                                            </p:graphicEl>
                                          </p:spTgt>
                                        </p:tgtEl>
                                        <p:attrNameLst>
                                          <p:attrName>style.visibility</p:attrName>
                                        </p:attrNameLst>
                                      </p:cBhvr>
                                      <p:to>
                                        <p:strVal val="visible"/>
                                      </p:to>
                                    </p:set>
                                    <p:animEffect transition="in" filter="fade">
                                      <p:cBhvr>
                                        <p:cTn id="38" dur="1000"/>
                                        <p:tgtEl>
                                          <p:spTgt spid="6">
                                            <p:graphicEl>
                                              <a:dgm id="{A2B702B4-C6D8-44E8-8439-2886FDEBB177}"/>
                                            </p:graphicEl>
                                          </p:spTgt>
                                        </p:tgtEl>
                                      </p:cBhvr>
                                    </p:animEffect>
                                    <p:anim calcmode="lin" valueType="num">
                                      <p:cBhvr>
                                        <p:cTn id="39" dur="1000" fill="hold"/>
                                        <p:tgtEl>
                                          <p:spTgt spid="6">
                                            <p:graphicEl>
                                              <a:dgm id="{A2B702B4-C6D8-44E8-8439-2886FDEBB177}"/>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A2B702B4-C6D8-44E8-8439-2886FDEBB177}"/>
                                            </p:graphic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
                                            <p:graphicEl>
                                              <a:dgm id="{2C5BBB78-5748-4FE3-BA69-F80B08307612}"/>
                                            </p:graphicEl>
                                          </p:spTgt>
                                        </p:tgtEl>
                                        <p:attrNameLst>
                                          <p:attrName>style.visibility</p:attrName>
                                        </p:attrNameLst>
                                      </p:cBhvr>
                                      <p:to>
                                        <p:strVal val="visible"/>
                                      </p:to>
                                    </p:set>
                                    <p:animEffect transition="in" filter="fade">
                                      <p:cBhvr>
                                        <p:cTn id="43" dur="1000"/>
                                        <p:tgtEl>
                                          <p:spTgt spid="6">
                                            <p:graphicEl>
                                              <a:dgm id="{2C5BBB78-5748-4FE3-BA69-F80B08307612}"/>
                                            </p:graphicEl>
                                          </p:spTgt>
                                        </p:tgtEl>
                                      </p:cBhvr>
                                    </p:animEffect>
                                    <p:anim calcmode="lin" valueType="num">
                                      <p:cBhvr>
                                        <p:cTn id="44" dur="1000" fill="hold"/>
                                        <p:tgtEl>
                                          <p:spTgt spid="6">
                                            <p:graphicEl>
                                              <a:dgm id="{2C5BBB78-5748-4FE3-BA69-F80B08307612}"/>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2C5BBB78-5748-4FE3-BA69-F80B08307612}"/>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6">
                                            <p:graphicEl>
                                              <a:dgm id="{873A42B0-E1AB-4A85-9D11-C5501671A3FA}"/>
                                            </p:graphicEl>
                                          </p:spTgt>
                                        </p:tgtEl>
                                        <p:attrNameLst>
                                          <p:attrName>style.visibility</p:attrName>
                                        </p:attrNameLst>
                                      </p:cBhvr>
                                      <p:to>
                                        <p:strVal val="visible"/>
                                      </p:to>
                                    </p:set>
                                    <p:animEffect transition="in" filter="fade">
                                      <p:cBhvr>
                                        <p:cTn id="50" dur="1000"/>
                                        <p:tgtEl>
                                          <p:spTgt spid="6">
                                            <p:graphicEl>
                                              <a:dgm id="{873A42B0-E1AB-4A85-9D11-C5501671A3FA}"/>
                                            </p:graphicEl>
                                          </p:spTgt>
                                        </p:tgtEl>
                                      </p:cBhvr>
                                    </p:animEffect>
                                    <p:anim calcmode="lin" valueType="num">
                                      <p:cBhvr>
                                        <p:cTn id="51" dur="1000" fill="hold"/>
                                        <p:tgtEl>
                                          <p:spTgt spid="6">
                                            <p:graphicEl>
                                              <a:dgm id="{873A42B0-E1AB-4A85-9D11-C5501671A3FA}"/>
                                            </p:graphicEl>
                                          </p:spTgt>
                                        </p:tgtEl>
                                        <p:attrNameLst>
                                          <p:attrName>ppt_x</p:attrName>
                                        </p:attrNameLst>
                                      </p:cBhvr>
                                      <p:tavLst>
                                        <p:tav tm="0">
                                          <p:val>
                                            <p:strVal val="#ppt_x"/>
                                          </p:val>
                                        </p:tav>
                                        <p:tav tm="100000">
                                          <p:val>
                                            <p:strVal val="#ppt_x"/>
                                          </p:val>
                                        </p:tav>
                                      </p:tavLst>
                                    </p:anim>
                                    <p:anim calcmode="lin" valueType="num">
                                      <p:cBhvr>
                                        <p:cTn id="52" dur="1000" fill="hold"/>
                                        <p:tgtEl>
                                          <p:spTgt spid="6">
                                            <p:graphicEl>
                                              <a:dgm id="{873A42B0-E1AB-4A85-9D11-C5501671A3FA}"/>
                                            </p:graphicEl>
                                          </p:spTgt>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6">
                                            <p:graphicEl>
                                              <a:dgm id="{AE3A3963-B5CC-4C28-B10B-7B6345DA18AE}"/>
                                            </p:graphicEl>
                                          </p:spTgt>
                                        </p:tgtEl>
                                        <p:attrNameLst>
                                          <p:attrName>style.visibility</p:attrName>
                                        </p:attrNameLst>
                                      </p:cBhvr>
                                      <p:to>
                                        <p:strVal val="visible"/>
                                      </p:to>
                                    </p:set>
                                    <p:animEffect transition="in" filter="fade">
                                      <p:cBhvr>
                                        <p:cTn id="55" dur="1000"/>
                                        <p:tgtEl>
                                          <p:spTgt spid="6">
                                            <p:graphicEl>
                                              <a:dgm id="{AE3A3963-B5CC-4C28-B10B-7B6345DA18AE}"/>
                                            </p:graphicEl>
                                          </p:spTgt>
                                        </p:tgtEl>
                                      </p:cBhvr>
                                    </p:animEffect>
                                    <p:anim calcmode="lin" valueType="num">
                                      <p:cBhvr>
                                        <p:cTn id="56" dur="1000" fill="hold"/>
                                        <p:tgtEl>
                                          <p:spTgt spid="6">
                                            <p:graphicEl>
                                              <a:dgm id="{AE3A3963-B5CC-4C28-B10B-7B6345DA18AE}"/>
                                            </p:graphicEl>
                                          </p:spTgt>
                                        </p:tgtEl>
                                        <p:attrNameLst>
                                          <p:attrName>ppt_x</p:attrName>
                                        </p:attrNameLst>
                                      </p:cBhvr>
                                      <p:tavLst>
                                        <p:tav tm="0">
                                          <p:val>
                                            <p:strVal val="#ppt_x"/>
                                          </p:val>
                                        </p:tav>
                                        <p:tav tm="100000">
                                          <p:val>
                                            <p:strVal val="#ppt_x"/>
                                          </p:val>
                                        </p:tav>
                                      </p:tavLst>
                                    </p:anim>
                                    <p:anim calcmode="lin" valueType="num">
                                      <p:cBhvr>
                                        <p:cTn id="57" dur="1000" fill="hold"/>
                                        <p:tgtEl>
                                          <p:spTgt spid="6">
                                            <p:graphicEl>
                                              <a:dgm id="{AE3A3963-B5CC-4C28-B10B-7B6345DA18AE}"/>
                                            </p:graphicEl>
                                          </p:spTgt>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6">
                                            <p:graphicEl>
                                              <a:dgm id="{3B7A535B-33FD-4460-BD6F-658741F6D479}"/>
                                            </p:graphicEl>
                                          </p:spTgt>
                                        </p:tgtEl>
                                        <p:attrNameLst>
                                          <p:attrName>style.visibility</p:attrName>
                                        </p:attrNameLst>
                                      </p:cBhvr>
                                      <p:to>
                                        <p:strVal val="visible"/>
                                      </p:to>
                                    </p:set>
                                    <p:animEffect transition="in" filter="fade">
                                      <p:cBhvr>
                                        <p:cTn id="60" dur="1000"/>
                                        <p:tgtEl>
                                          <p:spTgt spid="6">
                                            <p:graphicEl>
                                              <a:dgm id="{3B7A535B-33FD-4460-BD6F-658741F6D479}"/>
                                            </p:graphicEl>
                                          </p:spTgt>
                                        </p:tgtEl>
                                      </p:cBhvr>
                                    </p:animEffect>
                                    <p:anim calcmode="lin" valueType="num">
                                      <p:cBhvr>
                                        <p:cTn id="61" dur="1000" fill="hold"/>
                                        <p:tgtEl>
                                          <p:spTgt spid="6">
                                            <p:graphicEl>
                                              <a:dgm id="{3B7A535B-33FD-4460-BD6F-658741F6D479}"/>
                                            </p:graphicEl>
                                          </p:spTgt>
                                        </p:tgtEl>
                                        <p:attrNameLst>
                                          <p:attrName>ppt_x</p:attrName>
                                        </p:attrNameLst>
                                      </p:cBhvr>
                                      <p:tavLst>
                                        <p:tav tm="0">
                                          <p:val>
                                            <p:strVal val="#ppt_x"/>
                                          </p:val>
                                        </p:tav>
                                        <p:tav tm="100000">
                                          <p:val>
                                            <p:strVal val="#ppt_x"/>
                                          </p:val>
                                        </p:tav>
                                      </p:tavLst>
                                    </p:anim>
                                    <p:anim calcmode="lin" valueType="num">
                                      <p:cBhvr>
                                        <p:cTn id="62" dur="1000" fill="hold"/>
                                        <p:tgtEl>
                                          <p:spTgt spid="6">
                                            <p:graphicEl>
                                              <a:dgm id="{3B7A535B-33FD-4460-BD6F-658741F6D479}"/>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6">
                                            <p:graphicEl>
                                              <a:dgm id="{6D2DDE43-0651-47E3-B64F-0723471F4778}"/>
                                            </p:graphicEl>
                                          </p:spTgt>
                                        </p:tgtEl>
                                        <p:attrNameLst>
                                          <p:attrName>style.visibility</p:attrName>
                                        </p:attrNameLst>
                                      </p:cBhvr>
                                      <p:to>
                                        <p:strVal val="visible"/>
                                      </p:to>
                                    </p:set>
                                    <p:animEffect transition="in" filter="fade">
                                      <p:cBhvr>
                                        <p:cTn id="67" dur="1000"/>
                                        <p:tgtEl>
                                          <p:spTgt spid="6">
                                            <p:graphicEl>
                                              <a:dgm id="{6D2DDE43-0651-47E3-B64F-0723471F4778}"/>
                                            </p:graphicEl>
                                          </p:spTgt>
                                        </p:tgtEl>
                                      </p:cBhvr>
                                    </p:animEffect>
                                    <p:anim calcmode="lin" valueType="num">
                                      <p:cBhvr>
                                        <p:cTn id="68" dur="1000" fill="hold"/>
                                        <p:tgtEl>
                                          <p:spTgt spid="6">
                                            <p:graphicEl>
                                              <a:dgm id="{6D2DDE43-0651-47E3-B64F-0723471F4778}"/>
                                            </p:graphicEl>
                                          </p:spTgt>
                                        </p:tgtEl>
                                        <p:attrNameLst>
                                          <p:attrName>ppt_x</p:attrName>
                                        </p:attrNameLst>
                                      </p:cBhvr>
                                      <p:tavLst>
                                        <p:tav tm="0">
                                          <p:val>
                                            <p:strVal val="#ppt_x"/>
                                          </p:val>
                                        </p:tav>
                                        <p:tav tm="100000">
                                          <p:val>
                                            <p:strVal val="#ppt_x"/>
                                          </p:val>
                                        </p:tav>
                                      </p:tavLst>
                                    </p:anim>
                                    <p:anim calcmode="lin" valueType="num">
                                      <p:cBhvr>
                                        <p:cTn id="69" dur="1000" fill="hold"/>
                                        <p:tgtEl>
                                          <p:spTgt spid="6">
                                            <p:graphicEl>
                                              <a:dgm id="{6D2DDE43-0651-47E3-B64F-0723471F4778}"/>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6">
                                            <p:graphicEl>
                                              <a:dgm id="{8EB37382-DE57-4B9E-8FD5-22F7440DE974}"/>
                                            </p:graphicEl>
                                          </p:spTgt>
                                        </p:tgtEl>
                                        <p:attrNameLst>
                                          <p:attrName>style.visibility</p:attrName>
                                        </p:attrNameLst>
                                      </p:cBhvr>
                                      <p:to>
                                        <p:strVal val="visible"/>
                                      </p:to>
                                    </p:set>
                                    <p:animEffect transition="in" filter="fade">
                                      <p:cBhvr>
                                        <p:cTn id="72" dur="1000"/>
                                        <p:tgtEl>
                                          <p:spTgt spid="6">
                                            <p:graphicEl>
                                              <a:dgm id="{8EB37382-DE57-4B9E-8FD5-22F7440DE974}"/>
                                            </p:graphicEl>
                                          </p:spTgt>
                                        </p:tgtEl>
                                      </p:cBhvr>
                                    </p:animEffect>
                                    <p:anim calcmode="lin" valueType="num">
                                      <p:cBhvr>
                                        <p:cTn id="73" dur="1000" fill="hold"/>
                                        <p:tgtEl>
                                          <p:spTgt spid="6">
                                            <p:graphicEl>
                                              <a:dgm id="{8EB37382-DE57-4B9E-8FD5-22F7440DE974}"/>
                                            </p:graphicEl>
                                          </p:spTgt>
                                        </p:tgtEl>
                                        <p:attrNameLst>
                                          <p:attrName>ppt_x</p:attrName>
                                        </p:attrNameLst>
                                      </p:cBhvr>
                                      <p:tavLst>
                                        <p:tav tm="0">
                                          <p:val>
                                            <p:strVal val="#ppt_x"/>
                                          </p:val>
                                        </p:tav>
                                        <p:tav tm="100000">
                                          <p:val>
                                            <p:strVal val="#ppt_x"/>
                                          </p:val>
                                        </p:tav>
                                      </p:tavLst>
                                    </p:anim>
                                    <p:anim calcmode="lin" valueType="num">
                                      <p:cBhvr>
                                        <p:cTn id="74" dur="1000" fill="hold"/>
                                        <p:tgtEl>
                                          <p:spTgt spid="6">
                                            <p:graphicEl>
                                              <a:dgm id="{8EB37382-DE57-4B9E-8FD5-22F7440DE974}"/>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6">
                                            <p:graphicEl>
                                              <a:dgm id="{AED9D007-40F5-4C32-936A-44E207BF7CB5}"/>
                                            </p:graphicEl>
                                          </p:spTgt>
                                        </p:tgtEl>
                                        <p:attrNameLst>
                                          <p:attrName>style.visibility</p:attrName>
                                        </p:attrNameLst>
                                      </p:cBhvr>
                                      <p:to>
                                        <p:strVal val="visible"/>
                                      </p:to>
                                    </p:set>
                                    <p:animEffect transition="in" filter="fade">
                                      <p:cBhvr>
                                        <p:cTn id="77" dur="1000"/>
                                        <p:tgtEl>
                                          <p:spTgt spid="6">
                                            <p:graphicEl>
                                              <a:dgm id="{AED9D007-40F5-4C32-936A-44E207BF7CB5}"/>
                                            </p:graphicEl>
                                          </p:spTgt>
                                        </p:tgtEl>
                                      </p:cBhvr>
                                    </p:animEffect>
                                    <p:anim calcmode="lin" valueType="num">
                                      <p:cBhvr>
                                        <p:cTn id="78" dur="1000" fill="hold"/>
                                        <p:tgtEl>
                                          <p:spTgt spid="6">
                                            <p:graphicEl>
                                              <a:dgm id="{AED9D007-40F5-4C32-936A-44E207BF7CB5}"/>
                                            </p:graphicEl>
                                          </p:spTgt>
                                        </p:tgtEl>
                                        <p:attrNameLst>
                                          <p:attrName>ppt_x</p:attrName>
                                        </p:attrNameLst>
                                      </p:cBhvr>
                                      <p:tavLst>
                                        <p:tav tm="0">
                                          <p:val>
                                            <p:strVal val="#ppt_x"/>
                                          </p:val>
                                        </p:tav>
                                        <p:tav tm="100000">
                                          <p:val>
                                            <p:strVal val="#ppt_x"/>
                                          </p:val>
                                        </p:tav>
                                      </p:tavLst>
                                    </p:anim>
                                    <p:anim calcmode="lin" valueType="num">
                                      <p:cBhvr>
                                        <p:cTn id="79" dur="1000" fill="hold"/>
                                        <p:tgtEl>
                                          <p:spTgt spid="6">
                                            <p:graphicEl>
                                              <a:dgm id="{AED9D007-40F5-4C32-936A-44E207BF7CB5}"/>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6">
                                            <p:graphicEl>
                                              <a:dgm id="{FBF6B6E3-DFC1-46B3-B30F-223FFBFE3B8D}"/>
                                            </p:graphicEl>
                                          </p:spTgt>
                                        </p:tgtEl>
                                        <p:attrNameLst>
                                          <p:attrName>style.visibility</p:attrName>
                                        </p:attrNameLst>
                                      </p:cBhvr>
                                      <p:to>
                                        <p:strVal val="visible"/>
                                      </p:to>
                                    </p:set>
                                    <p:animEffect transition="in" filter="fade">
                                      <p:cBhvr>
                                        <p:cTn id="84" dur="1000"/>
                                        <p:tgtEl>
                                          <p:spTgt spid="6">
                                            <p:graphicEl>
                                              <a:dgm id="{FBF6B6E3-DFC1-46B3-B30F-223FFBFE3B8D}"/>
                                            </p:graphicEl>
                                          </p:spTgt>
                                        </p:tgtEl>
                                      </p:cBhvr>
                                    </p:animEffect>
                                    <p:anim calcmode="lin" valueType="num">
                                      <p:cBhvr>
                                        <p:cTn id="85" dur="1000" fill="hold"/>
                                        <p:tgtEl>
                                          <p:spTgt spid="6">
                                            <p:graphicEl>
                                              <a:dgm id="{FBF6B6E3-DFC1-46B3-B30F-223FFBFE3B8D}"/>
                                            </p:graphicEl>
                                          </p:spTgt>
                                        </p:tgtEl>
                                        <p:attrNameLst>
                                          <p:attrName>ppt_x</p:attrName>
                                        </p:attrNameLst>
                                      </p:cBhvr>
                                      <p:tavLst>
                                        <p:tav tm="0">
                                          <p:val>
                                            <p:strVal val="#ppt_x"/>
                                          </p:val>
                                        </p:tav>
                                        <p:tav tm="100000">
                                          <p:val>
                                            <p:strVal val="#ppt_x"/>
                                          </p:val>
                                        </p:tav>
                                      </p:tavLst>
                                    </p:anim>
                                    <p:anim calcmode="lin" valueType="num">
                                      <p:cBhvr>
                                        <p:cTn id="86" dur="1000" fill="hold"/>
                                        <p:tgtEl>
                                          <p:spTgt spid="6">
                                            <p:graphicEl>
                                              <a:dgm id="{FBF6B6E3-DFC1-46B3-B30F-223FFBFE3B8D}"/>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6">
                                            <p:graphicEl>
                                              <a:dgm id="{80DE6635-3C33-4F99-945D-4628BD102A77}"/>
                                            </p:graphicEl>
                                          </p:spTgt>
                                        </p:tgtEl>
                                        <p:attrNameLst>
                                          <p:attrName>style.visibility</p:attrName>
                                        </p:attrNameLst>
                                      </p:cBhvr>
                                      <p:to>
                                        <p:strVal val="visible"/>
                                      </p:to>
                                    </p:set>
                                    <p:animEffect transition="in" filter="fade">
                                      <p:cBhvr>
                                        <p:cTn id="89" dur="1000"/>
                                        <p:tgtEl>
                                          <p:spTgt spid="6">
                                            <p:graphicEl>
                                              <a:dgm id="{80DE6635-3C33-4F99-945D-4628BD102A77}"/>
                                            </p:graphicEl>
                                          </p:spTgt>
                                        </p:tgtEl>
                                      </p:cBhvr>
                                    </p:animEffect>
                                    <p:anim calcmode="lin" valueType="num">
                                      <p:cBhvr>
                                        <p:cTn id="90" dur="1000" fill="hold"/>
                                        <p:tgtEl>
                                          <p:spTgt spid="6">
                                            <p:graphicEl>
                                              <a:dgm id="{80DE6635-3C33-4F99-945D-4628BD102A77}"/>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80DE6635-3C33-4F99-945D-4628BD102A77}"/>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6">
                                            <p:graphicEl>
                                              <a:dgm id="{7616D6A7-18F3-429D-BDA4-EA8C6C832483}"/>
                                            </p:graphicEl>
                                          </p:spTgt>
                                        </p:tgtEl>
                                        <p:attrNameLst>
                                          <p:attrName>style.visibility</p:attrName>
                                        </p:attrNameLst>
                                      </p:cBhvr>
                                      <p:to>
                                        <p:strVal val="visible"/>
                                      </p:to>
                                    </p:set>
                                    <p:animEffect transition="in" filter="fade">
                                      <p:cBhvr>
                                        <p:cTn id="94" dur="1000"/>
                                        <p:tgtEl>
                                          <p:spTgt spid="6">
                                            <p:graphicEl>
                                              <a:dgm id="{7616D6A7-18F3-429D-BDA4-EA8C6C832483}"/>
                                            </p:graphicEl>
                                          </p:spTgt>
                                        </p:tgtEl>
                                      </p:cBhvr>
                                    </p:animEffect>
                                    <p:anim calcmode="lin" valueType="num">
                                      <p:cBhvr>
                                        <p:cTn id="95" dur="1000" fill="hold"/>
                                        <p:tgtEl>
                                          <p:spTgt spid="6">
                                            <p:graphicEl>
                                              <a:dgm id="{7616D6A7-18F3-429D-BDA4-EA8C6C832483}"/>
                                            </p:graphicEl>
                                          </p:spTgt>
                                        </p:tgtEl>
                                        <p:attrNameLst>
                                          <p:attrName>ppt_x</p:attrName>
                                        </p:attrNameLst>
                                      </p:cBhvr>
                                      <p:tavLst>
                                        <p:tav tm="0">
                                          <p:val>
                                            <p:strVal val="#ppt_x"/>
                                          </p:val>
                                        </p:tav>
                                        <p:tav tm="100000">
                                          <p:val>
                                            <p:strVal val="#ppt_x"/>
                                          </p:val>
                                        </p:tav>
                                      </p:tavLst>
                                    </p:anim>
                                    <p:anim calcmode="lin" valueType="num">
                                      <p:cBhvr>
                                        <p:cTn id="96" dur="1000" fill="hold"/>
                                        <p:tgtEl>
                                          <p:spTgt spid="6">
                                            <p:graphicEl>
                                              <a:dgm id="{7616D6A7-18F3-429D-BDA4-EA8C6C832483}"/>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grpId="0" nodeType="clickEffect">
                                  <p:stCondLst>
                                    <p:cond delay="0"/>
                                  </p:stCondLst>
                                  <p:childTnLst>
                                    <p:set>
                                      <p:cBhvr>
                                        <p:cTn id="100" dur="1" fill="hold">
                                          <p:stCondLst>
                                            <p:cond delay="0"/>
                                          </p:stCondLst>
                                        </p:cTn>
                                        <p:tgtEl>
                                          <p:spTgt spid="6">
                                            <p:graphicEl>
                                              <a:dgm id="{0C4713A8-9E67-45E1-8724-3AFCCE56BAAE}"/>
                                            </p:graphicEl>
                                          </p:spTgt>
                                        </p:tgtEl>
                                        <p:attrNameLst>
                                          <p:attrName>style.visibility</p:attrName>
                                        </p:attrNameLst>
                                      </p:cBhvr>
                                      <p:to>
                                        <p:strVal val="visible"/>
                                      </p:to>
                                    </p:set>
                                    <p:animEffect transition="in" filter="fade">
                                      <p:cBhvr>
                                        <p:cTn id="101" dur="1000"/>
                                        <p:tgtEl>
                                          <p:spTgt spid="6">
                                            <p:graphicEl>
                                              <a:dgm id="{0C4713A8-9E67-45E1-8724-3AFCCE56BAAE}"/>
                                            </p:graphicEl>
                                          </p:spTgt>
                                        </p:tgtEl>
                                      </p:cBhvr>
                                    </p:animEffect>
                                    <p:anim calcmode="lin" valueType="num">
                                      <p:cBhvr>
                                        <p:cTn id="102" dur="1000" fill="hold"/>
                                        <p:tgtEl>
                                          <p:spTgt spid="6">
                                            <p:graphicEl>
                                              <a:dgm id="{0C4713A8-9E67-45E1-8724-3AFCCE56BAAE}"/>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C4713A8-9E67-45E1-8724-3AFCCE56BAAE}"/>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E1C15CD3-E4FD-4016-AD4C-C270D8BDA8A7}"/>
                                            </p:graphicEl>
                                          </p:spTgt>
                                        </p:tgtEl>
                                        <p:attrNameLst>
                                          <p:attrName>style.visibility</p:attrName>
                                        </p:attrNameLst>
                                      </p:cBhvr>
                                      <p:to>
                                        <p:strVal val="visible"/>
                                      </p:to>
                                    </p:set>
                                    <p:animEffect transition="in" filter="fade">
                                      <p:cBhvr>
                                        <p:cTn id="106" dur="1000"/>
                                        <p:tgtEl>
                                          <p:spTgt spid="6">
                                            <p:graphicEl>
                                              <a:dgm id="{E1C15CD3-E4FD-4016-AD4C-C270D8BDA8A7}"/>
                                            </p:graphicEl>
                                          </p:spTgt>
                                        </p:tgtEl>
                                      </p:cBhvr>
                                    </p:animEffect>
                                    <p:anim calcmode="lin" valueType="num">
                                      <p:cBhvr>
                                        <p:cTn id="107" dur="1000" fill="hold"/>
                                        <p:tgtEl>
                                          <p:spTgt spid="6">
                                            <p:graphicEl>
                                              <a:dgm id="{E1C15CD3-E4FD-4016-AD4C-C270D8BDA8A7}"/>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E1C15CD3-E4FD-4016-AD4C-C270D8BDA8A7}"/>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6">
                                            <p:graphicEl>
                                              <a:dgm id="{FE821DEB-1A95-4268-A171-CE24B9F9DEA6}"/>
                                            </p:graphicEl>
                                          </p:spTgt>
                                        </p:tgtEl>
                                        <p:attrNameLst>
                                          <p:attrName>style.visibility</p:attrName>
                                        </p:attrNameLst>
                                      </p:cBhvr>
                                      <p:to>
                                        <p:strVal val="visible"/>
                                      </p:to>
                                    </p:set>
                                    <p:animEffect transition="in" filter="fade">
                                      <p:cBhvr>
                                        <p:cTn id="111" dur="1000"/>
                                        <p:tgtEl>
                                          <p:spTgt spid="6">
                                            <p:graphicEl>
                                              <a:dgm id="{FE821DEB-1A95-4268-A171-CE24B9F9DEA6}"/>
                                            </p:graphicEl>
                                          </p:spTgt>
                                        </p:tgtEl>
                                      </p:cBhvr>
                                    </p:animEffect>
                                    <p:anim calcmode="lin" valueType="num">
                                      <p:cBhvr>
                                        <p:cTn id="112" dur="1000" fill="hold"/>
                                        <p:tgtEl>
                                          <p:spTgt spid="6">
                                            <p:graphicEl>
                                              <a:dgm id="{FE821DEB-1A95-4268-A171-CE24B9F9DEA6}"/>
                                            </p:graphicEl>
                                          </p:spTgt>
                                        </p:tgtEl>
                                        <p:attrNameLst>
                                          <p:attrName>ppt_x</p:attrName>
                                        </p:attrNameLst>
                                      </p:cBhvr>
                                      <p:tavLst>
                                        <p:tav tm="0">
                                          <p:val>
                                            <p:strVal val="#ppt_x"/>
                                          </p:val>
                                        </p:tav>
                                        <p:tav tm="100000">
                                          <p:val>
                                            <p:strVal val="#ppt_x"/>
                                          </p:val>
                                        </p:tav>
                                      </p:tavLst>
                                    </p:anim>
                                    <p:anim calcmode="lin" valueType="num">
                                      <p:cBhvr>
                                        <p:cTn id="113" dur="1000" fill="hold"/>
                                        <p:tgtEl>
                                          <p:spTgt spid="6">
                                            <p:graphicEl>
                                              <a:dgm id="{FE821DEB-1A95-4268-A171-CE24B9F9DEA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6"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G:\Dibujos\AdanYEva\Pecado\LaPromesa (5) 2.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787999" y="2447022"/>
            <a:ext cx="3307199" cy="441097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20726" y="0"/>
            <a:ext cx="9164726" cy="769441"/>
          </a:xfrm>
          <a:prstGeom prst="rect">
            <a:avLst/>
          </a:prstGeom>
          <a:noFill/>
        </p:spPr>
        <p:txBody>
          <a:bodyPr wrap="square" rtlCol="0">
            <a:spAutoFit/>
          </a:bodyPr>
          <a:lstStyle/>
          <a:p>
            <a:pPr algn="ctr"/>
            <a:r>
              <a:rPr lang="ro-RO" sz="44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VRĂJMĂȘIE</a:t>
            </a:r>
            <a:r>
              <a:rPr lang="ro-RO" sz="44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ȘI </a:t>
            </a:r>
            <a:r>
              <a:rPr lang="ro-RO" sz="44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ISPĂȘIRE</a:t>
            </a:r>
            <a:endParaRPr lang="ro-RO" sz="44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179512" y="692696"/>
            <a:ext cx="3744416"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o-RO" b="1" smtClean="0">
                <a:latin typeface="Comic Sans MS" pitchFamily="66" charset="0"/>
              </a:rPr>
              <a:t>«</a:t>
            </a:r>
            <a:r>
              <a:rPr lang="ro-RO" b="1" smtClean="0">
                <a:latin typeface="Comic Sans MS" pitchFamily="66" charset="0"/>
              </a:rPr>
              <a:t>Vrăjmăşie voi pune între tine şi </a:t>
            </a:r>
            <a:r>
              <a:rPr lang="ro-RO" b="1" smtClean="0">
                <a:latin typeface="Comic Sans MS" pitchFamily="66" charset="0"/>
              </a:rPr>
              <a:t>femeie</a:t>
            </a:r>
            <a:r>
              <a:rPr lang="ro-RO" b="1" smtClean="0">
                <a:latin typeface="Comic Sans MS" pitchFamily="66" charset="0"/>
              </a:rPr>
              <a:t>, între sămânţa ta şi sămânţa </a:t>
            </a:r>
            <a:r>
              <a:rPr lang="ro-RO" b="1" smtClean="0">
                <a:latin typeface="Comic Sans MS" pitchFamily="66" charset="0"/>
              </a:rPr>
              <a:t>ei</a:t>
            </a:r>
            <a:r>
              <a:rPr lang="ro-RO" b="1" smtClean="0">
                <a:latin typeface="Comic Sans MS" pitchFamily="66" charset="0"/>
              </a:rPr>
              <a:t>. Aceasta îţi va zdrobi </a:t>
            </a:r>
            <a:r>
              <a:rPr lang="ro-RO" b="1" smtClean="0">
                <a:latin typeface="Comic Sans MS" pitchFamily="66" charset="0"/>
              </a:rPr>
              <a:t>capul</a:t>
            </a:r>
            <a:r>
              <a:rPr lang="ro-RO" b="1" smtClean="0">
                <a:latin typeface="Comic Sans MS" pitchFamily="66" charset="0"/>
              </a:rPr>
              <a:t>, şi tu îi vei zdrobi </a:t>
            </a:r>
            <a:r>
              <a:rPr lang="ro-RO" b="1" smtClean="0">
                <a:latin typeface="Comic Sans MS" pitchFamily="66" charset="0"/>
              </a:rPr>
              <a:t>călcâiul</a:t>
            </a:r>
            <a:r>
              <a:rPr lang="ro-RO" b="1" smtClean="0">
                <a:latin typeface="Comic Sans MS" pitchFamily="66" charset="0"/>
              </a:rPr>
              <a:t>» </a:t>
            </a:r>
            <a:r>
              <a:rPr lang="ro-RO" sz="1400" b="1" smtClean="0">
                <a:latin typeface="Comic Sans MS" pitchFamily="66" charset="0"/>
              </a:rPr>
              <a:t>(</a:t>
            </a:r>
            <a:r>
              <a:rPr lang="ro-RO" sz="1400" b="1" smtClean="0">
                <a:latin typeface="Comic Sans MS" pitchFamily="66" charset="0"/>
              </a:rPr>
              <a:t>Geneza </a:t>
            </a:r>
            <a:r>
              <a:rPr lang="ro-RO" sz="1400" b="1" smtClean="0">
                <a:latin typeface="Comic Sans MS" pitchFamily="66" charset="0"/>
              </a:rPr>
              <a:t>3:15)</a:t>
            </a:r>
            <a:endParaRPr lang="ro-RO" sz="1400" b="1">
              <a:latin typeface="Comic Sans MS" pitchFamily="66" charset="0"/>
            </a:endParaRPr>
          </a:p>
        </p:txBody>
      </p:sp>
      <p:sp>
        <p:nvSpPr>
          <p:cNvPr id="4" name="3 Rectángulo"/>
          <p:cNvSpPr/>
          <p:nvPr/>
        </p:nvSpPr>
        <p:spPr>
          <a:xfrm>
            <a:off x="4068926" y="692696"/>
            <a:ext cx="4895562" cy="175432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o-RO" b="1" smtClean="0">
                <a:latin typeface="Comic Sans MS" pitchFamily="66" charset="0"/>
              </a:rPr>
              <a:t>«</a:t>
            </a:r>
            <a:r>
              <a:rPr lang="ro-RO" b="1" smtClean="0">
                <a:latin typeface="Comic Sans MS" pitchFamily="66" charset="0"/>
              </a:rPr>
              <a:t>Prin </a:t>
            </a:r>
            <a:r>
              <a:rPr lang="ro-RO" b="1" smtClean="0">
                <a:latin typeface="Comic Sans MS" pitchFamily="66" charset="0"/>
              </a:rPr>
              <a:t>urmare</a:t>
            </a:r>
            <a:r>
              <a:rPr lang="ro-RO" b="1" smtClean="0">
                <a:latin typeface="Comic Sans MS" pitchFamily="66" charset="0"/>
              </a:rPr>
              <a:t>, a trebuit să Se asemene fraţilor Săi în toate </a:t>
            </a:r>
            <a:r>
              <a:rPr lang="ro-RO" b="1" smtClean="0">
                <a:latin typeface="Comic Sans MS" pitchFamily="66" charset="0"/>
              </a:rPr>
              <a:t>lucrurile</a:t>
            </a:r>
            <a:r>
              <a:rPr lang="ro-RO" b="1" smtClean="0">
                <a:latin typeface="Comic Sans MS" pitchFamily="66" charset="0"/>
              </a:rPr>
              <a:t>, ca să poată </a:t>
            </a:r>
            <a:r>
              <a:rPr lang="ro-RO" b="1" smtClean="0">
                <a:latin typeface="Comic Sans MS" pitchFamily="66" charset="0"/>
              </a:rPr>
              <a:t>fi</a:t>
            </a:r>
            <a:r>
              <a:rPr lang="ro-RO" b="1" smtClean="0">
                <a:latin typeface="Comic Sans MS" pitchFamily="66" charset="0"/>
              </a:rPr>
              <a:t>, în ce priveşte legăturile cu </a:t>
            </a:r>
            <a:r>
              <a:rPr lang="ro-RO" b="1" smtClean="0">
                <a:latin typeface="Comic Sans MS" pitchFamily="66" charset="0"/>
              </a:rPr>
              <a:t>Dumnezeu</a:t>
            </a:r>
            <a:r>
              <a:rPr lang="ro-RO" b="1" smtClean="0">
                <a:latin typeface="Comic Sans MS" pitchFamily="66" charset="0"/>
              </a:rPr>
              <a:t>, un mare preot milos şi vrednic de </a:t>
            </a:r>
            <a:r>
              <a:rPr lang="ro-RO" b="1" smtClean="0">
                <a:latin typeface="Comic Sans MS" pitchFamily="66" charset="0"/>
              </a:rPr>
              <a:t>încredere</a:t>
            </a:r>
            <a:r>
              <a:rPr lang="ro-RO" b="1" smtClean="0">
                <a:latin typeface="Comic Sans MS" pitchFamily="66" charset="0"/>
              </a:rPr>
              <a:t>, ca să facă ispăşire pentru păcatele </a:t>
            </a:r>
            <a:r>
              <a:rPr lang="ro-RO" b="1" smtClean="0">
                <a:latin typeface="Comic Sans MS" pitchFamily="66" charset="0"/>
              </a:rPr>
              <a:t>norodului</a:t>
            </a:r>
            <a:r>
              <a:rPr lang="ro-RO" b="1" smtClean="0">
                <a:latin typeface="Comic Sans MS" pitchFamily="66" charset="0"/>
              </a:rPr>
              <a:t>» </a:t>
            </a:r>
            <a:r>
              <a:rPr lang="ro-RO" sz="1400" b="1" smtClean="0">
                <a:latin typeface="Comic Sans MS" pitchFamily="66" charset="0"/>
              </a:rPr>
              <a:t>(</a:t>
            </a:r>
            <a:r>
              <a:rPr lang="ro-RO" sz="1400" b="1" smtClean="0">
                <a:latin typeface="Comic Sans MS" pitchFamily="66" charset="0"/>
              </a:rPr>
              <a:t>Evrei </a:t>
            </a:r>
            <a:r>
              <a:rPr lang="ro-RO" sz="1400" b="1" smtClean="0">
                <a:latin typeface="Comic Sans MS" pitchFamily="66" charset="0"/>
              </a:rPr>
              <a:t>2:17)</a:t>
            </a:r>
            <a:endParaRPr lang="ro-RO" b="1">
              <a:latin typeface="Comic Sans MS" pitchFamily="66" charset="0"/>
            </a:endParaRPr>
          </a:p>
        </p:txBody>
      </p:sp>
      <p:sp>
        <p:nvSpPr>
          <p:cNvPr id="5" name="4 CuadroTexto"/>
          <p:cNvSpPr txBox="1"/>
          <p:nvPr/>
        </p:nvSpPr>
        <p:spPr>
          <a:xfrm>
            <a:off x="0" y="2492896"/>
            <a:ext cx="6012160" cy="3323987"/>
          </a:xfrm>
          <a:prstGeom prst="rect">
            <a:avLst/>
          </a:prstGeom>
          <a:noFill/>
        </p:spPr>
        <p:txBody>
          <a:bodyPr wrap="square" rtlCol="0">
            <a:spAutoFit/>
          </a:bodyPr>
          <a:lstStyle/>
          <a:p>
            <a:pPr>
              <a:spcBef>
                <a:spcPts val="600"/>
              </a:spcBef>
            </a:pPr>
            <a:r>
              <a:rPr lang="ro-RO" sz="2000" b="1" smtClean="0">
                <a:solidFill>
                  <a:schemeClr val="bg1"/>
                </a:solidFill>
                <a:effectLst>
                  <a:outerShdw blurRad="50800" dist="50800" dir="5400000" algn="ctr" rotWithShape="0">
                    <a:schemeClr val="tx1"/>
                  </a:outerShdw>
                </a:effectLst>
              </a:rPr>
              <a:t>Păcatul</a:t>
            </a:r>
            <a:r>
              <a:rPr lang="ro-RO" sz="2000" b="1" smtClean="0">
                <a:solidFill>
                  <a:schemeClr val="bg1"/>
                </a:solidFill>
                <a:effectLst>
                  <a:outerShdw blurRad="50800" dist="50800" dir="5400000" algn="ctr" rotWithShape="0">
                    <a:schemeClr val="tx1"/>
                  </a:outerShdw>
                </a:effectLst>
              </a:rPr>
              <a:t> a adus vrăjmășie între Dumnezeu și </a:t>
            </a:r>
            <a:r>
              <a:rPr lang="ro-RO" sz="2000" b="1" smtClean="0">
                <a:solidFill>
                  <a:schemeClr val="bg1"/>
                </a:solidFill>
                <a:effectLst>
                  <a:outerShdw blurRad="50800" dist="50800" dir="5400000" algn="ctr" rotWithShape="0">
                    <a:schemeClr val="tx1"/>
                  </a:outerShdw>
                </a:effectLst>
              </a:rPr>
              <a:t>Om</a:t>
            </a:r>
            <a:r>
              <a:rPr lang="ro-RO" sz="2000" b="1" smtClean="0">
                <a:solidFill>
                  <a:schemeClr val="bg1"/>
                </a:solidFill>
                <a:effectLst>
                  <a:outerShdw blurRad="50800" dist="50800" dir="5400000" algn="ctr" rotWithShape="0">
                    <a:schemeClr val="tx1"/>
                  </a:outerShdw>
                </a:effectLst>
              </a:rPr>
              <a:t>. Dar Dumnezeu a îndreptat această vrăjmășie asupra lui Satana și a deschis o cale de scăpare pentru </a:t>
            </a:r>
            <a:r>
              <a:rPr lang="ro-RO" sz="2000" b="1" smtClean="0">
                <a:solidFill>
                  <a:schemeClr val="bg1"/>
                </a:solidFill>
                <a:effectLst>
                  <a:outerShdw blurRad="50800" dist="50800" dir="5400000" algn="ctr" rotWithShape="0">
                    <a:schemeClr val="tx1"/>
                  </a:outerShdw>
                </a:effectLst>
              </a:rPr>
              <a:t>om</a:t>
            </a:r>
            <a:r>
              <a:rPr lang="ro-RO" sz="2000" b="1" smtClean="0">
                <a:solidFill>
                  <a:schemeClr val="bg1"/>
                </a:solidFill>
                <a:effectLst>
                  <a:outerShdw blurRad="50800" dist="50800" dir="5400000" algn="ctr" rotWithShape="0">
                    <a:schemeClr val="tx1"/>
                  </a:outerShdw>
                </a:effectLst>
              </a:rPr>
              <a:t>: </a:t>
            </a:r>
            <a:r>
              <a:rPr lang="ro-RO" sz="2000" b="1" smtClean="0">
                <a:solidFill>
                  <a:schemeClr val="bg1"/>
                </a:solidFill>
                <a:effectLst>
                  <a:outerShdw blurRad="50800" dist="50800" dir="5400000" algn="ctr" rotWithShape="0">
                    <a:schemeClr val="tx1"/>
                  </a:outerShdw>
                </a:effectLst>
              </a:rPr>
              <a:t>ispășirea.</a:t>
            </a:r>
            <a:endParaRPr lang="ro-RO" sz="2000" b="1" smtClean="0">
              <a:solidFill>
                <a:schemeClr val="bg1"/>
              </a:solidFill>
              <a:effectLst>
                <a:outerShdw blurRad="50800" dist="50800" dir="5400000" algn="ctr" rotWithShape="0">
                  <a:schemeClr val="tx1"/>
                </a:outerShdw>
              </a:effectLst>
            </a:endParaRPr>
          </a:p>
          <a:p>
            <a:pPr>
              <a:spcBef>
                <a:spcPts val="600"/>
              </a:spcBef>
            </a:pPr>
            <a:r>
              <a:rPr lang="ro-RO" sz="2000" b="1" smtClean="0">
                <a:solidFill>
                  <a:schemeClr val="bg1"/>
                </a:solidFill>
                <a:effectLst>
                  <a:outerShdw blurRad="50800" dist="50800" dir="5400000" algn="ctr" rotWithShape="0">
                    <a:schemeClr val="tx1"/>
                  </a:outerShdw>
                </a:effectLst>
              </a:rPr>
              <a:t>Isus</a:t>
            </a:r>
            <a:r>
              <a:rPr lang="ro-RO" sz="2000" b="1" smtClean="0">
                <a:solidFill>
                  <a:schemeClr val="bg1"/>
                </a:solidFill>
                <a:effectLst>
                  <a:outerShdw blurRad="50800" dist="50800" dir="5400000" algn="ctr" rotWithShape="0">
                    <a:schemeClr val="tx1"/>
                  </a:outerShdw>
                </a:effectLst>
              </a:rPr>
              <a:t>, la </a:t>
            </a:r>
            <a:r>
              <a:rPr lang="ro-RO" sz="2000" b="1" smtClean="0">
                <a:solidFill>
                  <a:schemeClr val="bg1"/>
                </a:solidFill>
                <a:effectLst>
                  <a:outerShdw blurRad="50800" dist="50800" dir="5400000" algn="ctr" rotWithShape="0">
                    <a:schemeClr val="tx1"/>
                  </a:outerShdw>
                </a:effectLst>
              </a:rPr>
              <a:t>cruce</a:t>
            </a:r>
            <a:r>
              <a:rPr lang="ro-RO" sz="2000" b="1" smtClean="0">
                <a:solidFill>
                  <a:schemeClr val="bg1"/>
                </a:solidFill>
                <a:effectLst>
                  <a:outerShdw blurRad="50800" dist="50800" dir="5400000" algn="ctr" rotWithShape="0">
                    <a:schemeClr val="tx1"/>
                  </a:outerShdw>
                </a:effectLst>
              </a:rPr>
              <a:t>, a ispășit </a:t>
            </a:r>
            <a:r>
              <a:rPr lang="ro-RO" sz="2000" b="1" smtClean="0">
                <a:solidFill>
                  <a:schemeClr val="bg1"/>
                </a:solidFill>
                <a:effectLst>
                  <a:outerShdw blurRad="50800" dist="50800" dir="5400000" algn="ctr" rotWithShape="0">
                    <a:schemeClr val="tx1"/>
                  </a:outerShdw>
                </a:effectLst>
              </a:rPr>
              <a:t>(</a:t>
            </a:r>
            <a:r>
              <a:rPr lang="ro-RO" sz="2000" b="1" smtClean="0">
                <a:solidFill>
                  <a:schemeClr val="bg1"/>
                </a:solidFill>
                <a:effectLst>
                  <a:outerShdw blurRad="50800" dist="50800" dir="5400000" algn="ctr" rotWithShape="0">
                    <a:schemeClr val="tx1"/>
                  </a:outerShdw>
                </a:effectLst>
              </a:rPr>
              <a:t>a plătit </a:t>
            </a:r>
            <a:r>
              <a:rPr lang="ro-RO" sz="2000" b="1" smtClean="0">
                <a:solidFill>
                  <a:schemeClr val="bg1"/>
                </a:solidFill>
                <a:effectLst>
                  <a:outerShdw blurRad="50800" dist="50800" dir="5400000" algn="ctr" rotWithShape="0">
                    <a:schemeClr val="tx1"/>
                  </a:outerShdw>
                </a:effectLst>
              </a:rPr>
              <a:t>pentru</a:t>
            </a:r>
            <a:r>
              <a:rPr lang="ro-RO" sz="2000" b="1" smtClean="0">
                <a:solidFill>
                  <a:schemeClr val="bg1"/>
                </a:solidFill>
                <a:effectLst>
                  <a:outerShdw blurRad="50800" dist="50800" dir="5400000" algn="ctr" rotWithShape="0">
                    <a:schemeClr val="tx1"/>
                  </a:outerShdw>
                </a:effectLst>
              </a:rPr>
              <a:t>) păcatul fiecărei ființe </a:t>
            </a:r>
            <a:r>
              <a:rPr lang="ro-RO" sz="2000" b="1" smtClean="0">
                <a:solidFill>
                  <a:schemeClr val="bg1"/>
                </a:solidFill>
                <a:effectLst>
                  <a:outerShdw blurRad="50800" dist="50800" dir="5400000" algn="ctr" rotWithShape="0">
                    <a:schemeClr val="tx1"/>
                  </a:outerShdw>
                </a:effectLst>
              </a:rPr>
              <a:t>umane</a:t>
            </a:r>
            <a:r>
              <a:rPr lang="ro-RO" sz="2000" b="1" smtClean="0">
                <a:solidFill>
                  <a:schemeClr val="bg1"/>
                </a:solidFill>
                <a:effectLst>
                  <a:outerShdw blurRad="50800" dist="50800" dir="5400000" algn="ctr" rotWithShape="0">
                    <a:schemeClr val="tx1"/>
                  </a:outerShdw>
                </a:effectLst>
              </a:rPr>
              <a:t>. Acesta a fost planul pregătit de Dumnezeu pentru a restaura ceea ce păcatul a </a:t>
            </a:r>
            <a:r>
              <a:rPr lang="ro-RO" sz="2000" b="1" smtClean="0">
                <a:solidFill>
                  <a:schemeClr val="bg1"/>
                </a:solidFill>
                <a:effectLst>
                  <a:outerShdw blurRad="50800" dist="50800" dir="5400000" algn="ctr" rotWithShape="0">
                    <a:schemeClr val="tx1"/>
                  </a:outerShdw>
                </a:effectLst>
              </a:rPr>
              <a:t>distrus.</a:t>
            </a:r>
            <a:endParaRPr lang="ro-RO" sz="2000" b="1" smtClean="0">
              <a:solidFill>
                <a:schemeClr val="bg1"/>
              </a:solidFill>
              <a:effectLst>
                <a:outerShdw blurRad="50800" dist="50800" dir="5400000" algn="ctr" rotWithShape="0">
                  <a:schemeClr val="tx1"/>
                </a:outerShdw>
              </a:effectLst>
            </a:endParaRPr>
          </a:p>
          <a:p>
            <a:pPr>
              <a:spcBef>
                <a:spcPts val="600"/>
              </a:spcBef>
            </a:pPr>
            <a:r>
              <a:rPr lang="ro-RO" sz="2000" b="1" smtClean="0">
                <a:solidFill>
                  <a:schemeClr val="bg1"/>
                </a:solidFill>
                <a:effectLst>
                  <a:outerShdw blurRad="50800" dist="50800" dir="5400000" algn="ctr" rotWithShape="0">
                    <a:schemeClr val="tx1"/>
                  </a:outerShdw>
                </a:effectLst>
              </a:rPr>
              <a:t>Isus a primit pedeapsa pe care o merităm </a:t>
            </a:r>
            <a:r>
              <a:rPr lang="ro-RO" sz="2000" b="1" smtClean="0">
                <a:solidFill>
                  <a:schemeClr val="bg1"/>
                </a:solidFill>
                <a:effectLst>
                  <a:outerShdw blurRad="50800" dist="50800" dir="5400000" algn="ctr" rotWithShape="0">
                    <a:schemeClr val="tx1"/>
                  </a:outerShdw>
                </a:effectLst>
              </a:rPr>
              <a:t>noi</a:t>
            </a:r>
            <a:r>
              <a:rPr lang="ro-RO" sz="2000" b="1" smtClean="0">
                <a:solidFill>
                  <a:schemeClr val="bg1"/>
                </a:solidFill>
                <a:effectLst>
                  <a:outerShdw blurRad="50800" dist="50800" dir="5400000" algn="ctr" rotWithShape="0">
                    <a:schemeClr val="tx1"/>
                  </a:outerShdw>
                </a:effectLst>
              </a:rPr>
              <a:t>, </a:t>
            </a:r>
            <a:r>
              <a:rPr lang="ro-RO" sz="2000" b="1" smtClean="0">
                <a:solidFill>
                  <a:schemeClr val="bg1"/>
                </a:solidFill>
                <a:effectLst>
                  <a:outerShdw blurRad="50800" dist="50800" dir="5400000" algn="ctr" rotWithShape="0">
                    <a:schemeClr val="tx1"/>
                  </a:outerShdw>
                </a:effectLst>
              </a:rPr>
              <a:t>păcătoșii</a:t>
            </a:r>
            <a:r>
              <a:rPr lang="ro-RO" sz="2000" b="1" smtClean="0">
                <a:solidFill>
                  <a:schemeClr val="bg1"/>
                </a:solidFill>
                <a:effectLst>
                  <a:outerShdw blurRad="50800" dist="50800" dir="5400000" algn="ctr" rotWithShape="0">
                    <a:schemeClr val="tx1"/>
                  </a:outerShdw>
                </a:effectLst>
              </a:rPr>
              <a:t>. Cerințele legii au fost îndeplinite </a:t>
            </a:r>
            <a:r>
              <a:rPr lang="ro-RO" sz="2000" b="1" smtClean="0">
                <a:solidFill>
                  <a:schemeClr val="bg1"/>
                </a:solidFill>
                <a:effectLst>
                  <a:outerShdw blurRad="50800" dist="50800" dir="5400000" algn="ctr" rotWithShape="0">
                    <a:schemeClr val="tx1"/>
                  </a:outerShdw>
                </a:effectLst>
              </a:rPr>
              <a:t>și</a:t>
            </a:r>
            <a:r>
              <a:rPr lang="ro-RO" sz="2000" b="1" smtClean="0">
                <a:solidFill>
                  <a:schemeClr val="bg1"/>
                </a:solidFill>
                <a:effectLst>
                  <a:outerShdw blurRad="50800" dist="50800" dir="5400000" algn="ctr" rotWithShape="0">
                    <a:schemeClr val="tx1"/>
                  </a:outerShdw>
                </a:effectLst>
              </a:rPr>
              <a:t>, prin mărturisire și </a:t>
            </a:r>
            <a:r>
              <a:rPr lang="ro-RO" sz="2000" b="1" smtClean="0">
                <a:solidFill>
                  <a:schemeClr val="bg1"/>
                </a:solidFill>
                <a:effectLst>
                  <a:outerShdw blurRad="50800" dist="50800" dir="5400000" algn="ctr" rotWithShape="0">
                    <a:schemeClr val="tx1"/>
                  </a:outerShdw>
                </a:effectLst>
              </a:rPr>
              <a:t>pocăință</a:t>
            </a:r>
            <a:r>
              <a:rPr lang="ro-RO" sz="2000" b="1" smtClean="0">
                <a:solidFill>
                  <a:schemeClr val="bg1"/>
                </a:solidFill>
                <a:effectLst>
                  <a:outerShdw blurRad="50800" dist="50800" dir="5400000" algn="ctr" rotWithShape="0">
                    <a:schemeClr val="tx1"/>
                  </a:outerShdw>
                </a:effectLst>
              </a:rPr>
              <a:t>, păcatul omului este </a:t>
            </a:r>
            <a:r>
              <a:rPr lang="ro-RO" sz="2000" b="1" smtClean="0">
                <a:solidFill>
                  <a:schemeClr val="bg1"/>
                </a:solidFill>
                <a:effectLst>
                  <a:outerShdw blurRad="50800" dist="50800" dir="5400000" algn="ctr" rotWithShape="0">
                    <a:schemeClr val="tx1"/>
                  </a:outerShdw>
                </a:effectLst>
              </a:rPr>
              <a:t>iertat.</a:t>
            </a:r>
            <a:endParaRPr lang="ro-RO" sz="2000" b="1" smtClean="0">
              <a:solidFill>
                <a:schemeClr val="bg1"/>
              </a:solidFill>
              <a:effectLst>
                <a:outerShdw blurRad="50800" dist="50800" dir="5400000" algn="ctr" rotWithShape="0">
                  <a:schemeClr val="tx1"/>
                </a:outerShdw>
              </a:effectLst>
            </a:endParaRPr>
          </a:p>
        </p:txBody>
      </p:sp>
      <p:sp>
        <p:nvSpPr>
          <p:cNvPr id="6" name="5 Rectángulo"/>
          <p:cNvSpPr/>
          <p:nvPr/>
        </p:nvSpPr>
        <p:spPr>
          <a:xfrm>
            <a:off x="35495" y="5890046"/>
            <a:ext cx="5544819"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b="1" smtClean="0">
                <a:latin typeface="Comic Sans MS" pitchFamily="66" charset="0"/>
              </a:rPr>
              <a:t>«</a:t>
            </a:r>
            <a:r>
              <a:rPr lang="ro-RO" b="1" smtClean="0">
                <a:latin typeface="Comic Sans MS" pitchFamily="66" charset="0"/>
              </a:rPr>
              <a:t>Dacă ne mărturisim </a:t>
            </a:r>
            <a:r>
              <a:rPr lang="ro-RO" b="1" smtClean="0">
                <a:latin typeface="Comic Sans MS" pitchFamily="66" charset="0"/>
              </a:rPr>
              <a:t>păcatele</a:t>
            </a:r>
            <a:r>
              <a:rPr lang="ro-RO" b="1" smtClean="0">
                <a:latin typeface="Comic Sans MS" pitchFamily="66" charset="0"/>
              </a:rPr>
              <a:t>, El este credincios şi </a:t>
            </a:r>
            <a:r>
              <a:rPr lang="ro-RO" b="1" smtClean="0">
                <a:latin typeface="Comic Sans MS" pitchFamily="66" charset="0"/>
              </a:rPr>
              <a:t>drept</a:t>
            </a:r>
            <a:r>
              <a:rPr lang="ro-RO" b="1" smtClean="0">
                <a:latin typeface="Comic Sans MS" pitchFamily="66" charset="0"/>
              </a:rPr>
              <a:t>, ca să ne ierte păcatele şi să ne curăţească de orice </a:t>
            </a:r>
            <a:r>
              <a:rPr lang="ro-RO" b="1" smtClean="0">
                <a:latin typeface="Comic Sans MS" pitchFamily="66" charset="0"/>
              </a:rPr>
              <a:t>nelegiuire</a:t>
            </a:r>
            <a:r>
              <a:rPr lang="ro-RO" b="1" smtClean="0">
                <a:latin typeface="Comic Sans MS" pitchFamily="66" charset="0"/>
              </a:rPr>
              <a:t>» </a:t>
            </a:r>
            <a:r>
              <a:rPr lang="ro-RO" sz="1400" b="1" smtClean="0">
                <a:latin typeface="Comic Sans MS" pitchFamily="66" charset="0"/>
              </a:rPr>
              <a:t>(</a:t>
            </a:r>
            <a:r>
              <a:rPr lang="ro-RO" sz="1400" b="1" smtClean="0">
                <a:latin typeface="Comic Sans MS" pitchFamily="66" charset="0"/>
              </a:rPr>
              <a:t>1 Ioan </a:t>
            </a:r>
            <a:r>
              <a:rPr lang="ro-RO" sz="1400" b="1" smtClean="0">
                <a:latin typeface="Comic Sans MS" pitchFamily="66" charset="0"/>
              </a:rPr>
              <a:t>1:9)</a:t>
            </a:r>
            <a:endParaRPr lang="ro-RO" sz="1400" b="1">
              <a:latin typeface="Comic Sans MS" pitchFamily="66" charset="0"/>
            </a:endParaRPr>
          </a:p>
        </p:txBody>
      </p:sp>
    </p:spTree>
    <p:extLst>
      <p:ext uri="{BB962C8B-B14F-4D97-AF65-F5344CB8AC3E}">
        <p14:creationId xmlns:p14="http://schemas.microsoft.com/office/powerpoint/2010/main" xmlns="" val="16454924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
                                        <p:tgtEl>
                                          <p:spTgt spid="4"/>
                                        </p:tgtEl>
                                      </p:cBhvr>
                                    </p:animEffect>
                                    <p:anim calcmode="lin" valueType="num">
                                      <p:cBhvr>
                                        <p:cTn id="24" dur="400" fill="hold"/>
                                        <p:tgtEl>
                                          <p:spTgt spid="4"/>
                                        </p:tgtEl>
                                        <p:attrNameLst>
                                          <p:attrName>ppt_x</p:attrName>
                                        </p:attrNameLst>
                                      </p:cBhvr>
                                      <p:tavLst>
                                        <p:tav tm="0">
                                          <p:val>
                                            <p:strVal val="#ppt_x"/>
                                          </p:val>
                                        </p:tav>
                                        <p:tav tm="100000">
                                          <p:val>
                                            <p:strVal val="#ppt_x"/>
                                          </p:val>
                                        </p:tav>
                                      </p:tavLst>
                                    </p:anim>
                                    <p:anim calcmode="lin" valueType="num">
                                      <p:cBhvr>
                                        <p:cTn id="25" dur="400" fill="hold"/>
                                        <p:tgtEl>
                                          <p:spTgt spid="4"/>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p:stCondLst>
                              <p:cond delay="2000"/>
                            </p:stCondLst>
                            <p:childTnLst>
                              <p:par>
                                <p:cTn id="29" presetID="14" presetClass="entr" presetSubtype="10" fill="hold" nodeType="after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randombar(horizontal)">
                                      <p:cBhvr>
                                        <p:cTn id="31" dur="500"/>
                                        <p:tgtEl>
                                          <p:spTgt spid="307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wipe(left)">
                                      <p:cBhvr>
                                        <p:cTn id="41" dur="5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wipe(left)">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0726" y="0"/>
            <a:ext cx="9164726" cy="769441"/>
          </a:xfrm>
          <a:prstGeom prst="rect">
            <a:avLst/>
          </a:prstGeom>
          <a:noFill/>
        </p:spPr>
        <p:txBody>
          <a:bodyPr wrap="square" rtlCol="0">
            <a:spAutoFit/>
          </a:bodyPr>
          <a:lstStyle/>
          <a:p>
            <a:pPr algn="ctr"/>
            <a:r>
              <a:rPr lang="ro-RO" sz="4400" b="1" spc="30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RESTAURAREA</a:t>
            </a:r>
            <a:r>
              <a:rPr lang="ro-RO" sz="4400" b="1" spc="30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PRIN </a:t>
            </a:r>
            <a:r>
              <a:rPr lang="ro-RO" sz="4400" b="1" spc="30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ISUS</a:t>
            </a:r>
            <a:endParaRPr lang="ro-RO" sz="4400" b="1" spc="30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2 Rectángulo"/>
          <p:cNvSpPr/>
          <p:nvPr/>
        </p:nvSpPr>
        <p:spPr>
          <a:xfrm>
            <a:off x="35496" y="755993"/>
            <a:ext cx="8712968" cy="584775"/>
          </a:xfrm>
          <a:prstGeom prst="rect">
            <a:avLst/>
          </a:prstGeom>
          <a:gradFill>
            <a:gsLst>
              <a:gs pos="0">
                <a:srgbClr val="FF93B7"/>
              </a:gs>
              <a:gs pos="35000">
                <a:srgbClr val="FFC1D6"/>
              </a:gs>
              <a:gs pos="100000">
                <a:srgbClr val="FFDDE8"/>
              </a:gs>
            </a:gsLst>
          </a:gradFill>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ro-RO" b="1" smtClean="0">
                <a:latin typeface="Comic Sans MS" pitchFamily="66" charset="0"/>
              </a:rPr>
              <a:t>«El </a:t>
            </a:r>
            <a:r>
              <a:rPr lang="ro-RO" b="1" smtClean="0">
                <a:latin typeface="Comic Sans MS" pitchFamily="66" charset="0"/>
              </a:rPr>
              <a:t>este chipul Dumnezeului celui </a:t>
            </a:r>
            <a:r>
              <a:rPr lang="ro-RO" b="1" smtClean="0">
                <a:latin typeface="Comic Sans MS" pitchFamily="66" charset="0"/>
              </a:rPr>
              <a:t>nevăzut</a:t>
            </a:r>
            <a:r>
              <a:rPr lang="ro-RO" b="1" smtClean="0">
                <a:latin typeface="Comic Sans MS" pitchFamily="66" charset="0"/>
              </a:rPr>
              <a:t>, cel întîi născut din toată </a:t>
            </a:r>
            <a:r>
              <a:rPr lang="ro-RO" b="1" smtClean="0">
                <a:latin typeface="Comic Sans MS" pitchFamily="66" charset="0"/>
              </a:rPr>
              <a:t>zidirea</a:t>
            </a:r>
            <a:r>
              <a:rPr lang="ro-RO" b="1" smtClean="0">
                <a:latin typeface="Comic Sans MS" pitchFamily="66" charset="0"/>
              </a:rPr>
              <a:t>» </a:t>
            </a:r>
            <a:r>
              <a:rPr lang="ro-RO" sz="1400" b="1" smtClean="0">
                <a:latin typeface="Comic Sans MS" pitchFamily="66" charset="0"/>
              </a:rPr>
              <a:t>(</a:t>
            </a:r>
            <a:r>
              <a:rPr lang="ro-RO" sz="1400" b="1" smtClean="0">
                <a:latin typeface="Comic Sans MS" pitchFamily="66" charset="0"/>
              </a:rPr>
              <a:t>Coloseni </a:t>
            </a:r>
            <a:r>
              <a:rPr lang="ro-RO" sz="1400" b="1" smtClean="0">
                <a:latin typeface="Comic Sans MS" pitchFamily="66" charset="0"/>
              </a:rPr>
              <a:t>1:15)</a:t>
            </a:r>
            <a:endParaRPr lang="ro-RO" sz="1400" b="1" smtClean="0">
              <a:latin typeface="Comic Sans MS" pitchFamily="66" charset="0"/>
            </a:endParaRPr>
          </a:p>
        </p:txBody>
      </p:sp>
      <p:sp>
        <p:nvSpPr>
          <p:cNvPr id="4" name="3 CuadroTexto"/>
          <p:cNvSpPr txBox="1"/>
          <p:nvPr/>
        </p:nvSpPr>
        <p:spPr>
          <a:xfrm>
            <a:off x="107504" y="1385481"/>
            <a:ext cx="8856984" cy="1323439"/>
          </a:xfrm>
          <a:prstGeom prst="rect">
            <a:avLst/>
          </a:prstGeom>
          <a:noFill/>
        </p:spPr>
        <p:txBody>
          <a:bodyPr wrap="square" rtlCol="0">
            <a:spAutoFit/>
          </a:bodyPr>
          <a:lstStyle/>
          <a:p>
            <a:pPr>
              <a:spcBef>
                <a:spcPts val="600"/>
              </a:spcBef>
            </a:pPr>
            <a:r>
              <a:rPr lang="ro-RO" sz="2000" b="1" smtClean="0">
                <a:solidFill>
                  <a:schemeClr val="bg1"/>
                </a:solidFill>
                <a:effectLst>
                  <a:glow rad="127000">
                    <a:srgbClr val="3E1716"/>
                  </a:glow>
                </a:effectLst>
              </a:rPr>
              <a:t>«</a:t>
            </a:r>
            <a:r>
              <a:rPr lang="ro-RO" sz="2000" b="1" smtClean="0">
                <a:solidFill>
                  <a:schemeClr val="bg1"/>
                </a:solidFill>
                <a:effectLst>
                  <a:glow rad="127000">
                    <a:srgbClr val="3E1716"/>
                  </a:glow>
                </a:effectLst>
              </a:rPr>
              <a:t>Hristos este întruchiparea perfectă a </a:t>
            </a:r>
            <a:r>
              <a:rPr lang="ro-RO" sz="2000" b="1" smtClean="0">
                <a:solidFill>
                  <a:schemeClr val="bg1"/>
                </a:solidFill>
                <a:effectLst>
                  <a:glow rad="127000">
                    <a:srgbClr val="3E1716"/>
                  </a:glow>
                </a:effectLst>
              </a:rPr>
              <a:t>Tatălui</a:t>
            </a:r>
            <a:r>
              <a:rPr lang="ro-RO" sz="2000" b="1" smtClean="0">
                <a:solidFill>
                  <a:schemeClr val="bg1"/>
                </a:solidFill>
                <a:effectLst>
                  <a:glow rad="127000">
                    <a:srgbClr val="3E1716"/>
                  </a:glow>
                </a:effectLst>
              </a:rPr>
              <a:t>, deoarece </a:t>
            </a:r>
            <a:r>
              <a:rPr lang="ro-RO" sz="2000" b="1" smtClean="0">
                <a:solidFill>
                  <a:schemeClr val="bg1"/>
                </a:solidFill>
                <a:effectLst>
                  <a:glow rad="127000">
                    <a:srgbClr val="3E1716"/>
                  </a:glow>
                </a:effectLst>
              </a:rPr>
              <a:t>caracterul</a:t>
            </a:r>
            <a:r>
              <a:rPr lang="ro-RO" sz="2000" b="1" smtClean="0">
                <a:solidFill>
                  <a:schemeClr val="bg1"/>
                </a:solidFill>
                <a:effectLst>
                  <a:glow rad="127000">
                    <a:srgbClr val="3E1716"/>
                  </a:glow>
                </a:effectLst>
              </a:rPr>
              <a:t>, atributele și perfecțiunea amândurora sunt </a:t>
            </a:r>
            <a:r>
              <a:rPr lang="ro-RO" sz="2000" b="1" smtClean="0">
                <a:solidFill>
                  <a:schemeClr val="bg1"/>
                </a:solidFill>
                <a:effectLst>
                  <a:glow rad="127000">
                    <a:srgbClr val="3E1716"/>
                  </a:glow>
                </a:effectLst>
              </a:rPr>
              <a:t>aceleași</a:t>
            </a:r>
            <a:r>
              <a:rPr lang="ro-RO" sz="2000" b="1" smtClean="0">
                <a:solidFill>
                  <a:schemeClr val="bg1"/>
                </a:solidFill>
                <a:effectLst>
                  <a:glow rad="127000">
                    <a:srgbClr val="3E1716"/>
                  </a:glow>
                </a:effectLst>
              </a:rPr>
              <a:t>. […] Adam și Eva au fost la început creați după acea </a:t>
            </a:r>
            <a:r>
              <a:rPr lang="ro-RO" sz="2000" b="1" smtClean="0">
                <a:solidFill>
                  <a:schemeClr val="bg1"/>
                </a:solidFill>
                <a:effectLst>
                  <a:glow rad="127000">
                    <a:srgbClr val="3E1716"/>
                  </a:glow>
                </a:effectLst>
              </a:rPr>
              <a:t>imagine</a:t>
            </a:r>
            <a:r>
              <a:rPr lang="ro-RO" sz="2000" b="1" smtClean="0">
                <a:solidFill>
                  <a:schemeClr val="bg1"/>
                </a:solidFill>
                <a:effectLst>
                  <a:glow rad="127000">
                    <a:srgbClr val="3E1716"/>
                  </a:glow>
                </a:effectLst>
              </a:rPr>
              <a:t>, iar scopul planului de mântuire este restaurarea acesteia în </a:t>
            </a:r>
            <a:r>
              <a:rPr lang="ro-RO" sz="2000" b="1" smtClean="0">
                <a:solidFill>
                  <a:schemeClr val="bg1"/>
                </a:solidFill>
                <a:effectLst>
                  <a:glow rad="127000">
                    <a:srgbClr val="3E1716"/>
                  </a:glow>
                </a:effectLst>
              </a:rPr>
              <a:t>omenire</a:t>
            </a:r>
            <a:r>
              <a:rPr lang="ro-RO" sz="2000" b="1" smtClean="0">
                <a:solidFill>
                  <a:schemeClr val="bg1"/>
                </a:solidFill>
                <a:effectLst>
                  <a:glow rad="127000">
                    <a:srgbClr val="3E1716"/>
                  </a:glow>
                </a:effectLst>
              </a:rPr>
              <a:t>» </a:t>
            </a:r>
            <a:r>
              <a:rPr lang="ro-RO" sz="1600" b="1" smtClean="0">
                <a:solidFill>
                  <a:schemeClr val="bg1"/>
                </a:solidFill>
                <a:effectLst>
                  <a:glow rad="127000">
                    <a:srgbClr val="3E1716"/>
                  </a:glow>
                </a:effectLst>
              </a:rPr>
              <a:t>(</a:t>
            </a:r>
            <a:r>
              <a:rPr lang="ro-RO" sz="1600" b="1" smtClean="0">
                <a:solidFill>
                  <a:schemeClr val="bg1"/>
                </a:solidFill>
                <a:effectLst>
                  <a:glow rad="127000">
                    <a:srgbClr val="3E1716"/>
                  </a:glow>
                </a:effectLst>
              </a:rPr>
              <a:t>Comentarii Biblice </a:t>
            </a:r>
            <a:r>
              <a:rPr lang="ro-RO" sz="1600" b="1" smtClean="0">
                <a:solidFill>
                  <a:schemeClr val="bg1"/>
                </a:solidFill>
                <a:effectLst>
                  <a:glow rad="127000">
                    <a:srgbClr val="3E1716"/>
                  </a:glow>
                </a:effectLst>
              </a:rPr>
              <a:t>Adventiste)</a:t>
            </a:r>
            <a:r>
              <a:rPr lang="ro-RO" sz="2000" b="1" smtClean="0">
                <a:solidFill>
                  <a:schemeClr val="bg1"/>
                </a:solidFill>
                <a:effectLst>
                  <a:glow rad="127000">
                    <a:srgbClr val="3E1716"/>
                  </a:glow>
                </a:effectLst>
              </a:rPr>
              <a:t>.</a:t>
            </a:r>
            <a:endParaRPr lang="ro-RO" sz="2000" b="1" smtClean="0">
              <a:solidFill>
                <a:schemeClr val="bg1"/>
              </a:solidFill>
              <a:effectLst>
                <a:glow rad="127000">
                  <a:srgbClr val="3E1716"/>
                </a:glow>
              </a:effectLst>
            </a:endParaRPr>
          </a:p>
        </p:txBody>
      </p:sp>
      <p:sp>
        <p:nvSpPr>
          <p:cNvPr id="5" name="4 Rectángulo"/>
          <p:cNvSpPr/>
          <p:nvPr/>
        </p:nvSpPr>
        <p:spPr>
          <a:xfrm>
            <a:off x="2411760" y="4422591"/>
            <a:ext cx="2880320" cy="2246769"/>
          </a:xfrm>
          <a:prstGeom prst="rect">
            <a:avLst/>
          </a:prstGeom>
          <a:solidFill>
            <a:srgbClr val="FF6699">
              <a:alpha val="49000"/>
            </a:srgbClr>
          </a:solidFill>
          <a:effectLst>
            <a:softEdge rad="76200"/>
          </a:effectLst>
        </p:spPr>
        <p:txBody>
          <a:bodyPr wrap="square">
            <a:spAutoFit/>
          </a:bodyPr>
          <a:lstStyle/>
          <a:p>
            <a:pPr algn="ctr"/>
            <a:r>
              <a:rPr lang="ro-RO" b="1" dirty="0" smtClean="0">
                <a:latin typeface="Comic Sans MS" pitchFamily="66" charset="0"/>
              </a:rPr>
              <a:t>«Noi toţi privim cu faţa descoperită, ca într-o oglindă, slava Domnului, şi suntem schimbaţi în același chip al Lui, din slavă în slavă, prin Duhul Domnului»</a:t>
            </a:r>
          </a:p>
          <a:p>
            <a:pPr algn="ctr"/>
            <a:r>
              <a:rPr lang="ro-RO" sz="1400" b="1" dirty="0" smtClean="0">
                <a:latin typeface="Comic Sans MS" pitchFamily="66" charset="0"/>
              </a:rPr>
              <a:t>(2 Corinteni 3:18)</a:t>
            </a:r>
            <a:endParaRPr lang="ro-RO" sz="1400" b="1" dirty="0">
              <a:latin typeface="Comic Sans MS" pitchFamily="66" charset="0"/>
            </a:endParaRPr>
          </a:p>
        </p:txBody>
      </p:sp>
      <p:pic>
        <p:nvPicPr>
          <p:cNvPr id="1026" name="Picture 2" descr="G:\Dibujos\varios\Varios (6).jpg"/>
          <p:cNvPicPr>
            <a:picLocks noChangeAspect="1" noChangeArrowheads="1"/>
          </p:cNvPicPr>
          <p:nvPr/>
        </p:nvPicPr>
        <p:blipFill rotWithShape="1">
          <a:blip r:embed="rId3" cstate="screen">
            <a:duotone>
              <a:schemeClr val="accent2">
                <a:shade val="45000"/>
                <a:satMod val="135000"/>
              </a:schemeClr>
              <a:prstClr val="white"/>
            </a:duotone>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a:ext>
            </a:extLst>
          </a:blip>
          <a:srcRect/>
          <a:stretch/>
        </p:blipFill>
        <p:spPr bwMode="auto">
          <a:xfrm>
            <a:off x="251520" y="4369632"/>
            <a:ext cx="1992280" cy="229972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107504" y="2661880"/>
            <a:ext cx="5400600" cy="1631216"/>
          </a:xfrm>
          <a:prstGeom prst="rect">
            <a:avLst/>
          </a:prstGeom>
        </p:spPr>
        <p:txBody>
          <a:bodyPr wrap="square">
            <a:spAutoFit/>
          </a:bodyPr>
          <a:lstStyle/>
          <a:p>
            <a:pPr lvl="0">
              <a:spcBef>
                <a:spcPts val="600"/>
              </a:spcBef>
            </a:pPr>
            <a:r>
              <a:rPr lang="ro-RO" sz="2000" b="1" smtClean="0">
                <a:solidFill>
                  <a:schemeClr val="bg1"/>
                </a:solidFill>
                <a:effectLst>
                  <a:glow rad="127000">
                    <a:srgbClr val="3E1716"/>
                  </a:glow>
                </a:effectLst>
              </a:rPr>
              <a:t>Pentru</a:t>
            </a:r>
            <a:r>
              <a:rPr lang="ro-RO" sz="2000" b="1" smtClean="0">
                <a:solidFill>
                  <a:schemeClr val="bg1"/>
                </a:solidFill>
                <a:effectLst>
                  <a:glow rad="127000">
                    <a:srgbClr val="3E1716"/>
                  </a:glow>
                </a:effectLst>
              </a:rPr>
              <a:t> a restaura imaginea lui </a:t>
            </a:r>
            <a:r>
              <a:rPr lang="ro-RO" sz="2000" b="1" smtClean="0">
                <a:solidFill>
                  <a:schemeClr val="bg1"/>
                </a:solidFill>
                <a:effectLst>
                  <a:glow rad="127000">
                    <a:srgbClr val="3E1716"/>
                  </a:glow>
                </a:effectLst>
              </a:rPr>
              <a:t>Dumnezeu</a:t>
            </a:r>
            <a:r>
              <a:rPr lang="ro-RO" sz="2000" b="1" smtClean="0">
                <a:solidFill>
                  <a:schemeClr val="bg1"/>
                </a:solidFill>
                <a:effectLst>
                  <a:glow rad="127000">
                    <a:srgbClr val="3E1716"/>
                  </a:glow>
                </a:effectLst>
              </a:rPr>
              <a:t>, Hristos trebuie să ia </a:t>
            </a:r>
            <a:r>
              <a:rPr lang="ro-RO" sz="2000" b="1" smtClean="0">
                <a:solidFill>
                  <a:schemeClr val="bg1"/>
                </a:solidFill>
                <a:effectLst>
                  <a:glow rad="127000">
                    <a:srgbClr val="3E1716"/>
                  </a:glow>
                </a:effectLst>
              </a:rPr>
              <a:t>«chip</a:t>
            </a:r>
            <a:r>
              <a:rPr lang="ro-RO" sz="2000" b="1" smtClean="0">
                <a:solidFill>
                  <a:schemeClr val="bg1"/>
                </a:solidFill>
                <a:effectLst>
                  <a:glow rad="127000">
                    <a:srgbClr val="3E1716"/>
                  </a:glow>
                </a:effectLst>
              </a:rPr>
              <a:t>» în noi </a:t>
            </a:r>
            <a:r>
              <a:rPr lang="ro-RO" sz="2000" b="1" smtClean="0">
                <a:solidFill>
                  <a:schemeClr val="bg1"/>
                </a:solidFill>
                <a:effectLst>
                  <a:glow rad="127000">
                    <a:srgbClr val="3E1716"/>
                  </a:glow>
                </a:effectLst>
              </a:rPr>
              <a:t>(</a:t>
            </a:r>
            <a:r>
              <a:rPr lang="ro-RO" sz="2000" b="1" smtClean="0">
                <a:solidFill>
                  <a:schemeClr val="bg1"/>
                </a:solidFill>
                <a:effectLst>
                  <a:glow rad="127000">
                    <a:srgbClr val="3E1716"/>
                  </a:glow>
                </a:effectLst>
              </a:rPr>
              <a:t>Galateni </a:t>
            </a:r>
            <a:r>
              <a:rPr lang="ro-RO" sz="2000" b="1" smtClean="0">
                <a:solidFill>
                  <a:schemeClr val="bg1"/>
                </a:solidFill>
                <a:effectLst>
                  <a:glow rad="127000">
                    <a:srgbClr val="3E1716"/>
                  </a:glow>
                </a:effectLst>
              </a:rPr>
              <a:t>4:19</a:t>
            </a:r>
            <a:r>
              <a:rPr lang="ro-RO" sz="2000" b="1" smtClean="0">
                <a:solidFill>
                  <a:schemeClr val="bg1"/>
                </a:solidFill>
                <a:effectLst>
                  <a:glow rad="127000">
                    <a:srgbClr val="3E1716"/>
                  </a:glow>
                </a:effectLst>
              </a:rPr>
              <a:t>). Cu toate că această restaurare va fi completă doar la cea de-a doua </a:t>
            </a:r>
            <a:r>
              <a:rPr lang="ro-RO" sz="2000" b="1" smtClean="0">
                <a:solidFill>
                  <a:schemeClr val="bg1"/>
                </a:solidFill>
                <a:effectLst>
                  <a:glow rad="127000">
                    <a:srgbClr val="3E1716"/>
                  </a:glow>
                </a:effectLst>
              </a:rPr>
              <a:t>venire</a:t>
            </a:r>
            <a:r>
              <a:rPr lang="ro-RO" sz="2000" b="1" smtClean="0">
                <a:solidFill>
                  <a:schemeClr val="bg1"/>
                </a:solidFill>
                <a:effectLst>
                  <a:glow rad="127000">
                    <a:srgbClr val="3E1716"/>
                  </a:glow>
                </a:effectLst>
              </a:rPr>
              <a:t>, acum putem fi transformați puțin cu puțin după chipul </a:t>
            </a:r>
            <a:r>
              <a:rPr lang="ro-RO" sz="2000" b="1" smtClean="0">
                <a:solidFill>
                  <a:schemeClr val="bg1"/>
                </a:solidFill>
                <a:effectLst>
                  <a:glow rad="127000">
                    <a:srgbClr val="3E1716"/>
                  </a:glow>
                </a:effectLst>
              </a:rPr>
              <a:t>Său.</a:t>
            </a:r>
            <a:endParaRPr lang="ro-RO" sz="2000" b="1">
              <a:solidFill>
                <a:schemeClr val="bg1"/>
              </a:solidFill>
              <a:effectLst>
                <a:glow rad="127000">
                  <a:srgbClr val="3E1716"/>
                </a:glow>
              </a:effectLst>
            </a:endParaRPr>
          </a:p>
        </p:txBody>
      </p:sp>
    </p:spTree>
    <p:extLst>
      <p:ext uri="{BB962C8B-B14F-4D97-AF65-F5344CB8AC3E}">
        <p14:creationId xmlns:p14="http://schemas.microsoft.com/office/powerpoint/2010/main" xmlns="" val="1631851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900" decel="100000" fill="hold"/>
                                        <p:tgtEl>
                                          <p:spTgt spid="102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900" decel="100000" fill="hold"/>
                                        <p:tgtEl>
                                          <p:spTgt spid="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t="-2000" b="-3000"/>
          </a:stretch>
        </a:blipFill>
        <a:effectLst/>
      </p:bgPr>
    </p:bg>
    <p:spTree>
      <p:nvGrpSpPr>
        <p:cNvPr id="1" name=""/>
        <p:cNvGrpSpPr/>
        <p:nvPr/>
      </p:nvGrpSpPr>
      <p:grpSpPr>
        <a:xfrm>
          <a:off x="0" y="0"/>
          <a:ext cx="0" cy="0"/>
          <a:chOff x="0" y="0"/>
          <a:chExt cx="0" cy="0"/>
        </a:xfrm>
      </p:grpSpPr>
      <p:sp>
        <p:nvSpPr>
          <p:cNvPr id="2" name="1 Rectángulo"/>
          <p:cNvSpPr/>
          <p:nvPr/>
        </p:nvSpPr>
        <p:spPr>
          <a:xfrm>
            <a:off x="539552" y="1052736"/>
            <a:ext cx="8032976" cy="4832092"/>
          </a:xfrm>
          <a:prstGeom prst="rect">
            <a:avLst/>
          </a:prstGeom>
        </p:spPr>
        <p:txBody>
          <a:bodyPr wrap="square">
            <a:spAutoFit/>
          </a:bodyPr>
          <a:lstStyle/>
          <a:p>
            <a:pPr indent="355600" algn="just"/>
            <a:r>
              <a:rPr lang="ro-RO" sz="2800" dirty="0" smtClean="0">
                <a:latin typeface="Cooper Black" pitchFamily="18" charset="0"/>
              </a:rPr>
              <a:t>«Hristos avea mereu înaintea ochilor rezultatul misiunii Sale. Viaţa Sa pământească, plină de atâta trudă şi jertfire de sine, era înviorată la gândul că toată această muncă a Sa nu va fi în zadar. Dându-şi viaţa pentru viaţa oamenilor, El avea să restabilească în om chipul lui Dumnezeu. El avea să ne ridice din ţărână, să ne remodeleze caracterul după modelul propriului Său caracter şi să-l înfrumuseţeze cu propria Sa slavă»</a:t>
            </a:r>
            <a:endParaRPr lang="ro-RO" sz="2800" dirty="0">
              <a:latin typeface="Cooper Black" pitchFamily="18" charset="0"/>
            </a:endParaRPr>
          </a:p>
        </p:txBody>
      </p:sp>
      <p:sp>
        <p:nvSpPr>
          <p:cNvPr id="3" name="2 CuadroTexto"/>
          <p:cNvSpPr txBox="1"/>
          <p:nvPr/>
        </p:nvSpPr>
        <p:spPr>
          <a:xfrm>
            <a:off x="5611190" y="6073551"/>
            <a:ext cx="2777234" cy="307777"/>
          </a:xfrm>
          <a:prstGeom prst="rect">
            <a:avLst/>
          </a:prstGeom>
          <a:noFill/>
        </p:spPr>
        <p:txBody>
          <a:bodyPr wrap="none" rtlCol="0">
            <a:spAutoFit/>
          </a:bodyPr>
          <a:lstStyle/>
          <a:p>
            <a:pPr algn="r"/>
            <a:r>
              <a:rPr lang="ro-RO" sz="1400" b="1" smtClean="0"/>
              <a:t>E.G.W</a:t>
            </a:r>
            <a:r>
              <a:rPr lang="ro-RO" sz="1400" b="1" smtClean="0"/>
              <a:t>. </a:t>
            </a:r>
            <a:r>
              <a:rPr lang="ro-RO" sz="1400" b="1" smtClean="0"/>
              <a:t>(</a:t>
            </a:r>
            <a:r>
              <a:rPr lang="ro-RO" sz="1400" b="1" smtClean="0"/>
              <a:t>Divina </a:t>
            </a:r>
            <a:r>
              <a:rPr lang="ro-RO" sz="1400" b="1" smtClean="0"/>
              <a:t>vindecare</a:t>
            </a:r>
            <a:r>
              <a:rPr lang="ro-RO" sz="1400" b="1" smtClean="0"/>
              <a:t>, </a:t>
            </a:r>
            <a:r>
              <a:rPr lang="ro-RO" sz="1400" b="1" smtClean="0"/>
              <a:t>pag</a:t>
            </a:r>
            <a:r>
              <a:rPr lang="ro-RO" sz="1400" b="1" smtClean="0"/>
              <a:t>. </a:t>
            </a:r>
            <a:r>
              <a:rPr lang="ro-RO" sz="1400" b="1" smtClean="0"/>
              <a:t>504)</a:t>
            </a:r>
            <a:endParaRPr lang="ro-RO" sz="1400" b="1"/>
          </a:p>
        </p:txBody>
      </p:sp>
    </p:spTree>
    <p:extLst>
      <p:ext uri="{BB962C8B-B14F-4D97-AF65-F5344CB8AC3E}">
        <p14:creationId xmlns:p14="http://schemas.microsoft.com/office/powerpoint/2010/main" xmlns="" val="1002456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0726" y="0"/>
            <a:ext cx="9164726" cy="769441"/>
          </a:xfrm>
          <a:prstGeom prst="rect">
            <a:avLst/>
          </a:prstGeom>
          <a:noFill/>
        </p:spPr>
        <p:txBody>
          <a:bodyPr wrap="square" rtlCol="0">
            <a:spAutoFit/>
            <a:scene3d>
              <a:camera prst="orthographicFront"/>
              <a:lightRig rig="balanced" dir="t"/>
            </a:scene3d>
            <a:sp3d extrusionH="57150" contourW="12700">
              <a:bevelT w="38100" h="38100"/>
              <a:contourClr>
                <a:srgbClr val="5C437A"/>
              </a:contourClr>
            </a:sp3d>
          </a:bodyPr>
          <a:lstStyle/>
          <a:p>
            <a:pPr algn="ctr"/>
            <a:r>
              <a:rPr lang="ro-RO" sz="4400" b="1" cap="all"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ROLUL</a:t>
            </a:r>
            <a:r>
              <a:rPr lang="ro-RO" sz="4400" b="1" cap="all"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RESTAURATOR AL </a:t>
            </a:r>
            <a:r>
              <a:rPr lang="ro-RO" sz="4400" b="1" cap="all"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BISERICII</a:t>
            </a:r>
            <a:endParaRPr lang="ro-RO" sz="4400" b="1" cap="all">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Rectángulo"/>
          <p:cNvSpPr/>
          <p:nvPr/>
        </p:nvSpPr>
        <p:spPr>
          <a:xfrm>
            <a:off x="2915816" y="777478"/>
            <a:ext cx="6120680" cy="923330"/>
          </a:xfrm>
          <a:prstGeom prst="rect">
            <a:avLst/>
          </a:prstGeom>
        </p:spPr>
        <p:txBody>
          <a:bodyPr wrap="square">
            <a:spAutoFit/>
          </a:bodyPr>
          <a:lstStyle/>
          <a:p>
            <a:r>
              <a:rPr lang="ro-RO" b="1" smtClean="0">
                <a:solidFill>
                  <a:srgbClr val="2D223A"/>
                </a:solidFill>
                <a:latin typeface="Comic Sans MS" pitchFamily="66" charset="0"/>
              </a:rPr>
              <a:t>«</a:t>
            </a:r>
            <a:r>
              <a:rPr lang="ro-RO" b="1" smtClean="0">
                <a:solidFill>
                  <a:srgbClr val="2D223A"/>
                </a:solidFill>
                <a:latin typeface="Comic Sans MS" pitchFamily="66" charset="0"/>
              </a:rPr>
              <a:t>după ştiinţa mai dinainte a lui Dumnezeu </a:t>
            </a:r>
            <a:r>
              <a:rPr lang="ro-RO" b="1" smtClean="0">
                <a:solidFill>
                  <a:srgbClr val="2D223A"/>
                </a:solidFill>
                <a:latin typeface="Comic Sans MS" pitchFamily="66" charset="0"/>
              </a:rPr>
              <a:t>Tatăl</a:t>
            </a:r>
            <a:r>
              <a:rPr lang="ro-RO" b="1" smtClean="0">
                <a:solidFill>
                  <a:srgbClr val="2D223A"/>
                </a:solidFill>
                <a:latin typeface="Comic Sans MS" pitchFamily="66" charset="0"/>
              </a:rPr>
              <a:t>, prin sfinţirea lucrată de </a:t>
            </a:r>
            <a:r>
              <a:rPr lang="ro-RO" b="1" smtClean="0">
                <a:solidFill>
                  <a:srgbClr val="2D223A"/>
                </a:solidFill>
                <a:latin typeface="Comic Sans MS" pitchFamily="66" charset="0"/>
              </a:rPr>
              <a:t>Duhul</a:t>
            </a:r>
            <a:r>
              <a:rPr lang="ro-RO" b="1" smtClean="0">
                <a:solidFill>
                  <a:srgbClr val="2D223A"/>
                </a:solidFill>
                <a:latin typeface="Comic Sans MS" pitchFamily="66" charset="0"/>
              </a:rPr>
              <a:t>, spre ascultarea şi stropirea cu sângele lui Isus </a:t>
            </a:r>
            <a:r>
              <a:rPr lang="ro-RO" b="1" smtClean="0">
                <a:solidFill>
                  <a:srgbClr val="2D223A"/>
                </a:solidFill>
                <a:latin typeface="Comic Sans MS" pitchFamily="66" charset="0"/>
              </a:rPr>
              <a:t>Hristos</a:t>
            </a:r>
            <a:r>
              <a:rPr lang="ro-RO" b="1" smtClean="0">
                <a:solidFill>
                  <a:srgbClr val="2D223A"/>
                </a:solidFill>
                <a:latin typeface="Comic Sans MS" pitchFamily="66" charset="0"/>
              </a:rPr>
              <a:t>» </a:t>
            </a:r>
            <a:r>
              <a:rPr lang="ro-RO" sz="1400" b="1" smtClean="0">
                <a:solidFill>
                  <a:srgbClr val="2D223A"/>
                </a:solidFill>
                <a:latin typeface="Comic Sans MS" pitchFamily="66" charset="0"/>
              </a:rPr>
              <a:t>(</a:t>
            </a:r>
            <a:r>
              <a:rPr lang="ro-RO" sz="1400" b="1" smtClean="0">
                <a:solidFill>
                  <a:srgbClr val="2D223A"/>
                </a:solidFill>
                <a:latin typeface="Comic Sans MS" pitchFamily="66" charset="0"/>
              </a:rPr>
              <a:t>1Petru </a:t>
            </a:r>
            <a:r>
              <a:rPr lang="ro-RO" sz="1400" b="1" smtClean="0">
                <a:solidFill>
                  <a:srgbClr val="2D223A"/>
                </a:solidFill>
                <a:latin typeface="Comic Sans MS" pitchFamily="66" charset="0"/>
              </a:rPr>
              <a:t>1:2)</a:t>
            </a:r>
            <a:endParaRPr lang="ro-RO" b="1" smtClean="0">
              <a:solidFill>
                <a:srgbClr val="2D223A"/>
              </a:solidFill>
              <a:latin typeface="Comic Sans MS" pitchFamily="66" charset="0"/>
            </a:endParaRPr>
          </a:p>
        </p:txBody>
      </p:sp>
      <p:sp>
        <p:nvSpPr>
          <p:cNvPr id="4" name="3 CuadroTexto"/>
          <p:cNvSpPr txBox="1"/>
          <p:nvPr/>
        </p:nvSpPr>
        <p:spPr>
          <a:xfrm>
            <a:off x="35496" y="3458031"/>
            <a:ext cx="3888432" cy="3139321"/>
          </a:xfrm>
          <a:prstGeom prst="rect">
            <a:avLst/>
          </a:prstGeom>
          <a:noFill/>
        </p:spPr>
        <p:txBody>
          <a:bodyPr wrap="square" rtlCol="0">
            <a:spAutoFit/>
          </a:bodyPr>
          <a:lstStyle/>
          <a:p>
            <a:pPr>
              <a:spcBef>
                <a:spcPts val="600"/>
              </a:spcBef>
            </a:pPr>
            <a:r>
              <a:rPr lang="ro-RO" sz="2200" b="1" smtClean="0"/>
              <a:t>Asemenea</a:t>
            </a:r>
            <a:r>
              <a:rPr lang="ro-RO" sz="2200" b="1" smtClean="0"/>
              <a:t> prietenilor omului paralizat care a fost coborât prin tavan </a:t>
            </a:r>
            <a:r>
              <a:rPr lang="ro-RO" sz="2200" b="1" smtClean="0"/>
              <a:t>(</a:t>
            </a:r>
            <a:r>
              <a:rPr lang="ro-RO" sz="2200" b="1" smtClean="0"/>
              <a:t>Marcu </a:t>
            </a:r>
            <a:r>
              <a:rPr lang="ro-RO" sz="2200" b="1" smtClean="0"/>
              <a:t>2:1-12</a:t>
            </a:r>
            <a:r>
              <a:rPr lang="ro-RO" sz="2200" b="1" smtClean="0"/>
              <a:t>), biserica este chemată să colaboreze cu Hristos în a-i motiva pe oameni să accepte ca în ei să fie restaurat chipul lui Dumnezeu – la nivel </a:t>
            </a:r>
            <a:r>
              <a:rPr lang="ro-RO" sz="2200" b="1" smtClean="0"/>
              <a:t>fizic</a:t>
            </a:r>
            <a:r>
              <a:rPr lang="ro-RO" sz="2200" b="1" smtClean="0"/>
              <a:t>, mintal şi </a:t>
            </a:r>
            <a:r>
              <a:rPr lang="ro-RO" sz="2200" b="1" smtClean="0"/>
              <a:t>spiritual.</a:t>
            </a:r>
            <a:endParaRPr lang="ro-RO" sz="2200" b="1"/>
          </a:p>
        </p:txBody>
      </p:sp>
      <p:pic>
        <p:nvPicPr>
          <p:cNvPr id="1026" name="Picture 2" descr="\\PC-EUNICE\______Para internet\MinisterioPersonal\Diapositiva19.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3923928" y="2924944"/>
            <a:ext cx="5114925" cy="3816424"/>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65100" prst="coolSlant"/>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915816" y="1837273"/>
            <a:ext cx="6120680" cy="1015663"/>
          </a:xfrm>
          <a:prstGeom prst="rect">
            <a:avLst/>
          </a:prstGeom>
        </p:spPr>
        <p:txBody>
          <a:bodyPr wrap="square">
            <a:spAutoFit/>
          </a:bodyPr>
          <a:lstStyle/>
          <a:p>
            <a:pPr lvl="0">
              <a:spcBef>
                <a:spcPts val="600"/>
              </a:spcBef>
            </a:pPr>
            <a:r>
              <a:rPr lang="ro-RO" sz="2000" b="1" smtClean="0">
                <a:solidFill>
                  <a:prstClr val="black"/>
                </a:solidFill>
              </a:rPr>
              <a:t>Prin</a:t>
            </a:r>
            <a:r>
              <a:rPr lang="ro-RO" sz="2000" b="1" smtClean="0">
                <a:solidFill>
                  <a:prstClr val="black"/>
                </a:solidFill>
              </a:rPr>
              <a:t> cunoașterea sa </a:t>
            </a:r>
            <a:r>
              <a:rPr lang="ro-RO" sz="2000" b="1" smtClean="0">
                <a:solidFill>
                  <a:prstClr val="black"/>
                </a:solidFill>
              </a:rPr>
              <a:t>anticipată</a:t>
            </a:r>
            <a:r>
              <a:rPr lang="ro-RO" sz="2000" b="1" smtClean="0">
                <a:solidFill>
                  <a:prstClr val="black"/>
                </a:solidFill>
              </a:rPr>
              <a:t>, Dumnezeu ne-a ales să fim iertați și </a:t>
            </a:r>
            <a:r>
              <a:rPr lang="ro-RO" sz="2000" b="1" smtClean="0">
                <a:solidFill>
                  <a:prstClr val="black"/>
                </a:solidFill>
              </a:rPr>
              <a:t>restaurați</a:t>
            </a:r>
            <a:r>
              <a:rPr lang="ro-RO" sz="2000" b="1" smtClean="0">
                <a:solidFill>
                  <a:prstClr val="black"/>
                </a:solidFill>
              </a:rPr>
              <a:t>. În acest </a:t>
            </a:r>
            <a:r>
              <a:rPr lang="ro-RO" sz="2000" b="1" smtClean="0">
                <a:solidFill>
                  <a:prstClr val="black"/>
                </a:solidFill>
              </a:rPr>
              <a:t>fel</a:t>
            </a:r>
            <a:r>
              <a:rPr lang="ro-RO" sz="2000" b="1" smtClean="0">
                <a:solidFill>
                  <a:prstClr val="black"/>
                </a:solidFill>
              </a:rPr>
              <a:t>, primim de la Isus </a:t>
            </a:r>
            <a:r>
              <a:rPr lang="ro-RO" sz="2000" b="1" smtClean="0">
                <a:solidFill>
                  <a:prstClr val="black"/>
                </a:solidFill>
              </a:rPr>
              <a:t>«</a:t>
            </a:r>
            <a:r>
              <a:rPr lang="ro-RO" sz="2000" b="1" smtClean="0">
                <a:solidFill>
                  <a:prstClr val="black"/>
                </a:solidFill>
              </a:rPr>
              <a:t>viață din </a:t>
            </a:r>
            <a:r>
              <a:rPr lang="ro-RO" sz="2000" b="1" smtClean="0">
                <a:solidFill>
                  <a:prstClr val="black"/>
                </a:solidFill>
              </a:rPr>
              <a:t>belșug</a:t>
            </a:r>
            <a:r>
              <a:rPr lang="ro-RO" sz="2000" b="1" smtClean="0">
                <a:solidFill>
                  <a:prstClr val="black"/>
                </a:solidFill>
              </a:rPr>
              <a:t>» </a:t>
            </a:r>
            <a:r>
              <a:rPr lang="ro-RO" sz="2000" b="1" smtClean="0">
                <a:solidFill>
                  <a:prstClr val="black"/>
                </a:solidFill>
              </a:rPr>
              <a:t>(</a:t>
            </a:r>
            <a:r>
              <a:rPr lang="ro-RO" sz="2000" b="1" smtClean="0">
                <a:solidFill>
                  <a:prstClr val="black"/>
                </a:solidFill>
              </a:rPr>
              <a:t>Ioan </a:t>
            </a:r>
            <a:r>
              <a:rPr lang="ro-RO" sz="2000" b="1" smtClean="0">
                <a:solidFill>
                  <a:prstClr val="black"/>
                </a:solidFill>
              </a:rPr>
              <a:t>10:10).</a:t>
            </a:r>
            <a:endParaRPr lang="ro-RO" sz="2000" b="1">
              <a:solidFill>
                <a:prstClr val="black"/>
              </a:solidFill>
            </a:endParaRPr>
          </a:p>
        </p:txBody>
      </p:sp>
      <p:pic>
        <p:nvPicPr>
          <p:cNvPr id="1029" name="Picture 5" descr="\\PC-EUNICE\FondosTematicos\Jesus\Sanando\Paralíticos\Bajado por el techo\A006099.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231868" y="863605"/>
            <a:ext cx="2539932" cy="2445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70277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par>
                                <p:cTn id="17" presetID="16" presetClass="entr" presetSubtype="37"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outVertic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fade">
                                      <p:cBhvr>
                                        <p:cTn id="34" dur="1000"/>
                                        <p:tgtEl>
                                          <p:spTgt spid="1029"/>
                                        </p:tgtEl>
                                      </p:cBhvr>
                                    </p:animEffect>
                                    <p:anim calcmode="lin" valueType="num">
                                      <p:cBhvr>
                                        <p:cTn id="35" dur="1000" fill="hold"/>
                                        <p:tgtEl>
                                          <p:spTgt spid="1029"/>
                                        </p:tgtEl>
                                        <p:attrNameLst>
                                          <p:attrName>ppt_x</p:attrName>
                                        </p:attrNameLst>
                                      </p:cBhvr>
                                      <p:tavLst>
                                        <p:tav tm="0">
                                          <p:val>
                                            <p:strVal val="#ppt_x"/>
                                          </p:val>
                                        </p:tav>
                                        <p:tav tm="100000">
                                          <p:val>
                                            <p:strVal val="#ppt_x"/>
                                          </p:val>
                                        </p:tav>
                                      </p:tavLst>
                                    </p:anim>
                                    <p:anim calcmode="lin" valueType="num">
                                      <p:cBhvr>
                                        <p:cTn id="36"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971600" y="656104"/>
            <a:ext cx="7272808" cy="5509200"/>
          </a:xfrm>
          <a:prstGeom prst="rect">
            <a:avLst/>
          </a:prstGeom>
        </p:spPr>
        <p:txBody>
          <a:bodyPr wrap="square">
            <a:spAutoFit/>
          </a:bodyPr>
          <a:lstStyle/>
          <a:p>
            <a:pPr indent="355600" algn="just"/>
            <a:r>
              <a:rPr lang="ro-RO" sz="2200" dirty="0" smtClean="0">
                <a:latin typeface="Cooper Black" pitchFamily="18" charset="0"/>
              </a:rPr>
              <a:t>«În planul de restaurare a omului după imaginea divină, s-au luat măsuri ca Duhul Sfânt să acționeze asupra minților oamenilor și ca prezența lui Hristos să fie instrumentul modelator al caracterului omului. Primind adevărul, oamenii primesc și harul lui Hristos și își dedică capacitățile umane sfințite lucrării pentru care El s-a jertfit; astfel</a:t>
            </a:r>
            <a:r>
              <a:rPr lang="ro-RO" sz="2200" dirty="0" smtClean="0">
                <a:latin typeface="Cooper Black" pitchFamily="18" charset="0"/>
              </a:rPr>
              <a:t>, </a:t>
            </a:r>
            <a:r>
              <a:rPr lang="ro-RO" sz="2200" dirty="0" smtClean="0">
                <a:latin typeface="Cooper Black" pitchFamily="18" charset="0"/>
              </a:rPr>
              <a:t>oamenii </a:t>
            </a:r>
            <a:r>
              <a:rPr lang="ro-RO" sz="2200" dirty="0" smtClean="0">
                <a:latin typeface="Cooper Black" pitchFamily="18" charset="0"/>
              </a:rPr>
              <a:t>se transformă în colaboratori ai lui Dumnezeu. Adevărul divin se pune la îndemâna capacității de înțelegere a oamenilor cu scopul de a fi instrumente ale lui Dumnezeu. Dar aș vrea să întreb membrii bisericii: Ați împlinit voi acest scop? Ați executat planul lui Dumnezeu cu privire la răspândirea luminii adevărului divin și împărtășirea acestor pietre prețioase?»</a:t>
            </a:r>
            <a:endParaRPr lang="ro-RO" sz="2200" dirty="0">
              <a:latin typeface="Cooper Black" pitchFamily="18" charset="0"/>
            </a:endParaRPr>
          </a:p>
        </p:txBody>
      </p:sp>
      <p:sp>
        <p:nvSpPr>
          <p:cNvPr id="3" name="2 CuadroTexto"/>
          <p:cNvSpPr txBox="1"/>
          <p:nvPr/>
        </p:nvSpPr>
        <p:spPr>
          <a:xfrm>
            <a:off x="4332119" y="6237312"/>
            <a:ext cx="3840282" cy="307777"/>
          </a:xfrm>
          <a:prstGeom prst="rect">
            <a:avLst/>
          </a:prstGeom>
          <a:noFill/>
        </p:spPr>
        <p:txBody>
          <a:bodyPr wrap="none" rtlCol="0">
            <a:spAutoFit/>
          </a:bodyPr>
          <a:lstStyle/>
          <a:p>
            <a:pPr algn="r"/>
            <a:r>
              <a:rPr lang="ro-RO" sz="1400" b="1" dirty="0" smtClean="0"/>
              <a:t>E.G.W. (Fiecare zi cu Dumnezeu</a:t>
            </a:r>
            <a:r>
              <a:rPr lang="ro-RO" sz="1400" b="1" dirty="0" smtClean="0"/>
              <a:t>, </a:t>
            </a:r>
            <a:r>
              <a:rPr lang="ro-RO" sz="1400" b="1" dirty="0" err="1" smtClean="0"/>
              <a:t>n.t</a:t>
            </a:r>
            <a:r>
              <a:rPr lang="ro-RO" sz="1400" b="1" dirty="0" smtClean="0"/>
              <a:t>. 12 </a:t>
            </a:r>
            <a:r>
              <a:rPr lang="ro-RO" sz="1400" b="1" dirty="0" smtClean="0"/>
              <a:t>februarie)</a:t>
            </a:r>
            <a:endParaRPr lang="ro-RO" sz="1400" b="1" dirty="0"/>
          </a:p>
        </p:txBody>
      </p:sp>
    </p:spTree>
    <p:extLst>
      <p:ext uri="{BB962C8B-B14F-4D97-AF65-F5344CB8AC3E}">
        <p14:creationId xmlns:p14="http://schemas.microsoft.com/office/powerpoint/2010/main" xmlns="" val="35204064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998</Words>
  <Application>Microsoft Office PowerPoint</Application>
  <PresentationFormat>Expunere pe ecran (4:3)</PresentationFormat>
  <Paragraphs>47</Paragraphs>
  <Slides>8</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8</vt:i4>
      </vt:variant>
    </vt:vector>
  </HeadingPairs>
  <TitlesOfParts>
    <vt:vector size="13" baseType="lpstr">
      <vt:lpstr>Arial</vt:lpstr>
      <vt:lpstr>Calibri</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1 - Reasezarea tuturor lucrurilor</dc:title>
  <dc:subject>Studiu Biblic, Trim. III, 2016 – Rolul bisericii in societate</dc:subject>
  <dc:creator>Sergio Fustero Carreras</dc:creator>
  <cp:keywords>http://www.fustero.net/es/index_ro.php</cp:keywords>
  <cp:lastModifiedBy>Administrator</cp:lastModifiedBy>
  <cp:revision>66</cp:revision>
  <dcterms:created xsi:type="dcterms:W3CDTF">2016-06-13T14:02:00Z</dcterms:created>
  <dcterms:modified xsi:type="dcterms:W3CDTF">2016-06-29T13:53:00Z</dcterms:modified>
</cp:coreProperties>
</file>