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3805"/>
    <a:srgbClr val="FFFF99"/>
    <a:srgbClr val="3327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103" d="100"/>
          <a:sy n="103" d="100"/>
        </p:scale>
        <p:origin x="-12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CFC94-E9C3-4357-93C9-6F4AD8F1F2F9}" type="doc">
      <dgm:prSet loTypeId="urn:microsoft.com/office/officeart/2005/8/layout/lProcess1" loCatId="process" qsTypeId="urn:microsoft.com/office/officeart/2005/8/quickstyle/3d2" qsCatId="3D" csTypeId="urn:microsoft.com/office/officeart/2005/8/colors/colorful2" csCatId="colorful" phldr="1"/>
      <dgm:spPr/>
      <dgm:t>
        <a:bodyPr/>
        <a:lstStyle/>
        <a:p>
          <a:endParaRPr lang="es-ES"/>
        </a:p>
      </dgm:t>
    </dgm:pt>
    <dgm:pt modelId="{9A17E54D-4248-45D5-9AB2-A26356BE2634}">
      <dgm:prSet phldrT="[Texto]" custT="1"/>
      <dgm:spPr/>
      <dgm:t>
        <a:bodyPr/>
        <a:lstStyle/>
        <a:p>
          <a:r>
            <a:rPr lang="ro-RO" sz="2400" b="1" dirty="0" smtClean="0"/>
            <a:t>ISUS BARABA</a:t>
          </a:r>
          <a:endParaRPr lang="es-ES" sz="2400" b="1" dirty="0"/>
        </a:p>
      </dgm:t>
    </dgm:pt>
    <dgm:pt modelId="{74D4DFAF-4BEA-43CC-A1B3-3B937A380B2B}" type="parTrans" cxnId="{052FDDF9-663D-4E50-9805-3D4633E888D8}">
      <dgm:prSet/>
      <dgm:spPr/>
      <dgm:t>
        <a:bodyPr/>
        <a:lstStyle/>
        <a:p>
          <a:endParaRPr lang="es-ES" sz="2000" b="1"/>
        </a:p>
      </dgm:t>
    </dgm:pt>
    <dgm:pt modelId="{ADBAA5C3-7EB1-4A20-B0DD-34B5EFD32271}" type="sibTrans" cxnId="{052FDDF9-663D-4E50-9805-3D4633E888D8}">
      <dgm:prSet/>
      <dgm:spPr/>
      <dgm:t>
        <a:bodyPr/>
        <a:lstStyle/>
        <a:p>
          <a:endParaRPr lang="es-ES" sz="2000" b="1"/>
        </a:p>
      </dgm:t>
    </dgm:pt>
    <dgm:pt modelId="{5AE0E890-2611-4354-8DF6-CE43232ED02B}">
      <dgm:prSet phldrT="[Texto]" custT="1"/>
      <dgm:spPr/>
      <dgm:t>
        <a:bodyPr/>
        <a:lstStyle/>
        <a:p>
          <a:r>
            <a:rPr lang="ro-RO" sz="2000" b="1" dirty="0" smtClean="0"/>
            <a:t>Lider politic</a:t>
          </a:r>
          <a:endParaRPr lang="es-ES" sz="2000" b="1" dirty="0"/>
        </a:p>
      </dgm:t>
    </dgm:pt>
    <dgm:pt modelId="{F21EA479-B851-47E5-9DE3-23E242671C16}" type="parTrans" cxnId="{843841BB-9155-4BA4-AB08-D7A43C4666BB}">
      <dgm:prSet/>
      <dgm:spPr/>
      <dgm:t>
        <a:bodyPr/>
        <a:lstStyle/>
        <a:p>
          <a:endParaRPr lang="es-ES" sz="2000" b="1"/>
        </a:p>
      </dgm:t>
    </dgm:pt>
    <dgm:pt modelId="{FCF5984C-C0EE-4206-B617-BF613EF11916}" type="sibTrans" cxnId="{843841BB-9155-4BA4-AB08-D7A43C4666BB}">
      <dgm:prSet/>
      <dgm:spPr/>
      <dgm:t>
        <a:bodyPr/>
        <a:lstStyle/>
        <a:p>
          <a:endParaRPr lang="es-ES" sz="2000" b="1"/>
        </a:p>
      </dgm:t>
    </dgm:pt>
    <dgm:pt modelId="{83306B70-33A6-4766-9C8F-8C63ABE5A6B4}">
      <dgm:prSet phldrT="[Texto]" custT="1"/>
      <dgm:spPr/>
      <dgm:t>
        <a:bodyPr/>
        <a:lstStyle/>
        <a:p>
          <a:r>
            <a:rPr lang="ro-RO" sz="2000" b="1" dirty="0" smtClean="0"/>
            <a:t>Dorea să elibereze poporul de romani</a:t>
          </a:r>
          <a:endParaRPr lang="es-ES" sz="2000" b="1" dirty="0"/>
        </a:p>
      </dgm:t>
    </dgm:pt>
    <dgm:pt modelId="{0A0AB881-AC5B-48AE-92CB-5727A4B7DFF9}" type="parTrans" cxnId="{C9105D99-A382-48A7-88EA-F080486C9B23}">
      <dgm:prSet/>
      <dgm:spPr/>
      <dgm:t>
        <a:bodyPr/>
        <a:lstStyle/>
        <a:p>
          <a:endParaRPr lang="es-ES" sz="2000" b="1"/>
        </a:p>
      </dgm:t>
    </dgm:pt>
    <dgm:pt modelId="{6F3427C6-8331-4EF3-8641-98D3999F30DE}" type="sibTrans" cxnId="{C9105D99-A382-48A7-88EA-F080486C9B23}">
      <dgm:prSet/>
      <dgm:spPr/>
      <dgm:t>
        <a:bodyPr/>
        <a:lstStyle/>
        <a:p>
          <a:endParaRPr lang="es-ES" sz="2000" b="1"/>
        </a:p>
      </dgm:t>
    </dgm:pt>
    <dgm:pt modelId="{25D1227C-1D16-44C4-B45F-1BCEA3EA3A33}">
      <dgm:prSet phldrT="[Texto]" custT="1"/>
      <dgm:spPr/>
      <dgm:t>
        <a:bodyPr/>
        <a:lstStyle/>
        <a:p>
          <a:r>
            <a:rPr lang="ro-RO" sz="2400" b="1" dirty="0" smtClean="0"/>
            <a:t>ISUS HRISTOS</a:t>
          </a:r>
          <a:endParaRPr lang="es-ES" sz="2400" b="1" dirty="0"/>
        </a:p>
      </dgm:t>
    </dgm:pt>
    <dgm:pt modelId="{6F98AFEC-8023-40ED-B64E-617FD81C8989}" type="parTrans" cxnId="{59E5B143-4627-4D00-958F-73E04A54602E}">
      <dgm:prSet/>
      <dgm:spPr/>
      <dgm:t>
        <a:bodyPr/>
        <a:lstStyle/>
        <a:p>
          <a:endParaRPr lang="es-ES" sz="2000" b="1"/>
        </a:p>
      </dgm:t>
    </dgm:pt>
    <dgm:pt modelId="{02ABC633-F9F0-4935-A679-8A2773AE2C5E}" type="sibTrans" cxnId="{59E5B143-4627-4D00-958F-73E04A54602E}">
      <dgm:prSet/>
      <dgm:spPr/>
      <dgm:t>
        <a:bodyPr/>
        <a:lstStyle/>
        <a:p>
          <a:endParaRPr lang="es-ES" sz="2000" b="1"/>
        </a:p>
      </dgm:t>
    </dgm:pt>
    <dgm:pt modelId="{19D4EA31-6DA9-4B14-9229-53E57F061C7F}">
      <dgm:prSet phldrT="[Texto]" custT="1"/>
      <dgm:spPr/>
      <dgm:t>
        <a:bodyPr/>
        <a:lstStyle/>
        <a:p>
          <a:r>
            <a:rPr lang="es-ES_tradnl" sz="2000" b="1" dirty="0" smtClean="0"/>
            <a:t>L</a:t>
          </a:r>
          <a:r>
            <a:rPr lang="ro-RO" sz="2000" b="1" dirty="0" smtClean="0"/>
            <a:t>ider </a:t>
          </a:r>
          <a:r>
            <a:rPr lang="es-ES_tradnl" sz="2000" b="1" dirty="0" smtClean="0"/>
            <a:t>spiritual</a:t>
          </a:r>
          <a:endParaRPr lang="es-ES" sz="2000" b="1" dirty="0"/>
        </a:p>
      </dgm:t>
    </dgm:pt>
    <dgm:pt modelId="{A794C2E9-0402-406D-9641-C2E643A645A0}" type="parTrans" cxnId="{3F6B0822-ADF7-436E-8245-29B0D56826A5}">
      <dgm:prSet/>
      <dgm:spPr/>
      <dgm:t>
        <a:bodyPr/>
        <a:lstStyle/>
        <a:p>
          <a:endParaRPr lang="es-ES" sz="2000" b="1"/>
        </a:p>
      </dgm:t>
    </dgm:pt>
    <dgm:pt modelId="{13885109-CBAF-4C89-9099-D286CFEFF196}" type="sibTrans" cxnId="{3F6B0822-ADF7-436E-8245-29B0D56826A5}">
      <dgm:prSet/>
      <dgm:spPr/>
      <dgm:t>
        <a:bodyPr/>
        <a:lstStyle/>
        <a:p>
          <a:endParaRPr lang="es-ES" sz="2000" b="1"/>
        </a:p>
      </dgm:t>
    </dgm:pt>
    <dgm:pt modelId="{0F056A19-AA92-4D62-B948-E4273C4CE2FD}">
      <dgm:prSet phldrT="[Texto]" custT="1"/>
      <dgm:spPr/>
      <dgm:t>
        <a:bodyPr/>
        <a:lstStyle/>
        <a:p>
          <a:r>
            <a:rPr lang="ro-RO" sz="2000" b="1" dirty="0" smtClean="0"/>
            <a:t>A eliberat poporul de păcat</a:t>
          </a:r>
          <a:endParaRPr lang="es-ES" sz="2000" b="1" dirty="0"/>
        </a:p>
      </dgm:t>
    </dgm:pt>
    <dgm:pt modelId="{10E49B56-3C64-47D6-94F4-F5E98A5F67BB}" type="parTrans" cxnId="{CEF7448D-2A4D-47B9-8007-88DA4D3EC646}">
      <dgm:prSet/>
      <dgm:spPr/>
      <dgm:t>
        <a:bodyPr/>
        <a:lstStyle/>
        <a:p>
          <a:endParaRPr lang="es-ES" sz="2000" b="1"/>
        </a:p>
      </dgm:t>
    </dgm:pt>
    <dgm:pt modelId="{D2EF6097-8FC6-4F40-A69A-D03FC107F8B3}" type="sibTrans" cxnId="{CEF7448D-2A4D-47B9-8007-88DA4D3EC646}">
      <dgm:prSet/>
      <dgm:spPr/>
      <dgm:t>
        <a:bodyPr/>
        <a:lstStyle/>
        <a:p>
          <a:endParaRPr lang="es-ES" sz="2000" b="1"/>
        </a:p>
      </dgm:t>
    </dgm:pt>
    <dgm:pt modelId="{06B388BC-8B6D-44FA-A418-856053796F65}">
      <dgm:prSet phldrT="[Texto]" custT="1"/>
      <dgm:spPr/>
      <dgm:t>
        <a:bodyPr/>
        <a:lstStyle/>
        <a:p>
          <a:r>
            <a:rPr lang="ro-RO" sz="2000" b="1" dirty="0" smtClean="0"/>
            <a:t>Promitea slavă pământească</a:t>
          </a:r>
          <a:endParaRPr lang="es-ES" sz="2000" b="1" dirty="0"/>
        </a:p>
      </dgm:t>
    </dgm:pt>
    <dgm:pt modelId="{097889A5-6EBC-465C-BF0A-39E1D25E93CC}" type="parTrans" cxnId="{361F5468-1B91-4E87-8F61-E28AB1492F05}">
      <dgm:prSet/>
      <dgm:spPr/>
      <dgm:t>
        <a:bodyPr/>
        <a:lstStyle/>
        <a:p>
          <a:endParaRPr lang="es-ES" sz="2000" b="1"/>
        </a:p>
      </dgm:t>
    </dgm:pt>
    <dgm:pt modelId="{4A8C0985-6783-4B57-B9BE-4144FA20422E}" type="sibTrans" cxnId="{361F5468-1B91-4E87-8F61-E28AB1492F05}">
      <dgm:prSet/>
      <dgm:spPr/>
      <dgm:t>
        <a:bodyPr/>
        <a:lstStyle/>
        <a:p>
          <a:endParaRPr lang="es-ES" sz="2000" b="1"/>
        </a:p>
      </dgm:t>
    </dgm:pt>
    <dgm:pt modelId="{2323F489-69D2-4A4B-9E52-5ADC78507815}">
      <dgm:prSet phldrT="[Texto]" custT="1"/>
      <dgm:spPr/>
      <dgm:t>
        <a:bodyPr/>
        <a:lstStyle/>
        <a:p>
          <a:r>
            <a:rPr lang="ro-RO" sz="2000" b="1" dirty="0" smtClean="0"/>
            <a:t>Oferea glorie veșnică</a:t>
          </a:r>
          <a:endParaRPr lang="es-ES" sz="2000" b="1" dirty="0"/>
        </a:p>
      </dgm:t>
    </dgm:pt>
    <dgm:pt modelId="{39795131-E79C-4749-9E51-D6B7C4639915}" type="parTrans" cxnId="{62F3121D-74BB-406D-A987-7E3C94D70959}">
      <dgm:prSet/>
      <dgm:spPr/>
      <dgm:t>
        <a:bodyPr/>
        <a:lstStyle/>
        <a:p>
          <a:endParaRPr lang="es-ES" sz="2000" b="1"/>
        </a:p>
      </dgm:t>
    </dgm:pt>
    <dgm:pt modelId="{A2E52904-5072-48FF-874E-0155AF57D78E}" type="sibTrans" cxnId="{62F3121D-74BB-406D-A987-7E3C94D70959}">
      <dgm:prSet/>
      <dgm:spPr/>
      <dgm:t>
        <a:bodyPr/>
        <a:lstStyle/>
        <a:p>
          <a:endParaRPr lang="es-ES" sz="2000" b="1"/>
        </a:p>
      </dgm:t>
    </dgm:pt>
    <dgm:pt modelId="{8931F375-B7C6-43DA-BD73-E85D65D6AE7F}" type="pres">
      <dgm:prSet presAssocID="{5C0CFC94-E9C3-4357-93C9-6F4AD8F1F2F9}" presName="Name0" presStyleCnt="0">
        <dgm:presLayoutVars>
          <dgm:dir/>
          <dgm:animLvl val="lvl"/>
          <dgm:resizeHandles val="exact"/>
        </dgm:presLayoutVars>
      </dgm:prSet>
      <dgm:spPr/>
      <dgm:t>
        <a:bodyPr/>
        <a:lstStyle/>
        <a:p>
          <a:endParaRPr lang="es-ES"/>
        </a:p>
      </dgm:t>
    </dgm:pt>
    <dgm:pt modelId="{B4047206-26DD-41B9-A51A-7E464F5BB6C8}" type="pres">
      <dgm:prSet presAssocID="{9A17E54D-4248-45D5-9AB2-A26356BE2634}" presName="vertFlow" presStyleCnt="0"/>
      <dgm:spPr/>
      <dgm:t>
        <a:bodyPr/>
        <a:lstStyle/>
        <a:p>
          <a:endParaRPr lang="es-ES"/>
        </a:p>
      </dgm:t>
    </dgm:pt>
    <dgm:pt modelId="{76CADEFA-A210-45EA-94EF-F9343C08C442}" type="pres">
      <dgm:prSet presAssocID="{9A17E54D-4248-45D5-9AB2-A26356BE2634}" presName="header" presStyleLbl="node1" presStyleIdx="0" presStyleCnt="2"/>
      <dgm:spPr/>
      <dgm:t>
        <a:bodyPr/>
        <a:lstStyle/>
        <a:p>
          <a:endParaRPr lang="es-ES"/>
        </a:p>
      </dgm:t>
    </dgm:pt>
    <dgm:pt modelId="{BDB5BD3E-FC35-49F4-BC13-67A025A1CBE4}" type="pres">
      <dgm:prSet presAssocID="{F21EA479-B851-47E5-9DE3-23E242671C16}" presName="parTrans" presStyleLbl="sibTrans2D1" presStyleIdx="0" presStyleCnt="6"/>
      <dgm:spPr/>
      <dgm:t>
        <a:bodyPr/>
        <a:lstStyle/>
        <a:p>
          <a:endParaRPr lang="es-ES"/>
        </a:p>
      </dgm:t>
    </dgm:pt>
    <dgm:pt modelId="{A56868ED-D24A-43A6-A7A7-32C3DDAE346E}" type="pres">
      <dgm:prSet presAssocID="{5AE0E890-2611-4354-8DF6-CE43232ED02B}" presName="child" presStyleLbl="alignAccFollowNode1" presStyleIdx="0" presStyleCnt="6">
        <dgm:presLayoutVars>
          <dgm:chMax val="0"/>
          <dgm:bulletEnabled val="1"/>
        </dgm:presLayoutVars>
      </dgm:prSet>
      <dgm:spPr/>
      <dgm:t>
        <a:bodyPr/>
        <a:lstStyle/>
        <a:p>
          <a:endParaRPr lang="es-ES"/>
        </a:p>
      </dgm:t>
    </dgm:pt>
    <dgm:pt modelId="{0DEBB69C-C8E7-449C-997C-5DA6ECA823AE}" type="pres">
      <dgm:prSet presAssocID="{FCF5984C-C0EE-4206-B617-BF613EF11916}" presName="sibTrans" presStyleLbl="sibTrans2D1" presStyleIdx="1" presStyleCnt="6"/>
      <dgm:spPr/>
      <dgm:t>
        <a:bodyPr/>
        <a:lstStyle/>
        <a:p>
          <a:endParaRPr lang="es-ES"/>
        </a:p>
      </dgm:t>
    </dgm:pt>
    <dgm:pt modelId="{D8CE110E-F1A9-4501-9B16-4BD80B143F29}" type="pres">
      <dgm:prSet presAssocID="{83306B70-33A6-4766-9C8F-8C63ABE5A6B4}" presName="child" presStyleLbl="alignAccFollowNode1" presStyleIdx="1" presStyleCnt="6">
        <dgm:presLayoutVars>
          <dgm:chMax val="0"/>
          <dgm:bulletEnabled val="1"/>
        </dgm:presLayoutVars>
      </dgm:prSet>
      <dgm:spPr/>
      <dgm:t>
        <a:bodyPr/>
        <a:lstStyle/>
        <a:p>
          <a:endParaRPr lang="es-ES"/>
        </a:p>
      </dgm:t>
    </dgm:pt>
    <dgm:pt modelId="{F866AF5F-97C4-49E6-BCF3-B1847174280C}" type="pres">
      <dgm:prSet presAssocID="{6F3427C6-8331-4EF3-8641-98D3999F30DE}" presName="sibTrans" presStyleLbl="sibTrans2D1" presStyleIdx="2" presStyleCnt="6"/>
      <dgm:spPr/>
      <dgm:t>
        <a:bodyPr/>
        <a:lstStyle/>
        <a:p>
          <a:endParaRPr lang="es-ES"/>
        </a:p>
      </dgm:t>
    </dgm:pt>
    <dgm:pt modelId="{F8B3D768-07A2-4572-8EA0-6A2E28123DED}" type="pres">
      <dgm:prSet presAssocID="{06B388BC-8B6D-44FA-A418-856053796F65}" presName="child" presStyleLbl="alignAccFollowNode1" presStyleIdx="2" presStyleCnt="6">
        <dgm:presLayoutVars>
          <dgm:chMax val="0"/>
          <dgm:bulletEnabled val="1"/>
        </dgm:presLayoutVars>
      </dgm:prSet>
      <dgm:spPr/>
      <dgm:t>
        <a:bodyPr/>
        <a:lstStyle/>
        <a:p>
          <a:endParaRPr lang="es-ES"/>
        </a:p>
      </dgm:t>
    </dgm:pt>
    <dgm:pt modelId="{52426F1C-921C-4867-9B6B-E9DA31341BA6}" type="pres">
      <dgm:prSet presAssocID="{9A17E54D-4248-45D5-9AB2-A26356BE2634}" presName="hSp" presStyleCnt="0"/>
      <dgm:spPr/>
      <dgm:t>
        <a:bodyPr/>
        <a:lstStyle/>
        <a:p>
          <a:endParaRPr lang="es-ES"/>
        </a:p>
      </dgm:t>
    </dgm:pt>
    <dgm:pt modelId="{436B074E-F320-4693-A8DE-0BB4CFB08BC0}" type="pres">
      <dgm:prSet presAssocID="{25D1227C-1D16-44C4-B45F-1BCEA3EA3A33}" presName="vertFlow" presStyleCnt="0"/>
      <dgm:spPr/>
      <dgm:t>
        <a:bodyPr/>
        <a:lstStyle/>
        <a:p>
          <a:endParaRPr lang="es-ES"/>
        </a:p>
      </dgm:t>
    </dgm:pt>
    <dgm:pt modelId="{48CD70AC-34D7-45C8-8C71-66D5740EB47F}" type="pres">
      <dgm:prSet presAssocID="{25D1227C-1D16-44C4-B45F-1BCEA3EA3A33}" presName="header" presStyleLbl="node1" presStyleIdx="1" presStyleCnt="2" custLinFactNeighborX="-1505" custLinFactNeighborY="-2192"/>
      <dgm:spPr/>
      <dgm:t>
        <a:bodyPr/>
        <a:lstStyle/>
        <a:p>
          <a:endParaRPr lang="es-ES"/>
        </a:p>
      </dgm:t>
    </dgm:pt>
    <dgm:pt modelId="{ADFAB64A-B138-4F0F-9332-FC0A0B4919A1}" type="pres">
      <dgm:prSet presAssocID="{A794C2E9-0402-406D-9641-C2E643A645A0}" presName="parTrans" presStyleLbl="sibTrans2D1" presStyleIdx="3" presStyleCnt="6"/>
      <dgm:spPr/>
      <dgm:t>
        <a:bodyPr/>
        <a:lstStyle/>
        <a:p>
          <a:endParaRPr lang="es-ES"/>
        </a:p>
      </dgm:t>
    </dgm:pt>
    <dgm:pt modelId="{E123415C-8CD5-4FBC-ACBB-D82B3D6073B0}" type="pres">
      <dgm:prSet presAssocID="{19D4EA31-6DA9-4B14-9229-53E57F061C7F}" presName="child" presStyleLbl="alignAccFollowNode1" presStyleIdx="3" presStyleCnt="6">
        <dgm:presLayoutVars>
          <dgm:chMax val="0"/>
          <dgm:bulletEnabled val="1"/>
        </dgm:presLayoutVars>
      </dgm:prSet>
      <dgm:spPr/>
      <dgm:t>
        <a:bodyPr/>
        <a:lstStyle/>
        <a:p>
          <a:endParaRPr lang="es-ES"/>
        </a:p>
      </dgm:t>
    </dgm:pt>
    <dgm:pt modelId="{DC47BBCF-0418-478E-8BD6-89D3EA0556AC}" type="pres">
      <dgm:prSet presAssocID="{13885109-CBAF-4C89-9099-D286CFEFF196}" presName="sibTrans" presStyleLbl="sibTrans2D1" presStyleIdx="4" presStyleCnt="6"/>
      <dgm:spPr/>
      <dgm:t>
        <a:bodyPr/>
        <a:lstStyle/>
        <a:p>
          <a:endParaRPr lang="es-ES"/>
        </a:p>
      </dgm:t>
    </dgm:pt>
    <dgm:pt modelId="{71F36DE2-ACB8-4E8A-B661-5F0F6728C96C}" type="pres">
      <dgm:prSet presAssocID="{0F056A19-AA92-4D62-B948-E4273C4CE2FD}" presName="child" presStyleLbl="alignAccFollowNode1" presStyleIdx="4" presStyleCnt="6">
        <dgm:presLayoutVars>
          <dgm:chMax val="0"/>
          <dgm:bulletEnabled val="1"/>
        </dgm:presLayoutVars>
      </dgm:prSet>
      <dgm:spPr/>
      <dgm:t>
        <a:bodyPr/>
        <a:lstStyle/>
        <a:p>
          <a:endParaRPr lang="es-ES"/>
        </a:p>
      </dgm:t>
    </dgm:pt>
    <dgm:pt modelId="{0577BDFD-091A-4023-9359-D2AC40555EB5}" type="pres">
      <dgm:prSet presAssocID="{D2EF6097-8FC6-4F40-A69A-D03FC107F8B3}" presName="sibTrans" presStyleLbl="sibTrans2D1" presStyleIdx="5" presStyleCnt="6"/>
      <dgm:spPr/>
      <dgm:t>
        <a:bodyPr/>
        <a:lstStyle/>
        <a:p>
          <a:endParaRPr lang="es-ES"/>
        </a:p>
      </dgm:t>
    </dgm:pt>
    <dgm:pt modelId="{FA0C99CE-7DD9-4F37-AC8F-D05E0702D59A}" type="pres">
      <dgm:prSet presAssocID="{2323F489-69D2-4A4B-9E52-5ADC78507815}" presName="child" presStyleLbl="alignAccFollowNode1" presStyleIdx="5" presStyleCnt="6">
        <dgm:presLayoutVars>
          <dgm:chMax val="0"/>
          <dgm:bulletEnabled val="1"/>
        </dgm:presLayoutVars>
      </dgm:prSet>
      <dgm:spPr/>
      <dgm:t>
        <a:bodyPr/>
        <a:lstStyle/>
        <a:p>
          <a:endParaRPr lang="es-ES"/>
        </a:p>
      </dgm:t>
    </dgm:pt>
  </dgm:ptLst>
  <dgm:cxnLst>
    <dgm:cxn modelId="{BD7A7B06-6693-4377-A70F-D00F82A3229A}" type="presOf" srcId="{19D4EA31-6DA9-4B14-9229-53E57F061C7F}" destId="{E123415C-8CD5-4FBC-ACBB-D82B3D6073B0}" srcOrd="0" destOrd="0" presId="urn:microsoft.com/office/officeart/2005/8/layout/lProcess1"/>
    <dgm:cxn modelId="{8F63728D-AAC5-48A3-B8B8-816EB8ED0BD8}" type="presOf" srcId="{A794C2E9-0402-406D-9641-C2E643A645A0}" destId="{ADFAB64A-B138-4F0F-9332-FC0A0B4919A1}" srcOrd="0" destOrd="0" presId="urn:microsoft.com/office/officeart/2005/8/layout/lProcess1"/>
    <dgm:cxn modelId="{3F6B0822-ADF7-436E-8245-29B0D56826A5}" srcId="{25D1227C-1D16-44C4-B45F-1BCEA3EA3A33}" destId="{19D4EA31-6DA9-4B14-9229-53E57F061C7F}" srcOrd="0" destOrd="0" parTransId="{A794C2E9-0402-406D-9641-C2E643A645A0}" sibTransId="{13885109-CBAF-4C89-9099-D286CFEFF196}"/>
    <dgm:cxn modelId="{7873DC66-6412-4372-9A51-1E45C75F8DB5}" type="presOf" srcId="{13885109-CBAF-4C89-9099-D286CFEFF196}" destId="{DC47BBCF-0418-478E-8BD6-89D3EA0556AC}" srcOrd="0" destOrd="0" presId="urn:microsoft.com/office/officeart/2005/8/layout/lProcess1"/>
    <dgm:cxn modelId="{843841BB-9155-4BA4-AB08-D7A43C4666BB}" srcId="{9A17E54D-4248-45D5-9AB2-A26356BE2634}" destId="{5AE0E890-2611-4354-8DF6-CE43232ED02B}" srcOrd="0" destOrd="0" parTransId="{F21EA479-B851-47E5-9DE3-23E242671C16}" sibTransId="{FCF5984C-C0EE-4206-B617-BF613EF11916}"/>
    <dgm:cxn modelId="{62F3121D-74BB-406D-A987-7E3C94D70959}" srcId="{25D1227C-1D16-44C4-B45F-1BCEA3EA3A33}" destId="{2323F489-69D2-4A4B-9E52-5ADC78507815}" srcOrd="2" destOrd="0" parTransId="{39795131-E79C-4749-9E51-D6B7C4639915}" sibTransId="{A2E52904-5072-48FF-874E-0155AF57D78E}"/>
    <dgm:cxn modelId="{CEF7448D-2A4D-47B9-8007-88DA4D3EC646}" srcId="{25D1227C-1D16-44C4-B45F-1BCEA3EA3A33}" destId="{0F056A19-AA92-4D62-B948-E4273C4CE2FD}" srcOrd="1" destOrd="0" parTransId="{10E49B56-3C64-47D6-94F4-F5E98A5F67BB}" sibTransId="{D2EF6097-8FC6-4F40-A69A-D03FC107F8B3}"/>
    <dgm:cxn modelId="{A0A859F7-9E72-4414-9AFD-55A449925C1D}" type="presOf" srcId="{83306B70-33A6-4766-9C8F-8C63ABE5A6B4}" destId="{D8CE110E-F1A9-4501-9B16-4BD80B143F29}" srcOrd="0" destOrd="0" presId="urn:microsoft.com/office/officeart/2005/8/layout/lProcess1"/>
    <dgm:cxn modelId="{361F5468-1B91-4E87-8F61-E28AB1492F05}" srcId="{9A17E54D-4248-45D5-9AB2-A26356BE2634}" destId="{06B388BC-8B6D-44FA-A418-856053796F65}" srcOrd="2" destOrd="0" parTransId="{097889A5-6EBC-465C-BF0A-39E1D25E93CC}" sibTransId="{4A8C0985-6783-4B57-B9BE-4144FA20422E}"/>
    <dgm:cxn modelId="{59E5B143-4627-4D00-958F-73E04A54602E}" srcId="{5C0CFC94-E9C3-4357-93C9-6F4AD8F1F2F9}" destId="{25D1227C-1D16-44C4-B45F-1BCEA3EA3A33}" srcOrd="1" destOrd="0" parTransId="{6F98AFEC-8023-40ED-B64E-617FD81C8989}" sibTransId="{02ABC633-F9F0-4935-A679-8A2773AE2C5E}"/>
    <dgm:cxn modelId="{F0C3D489-66A1-446E-A643-CAB9B5A0B1F6}" type="presOf" srcId="{06B388BC-8B6D-44FA-A418-856053796F65}" destId="{F8B3D768-07A2-4572-8EA0-6A2E28123DED}" srcOrd="0" destOrd="0" presId="urn:microsoft.com/office/officeart/2005/8/layout/lProcess1"/>
    <dgm:cxn modelId="{6391ABA9-21F9-483C-BEFF-0429E4D107B6}" type="presOf" srcId="{5C0CFC94-E9C3-4357-93C9-6F4AD8F1F2F9}" destId="{8931F375-B7C6-43DA-BD73-E85D65D6AE7F}" srcOrd="0" destOrd="0" presId="urn:microsoft.com/office/officeart/2005/8/layout/lProcess1"/>
    <dgm:cxn modelId="{FA4FC026-E460-4986-B56F-35952219E880}" type="presOf" srcId="{2323F489-69D2-4A4B-9E52-5ADC78507815}" destId="{FA0C99CE-7DD9-4F37-AC8F-D05E0702D59A}" srcOrd="0" destOrd="0" presId="urn:microsoft.com/office/officeart/2005/8/layout/lProcess1"/>
    <dgm:cxn modelId="{77A4EB24-2FF3-4306-B9BF-2EF0CBA0CE76}" type="presOf" srcId="{6F3427C6-8331-4EF3-8641-98D3999F30DE}" destId="{F866AF5F-97C4-49E6-BCF3-B1847174280C}" srcOrd="0" destOrd="0" presId="urn:microsoft.com/office/officeart/2005/8/layout/lProcess1"/>
    <dgm:cxn modelId="{052FDDF9-663D-4E50-9805-3D4633E888D8}" srcId="{5C0CFC94-E9C3-4357-93C9-6F4AD8F1F2F9}" destId="{9A17E54D-4248-45D5-9AB2-A26356BE2634}" srcOrd="0" destOrd="0" parTransId="{74D4DFAF-4BEA-43CC-A1B3-3B937A380B2B}" sibTransId="{ADBAA5C3-7EB1-4A20-B0DD-34B5EFD32271}"/>
    <dgm:cxn modelId="{776A76CF-12E1-417F-AB5D-834094B11F34}" type="presOf" srcId="{9A17E54D-4248-45D5-9AB2-A26356BE2634}" destId="{76CADEFA-A210-45EA-94EF-F9343C08C442}" srcOrd="0" destOrd="0" presId="urn:microsoft.com/office/officeart/2005/8/layout/lProcess1"/>
    <dgm:cxn modelId="{5A5ED2E9-9BE3-4B66-A878-C7B66B44C127}" type="presOf" srcId="{5AE0E890-2611-4354-8DF6-CE43232ED02B}" destId="{A56868ED-D24A-43A6-A7A7-32C3DDAE346E}" srcOrd="0" destOrd="0" presId="urn:microsoft.com/office/officeart/2005/8/layout/lProcess1"/>
    <dgm:cxn modelId="{C9105D99-A382-48A7-88EA-F080486C9B23}" srcId="{9A17E54D-4248-45D5-9AB2-A26356BE2634}" destId="{83306B70-33A6-4766-9C8F-8C63ABE5A6B4}" srcOrd="1" destOrd="0" parTransId="{0A0AB881-AC5B-48AE-92CB-5727A4B7DFF9}" sibTransId="{6F3427C6-8331-4EF3-8641-98D3999F30DE}"/>
    <dgm:cxn modelId="{D1D68A87-4D20-4D6D-96D3-8A3B5B8411D7}" type="presOf" srcId="{D2EF6097-8FC6-4F40-A69A-D03FC107F8B3}" destId="{0577BDFD-091A-4023-9359-D2AC40555EB5}" srcOrd="0" destOrd="0" presId="urn:microsoft.com/office/officeart/2005/8/layout/lProcess1"/>
    <dgm:cxn modelId="{1CFACAAB-850F-44B2-AD05-1BE59F1D4BD6}" type="presOf" srcId="{0F056A19-AA92-4D62-B948-E4273C4CE2FD}" destId="{71F36DE2-ACB8-4E8A-B661-5F0F6728C96C}" srcOrd="0" destOrd="0" presId="urn:microsoft.com/office/officeart/2005/8/layout/lProcess1"/>
    <dgm:cxn modelId="{88D13301-B72E-415A-A9B9-8C549ACF65CD}" type="presOf" srcId="{25D1227C-1D16-44C4-B45F-1BCEA3EA3A33}" destId="{48CD70AC-34D7-45C8-8C71-66D5740EB47F}" srcOrd="0" destOrd="0" presId="urn:microsoft.com/office/officeart/2005/8/layout/lProcess1"/>
    <dgm:cxn modelId="{61C35AE3-EC39-4ED4-BA9D-FEAA97C6DB7A}" type="presOf" srcId="{F21EA479-B851-47E5-9DE3-23E242671C16}" destId="{BDB5BD3E-FC35-49F4-BC13-67A025A1CBE4}" srcOrd="0" destOrd="0" presId="urn:microsoft.com/office/officeart/2005/8/layout/lProcess1"/>
    <dgm:cxn modelId="{F86E1539-CBA4-449C-BEE6-CACDBB831E23}" type="presOf" srcId="{FCF5984C-C0EE-4206-B617-BF613EF11916}" destId="{0DEBB69C-C8E7-449C-997C-5DA6ECA823AE}" srcOrd="0" destOrd="0" presId="urn:microsoft.com/office/officeart/2005/8/layout/lProcess1"/>
    <dgm:cxn modelId="{7D1713AE-B53D-4E16-89F8-D9CE1E51E11C}" type="presParOf" srcId="{8931F375-B7C6-43DA-BD73-E85D65D6AE7F}" destId="{B4047206-26DD-41B9-A51A-7E464F5BB6C8}" srcOrd="0" destOrd="0" presId="urn:microsoft.com/office/officeart/2005/8/layout/lProcess1"/>
    <dgm:cxn modelId="{C4E1AA47-7DC9-48A7-BF72-864EF4D1DE77}" type="presParOf" srcId="{B4047206-26DD-41B9-A51A-7E464F5BB6C8}" destId="{76CADEFA-A210-45EA-94EF-F9343C08C442}" srcOrd="0" destOrd="0" presId="urn:microsoft.com/office/officeart/2005/8/layout/lProcess1"/>
    <dgm:cxn modelId="{FE5840A9-E82D-468D-856E-09A31C9694B8}" type="presParOf" srcId="{B4047206-26DD-41B9-A51A-7E464F5BB6C8}" destId="{BDB5BD3E-FC35-49F4-BC13-67A025A1CBE4}" srcOrd="1" destOrd="0" presId="urn:microsoft.com/office/officeart/2005/8/layout/lProcess1"/>
    <dgm:cxn modelId="{A26793D8-BB8D-4C95-9A88-E5CC52E79ED9}" type="presParOf" srcId="{B4047206-26DD-41B9-A51A-7E464F5BB6C8}" destId="{A56868ED-D24A-43A6-A7A7-32C3DDAE346E}" srcOrd="2" destOrd="0" presId="urn:microsoft.com/office/officeart/2005/8/layout/lProcess1"/>
    <dgm:cxn modelId="{5DF476AF-E7E7-4E83-ADB0-4F4CAB918993}" type="presParOf" srcId="{B4047206-26DD-41B9-A51A-7E464F5BB6C8}" destId="{0DEBB69C-C8E7-449C-997C-5DA6ECA823AE}" srcOrd="3" destOrd="0" presId="urn:microsoft.com/office/officeart/2005/8/layout/lProcess1"/>
    <dgm:cxn modelId="{8B3982E6-225A-4A9C-92DC-2C929E23EC1E}" type="presParOf" srcId="{B4047206-26DD-41B9-A51A-7E464F5BB6C8}" destId="{D8CE110E-F1A9-4501-9B16-4BD80B143F29}" srcOrd="4" destOrd="0" presId="urn:microsoft.com/office/officeart/2005/8/layout/lProcess1"/>
    <dgm:cxn modelId="{5710AA45-08C1-40C0-8E35-F67F17346E31}" type="presParOf" srcId="{B4047206-26DD-41B9-A51A-7E464F5BB6C8}" destId="{F866AF5F-97C4-49E6-BCF3-B1847174280C}" srcOrd="5" destOrd="0" presId="urn:microsoft.com/office/officeart/2005/8/layout/lProcess1"/>
    <dgm:cxn modelId="{84A78AD0-F947-4CE2-BB72-EF0C15DD6FFD}" type="presParOf" srcId="{B4047206-26DD-41B9-A51A-7E464F5BB6C8}" destId="{F8B3D768-07A2-4572-8EA0-6A2E28123DED}" srcOrd="6" destOrd="0" presId="urn:microsoft.com/office/officeart/2005/8/layout/lProcess1"/>
    <dgm:cxn modelId="{57B69BE2-BAB1-4659-800D-CD9A0FB07E33}" type="presParOf" srcId="{8931F375-B7C6-43DA-BD73-E85D65D6AE7F}" destId="{52426F1C-921C-4867-9B6B-E9DA31341BA6}" srcOrd="1" destOrd="0" presId="urn:microsoft.com/office/officeart/2005/8/layout/lProcess1"/>
    <dgm:cxn modelId="{5A95FB85-C375-4EEF-9CC4-C638D5932C86}" type="presParOf" srcId="{8931F375-B7C6-43DA-BD73-E85D65D6AE7F}" destId="{436B074E-F320-4693-A8DE-0BB4CFB08BC0}" srcOrd="2" destOrd="0" presId="urn:microsoft.com/office/officeart/2005/8/layout/lProcess1"/>
    <dgm:cxn modelId="{C30C0280-2C4D-44AE-BFDA-72723EED3609}" type="presParOf" srcId="{436B074E-F320-4693-A8DE-0BB4CFB08BC0}" destId="{48CD70AC-34D7-45C8-8C71-66D5740EB47F}" srcOrd="0" destOrd="0" presId="urn:microsoft.com/office/officeart/2005/8/layout/lProcess1"/>
    <dgm:cxn modelId="{368CCA05-A697-4B53-8C58-F9974EEFF316}" type="presParOf" srcId="{436B074E-F320-4693-A8DE-0BB4CFB08BC0}" destId="{ADFAB64A-B138-4F0F-9332-FC0A0B4919A1}" srcOrd="1" destOrd="0" presId="urn:microsoft.com/office/officeart/2005/8/layout/lProcess1"/>
    <dgm:cxn modelId="{FD022761-23E4-411D-BA60-519E78C45F26}" type="presParOf" srcId="{436B074E-F320-4693-A8DE-0BB4CFB08BC0}" destId="{E123415C-8CD5-4FBC-ACBB-D82B3D6073B0}" srcOrd="2" destOrd="0" presId="urn:microsoft.com/office/officeart/2005/8/layout/lProcess1"/>
    <dgm:cxn modelId="{31BA7588-9C81-4C0F-8155-B360B7C3B735}" type="presParOf" srcId="{436B074E-F320-4693-A8DE-0BB4CFB08BC0}" destId="{DC47BBCF-0418-478E-8BD6-89D3EA0556AC}" srcOrd="3" destOrd="0" presId="urn:microsoft.com/office/officeart/2005/8/layout/lProcess1"/>
    <dgm:cxn modelId="{FEF0EB72-9B88-4F82-B452-3A6353A9FF61}" type="presParOf" srcId="{436B074E-F320-4693-A8DE-0BB4CFB08BC0}" destId="{71F36DE2-ACB8-4E8A-B661-5F0F6728C96C}" srcOrd="4" destOrd="0" presId="urn:microsoft.com/office/officeart/2005/8/layout/lProcess1"/>
    <dgm:cxn modelId="{64BD5406-83B3-47C8-BA4F-83203D8B2E8B}" type="presParOf" srcId="{436B074E-F320-4693-A8DE-0BB4CFB08BC0}" destId="{0577BDFD-091A-4023-9359-D2AC40555EB5}" srcOrd="5" destOrd="0" presId="urn:microsoft.com/office/officeart/2005/8/layout/lProcess1"/>
    <dgm:cxn modelId="{5E1E287E-23B2-431D-9B10-46F32B617860}" type="presParOf" srcId="{436B074E-F320-4693-A8DE-0BB4CFB08BC0}" destId="{FA0C99CE-7DD9-4F37-AC8F-D05E0702D59A}" srcOrd="6"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304366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883836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3798287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2299658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4116975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1302647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1501524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1341302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3696626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1924814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B9A78F-B9FB-4A10-910B-67D86BDE8CDC}" type="datetimeFigureOut">
              <a:rPr lang="es-ES" smtClean="0"/>
              <a:pPr/>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2766130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9A78F-B9FB-4A10-910B-67D86BDE8CDC}" type="datetimeFigureOut">
              <a:rPr lang="es-ES" smtClean="0"/>
              <a:pPr/>
              <a:t>21/06/2016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8318-9901-4D4A-8BD3-C8D63B1B4B8B}" type="slidenum">
              <a:rPr lang="es-ES" smtClean="0"/>
              <a:pPr/>
              <a:t>‹#›</a:t>
            </a:fld>
            <a:endParaRPr lang="es-ES"/>
          </a:p>
        </p:txBody>
      </p:sp>
    </p:spTree>
    <p:extLst>
      <p:ext uri="{BB962C8B-B14F-4D97-AF65-F5344CB8AC3E}">
        <p14:creationId xmlns:p14="http://schemas.microsoft.com/office/powerpoint/2010/main" xmlns="" val="70716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pSp>
        <p:nvGrpSpPr>
          <p:cNvPr id="2" name="1 Grupo"/>
          <p:cNvGrpSpPr/>
          <p:nvPr/>
        </p:nvGrpSpPr>
        <p:grpSpPr>
          <a:xfrm>
            <a:off x="-1332656" y="-1326811"/>
            <a:ext cx="10947678" cy="8716251"/>
            <a:chOff x="-1332656" y="-1326811"/>
            <a:chExt cx="10947678" cy="8716251"/>
          </a:xfrm>
        </p:grpSpPr>
        <p:pic>
          <p:nvPicPr>
            <p:cNvPr id="2051" name="Picture 3" descr="G:\Dibujos\Oxygen\02\JPG Format\Original Art\Soft Edge\Jesusoncross.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32656" y="-99392"/>
              <a:ext cx="5616624" cy="74888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G:\Dibujos\Oxygen\05\JPG Format\Original Art\Soft Edge\HeIsRisen.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347864" y="-1326811"/>
              <a:ext cx="6267158" cy="835621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3 CuadroTexto"/>
          <p:cNvSpPr txBox="1"/>
          <p:nvPr/>
        </p:nvSpPr>
        <p:spPr>
          <a:xfrm>
            <a:off x="0" y="44624"/>
            <a:ext cx="9144000" cy="923330"/>
          </a:xfrm>
          <a:prstGeom prst="rect">
            <a:avLst/>
          </a:prstGeom>
          <a:noFill/>
        </p:spPr>
        <p:txBody>
          <a:bodyPr wrap="square" rtlCol="0">
            <a:spAutoFit/>
          </a:bodyPr>
          <a:lstStyle/>
          <a:p>
            <a:pPr algn="ctr"/>
            <a:r>
              <a:rPr lang="ro-RO"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RĂSTIGNIT ȘI </a:t>
            </a:r>
            <a:r>
              <a:rPr lang="ro-RO"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ÎNVIAT</a:t>
            </a:r>
            <a:endParaRPr lang="ro-RO"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CuadroTexto"/>
          <p:cNvSpPr txBox="1"/>
          <p:nvPr/>
        </p:nvSpPr>
        <p:spPr>
          <a:xfrm>
            <a:off x="5931544" y="6444044"/>
            <a:ext cx="3176960" cy="369332"/>
          </a:xfrm>
          <a:prstGeom prst="rect">
            <a:avLst/>
          </a:prstGeom>
          <a:noFill/>
        </p:spPr>
        <p:txBody>
          <a:bodyPr wrap="none" rtlCol="0">
            <a:spAutoFit/>
          </a:bodyPr>
          <a:lstStyle/>
          <a:p>
            <a:pPr algn="r"/>
            <a:r>
              <a:rPr lang="ro-RO" b="1" smtClean="0">
                <a:solidFill>
                  <a:schemeClr val="tx2">
                    <a:lumMod val="40000"/>
                    <a:lumOff val="60000"/>
                  </a:schemeClr>
                </a:solidFill>
              </a:rPr>
              <a:t>Studiul </a:t>
            </a:r>
            <a:r>
              <a:rPr lang="ro-RO" b="1" smtClean="0">
                <a:solidFill>
                  <a:schemeClr val="tx2">
                    <a:lumMod val="40000"/>
                    <a:lumOff val="60000"/>
                  </a:schemeClr>
                </a:solidFill>
              </a:rPr>
              <a:t>13 </a:t>
            </a:r>
            <a:r>
              <a:rPr lang="ro-RO" b="1" smtClean="0">
                <a:solidFill>
                  <a:schemeClr val="tx2">
                    <a:lumMod val="40000"/>
                    <a:lumOff val="60000"/>
                  </a:schemeClr>
                </a:solidFill>
              </a:rPr>
              <a:t>pentru </a:t>
            </a:r>
            <a:r>
              <a:rPr lang="ro-RO" b="1" smtClean="0">
                <a:solidFill>
                  <a:schemeClr val="tx2">
                    <a:lumMod val="40000"/>
                    <a:lumOff val="60000"/>
                  </a:schemeClr>
                </a:solidFill>
              </a:rPr>
              <a:t>25 </a:t>
            </a:r>
            <a:r>
              <a:rPr lang="ro-RO" b="1" smtClean="0">
                <a:solidFill>
                  <a:schemeClr val="tx2">
                    <a:lumMod val="40000"/>
                    <a:lumOff val="60000"/>
                  </a:schemeClr>
                </a:solidFill>
              </a:rPr>
              <a:t>iunie </a:t>
            </a:r>
            <a:r>
              <a:rPr lang="ro-RO" b="1" smtClean="0">
                <a:solidFill>
                  <a:schemeClr val="tx2">
                    <a:lumMod val="40000"/>
                    <a:lumOff val="60000"/>
                  </a:schemeClr>
                </a:solidFill>
              </a:rPr>
              <a:t>2016</a:t>
            </a:r>
            <a:endParaRPr lang="ro-RO" b="1">
              <a:solidFill>
                <a:schemeClr val="tx2">
                  <a:lumMod val="40000"/>
                  <a:lumOff val="60000"/>
                </a:schemeClr>
              </a:solidFill>
            </a:endParaRPr>
          </a:p>
        </p:txBody>
      </p:sp>
    </p:spTree>
    <p:extLst>
      <p:ext uri="{BB962C8B-B14F-4D97-AF65-F5344CB8AC3E}">
        <p14:creationId xmlns:p14="http://schemas.microsoft.com/office/powerpoint/2010/main" xmlns="" val="2223169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scene3d>
              <a:camera prst="orthographicFront">
                <a:rot lat="0" lon="0" rev="0"/>
              </a:camera>
              <a:lightRig rig="freezing" dir="t"/>
            </a:scene3d>
            <a:sp3d contourW="12700" prstMaterial="softEdge">
              <a:bevelT w="29210" h="16510"/>
              <a:contourClr>
                <a:schemeClr val="tx1"/>
              </a:contourClr>
            </a:sp3d>
          </a:bodyPr>
          <a:lstStyle/>
          <a:p>
            <a:pPr algn="ctr"/>
            <a:r>
              <a:rPr lang="ro-RO" sz="48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ÎNLOCUITORUL </a:t>
            </a:r>
            <a:r>
              <a:rPr lang="ro-RO" sz="48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LUI </a:t>
            </a:r>
            <a:r>
              <a:rPr lang="ro-RO" sz="48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BARABA</a:t>
            </a:r>
            <a:endParaRPr lang="ro-RO" sz="4800" b="1" spc="30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 name="1 Rectángulo"/>
          <p:cNvSpPr/>
          <p:nvPr/>
        </p:nvSpPr>
        <p:spPr>
          <a:xfrm>
            <a:off x="35496" y="838453"/>
            <a:ext cx="8936434" cy="646331"/>
          </a:xfrm>
          <a:prstGeom prst="rect">
            <a:avLst/>
          </a:prstGeom>
        </p:spPr>
        <p:txBody>
          <a:bodyPr wrap="square">
            <a:spAutoFit/>
          </a:bodyPr>
          <a:lstStyle/>
          <a:p>
            <a:pPr algn="ctr"/>
            <a:r>
              <a:rPr lang="ro-RO" b="1" smtClean="0">
                <a:solidFill>
                  <a:schemeClr val="bg1"/>
                </a:solidFill>
                <a:effectLst>
                  <a:glow rad="127000">
                    <a:schemeClr val="accent4">
                      <a:lumMod val="50000"/>
                    </a:schemeClr>
                  </a:glow>
                </a:effectLst>
                <a:latin typeface="Comic Sans MS" pitchFamily="66" charset="0"/>
              </a:rPr>
              <a:t>«Câ</a:t>
            </a:r>
            <a:r>
              <a:rPr lang="ro-RO" b="1" smtClean="0">
                <a:solidFill>
                  <a:schemeClr val="bg1"/>
                </a:solidFill>
                <a:effectLst>
                  <a:glow rad="127000">
                    <a:schemeClr val="accent4">
                      <a:lumMod val="50000"/>
                    </a:schemeClr>
                  </a:glow>
                </a:effectLst>
                <a:latin typeface="Comic Sans MS" pitchFamily="66" charset="0"/>
              </a:rPr>
              <a:t>nd erau adunaţi la un </a:t>
            </a:r>
            <a:r>
              <a:rPr lang="ro-RO" b="1" smtClean="0">
                <a:solidFill>
                  <a:schemeClr val="bg1"/>
                </a:solidFill>
                <a:effectLst>
                  <a:glow rad="127000">
                    <a:schemeClr val="accent4">
                      <a:lumMod val="50000"/>
                    </a:schemeClr>
                  </a:glow>
                </a:effectLst>
                <a:latin typeface="Comic Sans MS" pitchFamily="66" charset="0"/>
              </a:rPr>
              <a:t>loc</a:t>
            </a:r>
            <a:r>
              <a:rPr lang="ro-RO" b="1" smtClean="0">
                <a:solidFill>
                  <a:schemeClr val="bg1"/>
                </a:solidFill>
                <a:effectLst>
                  <a:glow rad="127000">
                    <a:schemeClr val="accent4">
                      <a:lumMod val="50000"/>
                    </a:schemeClr>
                  </a:glow>
                </a:effectLst>
                <a:latin typeface="Comic Sans MS" pitchFamily="66" charset="0"/>
              </a:rPr>
              <a:t>, Pilat le-a </a:t>
            </a:r>
            <a:r>
              <a:rPr lang="ro-RO" b="1" smtClean="0">
                <a:solidFill>
                  <a:schemeClr val="bg1"/>
                </a:solidFill>
                <a:effectLst>
                  <a:glow rad="127000">
                    <a:schemeClr val="accent4">
                      <a:lumMod val="50000"/>
                    </a:schemeClr>
                  </a:glow>
                </a:effectLst>
                <a:latin typeface="Comic Sans MS" pitchFamily="66" charset="0"/>
              </a:rPr>
              <a:t>zis</a:t>
            </a:r>
            <a:r>
              <a:rPr lang="ro-RO" b="1" smtClean="0">
                <a:solidFill>
                  <a:schemeClr val="bg1"/>
                </a:solidFill>
                <a:effectLst>
                  <a:glow rad="127000">
                    <a:schemeClr val="accent4">
                      <a:lumMod val="50000"/>
                    </a:schemeClr>
                  </a:glow>
                </a:effectLst>
                <a:latin typeface="Comic Sans MS" pitchFamily="66" charset="0"/>
              </a:rPr>
              <a:t>: </a:t>
            </a:r>
            <a:r>
              <a:rPr lang="ro-RO" b="1" smtClean="0">
                <a:solidFill>
                  <a:schemeClr val="bg1"/>
                </a:solidFill>
                <a:effectLst>
                  <a:glow rad="127000">
                    <a:schemeClr val="accent4">
                      <a:lumMod val="50000"/>
                    </a:schemeClr>
                  </a:glow>
                </a:effectLst>
                <a:latin typeface="Comic Sans MS" pitchFamily="66" charset="0"/>
              </a:rPr>
              <a:t>„</a:t>
            </a:r>
            <a:r>
              <a:rPr lang="ro-RO" b="1" smtClean="0">
                <a:solidFill>
                  <a:schemeClr val="bg1"/>
                </a:solidFill>
                <a:effectLst>
                  <a:glow rad="127000">
                    <a:schemeClr val="accent4">
                      <a:lumMod val="50000"/>
                    </a:schemeClr>
                  </a:glow>
                </a:effectLst>
                <a:latin typeface="Comic Sans MS" pitchFamily="66" charset="0"/>
              </a:rPr>
              <a:t>Pe care voiţi să vi-l </a:t>
            </a:r>
            <a:r>
              <a:rPr lang="ro-RO" b="1" smtClean="0">
                <a:solidFill>
                  <a:schemeClr val="bg1"/>
                </a:solidFill>
                <a:effectLst>
                  <a:glow rad="127000">
                    <a:schemeClr val="accent4">
                      <a:lumMod val="50000"/>
                    </a:schemeClr>
                  </a:glow>
                </a:effectLst>
                <a:latin typeface="Comic Sans MS" pitchFamily="66" charset="0"/>
              </a:rPr>
              <a:t>slobozesc</a:t>
            </a:r>
            <a:r>
              <a:rPr lang="ro-RO" b="1" smtClean="0">
                <a:solidFill>
                  <a:schemeClr val="bg1"/>
                </a:solidFill>
                <a:effectLst>
                  <a:glow rad="127000">
                    <a:schemeClr val="accent4">
                      <a:lumMod val="50000"/>
                    </a:schemeClr>
                  </a:glow>
                </a:effectLst>
                <a:latin typeface="Comic Sans MS" pitchFamily="66" charset="0"/>
              </a:rPr>
              <a:t>? Pe Baraba sau pe </a:t>
            </a:r>
            <a:r>
              <a:rPr lang="ro-RO" b="1" smtClean="0">
                <a:solidFill>
                  <a:schemeClr val="bg1"/>
                </a:solidFill>
                <a:effectLst>
                  <a:glow rad="127000">
                    <a:schemeClr val="accent4">
                      <a:lumMod val="50000"/>
                    </a:schemeClr>
                  </a:glow>
                </a:effectLst>
                <a:latin typeface="Comic Sans MS" pitchFamily="66" charset="0"/>
              </a:rPr>
              <a:t>Isus</a:t>
            </a:r>
            <a:r>
              <a:rPr lang="ro-RO" b="1" smtClean="0">
                <a:solidFill>
                  <a:schemeClr val="bg1"/>
                </a:solidFill>
                <a:effectLst>
                  <a:glow rad="127000">
                    <a:schemeClr val="accent4">
                      <a:lumMod val="50000"/>
                    </a:schemeClr>
                  </a:glow>
                </a:effectLst>
                <a:latin typeface="Comic Sans MS" pitchFamily="66" charset="0"/>
              </a:rPr>
              <a:t>, care se numeşte </a:t>
            </a:r>
            <a:r>
              <a:rPr lang="ro-RO" b="1" smtClean="0">
                <a:solidFill>
                  <a:schemeClr val="bg1"/>
                </a:solidFill>
                <a:effectLst>
                  <a:glow rad="127000">
                    <a:schemeClr val="accent4">
                      <a:lumMod val="50000"/>
                    </a:schemeClr>
                  </a:glow>
                </a:effectLst>
                <a:latin typeface="Comic Sans MS" pitchFamily="66" charset="0"/>
              </a:rPr>
              <a:t>Hristos?“</a:t>
            </a:r>
            <a:r>
              <a:rPr lang="ro-RO" b="1" smtClean="0">
                <a:solidFill>
                  <a:schemeClr val="bg1"/>
                </a:solidFill>
                <a:effectLst>
                  <a:glow rad="127000">
                    <a:schemeClr val="accent4">
                      <a:lumMod val="50000"/>
                    </a:schemeClr>
                  </a:glow>
                </a:effectLst>
                <a:latin typeface="Comic Sans MS" pitchFamily="66" charset="0"/>
              </a:rPr>
              <a:t>» </a:t>
            </a:r>
            <a:r>
              <a:rPr lang="ro-RO" sz="1400" b="1" smtClean="0">
                <a:solidFill>
                  <a:schemeClr val="bg1"/>
                </a:solidFill>
                <a:effectLst>
                  <a:glow rad="127000">
                    <a:schemeClr val="accent4">
                      <a:lumMod val="50000"/>
                    </a:schemeClr>
                  </a:glow>
                </a:effectLst>
                <a:latin typeface="Comic Sans MS" pitchFamily="66" charset="0"/>
              </a:rPr>
              <a:t>(Matei</a:t>
            </a:r>
            <a:r>
              <a:rPr lang="ro-RO" sz="1400" b="1" smtClean="0">
                <a:solidFill>
                  <a:schemeClr val="bg1"/>
                </a:solidFill>
                <a:effectLst>
                  <a:glow rad="127000">
                    <a:schemeClr val="accent4">
                      <a:lumMod val="50000"/>
                    </a:schemeClr>
                  </a:glow>
                </a:effectLst>
                <a:latin typeface="Comic Sans MS" pitchFamily="66" charset="0"/>
              </a:rPr>
              <a:t> </a:t>
            </a:r>
            <a:r>
              <a:rPr lang="ro-RO" sz="1400" b="1" smtClean="0">
                <a:solidFill>
                  <a:schemeClr val="bg1"/>
                </a:solidFill>
                <a:effectLst>
                  <a:glow rad="127000">
                    <a:schemeClr val="accent4">
                      <a:lumMod val="50000"/>
                    </a:schemeClr>
                  </a:glow>
                </a:effectLst>
                <a:latin typeface="Comic Sans MS" pitchFamily="66" charset="0"/>
              </a:rPr>
              <a:t>27:17)</a:t>
            </a:r>
            <a:endParaRPr lang="ro-RO" sz="1400" b="1">
              <a:solidFill>
                <a:schemeClr val="bg1"/>
              </a:solidFill>
              <a:effectLst>
                <a:glow rad="127000">
                  <a:schemeClr val="accent4">
                    <a:lumMod val="50000"/>
                  </a:schemeClr>
                </a:glow>
              </a:effectLst>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2253368804"/>
              </p:ext>
            </p:extLst>
          </p:nvPr>
        </p:nvGraphicFramePr>
        <p:xfrm>
          <a:off x="179512" y="141577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CuadroTexto"/>
          <p:cNvSpPr txBox="1"/>
          <p:nvPr/>
        </p:nvSpPr>
        <p:spPr>
          <a:xfrm>
            <a:off x="35496" y="5340985"/>
            <a:ext cx="6696744" cy="1400383"/>
          </a:xfrm>
          <a:prstGeom prst="rect">
            <a:avLst/>
          </a:prstGeom>
          <a:noFill/>
        </p:spPr>
        <p:txBody>
          <a:bodyPr wrap="square" rtlCol="0">
            <a:spAutoFit/>
          </a:bodyPr>
          <a:lstStyle/>
          <a:p>
            <a:pPr>
              <a:spcBef>
                <a:spcPts val="600"/>
              </a:spcBef>
            </a:pPr>
            <a:r>
              <a:rPr lang="ro-RO" sz="2000" b="1" smtClean="0"/>
              <a:t>Isus a purtat crucea care a fost pregătită pentru Baraba. Astfel, Baraba reprezenta lumea pentru ale cărei delicte a fost crucificat Isus. </a:t>
            </a:r>
          </a:p>
          <a:p>
            <a:pPr>
              <a:spcBef>
                <a:spcPts val="600"/>
              </a:spcBef>
            </a:pPr>
            <a:r>
              <a:rPr lang="ro-RO" sz="2000" b="1" smtClean="0"/>
              <a:t>Este o alegere pe care toți trebuie să o facem: Isus sau lumea</a:t>
            </a:r>
            <a:r>
              <a:rPr lang="ro-RO" sz="2000" b="1" smtClean="0"/>
              <a:t>. </a:t>
            </a:r>
            <a:endParaRPr lang="ro-RO" sz="2000" b="1"/>
          </a:p>
        </p:txBody>
      </p:sp>
      <p:pic>
        <p:nvPicPr>
          <p:cNvPr id="3074" name="Picture 2" descr="http://1.bp.blogspot.com/-KZ3RDAZ9TA4/UXKYRmU2FWI/AAAAAAAAA3c/fBo-NHopwCQ/s1600/jesus+o+barrabas.jpg"/>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a:stretch/>
        </p:blipFill>
        <p:spPr bwMode="auto">
          <a:xfrm>
            <a:off x="6516216" y="1628800"/>
            <a:ext cx="2455714" cy="208823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PC-EUNICE\FondosTematicos\Jesus\Barrabas\barrabas.jp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6674478" y="3898308"/>
            <a:ext cx="2268322" cy="2885354"/>
          </a:xfrm>
          <a:prstGeom prst="snip2DiagRect">
            <a:avLst/>
          </a:prstGeom>
          <a:solidFill>
            <a:srgbClr val="FFFFFF">
              <a:shade val="85000"/>
            </a:srgbClr>
          </a:solidFill>
          <a:ln w="381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889909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76CADEFA-A210-45EA-94EF-F9343C08C442}"/>
                                            </p:graphicEl>
                                          </p:spTgt>
                                        </p:tgtEl>
                                        <p:attrNameLst>
                                          <p:attrName>style.visibility</p:attrName>
                                        </p:attrNameLst>
                                      </p:cBhvr>
                                      <p:to>
                                        <p:strVal val="visible"/>
                                      </p:to>
                                    </p:set>
                                    <p:animEffect transition="in" filter="wipe(up)">
                                      <p:cBhvr>
                                        <p:cTn id="26" dur="500"/>
                                        <p:tgtEl>
                                          <p:spTgt spid="4">
                                            <p:graphicEl>
                                              <a:dgm id="{76CADEFA-A210-45EA-94EF-F9343C08C442}"/>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48CD70AC-34D7-45C8-8C71-66D5740EB47F}"/>
                                            </p:graphicEl>
                                          </p:spTgt>
                                        </p:tgtEl>
                                        <p:attrNameLst>
                                          <p:attrName>style.visibility</p:attrName>
                                        </p:attrNameLst>
                                      </p:cBhvr>
                                      <p:to>
                                        <p:strVal val="visible"/>
                                      </p:to>
                                    </p:set>
                                    <p:animEffect transition="in" filter="wipe(up)">
                                      <p:cBhvr>
                                        <p:cTn id="29" dur="500"/>
                                        <p:tgtEl>
                                          <p:spTgt spid="4">
                                            <p:graphicEl>
                                              <a:dgm id="{48CD70AC-34D7-45C8-8C71-66D5740EB4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
                                            <p:graphicEl>
                                              <a:dgm id="{BDB5BD3E-FC35-49F4-BC13-67A025A1CBE4}"/>
                                            </p:graphicEl>
                                          </p:spTgt>
                                        </p:tgtEl>
                                        <p:attrNameLst>
                                          <p:attrName>style.visibility</p:attrName>
                                        </p:attrNameLst>
                                      </p:cBhvr>
                                      <p:to>
                                        <p:strVal val="visible"/>
                                      </p:to>
                                    </p:set>
                                    <p:animEffect transition="in" filter="wipe(up)">
                                      <p:cBhvr>
                                        <p:cTn id="34" dur="500"/>
                                        <p:tgtEl>
                                          <p:spTgt spid="4">
                                            <p:graphicEl>
                                              <a:dgm id="{BDB5BD3E-FC35-49F4-BC13-67A025A1CBE4}"/>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
                                            <p:graphicEl>
                                              <a:dgm id="{A56868ED-D24A-43A6-A7A7-32C3DDAE346E}"/>
                                            </p:graphicEl>
                                          </p:spTgt>
                                        </p:tgtEl>
                                        <p:attrNameLst>
                                          <p:attrName>style.visibility</p:attrName>
                                        </p:attrNameLst>
                                      </p:cBhvr>
                                      <p:to>
                                        <p:strVal val="visible"/>
                                      </p:to>
                                    </p:set>
                                    <p:animEffect transition="in" filter="wipe(up)">
                                      <p:cBhvr>
                                        <p:cTn id="37" dur="500"/>
                                        <p:tgtEl>
                                          <p:spTgt spid="4">
                                            <p:graphicEl>
                                              <a:dgm id="{A56868ED-D24A-43A6-A7A7-32C3DDAE346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1" nodeType="clickEffect">
                                  <p:stCondLst>
                                    <p:cond delay="0"/>
                                  </p:stCondLst>
                                  <p:childTnLst>
                                    <p:set>
                                      <p:cBhvr>
                                        <p:cTn id="41" dur="1" fill="hold">
                                          <p:stCondLst>
                                            <p:cond delay="0"/>
                                          </p:stCondLst>
                                        </p:cTn>
                                        <p:tgtEl>
                                          <p:spTgt spid="4">
                                            <p:graphicEl>
                                              <a:dgm id="{ADFAB64A-B138-4F0F-9332-FC0A0B4919A1}"/>
                                            </p:graphicEl>
                                          </p:spTgt>
                                        </p:tgtEl>
                                        <p:attrNameLst>
                                          <p:attrName>style.visibility</p:attrName>
                                        </p:attrNameLst>
                                      </p:cBhvr>
                                      <p:to>
                                        <p:strVal val="visible"/>
                                      </p:to>
                                    </p:set>
                                    <p:animEffect transition="in" filter="wipe(up)">
                                      <p:cBhvr>
                                        <p:cTn id="42" dur="500"/>
                                        <p:tgtEl>
                                          <p:spTgt spid="4">
                                            <p:graphicEl>
                                              <a:dgm id="{ADFAB64A-B138-4F0F-9332-FC0A0B4919A1}"/>
                                            </p:graphicEl>
                                          </p:spTgt>
                                        </p:tgtEl>
                                      </p:cBhvr>
                                    </p:animEffect>
                                  </p:childTnLst>
                                </p:cTn>
                              </p:par>
                              <p:par>
                                <p:cTn id="43" presetID="22" presetClass="entr" presetSubtype="1" fill="hold" grpId="1" nodeType="withEffect">
                                  <p:stCondLst>
                                    <p:cond delay="0"/>
                                  </p:stCondLst>
                                  <p:childTnLst>
                                    <p:set>
                                      <p:cBhvr>
                                        <p:cTn id="44" dur="1" fill="hold">
                                          <p:stCondLst>
                                            <p:cond delay="0"/>
                                          </p:stCondLst>
                                        </p:cTn>
                                        <p:tgtEl>
                                          <p:spTgt spid="4">
                                            <p:graphicEl>
                                              <a:dgm id="{E123415C-8CD5-4FBC-ACBB-D82B3D6073B0}"/>
                                            </p:graphicEl>
                                          </p:spTgt>
                                        </p:tgtEl>
                                        <p:attrNameLst>
                                          <p:attrName>style.visibility</p:attrName>
                                        </p:attrNameLst>
                                      </p:cBhvr>
                                      <p:to>
                                        <p:strVal val="visible"/>
                                      </p:to>
                                    </p:set>
                                    <p:animEffect transition="in" filter="wipe(up)">
                                      <p:cBhvr>
                                        <p:cTn id="45" dur="500"/>
                                        <p:tgtEl>
                                          <p:spTgt spid="4">
                                            <p:graphicEl>
                                              <a:dgm id="{E123415C-8CD5-4FBC-ACBB-D82B3D6073B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
                                            <p:graphicEl>
                                              <a:dgm id="{0DEBB69C-C8E7-449C-997C-5DA6ECA823AE}"/>
                                            </p:graphicEl>
                                          </p:spTgt>
                                        </p:tgtEl>
                                        <p:attrNameLst>
                                          <p:attrName>style.visibility</p:attrName>
                                        </p:attrNameLst>
                                      </p:cBhvr>
                                      <p:to>
                                        <p:strVal val="visible"/>
                                      </p:to>
                                    </p:set>
                                    <p:animEffect transition="in" filter="wipe(up)">
                                      <p:cBhvr>
                                        <p:cTn id="50" dur="500"/>
                                        <p:tgtEl>
                                          <p:spTgt spid="4">
                                            <p:graphicEl>
                                              <a:dgm id="{0DEBB69C-C8E7-449C-997C-5DA6ECA823AE}"/>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
                                            <p:graphicEl>
                                              <a:dgm id="{D8CE110E-F1A9-4501-9B16-4BD80B143F29}"/>
                                            </p:graphicEl>
                                          </p:spTgt>
                                        </p:tgtEl>
                                        <p:attrNameLst>
                                          <p:attrName>style.visibility</p:attrName>
                                        </p:attrNameLst>
                                      </p:cBhvr>
                                      <p:to>
                                        <p:strVal val="visible"/>
                                      </p:to>
                                    </p:set>
                                    <p:animEffect transition="in" filter="wipe(up)">
                                      <p:cBhvr>
                                        <p:cTn id="53" dur="500"/>
                                        <p:tgtEl>
                                          <p:spTgt spid="4">
                                            <p:graphicEl>
                                              <a:dgm id="{D8CE110E-F1A9-4501-9B16-4BD80B143F29}"/>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1" nodeType="clickEffect">
                                  <p:stCondLst>
                                    <p:cond delay="0"/>
                                  </p:stCondLst>
                                  <p:childTnLst>
                                    <p:set>
                                      <p:cBhvr>
                                        <p:cTn id="57" dur="1" fill="hold">
                                          <p:stCondLst>
                                            <p:cond delay="0"/>
                                          </p:stCondLst>
                                        </p:cTn>
                                        <p:tgtEl>
                                          <p:spTgt spid="4">
                                            <p:graphicEl>
                                              <a:dgm id="{DC47BBCF-0418-478E-8BD6-89D3EA0556AC}"/>
                                            </p:graphicEl>
                                          </p:spTgt>
                                        </p:tgtEl>
                                        <p:attrNameLst>
                                          <p:attrName>style.visibility</p:attrName>
                                        </p:attrNameLst>
                                      </p:cBhvr>
                                      <p:to>
                                        <p:strVal val="visible"/>
                                      </p:to>
                                    </p:set>
                                    <p:animEffect transition="in" filter="wipe(up)">
                                      <p:cBhvr>
                                        <p:cTn id="58" dur="500"/>
                                        <p:tgtEl>
                                          <p:spTgt spid="4">
                                            <p:graphicEl>
                                              <a:dgm id="{DC47BBCF-0418-478E-8BD6-89D3EA0556AC}"/>
                                            </p:graphicEl>
                                          </p:spTgt>
                                        </p:tgtEl>
                                      </p:cBhvr>
                                    </p:animEffect>
                                  </p:childTnLst>
                                </p:cTn>
                              </p:par>
                              <p:par>
                                <p:cTn id="59" presetID="22" presetClass="entr" presetSubtype="1" fill="hold" grpId="1" nodeType="withEffect">
                                  <p:stCondLst>
                                    <p:cond delay="0"/>
                                  </p:stCondLst>
                                  <p:childTnLst>
                                    <p:set>
                                      <p:cBhvr>
                                        <p:cTn id="60" dur="1" fill="hold">
                                          <p:stCondLst>
                                            <p:cond delay="0"/>
                                          </p:stCondLst>
                                        </p:cTn>
                                        <p:tgtEl>
                                          <p:spTgt spid="4">
                                            <p:graphicEl>
                                              <a:dgm id="{71F36DE2-ACB8-4E8A-B661-5F0F6728C96C}"/>
                                            </p:graphicEl>
                                          </p:spTgt>
                                        </p:tgtEl>
                                        <p:attrNameLst>
                                          <p:attrName>style.visibility</p:attrName>
                                        </p:attrNameLst>
                                      </p:cBhvr>
                                      <p:to>
                                        <p:strVal val="visible"/>
                                      </p:to>
                                    </p:set>
                                    <p:animEffect transition="in" filter="wipe(up)">
                                      <p:cBhvr>
                                        <p:cTn id="61" dur="500"/>
                                        <p:tgtEl>
                                          <p:spTgt spid="4">
                                            <p:graphicEl>
                                              <a:dgm id="{71F36DE2-ACB8-4E8A-B661-5F0F6728C96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4">
                                            <p:graphicEl>
                                              <a:dgm id="{F866AF5F-97C4-49E6-BCF3-B1847174280C}"/>
                                            </p:graphicEl>
                                          </p:spTgt>
                                        </p:tgtEl>
                                        <p:attrNameLst>
                                          <p:attrName>style.visibility</p:attrName>
                                        </p:attrNameLst>
                                      </p:cBhvr>
                                      <p:to>
                                        <p:strVal val="visible"/>
                                      </p:to>
                                    </p:set>
                                    <p:animEffect transition="in" filter="wipe(up)">
                                      <p:cBhvr>
                                        <p:cTn id="66" dur="500"/>
                                        <p:tgtEl>
                                          <p:spTgt spid="4">
                                            <p:graphicEl>
                                              <a:dgm id="{F866AF5F-97C4-49E6-BCF3-B1847174280C}"/>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
                                            <p:graphicEl>
                                              <a:dgm id="{F8B3D768-07A2-4572-8EA0-6A2E28123DED}"/>
                                            </p:graphicEl>
                                          </p:spTgt>
                                        </p:tgtEl>
                                        <p:attrNameLst>
                                          <p:attrName>style.visibility</p:attrName>
                                        </p:attrNameLst>
                                      </p:cBhvr>
                                      <p:to>
                                        <p:strVal val="visible"/>
                                      </p:to>
                                    </p:set>
                                    <p:animEffect transition="in" filter="wipe(up)">
                                      <p:cBhvr>
                                        <p:cTn id="69" dur="500"/>
                                        <p:tgtEl>
                                          <p:spTgt spid="4">
                                            <p:graphicEl>
                                              <a:dgm id="{F8B3D768-07A2-4572-8EA0-6A2E28123DE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1" nodeType="clickEffect">
                                  <p:stCondLst>
                                    <p:cond delay="0"/>
                                  </p:stCondLst>
                                  <p:childTnLst>
                                    <p:set>
                                      <p:cBhvr>
                                        <p:cTn id="73" dur="1" fill="hold">
                                          <p:stCondLst>
                                            <p:cond delay="0"/>
                                          </p:stCondLst>
                                        </p:cTn>
                                        <p:tgtEl>
                                          <p:spTgt spid="4">
                                            <p:graphicEl>
                                              <a:dgm id="{0577BDFD-091A-4023-9359-D2AC40555EB5}"/>
                                            </p:graphicEl>
                                          </p:spTgt>
                                        </p:tgtEl>
                                        <p:attrNameLst>
                                          <p:attrName>style.visibility</p:attrName>
                                        </p:attrNameLst>
                                      </p:cBhvr>
                                      <p:to>
                                        <p:strVal val="visible"/>
                                      </p:to>
                                    </p:set>
                                    <p:animEffect transition="in" filter="wipe(up)">
                                      <p:cBhvr>
                                        <p:cTn id="74" dur="500"/>
                                        <p:tgtEl>
                                          <p:spTgt spid="4">
                                            <p:graphicEl>
                                              <a:dgm id="{0577BDFD-091A-4023-9359-D2AC40555EB5}"/>
                                            </p:graphicEl>
                                          </p:spTgt>
                                        </p:tgtEl>
                                      </p:cBhvr>
                                    </p:animEffect>
                                  </p:childTnLst>
                                </p:cTn>
                              </p:par>
                              <p:par>
                                <p:cTn id="75" presetID="22" presetClass="entr" presetSubtype="1" fill="hold" grpId="1" nodeType="withEffect">
                                  <p:stCondLst>
                                    <p:cond delay="0"/>
                                  </p:stCondLst>
                                  <p:childTnLst>
                                    <p:set>
                                      <p:cBhvr>
                                        <p:cTn id="76" dur="1" fill="hold">
                                          <p:stCondLst>
                                            <p:cond delay="0"/>
                                          </p:stCondLst>
                                        </p:cTn>
                                        <p:tgtEl>
                                          <p:spTgt spid="4">
                                            <p:graphicEl>
                                              <a:dgm id="{FA0C99CE-7DD9-4F37-AC8F-D05E0702D59A}"/>
                                            </p:graphicEl>
                                          </p:spTgt>
                                        </p:tgtEl>
                                        <p:attrNameLst>
                                          <p:attrName>style.visibility</p:attrName>
                                        </p:attrNameLst>
                                      </p:cBhvr>
                                      <p:to>
                                        <p:strVal val="visible"/>
                                      </p:to>
                                    </p:set>
                                    <p:animEffect transition="in" filter="wipe(up)">
                                      <p:cBhvr>
                                        <p:cTn id="77" dur="500"/>
                                        <p:tgtEl>
                                          <p:spTgt spid="4">
                                            <p:graphicEl>
                                              <a:dgm id="{FA0C99CE-7DD9-4F37-AC8F-D05E0702D59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076"/>
                                        </p:tgtEl>
                                        <p:attrNameLst>
                                          <p:attrName>style.visibility</p:attrName>
                                        </p:attrNameLst>
                                      </p:cBhvr>
                                      <p:to>
                                        <p:strVal val="visible"/>
                                      </p:to>
                                    </p:set>
                                    <p:animEffect transition="in" filter="randombar(horizontal)">
                                      <p:cBhvr>
                                        <p:cTn id="82" dur="500"/>
                                        <p:tgtEl>
                                          <p:spTgt spid="3076"/>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5">
                                            <p:txEl>
                                              <p:pRg st="0" end="0"/>
                                            </p:txEl>
                                          </p:spTgt>
                                        </p:tgtEl>
                                        <p:attrNameLst>
                                          <p:attrName>style.visibility</p:attrName>
                                        </p:attrNameLst>
                                      </p:cBhvr>
                                      <p:to>
                                        <p:strVal val="visible"/>
                                      </p:to>
                                    </p:set>
                                    <p:animEffect transition="in" filter="wipe(left)">
                                      <p:cBhvr>
                                        <p:cTn id="86" dur="500"/>
                                        <p:tgtEl>
                                          <p:spTgt spid="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Effect transition="in" filter="wipe(left)">
                                      <p:cBhvr>
                                        <p:cTn id="9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4" grpId="0" uiExpand="1">
        <p:bldSub>
          <a:bldDgm bld="lvlAtOnce"/>
        </p:bldSub>
      </p:bldGraphic>
      <p:bldGraphic spid="4" grpId="1" uiExpand="1">
        <p:bldSub>
          <a:bldDgm bld="lvlAtOnce"/>
        </p:bldSub>
      </p:bldGraphic>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79712" y="0"/>
            <a:ext cx="6768752"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ÎNLOCUITORUL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NOSTRU</a:t>
            </a:r>
            <a:endPar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2195736" y="705470"/>
            <a:ext cx="6696744" cy="923330"/>
          </a:xfrm>
          <a:prstGeom prst="rect">
            <a:avLst/>
          </a:prstGeom>
        </p:spPr>
        <p:txBody>
          <a:bodyPr wrap="square">
            <a:spAutoFit/>
          </a:bodyPr>
          <a:lstStyle/>
          <a:p>
            <a:r>
              <a:rPr lang="ro-RO" b="1" smtClean="0">
                <a:solidFill>
                  <a:schemeClr val="accent4">
                    <a:lumMod val="40000"/>
                    <a:lumOff val="60000"/>
                  </a:schemeClr>
                </a:solidFill>
                <a:effectLst>
                  <a:glow rad="127000">
                    <a:schemeClr val="accent4">
                      <a:lumMod val="50000"/>
                    </a:schemeClr>
                  </a:glow>
                </a:effectLst>
                <a:latin typeface="Comic Sans MS" pitchFamily="66" charset="0"/>
              </a:rPr>
              <a:t>«</a:t>
            </a:r>
            <a:r>
              <a:rPr lang="ro-RO" b="1" smtClean="0">
                <a:solidFill>
                  <a:schemeClr val="accent4">
                    <a:lumMod val="40000"/>
                    <a:lumOff val="60000"/>
                  </a:schemeClr>
                </a:solidFill>
                <a:effectLst>
                  <a:glow rad="127000">
                    <a:schemeClr val="accent4">
                      <a:lumMod val="50000"/>
                    </a:schemeClr>
                  </a:glow>
                </a:effectLst>
                <a:latin typeface="Comic Sans MS" pitchFamily="66" charset="0"/>
              </a:rPr>
              <a:t>Şi pe la ceasul al </a:t>
            </a:r>
            <a:r>
              <a:rPr lang="ro-RO" b="1" smtClean="0">
                <a:solidFill>
                  <a:schemeClr val="accent4">
                    <a:lumMod val="40000"/>
                    <a:lumOff val="60000"/>
                  </a:schemeClr>
                </a:solidFill>
                <a:effectLst>
                  <a:glow rad="127000">
                    <a:schemeClr val="accent4">
                      <a:lumMod val="50000"/>
                    </a:schemeClr>
                  </a:glow>
                </a:effectLst>
                <a:latin typeface="Comic Sans MS" pitchFamily="66" charset="0"/>
              </a:rPr>
              <a:t>nouălea</a:t>
            </a:r>
            <a:r>
              <a:rPr lang="ro-RO" b="1" smtClean="0">
                <a:solidFill>
                  <a:schemeClr val="accent4">
                    <a:lumMod val="40000"/>
                    <a:lumOff val="60000"/>
                  </a:schemeClr>
                </a:solidFill>
                <a:effectLst>
                  <a:glow rad="127000">
                    <a:schemeClr val="accent4">
                      <a:lumMod val="50000"/>
                    </a:schemeClr>
                  </a:glow>
                </a:effectLst>
                <a:latin typeface="Comic Sans MS" pitchFamily="66" charset="0"/>
              </a:rPr>
              <a:t>, Isus a strigat cu glas </a:t>
            </a:r>
            <a:r>
              <a:rPr lang="ro-RO" b="1" smtClean="0">
                <a:solidFill>
                  <a:schemeClr val="accent4">
                    <a:lumMod val="40000"/>
                    <a:lumOff val="60000"/>
                  </a:schemeClr>
                </a:solidFill>
                <a:effectLst>
                  <a:glow rad="127000">
                    <a:schemeClr val="accent4">
                      <a:lumMod val="50000"/>
                    </a:schemeClr>
                  </a:glow>
                </a:effectLst>
                <a:latin typeface="Comic Sans MS" pitchFamily="66" charset="0"/>
              </a:rPr>
              <a:t>tare</a:t>
            </a:r>
            <a:r>
              <a:rPr lang="ro-RO"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b="1" smtClean="0">
                <a:solidFill>
                  <a:schemeClr val="accent4">
                    <a:lumMod val="40000"/>
                    <a:lumOff val="60000"/>
                  </a:schemeClr>
                </a:solidFill>
                <a:effectLst>
                  <a:glow rad="127000">
                    <a:schemeClr val="accent4">
                      <a:lumMod val="50000"/>
                    </a:schemeClr>
                  </a:glow>
                </a:effectLst>
                <a:latin typeface="Comic Sans MS" pitchFamily="66" charset="0"/>
              </a:rPr>
              <a:t>„Eli</a:t>
            </a:r>
            <a:r>
              <a:rPr lang="ro-RO"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b="1" smtClean="0">
                <a:solidFill>
                  <a:schemeClr val="accent4">
                    <a:lumMod val="40000"/>
                    <a:lumOff val="60000"/>
                  </a:schemeClr>
                </a:solidFill>
                <a:effectLst>
                  <a:glow rad="127000">
                    <a:schemeClr val="accent4">
                      <a:lumMod val="50000"/>
                    </a:schemeClr>
                  </a:glow>
                </a:effectLst>
                <a:latin typeface="Comic Sans MS" pitchFamily="66" charset="0"/>
              </a:rPr>
              <a:t>Eli</a:t>
            </a:r>
            <a:r>
              <a:rPr lang="ro-RO" b="1" smtClean="0">
                <a:solidFill>
                  <a:schemeClr val="accent4">
                    <a:lumMod val="40000"/>
                    <a:lumOff val="60000"/>
                  </a:schemeClr>
                </a:solidFill>
                <a:effectLst>
                  <a:glow rad="127000">
                    <a:schemeClr val="accent4">
                      <a:lumMod val="50000"/>
                    </a:schemeClr>
                  </a:glow>
                </a:effectLst>
                <a:latin typeface="Comic Sans MS" pitchFamily="66" charset="0"/>
              </a:rPr>
              <a:t>, Lama </a:t>
            </a:r>
            <a:r>
              <a:rPr lang="ro-RO" b="1" smtClean="0">
                <a:solidFill>
                  <a:schemeClr val="accent4">
                    <a:lumMod val="40000"/>
                    <a:lumOff val="60000"/>
                  </a:schemeClr>
                </a:solidFill>
                <a:effectLst>
                  <a:glow rad="127000">
                    <a:schemeClr val="accent4">
                      <a:lumMod val="50000"/>
                    </a:schemeClr>
                  </a:glow>
                </a:effectLst>
                <a:latin typeface="Comic Sans MS" pitchFamily="66" charset="0"/>
              </a:rPr>
              <a:t>Sabactani</a:t>
            </a:r>
            <a:r>
              <a:rPr lang="ro-RO"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b="1" smtClean="0">
                <a:solidFill>
                  <a:schemeClr val="accent4">
                    <a:lumMod val="40000"/>
                    <a:lumOff val="60000"/>
                  </a:schemeClr>
                </a:solidFill>
                <a:effectLst>
                  <a:glow rad="127000">
                    <a:schemeClr val="accent4">
                      <a:lumMod val="50000"/>
                    </a:schemeClr>
                  </a:glow>
                </a:effectLst>
                <a:latin typeface="Comic Sans MS" pitchFamily="66" charset="0"/>
              </a:rPr>
              <a:t>adică</a:t>
            </a:r>
            <a:r>
              <a:rPr lang="ro-RO"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b="1" smtClean="0">
                <a:solidFill>
                  <a:schemeClr val="accent4">
                    <a:lumMod val="40000"/>
                    <a:lumOff val="60000"/>
                  </a:schemeClr>
                </a:solidFill>
                <a:effectLst>
                  <a:glow rad="127000">
                    <a:schemeClr val="accent4">
                      <a:lumMod val="50000"/>
                    </a:schemeClr>
                  </a:glow>
                </a:effectLst>
                <a:latin typeface="Comic Sans MS" pitchFamily="66" charset="0"/>
              </a:rPr>
              <a:t>„</a:t>
            </a:r>
            <a:r>
              <a:rPr lang="ro-RO" b="1" smtClean="0">
                <a:solidFill>
                  <a:schemeClr val="accent4">
                    <a:lumMod val="40000"/>
                    <a:lumOff val="60000"/>
                  </a:schemeClr>
                </a:solidFill>
                <a:effectLst>
                  <a:glow rad="127000">
                    <a:schemeClr val="accent4">
                      <a:lumMod val="50000"/>
                    </a:schemeClr>
                  </a:glow>
                </a:effectLst>
                <a:latin typeface="Comic Sans MS" pitchFamily="66" charset="0"/>
              </a:rPr>
              <a:t>Dumnezeul </a:t>
            </a:r>
            <a:r>
              <a:rPr lang="ro-RO" b="1" smtClean="0">
                <a:solidFill>
                  <a:schemeClr val="accent4">
                    <a:lumMod val="40000"/>
                    <a:lumOff val="60000"/>
                  </a:schemeClr>
                </a:solidFill>
                <a:effectLst>
                  <a:glow rad="127000">
                    <a:schemeClr val="accent4">
                      <a:lumMod val="50000"/>
                    </a:schemeClr>
                  </a:glow>
                </a:effectLst>
                <a:latin typeface="Comic Sans MS" pitchFamily="66" charset="0"/>
              </a:rPr>
              <a:t>Meu</a:t>
            </a:r>
            <a:r>
              <a:rPr lang="ro-RO" b="1" smtClean="0">
                <a:solidFill>
                  <a:schemeClr val="accent4">
                    <a:lumMod val="40000"/>
                    <a:lumOff val="60000"/>
                  </a:schemeClr>
                </a:solidFill>
                <a:effectLst>
                  <a:glow rad="127000">
                    <a:schemeClr val="accent4">
                      <a:lumMod val="50000"/>
                    </a:schemeClr>
                  </a:glow>
                </a:effectLst>
                <a:latin typeface="Comic Sans MS" pitchFamily="66" charset="0"/>
              </a:rPr>
              <a:t>, Dumnezeul </a:t>
            </a:r>
            <a:r>
              <a:rPr lang="ro-RO" b="1" smtClean="0">
                <a:solidFill>
                  <a:schemeClr val="accent4">
                    <a:lumMod val="40000"/>
                    <a:lumOff val="60000"/>
                  </a:schemeClr>
                </a:solidFill>
                <a:effectLst>
                  <a:glow rad="127000">
                    <a:schemeClr val="accent4">
                      <a:lumMod val="50000"/>
                    </a:schemeClr>
                  </a:glow>
                </a:effectLst>
                <a:latin typeface="Comic Sans MS" pitchFamily="66" charset="0"/>
              </a:rPr>
              <a:t>Meu</a:t>
            </a:r>
            <a:r>
              <a:rPr lang="ro-RO" b="1" smtClean="0">
                <a:solidFill>
                  <a:schemeClr val="accent4">
                    <a:lumMod val="40000"/>
                    <a:lumOff val="60000"/>
                  </a:schemeClr>
                </a:solidFill>
                <a:effectLst>
                  <a:glow rad="127000">
                    <a:schemeClr val="accent4">
                      <a:lumMod val="50000"/>
                    </a:schemeClr>
                  </a:glow>
                </a:effectLst>
                <a:latin typeface="Comic Sans MS" pitchFamily="66" charset="0"/>
              </a:rPr>
              <a:t>, pentru ce M-ai </a:t>
            </a:r>
            <a:r>
              <a:rPr lang="ro-RO" b="1" smtClean="0">
                <a:solidFill>
                  <a:schemeClr val="accent4">
                    <a:lumMod val="40000"/>
                    <a:lumOff val="60000"/>
                  </a:schemeClr>
                </a:solidFill>
                <a:effectLst>
                  <a:glow rad="127000">
                    <a:schemeClr val="accent4">
                      <a:lumMod val="50000"/>
                    </a:schemeClr>
                  </a:glow>
                </a:effectLst>
                <a:latin typeface="Comic Sans MS" pitchFamily="66" charset="0"/>
              </a:rPr>
              <a:t>părăsit?“</a:t>
            </a:r>
            <a:r>
              <a:rPr lang="ro-RO"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sz="1400" b="1" smtClean="0">
                <a:solidFill>
                  <a:schemeClr val="accent4">
                    <a:lumMod val="40000"/>
                    <a:lumOff val="60000"/>
                  </a:schemeClr>
                </a:solidFill>
                <a:effectLst>
                  <a:glow rad="127000">
                    <a:schemeClr val="accent4">
                      <a:lumMod val="50000"/>
                    </a:schemeClr>
                  </a:glow>
                </a:effectLst>
                <a:latin typeface="Comic Sans MS" pitchFamily="66" charset="0"/>
              </a:rPr>
              <a:t>(Matei</a:t>
            </a:r>
            <a:r>
              <a:rPr lang="ro-RO" sz="1400" b="1" smtClean="0">
                <a:solidFill>
                  <a:schemeClr val="accent4">
                    <a:lumMod val="40000"/>
                    <a:lumOff val="60000"/>
                  </a:schemeClr>
                </a:solidFill>
                <a:effectLst>
                  <a:glow rad="127000">
                    <a:schemeClr val="accent4">
                      <a:lumMod val="50000"/>
                    </a:schemeClr>
                  </a:glow>
                </a:effectLst>
                <a:latin typeface="Comic Sans MS" pitchFamily="66" charset="0"/>
              </a:rPr>
              <a:t> </a:t>
            </a:r>
            <a:r>
              <a:rPr lang="ro-RO" sz="1400" b="1" smtClean="0">
                <a:solidFill>
                  <a:schemeClr val="accent4">
                    <a:lumMod val="40000"/>
                    <a:lumOff val="60000"/>
                  </a:schemeClr>
                </a:solidFill>
                <a:effectLst>
                  <a:glow rad="127000">
                    <a:schemeClr val="accent4">
                      <a:lumMod val="50000"/>
                    </a:schemeClr>
                  </a:glow>
                </a:effectLst>
                <a:latin typeface="Comic Sans MS" pitchFamily="66" charset="0"/>
              </a:rPr>
              <a:t>27:46)</a:t>
            </a:r>
            <a:endParaRPr lang="ro-RO" sz="1400" b="1">
              <a:solidFill>
                <a:schemeClr val="accent4">
                  <a:lumMod val="40000"/>
                  <a:lumOff val="60000"/>
                </a:schemeClr>
              </a:solidFill>
              <a:effectLst>
                <a:glow rad="127000">
                  <a:schemeClr val="accent4">
                    <a:lumMod val="50000"/>
                  </a:schemeClr>
                </a:glow>
              </a:effectLst>
              <a:latin typeface="Comic Sans MS" pitchFamily="66" charset="0"/>
            </a:endParaRPr>
          </a:p>
        </p:txBody>
      </p:sp>
      <p:sp>
        <p:nvSpPr>
          <p:cNvPr id="4" name="3 CuadroTexto"/>
          <p:cNvSpPr txBox="1"/>
          <p:nvPr/>
        </p:nvSpPr>
        <p:spPr>
          <a:xfrm>
            <a:off x="0" y="1988840"/>
            <a:ext cx="3707904" cy="4555093"/>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Recitând cuvintele </a:t>
            </a:r>
            <a:r>
              <a:rPr lang="ro-RO" sz="2000" b="1" smtClean="0">
                <a:solidFill>
                  <a:schemeClr val="bg1"/>
                </a:solidFill>
                <a:effectLst>
                  <a:glow rad="127000">
                    <a:schemeClr val="tx1"/>
                  </a:glow>
                </a:effectLst>
              </a:rPr>
              <a:t>Psalmului </a:t>
            </a:r>
            <a:r>
              <a:rPr lang="ro-RO" sz="2000" b="1" smtClean="0">
                <a:solidFill>
                  <a:schemeClr val="bg1"/>
                </a:solidFill>
                <a:effectLst>
                  <a:glow rad="127000">
                    <a:schemeClr val="tx1"/>
                  </a:glow>
                </a:effectLst>
              </a:rPr>
              <a:t>22:1,  </a:t>
            </a:r>
            <a:r>
              <a:rPr lang="ro-RO" sz="2000" b="1" smtClean="0">
                <a:solidFill>
                  <a:schemeClr val="bg1"/>
                </a:solidFill>
                <a:effectLst>
                  <a:glow rad="127000">
                    <a:schemeClr val="tx1"/>
                  </a:glow>
                </a:effectLst>
              </a:rPr>
              <a:t>Isus a arătat teribila despărțire de Tatăl pe care o produce păcatul. </a:t>
            </a:r>
          </a:p>
          <a:p>
            <a:pPr>
              <a:spcBef>
                <a:spcPts val="600"/>
              </a:spcBef>
            </a:pPr>
            <a:r>
              <a:rPr lang="ro-RO" sz="2000" b="1" smtClean="0">
                <a:solidFill>
                  <a:schemeClr val="bg1"/>
                </a:solidFill>
                <a:effectLst>
                  <a:glow rad="127000">
                    <a:schemeClr val="tx1"/>
                  </a:glow>
                </a:effectLst>
              </a:rPr>
              <a:t>Numai Dumnezeu putea lua asupra Sa păcatul nostru și să sufere moartea veșnică – despărțirea totală de Tatăl – în locul nostru. </a:t>
            </a:r>
          </a:p>
          <a:p>
            <a:pPr>
              <a:spcBef>
                <a:spcPts val="600"/>
              </a:spcBef>
            </a:pPr>
            <a:r>
              <a:rPr lang="ro-RO" sz="2000" b="1" smtClean="0">
                <a:solidFill>
                  <a:schemeClr val="bg1"/>
                </a:solidFill>
                <a:effectLst>
                  <a:glow rad="127000">
                    <a:schemeClr val="tx1"/>
                  </a:glow>
                </a:effectLst>
              </a:rPr>
              <a:t>În ciuda fricii îngrozitoare, credința lui Isus a rămas intactă. S-a păstrat fidel până la sfârșit</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 «Tată</a:t>
            </a:r>
            <a:r>
              <a:rPr lang="ro-RO" sz="2000" b="1" smtClean="0">
                <a:solidFill>
                  <a:schemeClr val="bg1"/>
                </a:solidFill>
                <a:effectLst>
                  <a:glow rad="127000">
                    <a:schemeClr val="tx1"/>
                  </a:glow>
                </a:effectLst>
              </a:rPr>
              <a:t>, în mâinile Tale Îmi </a:t>
            </a:r>
            <a:r>
              <a:rPr lang="ro-RO" sz="2000" b="1" smtClean="0">
                <a:solidFill>
                  <a:schemeClr val="bg1"/>
                </a:solidFill>
                <a:effectLst>
                  <a:glow rad="127000">
                    <a:schemeClr val="tx1"/>
                  </a:glow>
                </a:effectLst>
              </a:rPr>
              <a:t>încredințez </a:t>
            </a:r>
            <a:r>
              <a:rPr lang="ro-RO" sz="2000" b="1" smtClean="0">
                <a:solidFill>
                  <a:schemeClr val="bg1"/>
                </a:solidFill>
                <a:effectLst>
                  <a:glow rad="127000">
                    <a:schemeClr val="tx1"/>
                  </a:glow>
                </a:effectLst>
              </a:rPr>
              <a:t>Duhul</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Luca 23:46</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4098" name="Picture 2" descr="\\PC-EUNICE\FondosTematicos\Jesus\Cruz\1146462_617947294902754_1121051229_n.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79512" y="188640"/>
            <a:ext cx="1800200" cy="1672574"/>
          </a:xfrm>
          <a:prstGeom prst="rect">
            <a:avLst/>
          </a:prstGeom>
          <a:ln w="88900" cap="sq" cmpd="thickThin">
            <a:solidFill>
              <a:schemeClr val="accent4">
                <a:lumMod val="40000"/>
                <a:lumOff val="60000"/>
              </a:schemeClr>
            </a:solidFill>
            <a:prstDash val="solid"/>
            <a:miter lim="800000"/>
          </a:ln>
          <a:effectLst>
            <a:innerShdw blurRad="76200">
              <a:srgbClr val="000000"/>
            </a:innerShdw>
          </a:effectLst>
          <a:scene3d>
            <a:camera prst="orthographicFront"/>
            <a:lightRig rig="threePt" dir="t"/>
          </a:scene3d>
          <a:sp3d>
            <a:bevelT w="152400" h="50800" prst="softRound"/>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3482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left)">
                                      <p:cBhvr>
                                        <p:cTn id="16" dur="500"/>
                                        <p:tgtEl>
                                          <p:spTgt spid="409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xmlns="">
                  <a14:imgLayer r:embed="rId3">
                    <a14:imgEffect>
                      <a14:brightnessContrast bright="-24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76745"/>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ÎNLOCUITORUL </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SANCTUARULUI</a:t>
            </a:r>
            <a:endParaRPr lang="ro-RO"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3071802" y="727536"/>
            <a:ext cx="6072198" cy="1415772"/>
          </a:xfrm>
          <a:prstGeom prst="rect">
            <a:avLst/>
          </a:prstGeom>
        </p:spPr>
        <p:txBody>
          <a:bodyPr wrap="square">
            <a:spAutoFit/>
          </a:bodyPr>
          <a:lstStyle/>
          <a:p>
            <a:r>
              <a:rPr lang="ro-RO" b="1" dirty="0" smtClean="0">
                <a:solidFill>
                  <a:schemeClr val="accent2">
                    <a:lumMod val="40000"/>
                    <a:lumOff val="60000"/>
                  </a:schemeClr>
                </a:solidFill>
                <a:latin typeface="Comic Sans MS" pitchFamily="66" charset="0"/>
              </a:rPr>
              <a:t>«Şi îndată perdeaua dinăuntrul Templului s-a rupt în două, de sus până jos, pământul s-a cutremurat, stâncile s-au despicat,mormintele s-au deschis şi multe trupuri ale sfinţilor care muriseră, au înviat.» </a:t>
            </a:r>
            <a:r>
              <a:rPr lang="ro-RO" sz="1400" b="1" dirty="0" smtClean="0">
                <a:solidFill>
                  <a:schemeClr val="accent2">
                    <a:lumMod val="40000"/>
                    <a:lumOff val="60000"/>
                  </a:schemeClr>
                </a:solidFill>
                <a:latin typeface="Comic Sans MS" pitchFamily="66" charset="0"/>
              </a:rPr>
              <a:t>(Matei 27:51-52)</a:t>
            </a:r>
            <a:endParaRPr lang="ro-RO" sz="1400" b="1" dirty="0">
              <a:solidFill>
                <a:schemeClr val="accent2">
                  <a:lumMod val="40000"/>
                  <a:lumOff val="60000"/>
                </a:schemeClr>
              </a:solidFill>
              <a:latin typeface="Comic Sans MS" pitchFamily="66" charset="0"/>
            </a:endParaRPr>
          </a:p>
        </p:txBody>
      </p:sp>
      <p:sp>
        <p:nvSpPr>
          <p:cNvPr id="4" name="3 CuadroTexto"/>
          <p:cNvSpPr txBox="1"/>
          <p:nvPr/>
        </p:nvSpPr>
        <p:spPr>
          <a:xfrm>
            <a:off x="3059832" y="2038335"/>
            <a:ext cx="6048672" cy="707886"/>
          </a:xfrm>
          <a:prstGeom prst="rect">
            <a:avLst/>
          </a:prstGeom>
          <a:noFill/>
        </p:spPr>
        <p:txBody>
          <a:bodyPr wrap="square" rtlCol="0">
            <a:spAutoFit/>
          </a:bodyPr>
          <a:lstStyle/>
          <a:p>
            <a:r>
              <a:rPr lang="ro-RO" sz="2000" b="1" dirty="0" smtClean="0">
                <a:solidFill>
                  <a:schemeClr val="bg1"/>
                </a:solidFill>
              </a:rPr>
              <a:t>La moartea lui Isus au avut loc două evenimente </a:t>
            </a:r>
            <a:r>
              <a:rPr lang="ro-RO" sz="2000" b="1" dirty="0" smtClean="0">
                <a:solidFill>
                  <a:schemeClr val="bg1"/>
                </a:solidFill>
              </a:rPr>
              <a:t>semnificative:</a:t>
            </a:r>
            <a:endParaRPr lang="ro-RO" sz="2000" b="1" dirty="0">
              <a:solidFill>
                <a:schemeClr val="bg1"/>
              </a:solidFill>
            </a:endParaRPr>
          </a:p>
        </p:txBody>
      </p:sp>
      <p:sp>
        <p:nvSpPr>
          <p:cNvPr id="5" name="4 CuadroTexto"/>
          <p:cNvSpPr txBox="1"/>
          <p:nvPr/>
        </p:nvSpPr>
        <p:spPr>
          <a:xfrm>
            <a:off x="3040764" y="2708920"/>
            <a:ext cx="5995732" cy="1631216"/>
          </a:xfrm>
          <a:prstGeom prst="rect">
            <a:avLst/>
          </a:prstGeom>
          <a:noFill/>
        </p:spPr>
        <p:txBody>
          <a:bodyPr wrap="square" rtlCol="0">
            <a:spAutoFit/>
          </a:bodyPr>
          <a:lstStyle/>
          <a:p>
            <a:pPr marL="342900" indent="-342900">
              <a:buFont typeface="+mj-lt"/>
              <a:buAutoNum type="arabicPeriod"/>
            </a:pPr>
            <a:r>
              <a:rPr lang="ro-RO" sz="2000" b="1" smtClean="0">
                <a:solidFill>
                  <a:schemeClr val="bg2">
                    <a:lumMod val="75000"/>
                  </a:schemeClr>
                </a:solidFill>
              </a:rPr>
              <a:t>Perdeaua din Sfânta Sfintelor </a:t>
            </a:r>
            <a:r>
              <a:rPr lang="ro-RO" sz="2000" b="1" smtClean="0">
                <a:solidFill>
                  <a:schemeClr val="bg2">
                    <a:lumMod val="75000"/>
                  </a:schemeClr>
                </a:solidFill>
              </a:rPr>
              <a:t>s-a </a:t>
            </a:r>
            <a:r>
              <a:rPr lang="ro-RO" sz="2000" b="1" smtClean="0">
                <a:solidFill>
                  <a:schemeClr val="bg2">
                    <a:lumMod val="75000"/>
                  </a:schemeClr>
                </a:solidFill>
              </a:rPr>
              <a:t>rupt</a:t>
            </a:r>
            <a:r>
              <a:rPr lang="ro-RO" sz="2000" b="1" smtClean="0">
                <a:solidFill>
                  <a:schemeClr val="bg2">
                    <a:lumMod val="75000"/>
                  </a:schemeClr>
                </a:solidFill>
              </a:rPr>
              <a:t>.</a:t>
            </a:r>
          </a:p>
          <a:p>
            <a:pPr marL="800100" lvl="1" indent="-342900">
              <a:buClr>
                <a:schemeClr val="tx2">
                  <a:lumMod val="60000"/>
                  <a:lumOff val="40000"/>
                </a:schemeClr>
              </a:buClr>
              <a:buFont typeface="Wingdings" pitchFamily="2" charset="2"/>
              <a:buChar char="q"/>
            </a:pPr>
            <a:r>
              <a:rPr lang="ro-RO" sz="2000" b="1" smtClean="0">
                <a:solidFill>
                  <a:schemeClr val="bg1"/>
                </a:solidFill>
              </a:rPr>
              <a:t>Evenimentul </a:t>
            </a:r>
            <a:r>
              <a:rPr lang="ro-RO" sz="2000" b="1" smtClean="0">
                <a:solidFill>
                  <a:schemeClr val="bg1"/>
                </a:solidFill>
              </a:rPr>
              <a:t>care era simbolizat de jertfele din sanctuar s-a împlinit. Nu mai era nevoie să se verse sângele animalelor, deoarece sângele Mielului a fost deja vărsat</a:t>
            </a:r>
            <a:r>
              <a:rPr lang="ro-RO" sz="2000" b="1" smtClean="0">
                <a:solidFill>
                  <a:schemeClr val="bg1"/>
                </a:solidFill>
              </a:rPr>
              <a:t>. </a:t>
            </a:r>
            <a:endParaRPr lang="ro-RO" sz="2000" b="1" smtClean="0">
              <a:solidFill>
                <a:schemeClr val="bg1"/>
              </a:solidFill>
            </a:endParaRPr>
          </a:p>
        </p:txBody>
      </p:sp>
      <p:pic>
        <p:nvPicPr>
          <p:cNvPr id="1029" name="Picture 5" descr="G:\Dibujos\Jesus\Crucifixion\RH-VeilRent2.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5496" y="580839"/>
            <a:ext cx="3005268" cy="4288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54241" y="4869160"/>
            <a:ext cx="5957919" cy="1938992"/>
          </a:xfrm>
          <a:prstGeom prst="rect">
            <a:avLst/>
          </a:prstGeom>
        </p:spPr>
        <p:txBody>
          <a:bodyPr wrap="square">
            <a:spAutoFit/>
          </a:bodyPr>
          <a:lstStyle/>
          <a:p>
            <a:pPr marL="355600" lvl="0" indent="-355600">
              <a:buFont typeface="+mj-lt"/>
              <a:buAutoNum type="arabicPeriod" startAt="2"/>
            </a:pPr>
            <a:r>
              <a:rPr lang="ro-RO" sz="2000" b="1" smtClean="0">
                <a:solidFill>
                  <a:schemeClr val="bg2">
                    <a:lumMod val="75000"/>
                  </a:schemeClr>
                </a:solidFill>
              </a:rPr>
              <a:t>Mormintele s-au deschis și câțiva sfinți au </a:t>
            </a:r>
            <a:r>
              <a:rPr lang="ro-RO" sz="2000" b="1" smtClean="0">
                <a:solidFill>
                  <a:schemeClr val="bg2">
                    <a:lumMod val="75000"/>
                  </a:schemeClr>
                </a:solidFill>
              </a:rPr>
              <a:t>înviat </a:t>
            </a:r>
            <a:r>
              <a:rPr lang="ro-RO" sz="2000" b="1" smtClean="0">
                <a:solidFill>
                  <a:schemeClr val="bg2">
                    <a:lumMod val="75000"/>
                  </a:schemeClr>
                </a:solidFill>
              </a:rPr>
              <a:t>(după </a:t>
            </a:r>
            <a:r>
              <a:rPr lang="ro-RO" sz="2000" b="1" smtClean="0">
                <a:solidFill>
                  <a:schemeClr val="bg2">
                    <a:lumMod val="75000"/>
                  </a:schemeClr>
                </a:solidFill>
              </a:rPr>
              <a:t>ce Isus a </a:t>
            </a:r>
            <a:r>
              <a:rPr lang="ro-RO" sz="2000" b="1" smtClean="0">
                <a:solidFill>
                  <a:schemeClr val="bg2">
                    <a:lumMod val="75000"/>
                  </a:schemeClr>
                </a:solidFill>
              </a:rPr>
              <a:t>înviat </a:t>
            </a:r>
            <a:r>
              <a:rPr lang="ro-RO" sz="2000" b="1" smtClean="0">
                <a:solidFill>
                  <a:schemeClr val="bg2">
                    <a:lumMod val="75000"/>
                  </a:schemeClr>
                </a:solidFill>
              </a:rPr>
              <a:t>[</a:t>
            </a:r>
            <a:r>
              <a:rPr lang="ro-RO" sz="2000" b="1" smtClean="0">
                <a:solidFill>
                  <a:schemeClr val="bg2">
                    <a:lumMod val="75000"/>
                  </a:schemeClr>
                </a:solidFill>
              </a:rPr>
              <a:t>v</a:t>
            </a:r>
            <a:r>
              <a:rPr lang="ro-RO" sz="2000" b="1" smtClean="0">
                <a:solidFill>
                  <a:schemeClr val="bg2">
                    <a:lumMod val="75000"/>
                  </a:schemeClr>
                </a:solidFill>
              </a:rPr>
              <a:t>. </a:t>
            </a:r>
            <a:r>
              <a:rPr lang="ro-RO" sz="2000" b="1" smtClean="0">
                <a:solidFill>
                  <a:schemeClr val="bg2">
                    <a:lumMod val="75000"/>
                  </a:schemeClr>
                </a:solidFill>
              </a:rPr>
              <a:t>53]).</a:t>
            </a:r>
            <a:endParaRPr lang="ro-RO" sz="2000" b="1" smtClean="0">
              <a:solidFill>
                <a:schemeClr val="bg2">
                  <a:lumMod val="75000"/>
                </a:schemeClr>
              </a:solidFill>
            </a:endParaRPr>
          </a:p>
          <a:p>
            <a:pPr marL="715963" lvl="1" indent="-358775">
              <a:buClr>
                <a:schemeClr val="tx2">
                  <a:lumMod val="60000"/>
                  <a:lumOff val="40000"/>
                </a:schemeClr>
              </a:buClr>
              <a:buFont typeface="Wingdings" pitchFamily="2" charset="2"/>
              <a:buChar char="q"/>
            </a:pPr>
            <a:r>
              <a:rPr lang="ro-RO" sz="2000" b="1" smtClean="0">
                <a:solidFill>
                  <a:schemeClr val="bg1"/>
                </a:solidFill>
              </a:rPr>
              <a:t>Acești </a:t>
            </a:r>
            <a:r>
              <a:rPr lang="ro-RO" sz="2000" b="1" smtClean="0">
                <a:solidFill>
                  <a:schemeClr val="bg1"/>
                </a:solidFill>
              </a:rPr>
              <a:t>sfinți dau mărturie despre Isus și lucrarea Lui pe acest pământ. La fel ca și ei, într-o zi, și noi vom fi eliberați de păcat și vom fi îmbrăcați în </a:t>
            </a:r>
            <a:r>
              <a:rPr lang="ro-RO" sz="2000" b="1" smtClean="0">
                <a:solidFill>
                  <a:schemeClr val="bg1"/>
                </a:solidFill>
              </a:rPr>
              <a:t>nemurire</a:t>
            </a:r>
            <a:r>
              <a:rPr lang="ro-RO" sz="2000" b="1" smtClean="0">
                <a:solidFill>
                  <a:schemeClr val="bg1"/>
                </a:solidFill>
              </a:rPr>
              <a:t>.</a:t>
            </a:r>
            <a:endParaRPr lang="ro-RO" sz="2000" b="1">
              <a:solidFill>
                <a:schemeClr val="bg1"/>
              </a:solidFill>
            </a:endParaRPr>
          </a:p>
        </p:txBody>
      </p: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xmlns=""/>
              </a:ext>
            </a:extLst>
          </a:blip>
          <a:stretch>
            <a:fillRect/>
          </a:stretch>
        </p:blipFill>
        <p:spPr bwMode="auto">
          <a:xfrm>
            <a:off x="6065423" y="4647982"/>
            <a:ext cx="2899065" cy="2090671"/>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611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31" dur="1000" fill="hold"/>
                                        <p:tgtEl>
                                          <p:spTgt spid="102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2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left)">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52" dur="1000" fill="hold"/>
                                        <p:tgtEl>
                                          <p:spTgt spid="103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3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wipe(left)">
                                      <p:cBhvr>
                                        <p:cTn id="60" dur="500"/>
                                        <p:tgtEl>
                                          <p:spTgt spid="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Effect transition="in" filter="wipe(left)">
                                      <p:cBhvr>
                                        <p:cTn id="6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619809"/>
            <a:ext cx="8321635" cy="5093702"/>
          </a:xfrm>
          <a:prstGeom prst="rect">
            <a:avLst/>
          </a:prstGeom>
        </p:spPr>
        <p:txBody>
          <a:bodyPr wrap="square">
            <a:spAutoFit/>
          </a:bodyPr>
          <a:lstStyle/>
          <a:p>
            <a:pPr indent="357188" algn="just">
              <a:spcBef>
                <a:spcPts val="600"/>
              </a:spcBef>
            </a:pPr>
            <a:r>
              <a:rPr lang="ro-RO" sz="2000" dirty="0" smtClean="0">
                <a:latin typeface="Arial (Corp)"/>
              </a:rPr>
              <a:t>«</a:t>
            </a:r>
            <a:r>
              <a:rPr lang="ro-RO" sz="2000" b="1" dirty="0" smtClean="0">
                <a:effectLst>
                  <a:outerShdw blurRad="38100" dist="38100" dir="2700000" algn="tl">
                    <a:srgbClr val="000000">
                      <a:alpha val="43137"/>
                    </a:srgbClr>
                  </a:outerShdw>
                </a:effectLst>
                <a:latin typeface="Arial (Corp)"/>
              </a:rPr>
              <a:t>Atunci când Hristos a înviat, El a eliberat din mormânt o mulţime de captivi. Cutremurul de la moartea Lui deschisese mormintele şi, când El a înviat, ei au venit afară cu El. Aceştia fuseseră conlucrători cu Dumnezeu şi, cu preţul vieţii lor, mărturisiseră despre adevăr. De astă dată, urmau să fie martori pentru Acela care îi înviase din morţi.</a:t>
            </a:r>
          </a:p>
          <a:p>
            <a:pPr indent="357188" algn="just">
              <a:spcBef>
                <a:spcPts val="600"/>
              </a:spcBef>
            </a:pPr>
            <a:r>
              <a:rPr lang="ro-RO" sz="2000" b="1" dirty="0" smtClean="0">
                <a:effectLst>
                  <a:outerShdw blurRad="38100" dist="38100" dir="2700000" algn="tl">
                    <a:srgbClr val="000000">
                      <a:alpha val="43137"/>
                    </a:srgbClr>
                  </a:outerShdw>
                </a:effectLst>
                <a:latin typeface="Arial (Corp)"/>
              </a:rPr>
              <a:t>În timpul lucrării Sale, Isus readuse morţii la viaţă. Înviase pe fiul văduvei din </a:t>
            </a:r>
            <a:r>
              <a:rPr lang="ro-RO" sz="2000" b="1" dirty="0" err="1" smtClean="0">
                <a:effectLst>
                  <a:outerShdw blurRad="38100" dist="38100" dir="2700000" algn="tl">
                    <a:srgbClr val="000000">
                      <a:alpha val="43137"/>
                    </a:srgbClr>
                  </a:outerShdw>
                </a:effectLst>
                <a:latin typeface="Arial (Corp)"/>
              </a:rPr>
              <a:t>Nain</a:t>
            </a:r>
            <a:r>
              <a:rPr lang="ro-RO" sz="2000" b="1" dirty="0" smtClean="0">
                <a:effectLst>
                  <a:outerShdw blurRad="38100" dist="38100" dir="2700000" algn="tl">
                    <a:srgbClr val="000000">
                      <a:alpha val="43137"/>
                    </a:srgbClr>
                  </a:outerShdw>
                </a:effectLst>
                <a:latin typeface="Arial (Corp)"/>
              </a:rPr>
              <a:t>, pe fiica unui bărbat de frunte şi pe Lazăr. Dar aceştia nu erau îmbrăcaţi în nemurire. După învierea lor, erau încă supuşi morţii. Dar aceia care au ieşit din mormânt la învierea lui Hristos erau ridicaţi la viaţă veşnică. Ei s-au înălţat cu El, ca trofee ale biruinţei Sale asupra morţii şi mormântului. „Aceştia”, a spus Hristos, „nu mai sunt robii lui Satana, i-am răscumpărat. I-am adus din mormânt ca cel dintâi rod al puterii Mele, pentru a fi cu Mine acolo unde sunt şi Eu, să nu mai vadă niciodată moartea şi să nu mai guste suferinţa.”</a:t>
            </a:r>
            <a:r>
              <a:rPr lang="ro-RO" sz="2000" dirty="0" smtClean="0">
                <a:latin typeface="Arial (Corp)"/>
              </a:rPr>
              <a:t>»</a:t>
            </a:r>
            <a:endParaRPr lang="ro-RO" sz="2000" dirty="0">
              <a:latin typeface="Arial (Corp)"/>
            </a:endParaRPr>
          </a:p>
        </p:txBody>
      </p:sp>
      <p:sp>
        <p:nvSpPr>
          <p:cNvPr id="3" name="2 CuadroTexto"/>
          <p:cNvSpPr txBox="1"/>
          <p:nvPr/>
        </p:nvSpPr>
        <p:spPr>
          <a:xfrm>
            <a:off x="4647148" y="6093296"/>
            <a:ext cx="4029308" cy="369332"/>
          </a:xfrm>
          <a:prstGeom prst="rect">
            <a:avLst/>
          </a:prstGeom>
          <a:noFill/>
        </p:spPr>
        <p:txBody>
          <a:bodyPr wrap="none" rtlCol="0">
            <a:spAutoFit/>
          </a:bodyPr>
          <a:lstStyle/>
          <a:p>
            <a:pPr algn="r"/>
            <a:r>
              <a:rPr lang="ro-RO" b="1" smtClean="0"/>
              <a:t>E.G.W. (Hristos </a:t>
            </a:r>
            <a:r>
              <a:rPr lang="ro-RO" b="1" smtClean="0"/>
              <a:t>Lumina </a:t>
            </a:r>
            <a:r>
              <a:rPr lang="ro-RO" b="1" smtClean="0"/>
              <a:t>Lumii</a:t>
            </a:r>
            <a:r>
              <a:rPr lang="ro-RO" b="1" smtClean="0"/>
              <a:t>, </a:t>
            </a:r>
            <a:r>
              <a:rPr lang="ro-RO" b="1" smtClean="0"/>
              <a:t>pa</a:t>
            </a:r>
            <a:r>
              <a:rPr lang="ro-RO" b="1" smtClean="0"/>
              <a:t>g</a:t>
            </a:r>
            <a:r>
              <a:rPr lang="ro-RO" b="1" smtClean="0"/>
              <a:t>. </a:t>
            </a:r>
            <a:r>
              <a:rPr lang="ro-RO" b="1" smtClean="0"/>
              <a:t>786)</a:t>
            </a:r>
            <a:endParaRPr lang="ro-RO" b="1"/>
          </a:p>
        </p:txBody>
      </p:sp>
    </p:spTree>
    <p:extLst>
      <p:ext uri="{BB962C8B-B14F-4D97-AF65-F5344CB8AC3E}">
        <p14:creationId xmlns:p14="http://schemas.microsoft.com/office/powerpoint/2010/main" xmlns="" val="1078289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7740352" cy="830997"/>
          </a:xfrm>
          <a:prstGeom prst="rect">
            <a:avLst/>
          </a:prstGeom>
          <a:noFill/>
        </p:spPr>
        <p:txBody>
          <a:bodyPr wrap="square" rtlCol="0">
            <a:spAutoFit/>
            <a:scene3d>
              <a:camera prst="orthographicFront"/>
              <a:lightRig rig="flat" dir="tl"/>
            </a:scene3d>
            <a:sp3d contourW="19050" prstMaterial="clear">
              <a:bevelT w="50800" h="50800"/>
              <a:contourClr>
                <a:srgbClr val="FFFF00"/>
              </a:contourClr>
            </a:sp3d>
          </a:bodyPr>
          <a:lstStyle/>
          <a:p>
            <a:pPr algn="ctr"/>
            <a:r>
              <a:rPr lang="ro-RO" sz="4800" b="1" spc="300" smtClean="0">
                <a:ln/>
                <a:solidFill>
                  <a:srgbClr val="FFFF99"/>
                </a:solidFill>
              </a:rPr>
              <a:t>ISUS </a:t>
            </a:r>
            <a:r>
              <a:rPr lang="ro-RO" sz="4800" b="1" spc="300" smtClean="0">
                <a:ln/>
                <a:solidFill>
                  <a:srgbClr val="FFFF99"/>
                </a:solidFill>
              </a:rPr>
              <a:t>A </a:t>
            </a:r>
            <a:r>
              <a:rPr lang="ro-RO" sz="4800" b="1" spc="300" smtClean="0">
                <a:ln/>
                <a:solidFill>
                  <a:srgbClr val="FFFF99"/>
                </a:solidFill>
              </a:rPr>
              <a:t>ÎNVIAT</a:t>
            </a:r>
            <a:endParaRPr lang="ro-RO" sz="4800" b="1" spc="300">
              <a:ln/>
              <a:solidFill>
                <a:srgbClr val="FFFF99"/>
              </a:solidFill>
            </a:endParaRPr>
          </a:p>
        </p:txBody>
      </p:sp>
      <p:sp>
        <p:nvSpPr>
          <p:cNvPr id="3" name="2 Rectángulo"/>
          <p:cNvSpPr/>
          <p:nvPr/>
        </p:nvSpPr>
        <p:spPr>
          <a:xfrm>
            <a:off x="107504" y="771055"/>
            <a:ext cx="4896544" cy="141577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dirty="0" smtClean="0">
                <a:latin typeface="Comic Sans MS" pitchFamily="66" charset="0"/>
              </a:rPr>
              <a:t>«Şi dacă n-a înviat Hristos, credinţa voastră este zadarnică, voi sunteți încă în păcatele voastre […] Dar acum, Hristos a înviat din morţi, pârga celor adormiţi.» </a:t>
            </a:r>
            <a:endParaRPr lang="ro-RO" b="1" dirty="0" smtClean="0">
              <a:latin typeface="Comic Sans MS" pitchFamily="66" charset="0"/>
            </a:endParaRPr>
          </a:p>
          <a:p>
            <a:r>
              <a:rPr lang="ro-RO" sz="1400" b="1" dirty="0" smtClean="0">
                <a:latin typeface="Comic Sans MS" pitchFamily="66" charset="0"/>
              </a:rPr>
              <a:t>(1 </a:t>
            </a:r>
            <a:r>
              <a:rPr lang="ro-RO" sz="1400" b="1" dirty="0" smtClean="0">
                <a:latin typeface="Comic Sans MS" pitchFamily="66" charset="0"/>
              </a:rPr>
              <a:t>Corinteni </a:t>
            </a:r>
            <a:r>
              <a:rPr lang="ro-RO" sz="1400" b="1" dirty="0" smtClean="0">
                <a:latin typeface="Comic Sans MS" pitchFamily="66" charset="0"/>
              </a:rPr>
              <a:t>15:17, 20)</a:t>
            </a:r>
            <a:endParaRPr lang="ro-RO" b="1" dirty="0">
              <a:latin typeface="Comic Sans MS" pitchFamily="66" charset="0"/>
            </a:endParaRPr>
          </a:p>
        </p:txBody>
      </p:sp>
      <p:sp>
        <p:nvSpPr>
          <p:cNvPr id="4" name="3 CuadroTexto"/>
          <p:cNvSpPr txBox="1"/>
          <p:nvPr/>
        </p:nvSpPr>
        <p:spPr>
          <a:xfrm>
            <a:off x="95947" y="2566059"/>
            <a:ext cx="4824536" cy="3939540"/>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332741"/>
                  </a:glow>
                  <a:outerShdw blurRad="50800" dist="50800" dir="5400000" algn="ctr" rotWithShape="0">
                    <a:schemeClr val="tx1"/>
                  </a:outerShdw>
                </a:effectLst>
              </a:rPr>
              <a:t>Dacă Isus nu ar fi înviat? Ar fi </a:t>
            </a:r>
            <a:r>
              <a:rPr lang="ro-RO" sz="2000" b="1" dirty="0" smtClean="0">
                <a:solidFill>
                  <a:schemeClr val="bg1"/>
                </a:solidFill>
                <a:effectLst>
                  <a:glow rad="127000">
                    <a:srgbClr val="332741"/>
                  </a:glow>
                  <a:outerShdw blurRad="50800" dist="50800" dir="5400000" algn="ctr" rotWithShape="0">
                    <a:schemeClr val="tx1"/>
                  </a:outerShdw>
                </a:effectLst>
              </a:rPr>
              <a:t>însemnat </a:t>
            </a:r>
            <a:r>
              <a:rPr lang="ro-RO" sz="2000" b="1" dirty="0" smtClean="0">
                <a:solidFill>
                  <a:schemeClr val="bg1"/>
                </a:solidFill>
                <a:effectLst>
                  <a:glow rad="127000">
                    <a:srgbClr val="332741"/>
                  </a:glow>
                  <a:outerShdw blurRad="50800" dist="50800" dir="5400000" algn="ctr" rotWithShape="0">
                    <a:schemeClr val="tx1"/>
                  </a:outerShdw>
                </a:effectLst>
              </a:rPr>
              <a:t>că El nu are putere să îl elibereze pe om din moarte și să biruie păcatul. </a:t>
            </a:r>
          </a:p>
          <a:p>
            <a:pPr>
              <a:spcBef>
                <a:spcPts val="600"/>
              </a:spcBef>
            </a:pPr>
            <a:r>
              <a:rPr lang="ro-RO" sz="2000" b="1" dirty="0" smtClean="0">
                <a:solidFill>
                  <a:schemeClr val="bg1"/>
                </a:solidFill>
                <a:effectLst>
                  <a:glow rad="127000">
                    <a:srgbClr val="332741"/>
                  </a:glow>
                  <a:outerShdw blurRad="50800" dist="50800" dir="5400000" algn="ctr" rotWithShape="0">
                    <a:schemeClr val="tx1"/>
                  </a:outerShdw>
                </a:effectLst>
              </a:rPr>
              <a:t>Chiar înainte de a muri, Isus a dat asigurarea că, vorbind de propria Lui viață, </a:t>
            </a:r>
            <a:r>
              <a:rPr lang="ro-RO" sz="2000" b="1" dirty="0" smtClean="0">
                <a:solidFill>
                  <a:schemeClr val="bg1"/>
                </a:solidFill>
                <a:effectLst>
                  <a:glow rad="127000">
                    <a:srgbClr val="332741"/>
                  </a:glow>
                  <a:outerShdw blurRad="50800" dist="50800" dir="5400000" algn="ctr" rotWithShape="0">
                    <a:schemeClr val="tx1"/>
                  </a:outerShdw>
                </a:effectLst>
              </a:rPr>
              <a:t>«Am putere s-o dau, şi am putere s-o iau </a:t>
            </a:r>
            <a:r>
              <a:rPr lang="ro-RO" sz="2000" b="1" dirty="0" err="1" smtClean="0">
                <a:solidFill>
                  <a:schemeClr val="bg1"/>
                </a:solidFill>
                <a:effectLst>
                  <a:glow rad="127000">
                    <a:srgbClr val="332741"/>
                  </a:glow>
                  <a:outerShdw blurRad="50800" dist="50800" dir="5400000" algn="ctr" rotWithShape="0">
                    <a:schemeClr val="tx1"/>
                  </a:outerShdw>
                </a:effectLst>
              </a:rPr>
              <a:t>iarăş</a:t>
            </a:r>
            <a:r>
              <a:rPr lang="ro-RO" sz="2000" b="1" dirty="0" smtClean="0">
                <a:solidFill>
                  <a:schemeClr val="bg1"/>
                </a:solidFill>
                <a:effectLst>
                  <a:glow rad="127000">
                    <a:srgbClr val="332741"/>
                  </a:glow>
                  <a:outerShdw blurRad="50800" dist="50800" dir="5400000" algn="ctr" rotWithShape="0">
                    <a:schemeClr val="tx1"/>
                  </a:outerShdw>
                </a:effectLst>
              </a:rPr>
              <a:t>» (Ioan 10:18).</a:t>
            </a:r>
          </a:p>
          <a:p>
            <a:pPr>
              <a:spcBef>
                <a:spcPts val="600"/>
              </a:spcBef>
            </a:pPr>
            <a:r>
              <a:rPr lang="ro-RO" sz="2000" b="1" dirty="0" smtClean="0">
                <a:solidFill>
                  <a:schemeClr val="bg1"/>
                </a:solidFill>
                <a:effectLst>
                  <a:glow rad="127000">
                    <a:srgbClr val="332741"/>
                  </a:glow>
                  <a:outerShdw blurRad="50800" dist="50800" dir="5400000" algn="ctr" rotWithShape="0">
                    <a:schemeClr val="tx1"/>
                  </a:outerShdw>
                </a:effectLst>
              </a:rPr>
              <a:t>Învierea </a:t>
            </a:r>
            <a:r>
              <a:rPr lang="ro-RO" sz="2000" b="1" dirty="0" smtClean="0">
                <a:solidFill>
                  <a:schemeClr val="bg1"/>
                </a:solidFill>
                <a:effectLst>
                  <a:glow rad="127000">
                    <a:srgbClr val="332741"/>
                  </a:glow>
                  <a:outerShdw blurRad="50800" dist="50800" dir="5400000" algn="ctr" rotWithShape="0">
                    <a:schemeClr val="tx1"/>
                  </a:outerShdw>
                </a:effectLst>
              </a:rPr>
              <a:t>lui Isus este asigurarea noastră maximă. </a:t>
            </a:r>
            <a:r>
              <a:rPr lang="ro-RO" sz="2000" b="1" dirty="0" smtClean="0">
                <a:solidFill>
                  <a:schemeClr val="bg1"/>
                </a:solidFill>
                <a:effectLst>
                  <a:glow rad="127000">
                    <a:srgbClr val="332741"/>
                  </a:glow>
                  <a:outerShdw blurRad="50800" dist="50800" dir="5400000" algn="ctr" rotWithShape="0">
                    <a:schemeClr val="tx1"/>
                  </a:outerShdw>
                </a:effectLst>
              </a:rPr>
              <a:t>«</a:t>
            </a:r>
            <a:r>
              <a:rPr lang="ro-RO" sz="2000" b="1" dirty="0" smtClean="0">
                <a:solidFill>
                  <a:schemeClr val="bg1"/>
                </a:solidFill>
                <a:effectLst>
                  <a:glow rad="127000">
                    <a:srgbClr val="332741"/>
                  </a:glow>
                  <a:outerShdw blurRad="50800" dist="50800" dir="5400000" algn="ctr" rotWithShape="0">
                    <a:schemeClr val="tx1"/>
                  </a:outerShdw>
                </a:effectLst>
                <a:latin typeface="Calibri" pitchFamily="34" charset="0"/>
              </a:rPr>
              <a:t>Căci dacă credem că Isus a murit şi a înviat, credem şi că Dumnezeu va aduce înapoi împreună cu Isus pe cei ce au adormit în El</a:t>
            </a:r>
            <a:r>
              <a:rPr lang="ro-RO" sz="2000" b="1" dirty="0" smtClean="0">
                <a:solidFill>
                  <a:schemeClr val="bg1"/>
                </a:solidFill>
                <a:effectLst>
                  <a:glow rad="127000">
                    <a:srgbClr val="332741"/>
                  </a:glow>
                  <a:outerShdw blurRad="50800" dist="50800" dir="5400000" algn="ctr" rotWithShape="0">
                    <a:schemeClr val="tx1"/>
                  </a:outerShdw>
                </a:effectLst>
              </a:rPr>
              <a:t>» (1 </a:t>
            </a:r>
            <a:r>
              <a:rPr lang="ro-RO" sz="2000" b="1" dirty="0" smtClean="0">
                <a:solidFill>
                  <a:schemeClr val="bg1"/>
                </a:solidFill>
                <a:effectLst>
                  <a:glow rad="127000">
                    <a:srgbClr val="332741"/>
                  </a:glow>
                  <a:outerShdw blurRad="50800" dist="50800" dir="5400000" algn="ctr" rotWithShape="0">
                    <a:schemeClr val="tx1"/>
                  </a:outerShdw>
                </a:effectLst>
              </a:rPr>
              <a:t>Tesaloniceni </a:t>
            </a:r>
            <a:r>
              <a:rPr lang="ro-RO" sz="2000" b="1" dirty="0" smtClean="0">
                <a:solidFill>
                  <a:schemeClr val="bg1"/>
                </a:solidFill>
                <a:effectLst>
                  <a:glow rad="127000">
                    <a:srgbClr val="332741"/>
                  </a:glow>
                  <a:outerShdw blurRad="50800" dist="50800" dir="5400000" algn="ctr" rotWithShape="0">
                    <a:schemeClr val="tx1"/>
                  </a:outerShdw>
                </a:effectLst>
              </a:rPr>
              <a:t>4:14).</a:t>
            </a:r>
            <a:endParaRPr lang="ro-RO" sz="2000" b="1" dirty="0">
              <a:solidFill>
                <a:schemeClr val="bg1"/>
              </a:solidFill>
              <a:effectLst>
                <a:glow rad="127000">
                  <a:srgbClr val="332741"/>
                </a:glow>
                <a:outerShdw blurRad="50800" dist="50800" dir="5400000" algn="ctr" rotWithShape="0">
                  <a:schemeClr val="tx1"/>
                </a:outerShdw>
              </a:effectLst>
            </a:endParaRPr>
          </a:p>
        </p:txBody>
      </p:sp>
    </p:spTree>
    <p:extLst>
      <p:ext uri="{BB962C8B-B14F-4D97-AF65-F5344CB8AC3E}">
        <p14:creationId xmlns:p14="http://schemas.microsoft.com/office/powerpoint/2010/main" xmlns="" val="820804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830997"/>
          </a:xfrm>
          <a:prstGeom prst="rect">
            <a:avLst/>
          </a:prstGeom>
          <a:noFill/>
        </p:spPr>
        <p:txBody>
          <a:bodyPr wrap="square" rtlCol="0">
            <a:spAutoFit/>
          </a:bodyPr>
          <a:lstStyle/>
          <a:p>
            <a:pPr algn="ct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ISUS NE-A DAT </a:t>
            </a: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 </a:t>
            </a: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LUCRARE</a:t>
            </a:r>
            <a:endParaRPr lang="ro-RO" sz="4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431540" y="751313"/>
            <a:ext cx="8280920" cy="923330"/>
          </a:xfrm>
          <a:prstGeom prst="rect">
            <a:avLst/>
          </a:prstGeom>
        </p:spPr>
        <p:txBody>
          <a:bodyPr wrap="square">
            <a:spAutoFit/>
          </a:bodyPr>
          <a:lstStyle/>
          <a:p>
            <a:r>
              <a:rPr lang="ro-RO" b="1" dirty="0" smtClean="0">
                <a:solidFill>
                  <a:srgbClr val="753805"/>
                </a:solidFill>
                <a:latin typeface="Comic Sans MS" pitchFamily="66" charset="0"/>
              </a:rPr>
              <a:t>«Toată puterea Mi-a fost dată în cer şi pe pământ. Duceţi-vă şi faceţi ucenici din toate neamurile, botezându-i în Numele Tatălui şi al Fiului şi al Sfântului Duh.» </a:t>
            </a:r>
            <a:r>
              <a:rPr lang="ro-RO" sz="1400" b="1" dirty="0" smtClean="0">
                <a:solidFill>
                  <a:srgbClr val="753805"/>
                </a:solidFill>
                <a:latin typeface="Comic Sans MS" pitchFamily="66" charset="0"/>
              </a:rPr>
              <a:t>(Matei 28:18-19)</a:t>
            </a:r>
            <a:endParaRPr lang="ro-RO" sz="1400" b="1" dirty="0">
              <a:solidFill>
                <a:srgbClr val="753805"/>
              </a:solidFill>
              <a:latin typeface="Comic Sans MS" pitchFamily="66" charset="0"/>
            </a:endParaRPr>
          </a:p>
        </p:txBody>
      </p:sp>
      <p:sp>
        <p:nvSpPr>
          <p:cNvPr id="4" name="3 CuadroTexto"/>
          <p:cNvSpPr txBox="1"/>
          <p:nvPr/>
        </p:nvSpPr>
        <p:spPr>
          <a:xfrm>
            <a:off x="4499992" y="1700808"/>
            <a:ext cx="4536504" cy="4555093"/>
          </a:xfrm>
          <a:prstGeom prst="rect">
            <a:avLst/>
          </a:prstGeom>
          <a:noFill/>
        </p:spPr>
        <p:txBody>
          <a:bodyPr wrap="square" rtlCol="0">
            <a:spAutoFit/>
          </a:bodyPr>
          <a:lstStyle/>
          <a:p>
            <a:pPr>
              <a:spcBef>
                <a:spcPts val="600"/>
              </a:spcBef>
            </a:pPr>
            <a:r>
              <a:rPr lang="ro-RO" sz="2000" b="1" smtClean="0"/>
              <a:t>Înainte de a urca la cer, Isus a încredințat ucenicilor o lucrare. Această lucrare emană din autoritatea primită de la Tatăl</a:t>
            </a:r>
            <a:r>
              <a:rPr lang="ro-RO" sz="2000" b="1" smtClean="0"/>
              <a:t>: </a:t>
            </a:r>
            <a:r>
              <a:rPr lang="ro-RO" sz="2000" b="1" smtClean="0"/>
              <a:t>«Toată </a:t>
            </a:r>
            <a:r>
              <a:rPr lang="ro-RO" sz="2000" b="1" smtClean="0"/>
              <a:t>puterea Mi-a fost </a:t>
            </a:r>
            <a:r>
              <a:rPr lang="ro-RO" sz="2000" b="1" smtClean="0"/>
              <a:t>dată </a:t>
            </a:r>
            <a:r>
              <a:rPr lang="ro-RO" sz="2000" b="1" smtClean="0"/>
              <a:t>… </a:t>
            </a:r>
            <a:r>
              <a:rPr lang="ro-RO" sz="2000" b="1" smtClean="0"/>
              <a:t>Duceți-vă</a:t>
            </a:r>
            <a:r>
              <a:rPr lang="ro-RO" sz="2000" b="1" smtClean="0"/>
              <a:t>».</a:t>
            </a:r>
          </a:p>
          <a:p>
            <a:pPr>
              <a:spcBef>
                <a:spcPts val="600"/>
              </a:spcBef>
            </a:pPr>
            <a:r>
              <a:rPr lang="ro-RO" sz="2000" b="1" smtClean="0"/>
              <a:t>Deși </a:t>
            </a:r>
            <a:r>
              <a:rPr lang="ro-RO" sz="2000" b="1" smtClean="0"/>
              <a:t>predicarea Evangheliei trebuie să fie făcută de buze umane, se realizează prin autoritate divină. Trebuie să chemăm toate națiunile să accepte suveranitatea Regelui Regilor și Domnului Domnilor. </a:t>
            </a:r>
          </a:p>
          <a:p>
            <a:pPr>
              <a:spcBef>
                <a:spcPts val="600"/>
              </a:spcBef>
            </a:pPr>
            <a:r>
              <a:rPr lang="ro-RO" sz="2000" b="1" smtClean="0"/>
              <a:t>Această lucrare nu îi privește doar pe cei 500 de apostoli care s-au întâlnit cu Isus cu acea </a:t>
            </a:r>
            <a:r>
              <a:rPr lang="ro-RO" sz="2000" b="1" smtClean="0"/>
              <a:t>ocazie </a:t>
            </a:r>
            <a:r>
              <a:rPr lang="ro-RO" sz="2000" b="1" smtClean="0"/>
              <a:t>(</a:t>
            </a:r>
            <a:r>
              <a:rPr lang="ro-RO" sz="2000" b="1" smtClean="0"/>
              <a:t>1 Corinteni </a:t>
            </a:r>
            <a:r>
              <a:rPr lang="ro-RO" sz="2000" b="1" smtClean="0"/>
              <a:t>15:6). Toți </a:t>
            </a:r>
            <a:r>
              <a:rPr lang="ro-RO" sz="2000" b="1" smtClean="0"/>
              <a:t>suntem implicați în </a:t>
            </a:r>
            <a:r>
              <a:rPr lang="ro-RO" sz="2000" b="1" smtClean="0"/>
              <a:t>realizarea </a:t>
            </a:r>
            <a:r>
              <a:rPr lang="ro-RO" sz="2000" b="1" smtClean="0"/>
              <a:t>ei.</a:t>
            </a:r>
            <a:endParaRPr lang="ro-RO" sz="2000" b="1"/>
          </a:p>
        </p:txBody>
      </p:sp>
      <p:pic>
        <p:nvPicPr>
          <p:cNvPr id="5122" name="Picture 2" descr="\\PC-EUNICE\FondosTematicos\Apostoles\Id por todo el mundo2.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50600" y="1726621"/>
            <a:ext cx="3860806" cy="235045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5123" name="Picture 3" descr="\\PC-EUNICE\______Para internet\MinisterioPersonal\10150630_296736620489804_1179117944_n.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69244" y="4221088"/>
            <a:ext cx="3842716" cy="25120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387516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1000" fill="hold"/>
                                        <p:tgtEl>
                                          <p:spTgt spid="51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123"/>
                                        </p:tgtEl>
                                        <p:attrNameLst>
                                          <p:attrName>style.visibility</p:attrName>
                                        </p:attrNameLst>
                                      </p:cBhvr>
                                      <p:to>
                                        <p:strVal val="visible"/>
                                      </p:to>
                                    </p:set>
                                    <p:animEffect transition="in" filter="fade">
                                      <p:cBhvr>
                                        <p:cTn id="49" dur="1000"/>
                                        <p:tgtEl>
                                          <p:spTgt spid="5123"/>
                                        </p:tgtEl>
                                      </p:cBhvr>
                                    </p:animEffect>
                                    <p:anim calcmode="lin" valueType="num">
                                      <p:cBhvr>
                                        <p:cTn id="50" dur="1000" fill="hold"/>
                                        <p:tgtEl>
                                          <p:spTgt spid="5123"/>
                                        </p:tgtEl>
                                        <p:attrNameLst>
                                          <p:attrName>ppt_x</p:attrName>
                                        </p:attrNameLst>
                                      </p:cBhvr>
                                      <p:tavLst>
                                        <p:tav tm="0">
                                          <p:val>
                                            <p:strVal val="#ppt_x"/>
                                          </p:val>
                                        </p:tav>
                                        <p:tav tm="100000">
                                          <p:val>
                                            <p:strVal val="#ppt_x"/>
                                          </p:val>
                                        </p:tav>
                                      </p:tavLst>
                                    </p:anim>
                                    <p:anim calcmode="lin" valueType="num">
                                      <p:cBhvr>
                                        <p:cTn id="51"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1" y="548680"/>
            <a:ext cx="7488833" cy="4909036"/>
          </a:xfrm>
          <a:prstGeom prst="rect">
            <a:avLst/>
          </a:prstGeom>
        </p:spPr>
        <p:txBody>
          <a:bodyPr wrap="square">
            <a:spAutoFit/>
          </a:bodyPr>
          <a:lstStyle/>
          <a:p>
            <a:pPr indent="357188" algn="just">
              <a:spcBef>
                <a:spcPts val="600"/>
              </a:spcBef>
            </a:pPr>
            <a:r>
              <a:rPr lang="ro-RO" sz="2800" b="1" dirty="0" smtClean="0">
                <a:effectLst>
                  <a:outerShdw blurRad="38100" dist="38100" dir="2700000" algn="tl">
                    <a:srgbClr val="000000">
                      <a:alpha val="43137"/>
                    </a:srgbClr>
                  </a:outerShdw>
                </a:effectLst>
                <a:latin typeface="Arial" pitchFamily="34" charset="0"/>
                <a:cs typeface="Arial" pitchFamily="34" charset="0"/>
              </a:rPr>
              <a:t>«Domnul </a:t>
            </a:r>
            <a:r>
              <a:rPr lang="ro-RO" sz="2800" b="1" dirty="0" smtClean="0">
                <a:effectLst>
                  <a:outerShdw blurRad="38100" dist="38100" dir="2700000" algn="tl">
                    <a:srgbClr val="000000">
                      <a:alpha val="43137"/>
                    </a:srgbClr>
                  </a:outerShdw>
                </a:effectLst>
                <a:latin typeface="Arial" pitchFamily="34" charset="0"/>
                <a:cs typeface="Arial" pitchFamily="34" charset="0"/>
              </a:rPr>
              <a:t>Dumnezeu ne-a făgăduit pentru veșnicie că va da putere și har tuturor celor ce sunt sfințiți prin ascultarea de adevăr. Isus Hristos, căruia I s-a dat toată puterea în cer și pe pământ se unește în simpatie cu instrumentele Sale, sufletele sincere care zi de zi se împărtășesc cu pâinea vieții </a:t>
            </a:r>
            <a:r>
              <a:rPr lang="ro-RO" sz="2800" b="1" dirty="0" smtClean="0">
                <a:effectLst>
                  <a:outerShdw blurRad="38100" dist="38100" dir="2700000" algn="tl">
                    <a:srgbClr val="000000">
                      <a:alpha val="43137"/>
                    </a:srgbClr>
                  </a:outerShdw>
                </a:effectLst>
                <a:latin typeface="Arial" pitchFamily="34" charset="0"/>
                <a:cs typeface="Arial" pitchFamily="34" charset="0"/>
              </a:rPr>
              <a:t>“care </a:t>
            </a:r>
            <a:r>
              <a:rPr lang="ro-RO" sz="2800" b="1" dirty="0" smtClean="0">
                <a:effectLst>
                  <a:outerShdw blurRad="38100" dist="38100" dir="2700000" algn="tl">
                    <a:srgbClr val="000000">
                      <a:alpha val="43137"/>
                    </a:srgbClr>
                  </a:outerShdw>
                </a:effectLst>
                <a:latin typeface="Arial" pitchFamily="34" charset="0"/>
                <a:cs typeface="Arial" pitchFamily="34" charset="0"/>
              </a:rPr>
              <a:t>se coboară din </a:t>
            </a:r>
            <a:r>
              <a:rPr lang="ro-RO" sz="2800" b="1" dirty="0" smtClean="0">
                <a:effectLst>
                  <a:outerShdw blurRad="38100" dist="38100" dir="2700000" algn="tl">
                    <a:srgbClr val="000000">
                      <a:alpha val="43137"/>
                    </a:srgbClr>
                  </a:outerShdw>
                </a:effectLst>
                <a:latin typeface="Arial" pitchFamily="34" charset="0"/>
                <a:cs typeface="Arial" pitchFamily="34" charset="0"/>
              </a:rPr>
              <a:t>cer”. Ioan 6:33.</a:t>
            </a:r>
          </a:p>
          <a:p>
            <a:pPr indent="357188" algn="just">
              <a:spcBef>
                <a:spcPts val="600"/>
              </a:spcBef>
            </a:pPr>
            <a:r>
              <a:rPr lang="ro-RO" sz="2800" b="1" dirty="0" smtClean="0">
                <a:effectLst>
                  <a:outerShdw blurRad="38100" dist="38100" dir="2700000" algn="tl">
                    <a:srgbClr val="000000">
                      <a:alpha val="43137"/>
                    </a:srgbClr>
                  </a:outerShdw>
                </a:effectLst>
                <a:latin typeface="Arial" pitchFamily="34" charset="0"/>
                <a:cs typeface="Arial" pitchFamily="34" charset="0"/>
              </a:rPr>
              <a:t>Biserica </a:t>
            </a:r>
            <a:r>
              <a:rPr lang="ro-RO" sz="2800" b="1" dirty="0" smtClean="0">
                <a:effectLst>
                  <a:outerShdw blurRad="38100" dist="38100" dir="2700000" algn="tl">
                    <a:srgbClr val="000000">
                      <a:alpha val="43137"/>
                    </a:srgbClr>
                  </a:outerShdw>
                </a:effectLst>
                <a:latin typeface="Arial" pitchFamily="34" charset="0"/>
                <a:cs typeface="Arial" pitchFamily="34" charset="0"/>
              </a:rPr>
              <a:t>de pe pământ, unită cu biserica din </a:t>
            </a:r>
            <a:r>
              <a:rPr lang="ro-RO" sz="2800" b="1" dirty="0" smtClean="0">
                <a:effectLst>
                  <a:outerShdw blurRad="38100" dist="38100" dir="2700000" algn="tl">
                    <a:srgbClr val="000000">
                      <a:alpha val="43137"/>
                    </a:srgbClr>
                  </a:outerShdw>
                </a:effectLst>
                <a:latin typeface="Arial" pitchFamily="34" charset="0"/>
                <a:cs typeface="Arial" pitchFamily="34" charset="0"/>
              </a:rPr>
              <a:t>ceruri, poate </a:t>
            </a:r>
            <a:r>
              <a:rPr lang="ro-RO" sz="2800" b="1" dirty="0" smtClean="0">
                <a:effectLst>
                  <a:outerShdw blurRad="38100" dist="38100" dir="2700000" algn="tl">
                    <a:srgbClr val="000000">
                      <a:alpha val="43137"/>
                    </a:srgbClr>
                  </a:outerShdw>
                </a:effectLst>
                <a:latin typeface="Arial" pitchFamily="34" charset="0"/>
                <a:cs typeface="Arial" pitchFamily="34" charset="0"/>
              </a:rPr>
              <a:t>realiza orice lucru</a:t>
            </a:r>
            <a:r>
              <a:rPr lang="ro-RO" sz="2800" b="1" dirty="0" smtClean="0">
                <a:effectLst>
                  <a:outerShdw blurRad="38100" dist="38100" dir="2700000" algn="tl">
                    <a:srgbClr val="000000">
                      <a:alpha val="43137"/>
                    </a:srgbClr>
                  </a:outerShdw>
                </a:effectLst>
                <a:latin typeface="Arial" pitchFamily="34" charset="0"/>
                <a:cs typeface="Arial" pitchFamily="34" charset="0"/>
              </a:rPr>
              <a:t>.»</a:t>
            </a:r>
            <a:endParaRPr lang="ro-RO"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3797170" y="6300028"/>
            <a:ext cx="4663263" cy="369332"/>
          </a:xfrm>
          <a:prstGeom prst="rect">
            <a:avLst/>
          </a:prstGeom>
          <a:noFill/>
        </p:spPr>
        <p:txBody>
          <a:bodyPr wrap="none" rtlCol="0">
            <a:spAutoFit/>
          </a:bodyPr>
          <a:lstStyle/>
          <a:p>
            <a:pPr algn="r"/>
            <a:r>
              <a:rPr lang="ro-RO" b="1" dirty="0" smtClean="0"/>
              <a:t>E.G.W. (Ca </a:t>
            </a:r>
            <a:r>
              <a:rPr lang="ro-RO" b="1" dirty="0" smtClean="0"/>
              <a:t>să-L cunosc pe El, </a:t>
            </a:r>
            <a:r>
              <a:rPr lang="ro-RO" b="1" dirty="0" err="1" smtClean="0"/>
              <a:t>n.t</a:t>
            </a:r>
            <a:r>
              <a:rPr lang="ro-RO" b="1" dirty="0" smtClean="0"/>
              <a:t>. 4 </a:t>
            </a:r>
            <a:r>
              <a:rPr lang="ro-RO" b="1" dirty="0" smtClean="0"/>
              <a:t>decembrie)</a:t>
            </a:r>
            <a:endParaRPr lang="ro-RO" b="1" dirty="0"/>
          </a:p>
        </p:txBody>
      </p:sp>
    </p:spTree>
    <p:extLst>
      <p:ext uri="{BB962C8B-B14F-4D97-AF65-F5344CB8AC3E}">
        <p14:creationId xmlns:p14="http://schemas.microsoft.com/office/powerpoint/2010/main" xmlns="" val="1660898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966</Words>
  <Application>Microsoft Office PowerPoint</Application>
  <PresentationFormat>Expunere pe ecran (4:3)</PresentationFormat>
  <Paragraphs>43</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Company>SPEE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Rastignit si inviat</dc:title>
  <dc:subject>Studiu Biblic, Trim. II, 2016 – Evanghelia dupa Matei</dc:subject>
  <dc:creator>SFC</dc:creator>
  <cp:keywords>http://www.fustero.net/es/index_ro.php</cp:keywords>
  <cp:lastModifiedBy>Administrator</cp:lastModifiedBy>
  <cp:revision>64</cp:revision>
  <dcterms:created xsi:type="dcterms:W3CDTF">2016-06-01T15:37:12Z</dcterms:created>
  <dcterms:modified xsi:type="dcterms:W3CDTF">2016-06-21T13:05:17Z</dcterms:modified>
</cp:coreProperties>
</file>