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0" r:id="rId9"/>
    <p:sldId id="263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omic Sans MS" pitchFamily="66" charset="0"/>
      <p:regular r:id="rId15"/>
      <p:bold r:id="rId16"/>
    </p:embeddedFont>
    <p:embeddedFont>
      <p:font typeface="Cooper Black" pitchFamily="18" charset="0"/>
      <p:regular r:id="rId1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2403"/>
    <a:srgbClr val="FFFF66"/>
    <a:srgbClr val="19434F"/>
    <a:srgbClr val="F4F6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6F8CD-C4D2-4BA0-B799-0EBB022A4BA6}" type="doc">
      <dgm:prSet loTypeId="urn:microsoft.com/office/officeart/2008/layout/BendingPictureBlocks" loCatId="pictur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5E26E76-8DB6-4E18-BE93-2C1D54683BC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o-RO" sz="2000" b="1" dirty="0" smtClean="0">
              <a:solidFill>
                <a:schemeClr val="tx1"/>
              </a:solidFill>
            </a:rPr>
            <a:t>Răzvoiul nevăzut</a:t>
          </a:r>
          <a:r>
            <a:rPr lang="es-ES" sz="2000" b="1" dirty="0" smtClean="0">
              <a:solidFill>
                <a:schemeClr val="tx1"/>
              </a:solidFill>
            </a:rPr>
            <a:t>: </a:t>
          </a:r>
          <a:r>
            <a:rPr lang="ro-RO" sz="2000" b="1" dirty="0" smtClean="0">
              <a:solidFill>
                <a:schemeClr val="tx1"/>
              </a:solidFill>
            </a:rPr>
            <a:t>Hristos împotriva lui Satana</a:t>
          </a:r>
          <a:r>
            <a:rPr lang="es-ES" sz="2000" b="1" dirty="0" smtClean="0">
              <a:solidFill>
                <a:schemeClr val="tx1"/>
              </a:solidFill>
            </a:rPr>
            <a:t>.</a:t>
          </a:r>
          <a:endParaRPr lang="es-ES" sz="2000" b="1" dirty="0">
            <a:solidFill>
              <a:schemeClr val="tx1"/>
            </a:solidFill>
          </a:endParaRPr>
        </a:p>
      </dgm:t>
    </dgm:pt>
    <dgm:pt modelId="{109E6C73-F0F1-46E7-8230-D2874340045D}" type="parTrans" cxnId="{B573708D-6E9C-4A3E-8134-A2EAA1ADE04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728D848-5590-42C1-88FF-924CDDAAC07A}" type="sibTrans" cxnId="{B573708D-6E9C-4A3E-8134-A2EAA1ADE04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3E497FC4-9FC7-4B94-B443-794DAFB7B717}">
      <dgm:prSet custT="1"/>
      <dgm:spPr/>
      <dgm:t>
        <a:bodyPr/>
        <a:lstStyle/>
        <a:p>
          <a:pPr rtl="0"/>
          <a:r>
            <a:rPr lang="ro-RO" sz="2000" b="1" dirty="0" smtClean="0">
              <a:solidFill>
                <a:schemeClr val="tx1"/>
              </a:solidFill>
            </a:rPr>
            <a:t>Războiul văzut</a:t>
          </a:r>
          <a:r>
            <a:rPr lang="es-ES" sz="2000" b="1" dirty="0" smtClean="0">
              <a:solidFill>
                <a:schemeClr val="tx1"/>
              </a:solidFill>
            </a:rPr>
            <a:t>: </a:t>
          </a:r>
          <a:r>
            <a:rPr lang="ro-RO" sz="2000" b="1" dirty="0" smtClean="0">
              <a:solidFill>
                <a:schemeClr val="tx1"/>
              </a:solidFill>
            </a:rPr>
            <a:t>Cazul lui Ioan Botezătorul</a:t>
          </a:r>
          <a:r>
            <a:rPr lang="es-ES" sz="2000" b="1" dirty="0" smtClean="0">
              <a:solidFill>
                <a:schemeClr val="tx1"/>
              </a:solidFill>
            </a:rPr>
            <a:t>.</a:t>
          </a:r>
          <a:endParaRPr lang="es-ES" sz="2000" b="1" dirty="0">
            <a:solidFill>
              <a:schemeClr val="tx1"/>
            </a:solidFill>
          </a:endParaRPr>
        </a:p>
      </dgm:t>
    </dgm:pt>
    <dgm:pt modelId="{F676C509-35EE-4F85-A3F5-0654E2CE7B79}" type="parTrans" cxnId="{2E62AD4C-CE2F-4144-B856-E1FF6FDE0DC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A2E75908-F2FB-446C-9AF6-64B54128308B}" type="sibTrans" cxnId="{2E62AD4C-CE2F-4144-B856-E1FF6FDE0DC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C1D0AFF-9651-4448-9CE9-8D026096EA8E}">
      <dgm:prSet custT="1"/>
      <dgm:spPr/>
      <dgm:t>
        <a:bodyPr/>
        <a:lstStyle/>
        <a:p>
          <a:pPr rtl="0"/>
          <a:r>
            <a:rPr lang="ro-RO" sz="2000" b="1" dirty="0" smtClean="0">
              <a:solidFill>
                <a:schemeClr val="tx1"/>
              </a:solidFill>
            </a:rPr>
            <a:t>Războiul câștigat</a:t>
          </a:r>
          <a:r>
            <a:rPr lang="es-ES" sz="2000" b="1" dirty="0" smtClean="0">
              <a:solidFill>
                <a:schemeClr val="tx1"/>
              </a:solidFill>
            </a:rPr>
            <a:t>: </a:t>
          </a:r>
          <a:r>
            <a:rPr lang="ro-RO" sz="2000" b="1" dirty="0" smtClean="0">
              <a:solidFill>
                <a:schemeClr val="tx1"/>
              </a:solidFill>
            </a:rPr>
            <a:t>o victorie asigurată</a:t>
          </a:r>
          <a:r>
            <a:rPr lang="es-ES" sz="2000" b="1" dirty="0" smtClean="0">
              <a:solidFill>
                <a:schemeClr val="tx1"/>
              </a:solidFill>
            </a:rPr>
            <a:t>.</a:t>
          </a:r>
          <a:endParaRPr lang="es-ES" sz="2000" b="1" dirty="0">
            <a:solidFill>
              <a:schemeClr val="tx1"/>
            </a:solidFill>
          </a:endParaRPr>
        </a:p>
      </dgm:t>
    </dgm:pt>
    <dgm:pt modelId="{26EF0F45-7B95-46A2-BEFE-587493A8BE58}" type="parTrans" cxnId="{FB201BCF-6A2A-42C1-B080-11646897905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F80EA49-68E9-40EE-85A0-30BD7610B0BA}" type="sibTrans" cxnId="{FB201BCF-6A2A-42C1-B080-11646897905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33EF0CAD-5EA9-4BA4-B212-FC378FA86335}" type="pres">
      <dgm:prSet presAssocID="{ABA6F8CD-C4D2-4BA0-B799-0EBB022A4BA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6E10F27D-26AF-4320-987A-E19E5DED8456}" type="pres">
      <dgm:prSet presAssocID="{55E26E76-8DB6-4E18-BE93-2C1D54683BC5}" presName="composite" presStyleCnt="0"/>
      <dgm:spPr/>
    </dgm:pt>
    <dgm:pt modelId="{72D44F8E-D65E-474B-8648-BA05B960826A}" type="pres">
      <dgm:prSet presAssocID="{55E26E76-8DB6-4E18-BE93-2C1D54683BC5}" presName="rect1" presStyleLbl="bgImgPlace1" presStyleIdx="0" presStyleCnt="3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D58F747-BD2E-403A-8020-DBA519577132}" type="pres">
      <dgm:prSet presAssocID="{55E26E76-8DB6-4E18-BE93-2C1D54683BC5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9DF38A-A559-42C8-B755-3516394B3AD3}" type="pres">
      <dgm:prSet presAssocID="{F728D848-5590-42C1-88FF-924CDDAAC07A}" presName="sibTrans" presStyleCnt="0"/>
      <dgm:spPr/>
    </dgm:pt>
    <dgm:pt modelId="{3293BD0A-765F-46BC-9783-F975283AE577}" type="pres">
      <dgm:prSet presAssocID="{3E497FC4-9FC7-4B94-B443-794DAFB7B717}" presName="composite" presStyleCnt="0"/>
      <dgm:spPr/>
    </dgm:pt>
    <dgm:pt modelId="{801AF603-2BE9-4F77-BC99-16D9C527D178}" type="pres">
      <dgm:prSet presAssocID="{3E497FC4-9FC7-4B94-B443-794DAFB7B717}" presName="rect1" presStyleLbl="bgImgPlace1" presStyleIdx="1" presStyleCnt="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3620818-6F12-468C-AFA7-1A4AA1EE90E7}" type="pres">
      <dgm:prSet presAssocID="{3E497FC4-9FC7-4B94-B443-794DAFB7B717}" presName="rect2" presStyleLbl="node1" presStyleIdx="1" presStyleCnt="3" custScaleX="1195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A8A4C5-2154-4EFE-B97D-BBFEC416955C}" type="pres">
      <dgm:prSet presAssocID="{A2E75908-F2FB-446C-9AF6-64B54128308B}" presName="sibTrans" presStyleCnt="0"/>
      <dgm:spPr/>
    </dgm:pt>
    <dgm:pt modelId="{52106D02-6113-4E71-BCD1-2255BD80FB0C}" type="pres">
      <dgm:prSet presAssocID="{DC1D0AFF-9651-4448-9CE9-8D026096EA8E}" presName="composite" presStyleCnt="0"/>
      <dgm:spPr/>
    </dgm:pt>
    <dgm:pt modelId="{A3B324B5-3898-444A-A673-567A9DD0AA9A}" type="pres">
      <dgm:prSet presAssocID="{DC1D0AFF-9651-4448-9CE9-8D026096EA8E}" presName="rect1" presStyleLbl="bgImgPlace1" presStyleIdx="2" presStyleCnt="3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9309D03-5C8A-4BC7-B850-101C65D9BBAC}" type="pres">
      <dgm:prSet presAssocID="{DC1D0AFF-9651-4448-9CE9-8D026096EA8E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D17EBA-A082-4DD9-B60C-6D5EF11A8590}" type="presOf" srcId="{DC1D0AFF-9651-4448-9CE9-8D026096EA8E}" destId="{A9309D03-5C8A-4BC7-B850-101C65D9BBAC}" srcOrd="0" destOrd="0" presId="urn:microsoft.com/office/officeart/2008/layout/BendingPictureBlocks"/>
    <dgm:cxn modelId="{2E62AD4C-CE2F-4144-B856-E1FF6FDE0DC9}" srcId="{ABA6F8CD-C4D2-4BA0-B799-0EBB022A4BA6}" destId="{3E497FC4-9FC7-4B94-B443-794DAFB7B717}" srcOrd="1" destOrd="0" parTransId="{F676C509-35EE-4F85-A3F5-0654E2CE7B79}" sibTransId="{A2E75908-F2FB-446C-9AF6-64B54128308B}"/>
    <dgm:cxn modelId="{B573708D-6E9C-4A3E-8134-A2EAA1ADE045}" srcId="{ABA6F8CD-C4D2-4BA0-B799-0EBB022A4BA6}" destId="{55E26E76-8DB6-4E18-BE93-2C1D54683BC5}" srcOrd="0" destOrd="0" parTransId="{109E6C73-F0F1-46E7-8230-D2874340045D}" sibTransId="{F728D848-5590-42C1-88FF-924CDDAAC07A}"/>
    <dgm:cxn modelId="{E13A8CAE-1657-4071-A326-9863C5D3AC6F}" type="presOf" srcId="{3E497FC4-9FC7-4B94-B443-794DAFB7B717}" destId="{43620818-6F12-468C-AFA7-1A4AA1EE90E7}" srcOrd="0" destOrd="0" presId="urn:microsoft.com/office/officeart/2008/layout/BendingPictureBlocks"/>
    <dgm:cxn modelId="{FB201BCF-6A2A-42C1-B080-11646897905E}" srcId="{ABA6F8CD-C4D2-4BA0-B799-0EBB022A4BA6}" destId="{DC1D0AFF-9651-4448-9CE9-8D026096EA8E}" srcOrd="2" destOrd="0" parTransId="{26EF0F45-7B95-46A2-BEFE-587493A8BE58}" sibTransId="{FF80EA49-68E9-40EE-85A0-30BD7610B0BA}"/>
    <dgm:cxn modelId="{CBDE9492-B08A-4A55-8CA6-9F9FD1A6B703}" type="presOf" srcId="{ABA6F8CD-C4D2-4BA0-B799-0EBB022A4BA6}" destId="{33EF0CAD-5EA9-4BA4-B212-FC378FA86335}" srcOrd="0" destOrd="0" presId="urn:microsoft.com/office/officeart/2008/layout/BendingPictureBlocks"/>
    <dgm:cxn modelId="{1C09249D-7D62-4B0A-9F1F-5C2740A7B2A0}" type="presOf" srcId="{55E26E76-8DB6-4E18-BE93-2C1D54683BC5}" destId="{ED58F747-BD2E-403A-8020-DBA519577132}" srcOrd="0" destOrd="0" presId="urn:microsoft.com/office/officeart/2008/layout/BendingPictureBlocks"/>
    <dgm:cxn modelId="{0B4023D6-FA09-4093-A7B0-4A99BED9D42E}" type="presParOf" srcId="{33EF0CAD-5EA9-4BA4-B212-FC378FA86335}" destId="{6E10F27D-26AF-4320-987A-E19E5DED8456}" srcOrd="0" destOrd="0" presId="urn:microsoft.com/office/officeart/2008/layout/BendingPictureBlocks"/>
    <dgm:cxn modelId="{F4080083-95D3-4CDB-9925-765144D265F0}" type="presParOf" srcId="{6E10F27D-26AF-4320-987A-E19E5DED8456}" destId="{72D44F8E-D65E-474B-8648-BA05B960826A}" srcOrd="0" destOrd="0" presId="urn:microsoft.com/office/officeart/2008/layout/BendingPictureBlocks"/>
    <dgm:cxn modelId="{AEDC8CB3-D20A-4683-AF59-1E70A60D1191}" type="presParOf" srcId="{6E10F27D-26AF-4320-987A-E19E5DED8456}" destId="{ED58F747-BD2E-403A-8020-DBA519577132}" srcOrd="1" destOrd="0" presId="urn:microsoft.com/office/officeart/2008/layout/BendingPictureBlocks"/>
    <dgm:cxn modelId="{CCE69A3E-A425-4D19-886C-B1E39893E21B}" type="presParOf" srcId="{33EF0CAD-5EA9-4BA4-B212-FC378FA86335}" destId="{E59DF38A-A559-42C8-B755-3516394B3AD3}" srcOrd="1" destOrd="0" presId="urn:microsoft.com/office/officeart/2008/layout/BendingPictureBlocks"/>
    <dgm:cxn modelId="{944E89F7-5DE4-41EC-AE8A-FD3221C352A4}" type="presParOf" srcId="{33EF0CAD-5EA9-4BA4-B212-FC378FA86335}" destId="{3293BD0A-765F-46BC-9783-F975283AE577}" srcOrd="2" destOrd="0" presId="urn:microsoft.com/office/officeart/2008/layout/BendingPictureBlocks"/>
    <dgm:cxn modelId="{24AF5335-29CD-4D35-8731-4CCB7C5DCA36}" type="presParOf" srcId="{3293BD0A-765F-46BC-9783-F975283AE577}" destId="{801AF603-2BE9-4F77-BC99-16D9C527D178}" srcOrd="0" destOrd="0" presId="urn:microsoft.com/office/officeart/2008/layout/BendingPictureBlocks"/>
    <dgm:cxn modelId="{B945FCA2-9175-4F3A-9D7E-C640661E9E2C}" type="presParOf" srcId="{3293BD0A-765F-46BC-9783-F975283AE577}" destId="{43620818-6F12-468C-AFA7-1A4AA1EE90E7}" srcOrd="1" destOrd="0" presId="urn:microsoft.com/office/officeart/2008/layout/BendingPictureBlocks"/>
    <dgm:cxn modelId="{0E1D436B-F4E0-4C3C-8514-A3BA3FA2A396}" type="presParOf" srcId="{33EF0CAD-5EA9-4BA4-B212-FC378FA86335}" destId="{65A8A4C5-2154-4EFE-B97D-BBFEC416955C}" srcOrd="3" destOrd="0" presId="urn:microsoft.com/office/officeart/2008/layout/BendingPictureBlocks"/>
    <dgm:cxn modelId="{696F6E42-8844-4F59-A692-7B467FF6DB76}" type="presParOf" srcId="{33EF0CAD-5EA9-4BA4-B212-FC378FA86335}" destId="{52106D02-6113-4E71-BCD1-2255BD80FB0C}" srcOrd="4" destOrd="0" presId="urn:microsoft.com/office/officeart/2008/layout/BendingPictureBlocks"/>
    <dgm:cxn modelId="{22BB3B5A-1B34-4B29-9733-DF5C3AE72388}" type="presParOf" srcId="{52106D02-6113-4E71-BCD1-2255BD80FB0C}" destId="{A3B324B5-3898-444A-A673-567A9DD0AA9A}" srcOrd="0" destOrd="0" presId="urn:microsoft.com/office/officeart/2008/layout/BendingPictureBlocks"/>
    <dgm:cxn modelId="{F8DFA2EF-27AC-49AE-9771-7CAAB43CC042}" type="presParOf" srcId="{52106D02-6113-4E71-BCD1-2255BD80FB0C}" destId="{A9309D03-5C8A-4BC7-B850-101C65D9BBAC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3D6EA-7548-4D5C-8622-1A0B7EB1C486}" type="doc">
      <dgm:prSet loTypeId="urn:microsoft.com/office/officeart/2005/8/layout/hierarchy2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359778B5-DEFB-4C13-9219-00A7EDE8E197}">
      <dgm:prSet phldrT="[Texto]" custT="1"/>
      <dgm:spPr/>
      <dgm:t>
        <a:bodyPr/>
        <a:lstStyle/>
        <a:p>
          <a:r>
            <a:rPr lang="ro-RO" sz="2000" b="1" dirty="0" smtClean="0"/>
            <a:t>A avansa cu putere</a:t>
          </a:r>
          <a:endParaRPr lang="es-ES" sz="2000" b="1" dirty="0"/>
        </a:p>
      </dgm:t>
    </dgm:pt>
    <dgm:pt modelId="{33AEDEFC-5EDF-41F0-9C77-3E6AA9031C89}" type="parTrans" cxnId="{E9E7DB1B-58B3-4EDA-A993-C422E668B514}">
      <dgm:prSet/>
      <dgm:spPr/>
      <dgm:t>
        <a:bodyPr/>
        <a:lstStyle/>
        <a:p>
          <a:endParaRPr lang="es-ES" sz="2000" b="1"/>
        </a:p>
      </dgm:t>
    </dgm:pt>
    <dgm:pt modelId="{FDB38D5B-C2D3-49C2-9198-7C76449282CC}" type="sibTrans" cxnId="{E9E7DB1B-58B3-4EDA-A993-C422E668B514}">
      <dgm:prSet/>
      <dgm:spPr/>
      <dgm:t>
        <a:bodyPr/>
        <a:lstStyle/>
        <a:p>
          <a:endParaRPr lang="es-ES" sz="2000" b="1"/>
        </a:p>
      </dgm:t>
    </dgm:pt>
    <dgm:pt modelId="{AB1D544B-5D96-4CBB-BECA-E8E4102F0EC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o-RO" sz="2000" b="1" dirty="0" smtClean="0"/>
            <a:t>Oameni puternici</a:t>
          </a:r>
          <a:endParaRPr lang="es-ES" sz="2000" b="1" dirty="0"/>
        </a:p>
      </dgm:t>
    </dgm:pt>
    <dgm:pt modelId="{1251CDD6-CF81-4AB3-A765-D0246F0E0B29}" type="parTrans" cxnId="{EFEFA122-AA17-44E5-9DD7-BA8A049862C9}">
      <dgm:prSet custT="1"/>
      <dgm:spPr/>
      <dgm:t>
        <a:bodyPr/>
        <a:lstStyle/>
        <a:p>
          <a:endParaRPr lang="es-ES" sz="2000" b="1"/>
        </a:p>
      </dgm:t>
    </dgm:pt>
    <dgm:pt modelId="{15BC39C7-60DA-4239-B74B-749C0D697152}" type="sibTrans" cxnId="{EFEFA122-AA17-44E5-9DD7-BA8A049862C9}">
      <dgm:prSet/>
      <dgm:spPr/>
      <dgm:t>
        <a:bodyPr/>
        <a:lstStyle/>
        <a:p>
          <a:endParaRPr lang="es-ES" sz="2000" b="1"/>
        </a:p>
      </dgm:t>
    </dgm:pt>
    <dgm:pt modelId="{AAB742D0-C868-47ED-9CDB-AD71954FE287}">
      <dgm:prSet phldrT="[Texto]" custT="1"/>
      <dgm:spPr/>
      <dgm:t>
        <a:bodyPr/>
        <a:lstStyle/>
        <a:p>
          <a:r>
            <a:rPr lang="ro-RO" sz="2000" b="1" dirty="0" smtClean="0">
              <a:solidFill>
                <a:schemeClr val="tx1"/>
              </a:solidFill>
            </a:rPr>
            <a:t>Credincioșii cu voință puternică fac să avanseze Împărăția cu putere.</a:t>
          </a:r>
          <a:endParaRPr lang="es-ES" sz="2000" b="1" dirty="0">
            <a:solidFill>
              <a:schemeClr val="tx1"/>
            </a:solidFill>
          </a:endParaRPr>
        </a:p>
      </dgm:t>
    </dgm:pt>
    <dgm:pt modelId="{F553E5F2-D10C-489E-8F00-1F0E49902F04}" type="parTrans" cxnId="{C23D2B43-1F41-4F58-A67A-C0C5B92E7023}">
      <dgm:prSet custT="1"/>
      <dgm:spPr/>
      <dgm:t>
        <a:bodyPr/>
        <a:lstStyle/>
        <a:p>
          <a:endParaRPr lang="es-ES" sz="2000" b="1"/>
        </a:p>
      </dgm:t>
    </dgm:pt>
    <dgm:pt modelId="{91DEA044-CBA0-43D3-8C1B-F5BB13CE491C}" type="sibTrans" cxnId="{C23D2B43-1F41-4F58-A67A-C0C5B92E7023}">
      <dgm:prSet/>
      <dgm:spPr/>
      <dgm:t>
        <a:bodyPr/>
        <a:lstStyle/>
        <a:p>
          <a:endParaRPr lang="es-ES" sz="2000" b="1"/>
        </a:p>
      </dgm:t>
    </dgm:pt>
    <dgm:pt modelId="{5572E45E-30EA-41FA-91C8-D6A29D7A65C6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o-RO" sz="2000" b="1" dirty="0" smtClean="0"/>
            <a:t>Oamnei violenți</a:t>
          </a:r>
          <a:endParaRPr lang="es-ES" sz="2000" b="1" dirty="0"/>
        </a:p>
      </dgm:t>
    </dgm:pt>
    <dgm:pt modelId="{521DB914-73C4-452C-8110-1E3C4D9E847E}" type="parTrans" cxnId="{AC38CFC9-F645-4BE6-BE20-F3695B39A2C3}">
      <dgm:prSet custT="1"/>
      <dgm:spPr/>
      <dgm:t>
        <a:bodyPr/>
        <a:lstStyle/>
        <a:p>
          <a:endParaRPr lang="es-ES" sz="2000" b="1"/>
        </a:p>
      </dgm:t>
    </dgm:pt>
    <dgm:pt modelId="{3A68ABF3-195F-423C-A8DE-0EBC65ADBDE3}" type="sibTrans" cxnId="{AC38CFC9-F645-4BE6-BE20-F3695B39A2C3}">
      <dgm:prSet/>
      <dgm:spPr/>
      <dgm:t>
        <a:bodyPr/>
        <a:lstStyle/>
        <a:p>
          <a:endParaRPr lang="es-ES" sz="2000" b="1"/>
        </a:p>
      </dgm:t>
    </dgm:pt>
    <dgm:pt modelId="{DE32DD31-04F0-47F4-965C-50E332B86195}">
      <dgm:prSet phldrT="[Texto]" custT="1"/>
      <dgm:spPr/>
      <dgm:t>
        <a:bodyPr/>
        <a:lstStyle/>
        <a:p>
          <a:r>
            <a:rPr lang="ro-RO" sz="2000" b="1" dirty="0" smtClean="0">
              <a:solidFill>
                <a:schemeClr val="tx1"/>
              </a:solidFill>
            </a:rPr>
            <a:t>Împărăția avansează cu putere, dar oameni violenți o împiedică.</a:t>
          </a:r>
          <a:endParaRPr lang="es-ES" sz="2000" b="1" dirty="0">
            <a:solidFill>
              <a:schemeClr val="tx1"/>
            </a:solidFill>
          </a:endParaRPr>
        </a:p>
      </dgm:t>
    </dgm:pt>
    <dgm:pt modelId="{3F4912C2-0009-4230-8799-8A8B6505B84E}" type="parTrans" cxnId="{E6A0D66E-EB9D-4140-92BD-F2B9B85377AA}">
      <dgm:prSet custT="1"/>
      <dgm:spPr/>
      <dgm:t>
        <a:bodyPr/>
        <a:lstStyle/>
        <a:p>
          <a:endParaRPr lang="es-ES" sz="2000" b="1"/>
        </a:p>
      </dgm:t>
    </dgm:pt>
    <dgm:pt modelId="{6CEF6A86-F381-4845-A625-01AEB24E26E5}" type="sibTrans" cxnId="{E6A0D66E-EB9D-4140-92BD-F2B9B85377AA}">
      <dgm:prSet/>
      <dgm:spPr/>
      <dgm:t>
        <a:bodyPr/>
        <a:lstStyle/>
        <a:p>
          <a:endParaRPr lang="es-ES" sz="2000" b="1"/>
        </a:p>
      </dgm:t>
    </dgm:pt>
    <dgm:pt modelId="{A162CD68-A524-4ECE-858A-09EFD307BAEF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o-RO" sz="2000" b="1" dirty="0" smtClean="0"/>
            <a:t>A suferi violență</a:t>
          </a:r>
          <a:endParaRPr lang="es-ES" sz="2000" b="1" dirty="0"/>
        </a:p>
      </dgm:t>
    </dgm:pt>
    <dgm:pt modelId="{C6DF27B1-A5A2-41E3-BA65-AF85EE7D6DBE}" type="parTrans" cxnId="{A524F001-A9B3-4D38-AFE4-CAC2B1371182}">
      <dgm:prSet/>
      <dgm:spPr/>
      <dgm:t>
        <a:bodyPr/>
        <a:lstStyle/>
        <a:p>
          <a:endParaRPr lang="es-ES" sz="2000" b="1"/>
        </a:p>
      </dgm:t>
    </dgm:pt>
    <dgm:pt modelId="{0361BBA7-511D-4EB3-9C51-E5C5C214D3EE}" type="sibTrans" cxnId="{A524F001-A9B3-4D38-AFE4-CAC2B1371182}">
      <dgm:prSet/>
      <dgm:spPr/>
      <dgm:t>
        <a:bodyPr/>
        <a:lstStyle/>
        <a:p>
          <a:endParaRPr lang="es-ES" sz="2000" b="1"/>
        </a:p>
      </dgm:t>
    </dgm:pt>
    <dgm:pt modelId="{CDAC86D6-9C95-40FD-82CF-F466D1B06FB1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o-RO" sz="2000" b="1" dirty="0" smtClean="0"/>
            <a:t>Oameni puternici</a:t>
          </a:r>
          <a:endParaRPr lang="es-ES" sz="2000" b="1" dirty="0"/>
        </a:p>
      </dgm:t>
    </dgm:pt>
    <dgm:pt modelId="{96C17ABD-C1B2-4B30-9DA3-A41DF0D873B5}" type="parTrans" cxnId="{A6D12081-CBA4-464D-A43B-1B26D3124148}">
      <dgm:prSet custT="1"/>
      <dgm:spPr/>
      <dgm:t>
        <a:bodyPr/>
        <a:lstStyle/>
        <a:p>
          <a:endParaRPr lang="es-ES" sz="2000" b="1"/>
        </a:p>
      </dgm:t>
    </dgm:pt>
    <dgm:pt modelId="{FF360739-8C33-4696-8AC5-3D9680F55A12}" type="sibTrans" cxnId="{A6D12081-CBA4-464D-A43B-1B26D3124148}">
      <dgm:prSet/>
      <dgm:spPr/>
      <dgm:t>
        <a:bodyPr/>
        <a:lstStyle/>
        <a:p>
          <a:endParaRPr lang="es-ES" sz="2000" b="1"/>
        </a:p>
      </dgm:t>
    </dgm:pt>
    <dgm:pt modelId="{5969B3E0-AF60-4F13-8299-77CCB7CFAFE8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o-RO" sz="2000" b="1" dirty="0" smtClean="0"/>
            <a:t>Oamnei violenți</a:t>
          </a:r>
          <a:endParaRPr lang="es-ES" sz="2000" b="1" dirty="0"/>
        </a:p>
      </dgm:t>
    </dgm:pt>
    <dgm:pt modelId="{B3778558-D535-4122-A41E-42F9B2204C20}" type="parTrans" cxnId="{6A01250E-AF46-45CF-9D5D-B2E030647504}">
      <dgm:prSet custT="1"/>
      <dgm:spPr/>
      <dgm:t>
        <a:bodyPr/>
        <a:lstStyle/>
        <a:p>
          <a:endParaRPr lang="es-ES" sz="2000" b="1"/>
        </a:p>
      </dgm:t>
    </dgm:pt>
    <dgm:pt modelId="{C25B0E58-05E6-4533-8542-C9CCABE8CAC7}" type="sibTrans" cxnId="{6A01250E-AF46-45CF-9D5D-B2E030647504}">
      <dgm:prSet/>
      <dgm:spPr/>
      <dgm:t>
        <a:bodyPr/>
        <a:lstStyle/>
        <a:p>
          <a:endParaRPr lang="es-ES" sz="2000" b="1"/>
        </a:p>
      </dgm:t>
    </dgm:pt>
    <dgm:pt modelId="{E6267169-20C7-4382-85F2-B2A412CBEF09}">
      <dgm:prSet phldrT="[Texto]" custT="1"/>
      <dgm:spPr/>
      <dgm:t>
        <a:bodyPr/>
        <a:lstStyle/>
        <a:p>
          <a:r>
            <a:rPr lang="ro-RO" sz="2000" b="1" dirty="0" smtClean="0">
              <a:solidFill>
                <a:schemeClr val="tx1"/>
              </a:solidFill>
            </a:rPr>
            <a:t>Împărăția suferă violența și numai cei cu convingeri puternice o pot ajunge</a:t>
          </a:r>
          <a:endParaRPr lang="es-ES" sz="2000" b="1" dirty="0">
            <a:solidFill>
              <a:schemeClr val="tx1"/>
            </a:solidFill>
          </a:endParaRPr>
        </a:p>
      </dgm:t>
    </dgm:pt>
    <dgm:pt modelId="{1962F26D-C5CF-4A86-83F0-4D9772B1905F}" type="parTrans" cxnId="{2652E7FE-F934-4B94-8707-A7AE04846B71}">
      <dgm:prSet custT="1"/>
      <dgm:spPr/>
      <dgm:t>
        <a:bodyPr/>
        <a:lstStyle/>
        <a:p>
          <a:endParaRPr lang="es-ES" sz="2000" b="1"/>
        </a:p>
      </dgm:t>
    </dgm:pt>
    <dgm:pt modelId="{B9FF5CDA-F229-40E9-A448-511F6977D782}" type="sibTrans" cxnId="{2652E7FE-F934-4B94-8707-A7AE04846B71}">
      <dgm:prSet/>
      <dgm:spPr/>
      <dgm:t>
        <a:bodyPr/>
        <a:lstStyle/>
        <a:p>
          <a:endParaRPr lang="es-ES" sz="2000" b="1"/>
        </a:p>
      </dgm:t>
    </dgm:pt>
    <dgm:pt modelId="{1004BCAD-C1A9-40E5-A697-456E47C0E38B}">
      <dgm:prSet phldrT="[Texto]" custT="1"/>
      <dgm:spPr/>
      <dgm:t>
        <a:bodyPr/>
        <a:lstStyle/>
        <a:p>
          <a:r>
            <a:rPr lang="ro-RO" sz="2000" b="1" dirty="0" smtClean="0">
              <a:solidFill>
                <a:schemeClr val="tx1"/>
              </a:solidFill>
            </a:rPr>
            <a:t>Împărăția suferă violență din cauza oamenilor violenți</a:t>
          </a:r>
          <a:endParaRPr lang="es-ES" sz="2000" b="1" dirty="0">
            <a:solidFill>
              <a:schemeClr val="tx1"/>
            </a:solidFill>
          </a:endParaRPr>
        </a:p>
      </dgm:t>
    </dgm:pt>
    <dgm:pt modelId="{BB6F0AD2-31BE-4D1B-AFB3-A68FA301A085}" type="parTrans" cxnId="{7DB35A17-18F5-4C96-8325-A44C095DCE79}">
      <dgm:prSet custT="1"/>
      <dgm:spPr/>
      <dgm:t>
        <a:bodyPr/>
        <a:lstStyle/>
        <a:p>
          <a:endParaRPr lang="es-ES" sz="2000" b="1"/>
        </a:p>
      </dgm:t>
    </dgm:pt>
    <dgm:pt modelId="{B5D39CAB-2FB1-4D8E-9069-D5CCE999D7FA}" type="sibTrans" cxnId="{7DB35A17-18F5-4C96-8325-A44C095DCE79}">
      <dgm:prSet/>
      <dgm:spPr/>
      <dgm:t>
        <a:bodyPr/>
        <a:lstStyle/>
        <a:p>
          <a:endParaRPr lang="es-ES" sz="2000" b="1"/>
        </a:p>
      </dgm:t>
    </dgm:pt>
    <dgm:pt modelId="{623E90CD-84BF-4526-B52C-0B205466CA54}" type="pres">
      <dgm:prSet presAssocID="{F563D6EA-7548-4D5C-8622-1A0B7EB1C4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BA9A7C-4607-4403-AFFD-F7F45EE2A999}" type="pres">
      <dgm:prSet presAssocID="{359778B5-DEFB-4C13-9219-00A7EDE8E197}" presName="root1" presStyleCnt="0"/>
      <dgm:spPr/>
      <dgm:t>
        <a:bodyPr/>
        <a:lstStyle/>
        <a:p>
          <a:endParaRPr lang="es-ES"/>
        </a:p>
      </dgm:t>
    </dgm:pt>
    <dgm:pt modelId="{CE4C46E4-9F4C-4052-B970-D113989852BD}" type="pres">
      <dgm:prSet presAssocID="{359778B5-DEFB-4C13-9219-00A7EDE8E197}" presName="LevelOneTextNode" presStyleLbl="node0" presStyleIdx="0" presStyleCnt="2" custLinFactNeighborX="-50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14827-6849-4CBF-A866-8A37FF4B36F1}" type="pres">
      <dgm:prSet presAssocID="{359778B5-DEFB-4C13-9219-00A7EDE8E197}" presName="level2hierChild" presStyleCnt="0"/>
      <dgm:spPr/>
      <dgm:t>
        <a:bodyPr/>
        <a:lstStyle/>
        <a:p>
          <a:endParaRPr lang="es-ES"/>
        </a:p>
      </dgm:t>
    </dgm:pt>
    <dgm:pt modelId="{A91C79DD-1B4D-4FE6-89FE-83264F867E6F}" type="pres">
      <dgm:prSet presAssocID="{1251CDD6-CF81-4AB3-A765-D0246F0E0B29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088FEA0F-963A-4BFC-AEB7-3300954B6DE9}" type="pres">
      <dgm:prSet presAssocID="{1251CDD6-CF81-4AB3-A765-D0246F0E0B29}" presName="connTx" presStyleLbl="parChTrans1D2" presStyleIdx="0" presStyleCnt="4"/>
      <dgm:spPr/>
      <dgm:t>
        <a:bodyPr/>
        <a:lstStyle/>
        <a:p>
          <a:endParaRPr lang="es-ES"/>
        </a:p>
      </dgm:t>
    </dgm:pt>
    <dgm:pt modelId="{0015B7CD-9528-4B8E-A3D2-715D95207938}" type="pres">
      <dgm:prSet presAssocID="{AB1D544B-5D96-4CBB-BECA-E8E4102F0ECE}" presName="root2" presStyleCnt="0"/>
      <dgm:spPr/>
      <dgm:t>
        <a:bodyPr/>
        <a:lstStyle/>
        <a:p>
          <a:endParaRPr lang="es-ES"/>
        </a:p>
      </dgm:t>
    </dgm:pt>
    <dgm:pt modelId="{96B3F61C-2063-437F-BF38-431DFA98BB6E}" type="pres">
      <dgm:prSet presAssocID="{AB1D544B-5D96-4CBB-BECA-E8E4102F0ECE}" presName="LevelTwoTextNode" presStyleLbl="node2" presStyleIdx="0" presStyleCnt="4" custLinFactNeighborX="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BFCDCE-DEFC-40C4-B62E-810A2C2B55D4}" type="pres">
      <dgm:prSet presAssocID="{AB1D544B-5D96-4CBB-BECA-E8E4102F0ECE}" presName="level3hierChild" presStyleCnt="0"/>
      <dgm:spPr/>
      <dgm:t>
        <a:bodyPr/>
        <a:lstStyle/>
        <a:p>
          <a:endParaRPr lang="es-ES"/>
        </a:p>
      </dgm:t>
    </dgm:pt>
    <dgm:pt modelId="{7992F8D9-1D4F-45FB-A208-354913120C21}" type="pres">
      <dgm:prSet presAssocID="{F553E5F2-D10C-489E-8F00-1F0E49902F04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A9E0958C-45F5-4336-8D27-4FE74C5A6AA2}" type="pres">
      <dgm:prSet presAssocID="{F553E5F2-D10C-489E-8F00-1F0E49902F04}" presName="connTx" presStyleLbl="parChTrans1D3" presStyleIdx="0" presStyleCnt="4"/>
      <dgm:spPr/>
      <dgm:t>
        <a:bodyPr/>
        <a:lstStyle/>
        <a:p>
          <a:endParaRPr lang="es-ES"/>
        </a:p>
      </dgm:t>
    </dgm:pt>
    <dgm:pt modelId="{B6C872AE-986E-4F87-AA55-9968F390380B}" type="pres">
      <dgm:prSet presAssocID="{AAB742D0-C868-47ED-9CDB-AD71954FE287}" presName="root2" presStyleCnt="0"/>
      <dgm:spPr/>
      <dgm:t>
        <a:bodyPr/>
        <a:lstStyle/>
        <a:p>
          <a:endParaRPr lang="es-ES"/>
        </a:p>
      </dgm:t>
    </dgm:pt>
    <dgm:pt modelId="{E82B8205-0835-4ACC-8854-3AB9344B95EC}" type="pres">
      <dgm:prSet presAssocID="{AAB742D0-C868-47ED-9CDB-AD71954FE287}" presName="LevelTwoTextNode" presStyleLbl="node3" presStyleIdx="0" presStyleCnt="4" custScaleX="206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25FE8A-CC14-44A8-B9DE-C802BD43B932}" type="pres">
      <dgm:prSet presAssocID="{AAB742D0-C868-47ED-9CDB-AD71954FE287}" presName="level3hierChild" presStyleCnt="0"/>
      <dgm:spPr/>
      <dgm:t>
        <a:bodyPr/>
        <a:lstStyle/>
        <a:p>
          <a:endParaRPr lang="es-ES"/>
        </a:p>
      </dgm:t>
    </dgm:pt>
    <dgm:pt modelId="{DEC28C73-8447-4549-AD78-D6DD8BC723EA}" type="pres">
      <dgm:prSet presAssocID="{521DB914-73C4-452C-8110-1E3C4D9E847E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EED5B0FB-A5E6-4254-9955-D5736E9AC4AA}" type="pres">
      <dgm:prSet presAssocID="{521DB914-73C4-452C-8110-1E3C4D9E847E}" presName="connTx" presStyleLbl="parChTrans1D2" presStyleIdx="1" presStyleCnt="4"/>
      <dgm:spPr/>
      <dgm:t>
        <a:bodyPr/>
        <a:lstStyle/>
        <a:p>
          <a:endParaRPr lang="es-ES"/>
        </a:p>
      </dgm:t>
    </dgm:pt>
    <dgm:pt modelId="{6669BBF7-9A5A-43B6-832A-896C2E8316B0}" type="pres">
      <dgm:prSet presAssocID="{5572E45E-30EA-41FA-91C8-D6A29D7A65C6}" presName="root2" presStyleCnt="0"/>
      <dgm:spPr/>
      <dgm:t>
        <a:bodyPr/>
        <a:lstStyle/>
        <a:p>
          <a:endParaRPr lang="es-ES"/>
        </a:p>
      </dgm:t>
    </dgm:pt>
    <dgm:pt modelId="{0A4CE422-E4F7-4FF6-BEE5-ADAD4F630A41}" type="pres">
      <dgm:prSet presAssocID="{5572E45E-30EA-41FA-91C8-D6A29D7A65C6}" presName="LevelTwoTextNode" presStyleLbl="node2" presStyleIdx="1" presStyleCnt="4" custLinFactNeighborX="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5DEB6B-B980-4E75-87A6-CD152A2A669D}" type="pres">
      <dgm:prSet presAssocID="{5572E45E-30EA-41FA-91C8-D6A29D7A65C6}" presName="level3hierChild" presStyleCnt="0"/>
      <dgm:spPr/>
      <dgm:t>
        <a:bodyPr/>
        <a:lstStyle/>
        <a:p>
          <a:endParaRPr lang="es-ES"/>
        </a:p>
      </dgm:t>
    </dgm:pt>
    <dgm:pt modelId="{E15172F8-64D3-48CB-9395-37D9E1904F0E}" type="pres">
      <dgm:prSet presAssocID="{3F4912C2-0009-4230-8799-8A8B6505B84E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221B1972-1F70-41C6-AE60-42E6F8031838}" type="pres">
      <dgm:prSet presAssocID="{3F4912C2-0009-4230-8799-8A8B6505B84E}" presName="connTx" presStyleLbl="parChTrans1D3" presStyleIdx="1" presStyleCnt="4"/>
      <dgm:spPr/>
      <dgm:t>
        <a:bodyPr/>
        <a:lstStyle/>
        <a:p>
          <a:endParaRPr lang="es-ES"/>
        </a:p>
      </dgm:t>
    </dgm:pt>
    <dgm:pt modelId="{E40104D0-98B7-448D-B466-01052EF9CF91}" type="pres">
      <dgm:prSet presAssocID="{DE32DD31-04F0-47F4-965C-50E332B86195}" presName="root2" presStyleCnt="0"/>
      <dgm:spPr/>
      <dgm:t>
        <a:bodyPr/>
        <a:lstStyle/>
        <a:p>
          <a:endParaRPr lang="es-ES"/>
        </a:p>
      </dgm:t>
    </dgm:pt>
    <dgm:pt modelId="{64C7BE5C-C478-4D60-9E28-C3D3DA43FC3D}" type="pres">
      <dgm:prSet presAssocID="{DE32DD31-04F0-47F4-965C-50E332B86195}" presName="LevelTwoTextNode" presStyleLbl="node3" presStyleIdx="1" presStyleCnt="4" custScaleX="206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29F14C-FF3C-446F-9AF9-C299D8555DE1}" type="pres">
      <dgm:prSet presAssocID="{DE32DD31-04F0-47F4-965C-50E332B86195}" presName="level3hierChild" presStyleCnt="0"/>
      <dgm:spPr/>
      <dgm:t>
        <a:bodyPr/>
        <a:lstStyle/>
        <a:p>
          <a:endParaRPr lang="es-ES"/>
        </a:p>
      </dgm:t>
    </dgm:pt>
    <dgm:pt modelId="{B51912FE-847B-45DA-9773-617E96B3F5F4}" type="pres">
      <dgm:prSet presAssocID="{A162CD68-A524-4ECE-858A-09EFD307BAEF}" presName="root1" presStyleCnt="0"/>
      <dgm:spPr/>
      <dgm:t>
        <a:bodyPr/>
        <a:lstStyle/>
        <a:p>
          <a:endParaRPr lang="es-ES"/>
        </a:p>
      </dgm:t>
    </dgm:pt>
    <dgm:pt modelId="{E92C56A7-A7A5-48F7-861E-96D004CECA53}" type="pres">
      <dgm:prSet presAssocID="{A162CD68-A524-4ECE-858A-09EFD307BAEF}" presName="LevelOneTextNode" presStyleLbl="node0" presStyleIdx="1" presStyleCnt="2" custLinFactNeighborX="-50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64DF07-E42B-4000-A484-683F26349620}" type="pres">
      <dgm:prSet presAssocID="{A162CD68-A524-4ECE-858A-09EFD307BAEF}" presName="level2hierChild" presStyleCnt="0"/>
      <dgm:spPr/>
      <dgm:t>
        <a:bodyPr/>
        <a:lstStyle/>
        <a:p>
          <a:endParaRPr lang="es-ES"/>
        </a:p>
      </dgm:t>
    </dgm:pt>
    <dgm:pt modelId="{1F065084-E937-49DA-95B3-AAFC1C709FC5}" type="pres">
      <dgm:prSet presAssocID="{96C17ABD-C1B2-4B30-9DA3-A41DF0D873B5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1483AE03-ABED-45A8-A1E6-72F2CF1B1651}" type="pres">
      <dgm:prSet presAssocID="{96C17ABD-C1B2-4B30-9DA3-A41DF0D873B5}" presName="connTx" presStyleLbl="parChTrans1D2" presStyleIdx="2" presStyleCnt="4"/>
      <dgm:spPr/>
      <dgm:t>
        <a:bodyPr/>
        <a:lstStyle/>
        <a:p>
          <a:endParaRPr lang="es-ES"/>
        </a:p>
      </dgm:t>
    </dgm:pt>
    <dgm:pt modelId="{A5F1D4B2-9F95-46C9-8237-00CED9B65B9E}" type="pres">
      <dgm:prSet presAssocID="{CDAC86D6-9C95-40FD-82CF-F466D1B06FB1}" presName="root2" presStyleCnt="0"/>
      <dgm:spPr/>
      <dgm:t>
        <a:bodyPr/>
        <a:lstStyle/>
        <a:p>
          <a:endParaRPr lang="es-ES"/>
        </a:p>
      </dgm:t>
    </dgm:pt>
    <dgm:pt modelId="{BC83A0FE-1A47-405E-AEF2-ACA9FB56D966}" type="pres">
      <dgm:prSet presAssocID="{CDAC86D6-9C95-40FD-82CF-F466D1B06FB1}" presName="LevelTwoTextNode" presStyleLbl="node2" presStyleIdx="2" presStyleCnt="4" custLinFactNeighborX="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55B7E-EB38-44BF-B1E6-0069BA49E7FA}" type="pres">
      <dgm:prSet presAssocID="{CDAC86D6-9C95-40FD-82CF-F466D1B06FB1}" presName="level3hierChild" presStyleCnt="0"/>
      <dgm:spPr/>
      <dgm:t>
        <a:bodyPr/>
        <a:lstStyle/>
        <a:p>
          <a:endParaRPr lang="es-ES"/>
        </a:p>
      </dgm:t>
    </dgm:pt>
    <dgm:pt modelId="{DD8567B4-E9AE-4B0C-8C7B-BB073170A868}" type="pres">
      <dgm:prSet presAssocID="{1962F26D-C5CF-4A86-83F0-4D9772B1905F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0C3E3AB3-C787-4857-80EE-3DF37EFCC724}" type="pres">
      <dgm:prSet presAssocID="{1962F26D-C5CF-4A86-83F0-4D9772B1905F}" presName="connTx" presStyleLbl="parChTrans1D3" presStyleIdx="2" presStyleCnt="4"/>
      <dgm:spPr/>
      <dgm:t>
        <a:bodyPr/>
        <a:lstStyle/>
        <a:p>
          <a:endParaRPr lang="es-ES"/>
        </a:p>
      </dgm:t>
    </dgm:pt>
    <dgm:pt modelId="{7C1C18B7-25D0-4D9E-B0DE-6C2CED5B79D6}" type="pres">
      <dgm:prSet presAssocID="{E6267169-20C7-4382-85F2-B2A412CBEF09}" presName="root2" presStyleCnt="0"/>
      <dgm:spPr/>
      <dgm:t>
        <a:bodyPr/>
        <a:lstStyle/>
        <a:p>
          <a:endParaRPr lang="es-ES"/>
        </a:p>
      </dgm:t>
    </dgm:pt>
    <dgm:pt modelId="{F944308C-970C-486A-AB03-37C10A7EDEFF}" type="pres">
      <dgm:prSet presAssocID="{E6267169-20C7-4382-85F2-B2A412CBEF09}" presName="LevelTwoTextNode" presStyleLbl="node3" presStyleIdx="2" presStyleCnt="4" custScaleX="206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86D5C7-2C88-49F1-872F-6251D9BC9F72}" type="pres">
      <dgm:prSet presAssocID="{E6267169-20C7-4382-85F2-B2A412CBEF09}" presName="level3hierChild" presStyleCnt="0"/>
      <dgm:spPr/>
      <dgm:t>
        <a:bodyPr/>
        <a:lstStyle/>
        <a:p>
          <a:endParaRPr lang="es-ES"/>
        </a:p>
      </dgm:t>
    </dgm:pt>
    <dgm:pt modelId="{CDF6C1E8-0CC1-45C9-AB3F-3A9805AC0338}" type="pres">
      <dgm:prSet presAssocID="{B3778558-D535-4122-A41E-42F9B2204C20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75B1DFD2-0012-435E-9BB6-2C96BD1AD7A9}" type="pres">
      <dgm:prSet presAssocID="{B3778558-D535-4122-A41E-42F9B2204C20}" presName="connTx" presStyleLbl="parChTrans1D2" presStyleIdx="3" presStyleCnt="4"/>
      <dgm:spPr/>
      <dgm:t>
        <a:bodyPr/>
        <a:lstStyle/>
        <a:p>
          <a:endParaRPr lang="es-ES"/>
        </a:p>
      </dgm:t>
    </dgm:pt>
    <dgm:pt modelId="{C8C4F893-AD86-442F-9528-7EBA56CA3470}" type="pres">
      <dgm:prSet presAssocID="{5969B3E0-AF60-4F13-8299-77CCB7CFAFE8}" presName="root2" presStyleCnt="0"/>
      <dgm:spPr/>
      <dgm:t>
        <a:bodyPr/>
        <a:lstStyle/>
        <a:p>
          <a:endParaRPr lang="es-ES"/>
        </a:p>
      </dgm:t>
    </dgm:pt>
    <dgm:pt modelId="{72353ECE-0C78-44B2-99C9-5232E0A1C2FB}" type="pres">
      <dgm:prSet presAssocID="{5969B3E0-AF60-4F13-8299-77CCB7CFAFE8}" presName="LevelTwoTextNode" presStyleLbl="node2" presStyleIdx="3" presStyleCnt="4" custLinFactNeighborX="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86641B-60D3-456F-95C3-76D2F1F1ED77}" type="pres">
      <dgm:prSet presAssocID="{5969B3E0-AF60-4F13-8299-77CCB7CFAFE8}" presName="level3hierChild" presStyleCnt="0"/>
      <dgm:spPr/>
      <dgm:t>
        <a:bodyPr/>
        <a:lstStyle/>
        <a:p>
          <a:endParaRPr lang="es-ES"/>
        </a:p>
      </dgm:t>
    </dgm:pt>
    <dgm:pt modelId="{9FFBA645-158B-460B-8659-CBA515861C16}" type="pres">
      <dgm:prSet presAssocID="{BB6F0AD2-31BE-4D1B-AFB3-A68FA301A085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78073BD1-69D5-4327-8C6F-DBE9483029A7}" type="pres">
      <dgm:prSet presAssocID="{BB6F0AD2-31BE-4D1B-AFB3-A68FA301A085}" presName="connTx" presStyleLbl="parChTrans1D3" presStyleIdx="3" presStyleCnt="4"/>
      <dgm:spPr/>
      <dgm:t>
        <a:bodyPr/>
        <a:lstStyle/>
        <a:p>
          <a:endParaRPr lang="es-ES"/>
        </a:p>
      </dgm:t>
    </dgm:pt>
    <dgm:pt modelId="{40132D73-9531-440F-81A3-3E8339003748}" type="pres">
      <dgm:prSet presAssocID="{1004BCAD-C1A9-40E5-A697-456E47C0E38B}" presName="root2" presStyleCnt="0"/>
      <dgm:spPr/>
      <dgm:t>
        <a:bodyPr/>
        <a:lstStyle/>
        <a:p>
          <a:endParaRPr lang="es-ES"/>
        </a:p>
      </dgm:t>
    </dgm:pt>
    <dgm:pt modelId="{9B6F3A76-6848-4012-AFD1-3B25DDC02739}" type="pres">
      <dgm:prSet presAssocID="{1004BCAD-C1A9-40E5-A697-456E47C0E38B}" presName="LevelTwoTextNode" presStyleLbl="node3" presStyleIdx="3" presStyleCnt="4" custScaleX="206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456C07-F86E-4616-9EB1-2091591F70BD}" type="pres">
      <dgm:prSet presAssocID="{1004BCAD-C1A9-40E5-A697-456E47C0E38B}" presName="level3hierChild" presStyleCnt="0"/>
      <dgm:spPr/>
      <dgm:t>
        <a:bodyPr/>
        <a:lstStyle/>
        <a:p>
          <a:endParaRPr lang="es-ES"/>
        </a:p>
      </dgm:t>
    </dgm:pt>
  </dgm:ptLst>
  <dgm:cxnLst>
    <dgm:cxn modelId="{7DB35A17-18F5-4C96-8325-A44C095DCE79}" srcId="{5969B3E0-AF60-4F13-8299-77CCB7CFAFE8}" destId="{1004BCAD-C1A9-40E5-A697-456E47C0E38B}" srcOrd="0" destOrd="0" parTransId="{BB6F0AD2-31BE-4D1B-AFB3-A68FA301A085}" sibTransId="{B5D39CAB-2FB1-4D8E-9069-D5CCE999D7FA}"/>
    <dgm:cxn modelId="{BF525813-08C2-4E02-B860-AA9274DF22F8}" type="presOf" srcId="{AAB742D0-C868-47ED-9CDB-AD71954FE287}" destId="{E82B8205-0835-4ACC-8854-3AB9344B95EC}" srcOrd="0" destOrd="0" presId="urn:microsoft.com/office/officeart/2005/8/layout/hierarchy2"/>
    <dgm:cxn modelId="{35F6C37E-19F1-4FD8-ACDE-3C338B59A489}" type="presOf" srcId="{BB6F0AD2-31BE-4D1B-AFB3-A68FA301A085}" destId="{9FFBA645-158B-460B-8659-CBA515861C16}" srcOrd="0" destOrd="0" presId="urn:microsoft.com/office/officeart/2005/8/layout/hierarchy2"/>
    <dgm:cxn modelId="{EFEFA122-AA17-44E5-9DD7-BA8A049862C9}" srcId="{359778B5-DEFB-4C13-9219-00A7EDE8E197}" destId="{AB1D544B-5D96-4CBB-BECA-E8E4102F0ECE}" srcOrd="0" destOrd="0" parTransId="{1251CDD6-CF81-4AB3-A765-D0246F0E0B29}" sibTransId="{15BC39C7-60DA-4239-B74B-749C0D697152}"/>
    <dgm:cxn modelId="{B5FC3F16-5459-4D74-9A9F-4D4C164F4240}" type="presOf" srcId="{96C17ABD-C1B2-4B30-9DA3-A41DF0D873B5}" destId="{1483AE03-ABED-45A8-A1E6-72F2CF1B1651}" srcOrd="1" destOrd="0" presId="urn:microsoft.com/office/officeart/2005/8/layout/hierarchy2"/>
    <dgm:cxn modelId="{E9E7DB1B-58B3-4EDA-A993-C422E668B514}" srcId="{F563D6EA-7548-4D5C-8622-1A0B7EB1C486}" destId="{359778B5-DEFB-4C13-9219-00A7EDE8E197}" srcOrd="0" destOrd="0" parTransId="{33AEDEFC-5EDF-41F0-9C77-3E6AA9031C89}" sibTransId="{FDB38D5B-C2D3-49C2-9198-7C76449282CC}"/>
    <dgm:cxn modelId="{E6A0D66E-EB9D-4140-92BD-F2B9B85377AA}" srcId="{5572E45E-30EA-41FA-91C8-D6A29D7A65C6}" destId="{DE32DD31-04F0-47F4-965C-50E332B86195}" srcOrd="0" destOrd="0" parTransId="{3F4912C2-0009-4230-8799-8A8B6505B84E}" sibTransId="{6CEF6A86-F381-4845-A625-01AEB24E26E5}"/>
    <dgm:cxn modelId="{D9144E64-731D-46FC-8895-4BD5A8818C5C}" type="presOf" srcId="{BB6F0AD2-31BE-4D1B-AFB3-A68FA301A085}" destId="{78073BD1-69D5-4327-8C6F-DBE9483029A7}" srcOrd="1" destOrd="0" presId="urn:microsoft.com/office/officeart/2005/8/layout/hierarchy2"/>
    <dgm:cxn modelId="{B8F6B5A9-B3A2-4AAD-8294-18C033735840}" type="presOf" srcId="{1962F26D-C5CF-4A86-83F0-4D9772B1905F}" destId="{0C3E3AB3-C787-4857-80EE-3DF37EFCC724}" srcOrd="1" destOrd="0" presId="urn:microsoft.com/office/officeart/2005/8/layout/hierarchy2"/>
    <dgm:cxn modelId="{9B1711F4-05EF-44F7-B5AE-CC28EF6F6E30}" type="presOf" srcId="{1251CDD6-CF81-4AB3-A765-D0246F0E0B29}" destId="{A91C79DD-1B4D-4FE6-89FE-83264F867E6F}" srcOrd="0" destOrd="0" presId="urn:microsoft.com/office/officeart/2005/8/layout/hierarchy2"/>
    <dgm:cxn modelId="{ABE64ACC-CB21-4DD7-87AE-574CBF8FB191}" type="presOf" srcId="{CDAC86D6-9C95-40FD-82CF-F466D1B06FB1}" destId="{BC83A0FE-1A47-405E-AEF2-ACA9FB56D966}" srcOrd="0" destOrd="0" presId="urn:microsoft.com/office/officeart/2005/8/layout/hierarchy2"/>
    <dgm:cxn modelId="{B0F701CE-F94B-42D0-9613-802D6073530A}" type="presOf" srcId="{DE32DD31-04F0-47F4-965C-50E332B86195}" destId="{64C7BE5C-C478-4D60-9E28-C3D3DA43FC3D}" srcOrd="0" destOrd="0" presId="urn:microsoft.com/office/officeart/2005/8/layout/hierarchy2"/>
    <dgm:cxn modelId="{C8C842EB-7DF2-4795-BB38-AD2354FBF739}" type="presOf" srcId="{3F4912C2-0009-4230-8799-8A8B6505B84E}" destId="{221B1972-1F70-41C6-AE60-42E6F8031838}" srcOrd="1" destOrd="0" presId="urn:microsoft.com/office/officeart/2005/8/layout/hierarchy2"/>
    <dgm:cxn modelId="{6A01250E-AF46-45CF-9D5D-B2E030647504}" srcId="{A162CD68-A524-4ECE-858A-09EFD307BAEF}" destId="{5969B3E0-AF60-4F13-8299-77CCB7CFAFE8}" srcOrd="1" destOrd="0" parTransId="{B3778558-D535-4122-A41E-42F9B2204C20}" sibTransId="{C25B0E58-05E6-4533-8542-C9CCABE8CAC7}"/>
    <dgm:cxn modelId="{5DCDEA4F-9C27-4BF5-8E53-C05385D59E17}" type="presOf" srcId="{521DB914-73C4-452C-8110-1E3C4D9E847E}" destId="{EED5B0FB-A5E6-4254-9955-D5736E9AC4AA}" srcOrd="1" destOrd="0" presId="urn:microsoft.com/office/officeart/2005/8/layout/hierarchy2"/>
    <dgm:cxn modelId="{A524F001-A9B3-4D38-AFE4-CAC2B1371182}" srcId="{F563D6EA-7548-4D5C-8622-1A0B7EB1C486}" destId="{A162CD68-A524-4ECE-858A-09EFD307BAEF}" srcOrd="1" destOrd="0" parTransId="{C6DF27B1-A5A2-41E3-BA65-AF85EE7D6DBE}" sibTransId="{0361BBA7-511D-4EB3-9C51-E5C5C214D3EE}"/>
    <dgm:cxn modelId="{2652E7FE-F934-4B94-8707-A7AE04846B71}" srcId="{CDAC86D6-9C95-40FD-82CF-F466D1B06FB1}" destId="{E6267169-20C7-4382-85F2-B2A412CBEF09}" srcOrd="0" destOrd="0" parTransId="{1962F26D-C5CF-4A86-83F0-4D9772B1905F}" sibTransId="{B9FF5CDA-F229-40E9-A448-511F6977D782}"/>
    <dgm:cxn modelId="{A6D12081-CBA4-464D-A43B-1B26D3124148}" srcId="{A162CD68-A524-4ECE-858A-09EFD307BAEF}" destId="{CDAC86D6-9C95-40FD-82CF-F466D1B06FB1}" srcOrd="0" destOrd="0" parTransId="{96C17ABD-C1B2-4B30-9DA3-A41DF0D873B5}" sibTransId="{FF360739-8C33-4696-8AC5-3D9680F55A12}"/>
    <dgm:cxn modelId="{C23D2B43-1F41-4F58-A67A-C0C5B92E7023}" srcId="{AB1D544B-5D96-4CBB-BECA-E8E4102F0ECE}" destId="{AAB742D0-C868-47ED-9CDB-AD71954FE287}" srcOrd="0" destOrd="0" parTransId="{F553E5F2-D10C-489E-8F00-1F0E49902F04}" sibTransId="{91DEA044-CBA0-43D3-8C1B-F5BB13CE491C}"/>
    <dgm:cxn modelId="{0DF96904-4CFF-4DE9-A126-3B93D9F0288A}" type="presOf" srcId="{B3778558-D535-4122-A41E-42F9B2204C20}" destId="{CDF6C1E8-0CC1-45C9-AB3F-3A9805AC0338}" srcOrd="0" destOrd="0" presId="urn:microsoft.com/office/officeart/2005/8/layout/hierarchy2"/>
    <dgm:cxn modelId="{212D73D8-6916-46CA-BEE7-8755E49C93A6}" type="presOf" srcId="{5969B3E0-AF60-4F13-8299-77CCB7CFAFE8}" destId="{72353ECE-0C78-44B2-99C9-5232E0A1C2FB}" srcOrd="0" destOrd="0" presId="urn:microsoft.com/office/officeart/2005/8/layout/hierarchy2"/>
    <dgm:cxn modelId="{428C8704-B458-4373-A985-6EBDEB9E10D8}" type="presOf" srcId="{5572E45E-30EA-41FA-91C8-D6A29D7A65C6}" destId="{0A4CE422-E4F7-4FF6-BEE5-ADAD4F630A41}" srcOrd="0" destOrd="0" presId="urn:microsoft.com/office/officeart/2005/8/layout/hierarchy2"/>
    <dgm:cxn modelId="{479A96A7-768A-49E1-B398-F5AEA44F9515}" type="presOf" srcId="{E6267169-20C7-4382-85F2-B2A412CBEF09}" destId="{F944308C-970C-486A-AB03-37C10A7EDEFF}" srcOrd="0" destOrd="0" presId="urn:microsoft.com/office/officeart/2005/8/layout/hierarchy2"/>
    <dgm:cxn modelId="{2AD90BA3-A5BD-4ECD-A2FE-A60729BEBF1B}" type="presOf" srcId="{1962F26D-C5CF-4A86-83F0-4D9772B1905F}" destId="{DD8567B4-E9AE-4B0C-8C7B-BB073170A868}" srcOrd="0" destOrd="0" presId="urn:microsoft.com/office/officeart/2005/8/layout/hierarchy2"/>
    <dgm:cxn modelId="{45CB03BB-94D4-42CE-9C7D-CB89ADC6A0A4}" type="presOf" srcId="{F553E5F2-D10C-489E-8F00-1F0E49902F04}" destId="{7992F8D9-1D4F-45FB-A208-354913120C21}" srcOrd="0" destOrd="0" presId="urn:microsoft.com/office/officeart/2005/8/layout/hierarchy2"/>
    <dgm:cxn modelId="{EA6CEB09-F2DB-4616-A2BD-70DA9C02D61F}" type="presOf" srcId="{F563D6EA-7548-4D5C-8622-1A0B7EB1C486}" destId="{623E90CD-84BF-4526-B52C-0B205466CA54}" srcOrd="0" destOrd="0" presId="urn:microsoft.com/office/officeart/2005/8/layout/hierarchy2"/>
    <dgm:cxn modelId="{AC38CFC9-F645-4BE6-BE20-F3695B39A2C3}" srcId="{359778B5-DEFB-4C13-9219-00A7EDE8E197}" destId="{5572E45E-30EA-41FA-91C8-D6A29D7A65C6}" srcOrd="1" destOrd="0" parTransId="{521DB914-73C4-452C-8110-1E3C4D9E847E}" sibTransId="{3A68ABF3-195F-423C-A8DE-0EBC65ADBDE3}"/>
    <dgm:cxn modelId="{2CA4CF52-0A30-454B-B8C4-9B2D58BA52CC}" type="presOf" srcId="{1004BCAD-C1A9-40E5-A697-456E47C0E38B}" destId="{9B6F3A76-6848-4012-AFD1-3B25DDC02739}" srcOrd="0" destOrd="0" presId="urn:microsoft.com/office/officeart/2005/8/layout/hierarchy2"/>
    <dgm:cxn modelId="{02D091E6-8B46-44DF-B687-FE0E3C3A0A2F}" type="presOf" srcId="{96C17ABD-C1B2-4B30-9DA3-A41DF0D873B5}" destId="{1F065084-E937-49DA-95B3-AAFC1C709FC5}" srcOrd="0" destOrd="0" presId="urn:microsoft.com/office/officeart/2005/8/layout/hierarchy2"/>
    <dgm:cxn modelId="{CD9A1AF3-ECD0-4578-82DD-E0D72A72EE7D}" type="presOf" srcId="{AB1D544B-5D96-4CBB-BECA-E8E4102F0ECE}" destId="{96B3F61C-2063-437F-BF38-431DFA98BB6E}" srcOrd="0" destOrd="0" presId="urn:microsoft.com/office/officeart/2005/8/layout/hierarchy2"/>
    <dgm:cxn modelId="{8C3B6E57-1FFF-4C06-99A2-0A575C0B8AA3}" type="presOf" srcId="{359778B5-DEFB-4C13-9219-00A7EDE8E197}" destId="{CE4C46E4-9F4C-4052-B970-D113989852BD}" srcOrd="0" destOrd="0" presId="urn:microsoft.com/office/officeart/2005/8/layout/hierarchy2"/>
    <dgm:cxn modelId="{AA368BB3-25D3-439A-A85B-5E3FD2E845C3}" type="presOf" srcId="{521DB914-73C4-452C-8110-1E3C4D9E847E}" destId="{DEC28C73-8447-4549-AD78-D6DD8BC723EA}" srcOrd="0" destOrd="0" presId="urn:microsoft.com/office/officeart/2005/8/layout/hierarchy2"/>
    <dgm:cxn modelId="{B1BF0DDF-421A-4544-81F9-EB22D602D4FF}" type="presOf" srcId="{3F4912C2-0009-4230-8799-8A8B6505B84E}" destId="{E15172F8-64D3-48CB-9395-37D9E1904F0E}" srcOrd="0" destOrd="0" presId="urn:microsoft.com/office/officeart/2005/8/layout/hierarchy2"/>
    <dgm:cxn modelId="{5BC72A53-F90D-43B1-A69F-764CF55A3A82}" type="presOf" srcId="{F553E5F2-D10C-489E-8F00-1F0E49902F04}" destId="{A9E0958C-45F5-4336-8D27-4FE74C5A6AA2}" srcOrd="1" destOrd="0" presId="urn:microsoft.com/office/officeart/2005/8/layout/hierarchy2"/>
    <dgm:cxn modelId="{65A1C42F-CB3D-427A-92D6-6A0779670CD1}" type="presOf" srcId="{1251CDD6-CF81-4AB3-A765-D0246F0E0B29}" destId="{088FEA0F-963A-4BFC-AEB7-3300954B6DE9}" srcOrd="1" destOrd="0" presId="urn:microsoft.com/office/officeart/2005/8/layout/hierarchy2"/>
    <dgm:cxn modelId="{2033E91D-9417-4AE3-B4DE-4AC91772E8A2}" type="presOf" srcId="{A162CD68-A524-4ECE-858A-09EFD307BAEF}" destId="{E92C56A7-A7A5-48F7-861E-96D004CECA53}" srcOrd="0" destOrd="0" presId="urn:microsoft.com/office/officeart/2005/8/layout/hierarchy2"/>
    <dgm:cxn modelId="{FA2F652C-2F88-463F-84E4-5E4B8826CE0E}" type="presOf" srcId="{B3778558-D535-4122-A41E-42F9B2204C20}" destId="{75B1DFD2-0012-435E-9BB6-2C96BD1AD7A9}" srcOrd="1" destOrd="0" presId="urn:microsoft.com/office/officeart/2005/8/layout/hierarchy2"/>
    <dgm:cxn modelId="{19D07048-024D-4F63-A543-3AEA6D1C1BE5}" type="presParOf" srcId="{623E90CD-84BF-4526-B52C-0B205466CA54}" destId="{A6BA9A7C-4607-4403-AFFD-F7F45EE2A999}" srcOrd="0" destOrd="0" presId="urn:microsoft.com/office/officeart/2005/8/layout/hierarchy2"/>
    <dgm:cxn modelId="{CF07A84D-9C0F-41C2-98E2-833166860FA3}" type="presParOf" srcId="{A6BA9A7C-4607-4403-AFFD-F7F45EE2A999}" destId="{CE4C46E4-9F4C-4052-B970-D113989852BD}" srcOrd="0" destOrd="0" presId="urn:microsoft.com/office/officeart/2005/8/layout/hierarchy2"/>
    <dgm:cxn modelId="{F3DAD65B-33CB-4856-BA1E-E2FC71011E1C}" type="presParOf" srcId="{A6BA9A7C-4607-4403-AFFD-F7F45EE2A999}" destId="{3B114827-6849-4CBF-A866-8A37FF4B36F1}" srcOrd="1" destOrd="0" presId="urn:microsoft.com/office/officeart/2005/8/layout/hierarchy2"/>
    <dgm:cxn modelId="{DD9610F3-5A41-4DB4-9B1F-F35196F55A32}" type="presParOf" srcId="{3B114827-6849-4CBF-A866-8A37FF4B36F1}" destId="{A91C79DD-1B4D-4FE6-89FE-83264F867E6F}" srcOrd="0" destOrd="0" presId="urn:microsoft.com/office/officeart/2005/8/layout/hierarchy2"/>
    <dgm:cxn modelId="{83A9AAA7-EB83-4F11-B54F-1CB960F29E02}" type="presParOf" srcId="{A91C79DD-1B4D-4FE6-89FE-83264F867E6F}" destId="{088FEA0F-963A-4BFC-AEB7-3300954B6DE9}" srcOrd="0" destOrd="0" presId="urn:microsoft.com/office/officeart/2005/8/layout/hierarchy2"/>
    <dgm:cxn modelId="{95950F79-7258-4256-981B-3AA1C285E9F3}" type="presParOf" srcId="{3B114827-6849-4CBF-A866-8A37FF4B36F1}" destId="{0015B7CD-9528-4B8E-A3D2-715D95207938}" srcOrd="1" destOrd="0" presId="urn:microsoft.com/office/officeart/2005/8/layout/hierarchy2"/>
    <dgm:cxn modelId="{F2E9724E-600E-432E-9668-7069CA50D7E9}" type="presParOf" srcId="{0015B7CD-9528-4B8E-A3D2-715D95207938}" destId="{96B3F61C-2063-437F-BF38-431DFA98BB6E}" srcOrd="0" destOrd="0" presId="urn:microsoft.com/office/officeart/2005/8/layout/hierarchy2"/>
    <dgm:cxn modelId="{27082926-329C-48F4-A417-AACC39511917}" type="presParOf" srcId="{0015B7CD-9528-4B8E-A3D2-715D95207938}" destId="{87BFCDCE-DEFC-40C4-B62E-810A2C2B55D4}" srcOrd="1" destOrd="0" presId="urn:microsoft.com/office/officeart/2005/8/layout/hierarchy2"/>
    <dgm:cxn modelId="{EB32B24C-CD9E-4D01-B8AF-9614921AF65F}" type="presParOf" srcId="{87BFCDCE-DEFC-40C4-B62E-810A2C2B55D4}" destId="{7992F8D9-1D4F-45FB-A208-354913120C21}" srcOrd="0" destOrd="0" presId="urn:microsoft.com/office/officeart/2005/8/layout/hierarchy2"/>
    <dgm:cxn modelId="{5DCB3F70-0DC9-4353-AFEC-723E4A86ADE9}" type="presParOf" srcId="{7992F8D9-1D4F-45FB-A208-354913120C21}" destId="{A9E0958C-45F5-4336-8D27-4FE74C5A6AA2}" srcOrd="0" destOrd="0" presId="urn:microsoft.com/office/officeart/2005/8/layout/hierarchy2"/>
    <dgm:cxn modelId="{B6B73864-8526-428E-9B3E-FE1593E5E974}" type="presParOf" srcId="{87BFCDCE-DEFC-40C4-B62E-810A2C2B55D4}" destId="{B6C872AE-986E-4F87-AA55-9968F390380B}" srcOrd="1" destOrd="0" presId="urn:microsoft.com/office/officeart/2005/8/layout/hierarchy2"/>
    <dgm:cxn modelId="{AC4FE4D1-152C-4919-8A44-B46E9692923F}" type="presParOf" srcId="{B6C872AE-986E-4F87-AA55-9968F390380B}" destId="{E82B8205-0835-4ACC-8854-3AB9344B95EC}" srcOrd="0" destOrd="0" presId="urn:microsoft.com/office/officeart/2005/8/layout/hierarchy2"/>
    <dgm:cxn modelId="{0C7AB9B0-0540-42A7-B8D3-4363843A749E}" type="presParOf" srcId="{B6C872AE-986E-4F87-AA55-9968F390380B}" destId="{3D25FE8A-CC14-44A8-B9DE-C802BD43B932}" srcOrd="1" destOrd="0" presId="urn:microsoft.com/office/officeart/2005/8/layout/hierarchy2"/>
    <dgm:cxn modelId="{F52D4B2A-BF3E-4B12-8584-4F862C35E95F}" type="presParOf" srcId="{3B114827-6849-4CBF-A866-8A37FF4B36F1}" destId="{DEC28C73-8447-4549-AD78-D6DD8BC723EA}" srcOrd="2" destOrd="0" presId="urn:microsoft.com/office/officeart/2005/8/layout/hierarchy2"/>
    <dgm:cxn modelId="{4ED522CC-9528-47B6-9490-F58FBFD3D71B}" type="presParOf" srcId="{DEC28C73-8447-4549-AD78-D6DD8BC723EA}" destId="{EED5B0FB-A5E6-4254-9955-D5736E9AC4AA}" srcOrd="0" destOrd="0" presId="urn:microsoft.com/office/officeart/2005/8/layout/hierarchy2"/>
    <dgm:cxn modelId="{E140916A-0AD8-475B-A01C-A65123689A94}" type="presParOf" srcId="{3B114827-6849-4CBF-A866-8A37FF4B36F1}" destId="{6669BBF7-9A5A-43B6-832A-896C2E8316B0}" srcOrd="3" destOrd="0" presId="urn:microsoft.com/office/officeart/2005/8/layout/hierarchy2"/>
    <dgm:cxn modelId="{4312500D-C42E-4D53-B31E-500B7793B11E}" type="presParOf" srcId="{6669BBF7-9A5A-43B6-832A-896C2E8316B0}" destId="{0A4CE422-E4F7-4FF6-BEE5-ADAD4F630A41}" srcOrd="0" destOrd="0" presId="urn:microsoft.com/office/officeart/2005/8/layout/hierarchy2"/>
    <dgm:cxn modelId="{27E481C5-6662-429A-A59E-03271163944A}" type="presParOf" srcId="{6669BBF7-9A5A-43B6-832A-896C2E8316B0}" destId="{1B5DEB6B-B980-4E75-87A6-CD152A2A669D}" srcOrd="1" destOrd="0" presId="urn:microsoft.com/office/officeart/2005/8/layout/hierarchy2"/>
    <dgm:cxn modelId="{385C52F6-6A6A-4F00-A307-E8B2C72F39A8}" type="presParOf" srcId="{1B5DEB6B-B980-4E75-87A6-CD152A2A669D}" destId="{E15172F8-64D3-48CB-9395-37D9E1904F0E}" srcOrd="0" destOrd="0" presId="urn:microsoft.com/office/officeart/2005/8/layout/hierarchy2"/>
    <dgm:cxn modelId="{F878BF2F-6145-4E75-968A-4DEBBF6F74CB}" type="presParOf" srcId="{E15172F8-64D3-48CB-9395-37D9E1904F0E}" destId="{221B1972-1F70-41C6-AE60-42E6F8031838}" srcOrd="0" destOrd="0" presId="urn:microsoft.com/office/officeart/2005/8/layout/hierarchy2"/>
    <dgm:cxn modelId="{2B2921FB-4458-451A-91BB-A41DAD7CA59F}" type="presParOf" srcId="{1B5DEB6B-B980-4E75-87A6-CD152A2A669D}" destId="{E40104D0-98B7-448D-B466-01052EF9CF91}" srcOrd="1" destOrd="0" presId="urn:microsoft.com/office/officeart/2005/8/layout/hierarchy2"/>
    <dgm:cxn modelId="{7CE29C8B-99C6-4823-BEF0-F952F8DBCFF8}" type="presParOf" srcId="{E40104D0-98B7-448D-B466-01052EF9CF91}" destId="{64C7BE5C-C478-4D60-9E28-C3D3DA43FC3D}" srcOrd="0" destOrd="0" presId="urn:microsoft.com/office/officeart/2005/8/layout/hierarchy2"/>
    <dgm:cxn modelId="{E579486A-7493-4EFF-A865-36F117FB204A}" type="presParOf" srcId="{E40104D0-98B7-448D-B466-01052EF9CF91}" destId="{6E29F14C-FF3C-446F-9AF9-C299D8555DE1}" srcOrd="1" destOrd="0" presId="urn:microsoft.com/office/officeart/2005/8/layout/hierarchy2"/>
    <dgm:cxn modelId="{E810E749-07EC-475A-9AC7-0B319E832E41}" type="presParOf" srcId="{623E90CD-84BF-4526-B52C-0B205466CA54}" destId="{B51912FE-847B-45DA-9773-617E96B3F5F4}" srcOrd="1" destOrd="0" presId="urn:microsoft.com/office/officeart/2005/8/layout/hierarchy2"/>
    <dgm:cxn modelId="{44BD8816-9D45-4CF9-A4D0-48F37D44EB71}" type="presParOf" srcId="{B51912FE-847B-45DA-9773-617E96B3F5F4}" destId="{E92C56A7-A7A5-48F7-861E-96D004CECA53}" srcOrd="0" destOrd="0" presId="urn:microsoft.com/office/officeart/2005/8/layout/hierarchy2"/>
    <dgm:cxn modelId="{25D4F8A7-C8A0-4CA8-BC48-54675114C0BD}" type="presParOf" srcId="{B51912FE-847B-45DA-9773-617E96B3F5F4}" destId="{EA64DF07-E42B-4000-A484-683F26349620}" srcOrd="1" destOrd="0" presId="urn:microsoft.com/office/officeart/2005/8/layout/hierarchy2"/>
    <dgm:cxn modelId="{DB611723-975A-454A-9311-1062939D949A}" type="presParOf" srcId="{EA64DF07-E42B-4000-A484-683F26349620}" destId="{1F065084-E937-49DA-95B3-AAFC1C709FC5}" srcOrd="0" destOrd="0" presId="urn:microsoft.com/office/officeart/2005/8/layout/hierarchy2"/>
    <dgm:cxn modelId="{083C524F-C7B9-443C-A767-11AFC8DBD0F9}" type="presParOf" srcId="{1F065084-E937-49DA-95B3-AAFC1C709FC5}" destId="{1483AE03-ABED-45A8-A1E6-72F2CF1B1651}" srcOrd="0" destOrd="0" presId="urn:microsoft.com/office/officeart/2005/8/layout/hierarchy2"/>
    <dgm:cxn modelId="{679452A8-5919-451D-9FAC-333B65F65A58}" type="presParOf" srcId="{EA64DF07-E42B-4000-A484-683F26349620}" destId="{A5F1D4B2-9F95-46C9-8237-00CED9B65B9E}" srcOrd="1" destOrd="0" presId="urn:microsoft.com/office/officeart/2005/8/layout/hierarchy2"/>
    <dgm:cxn modelId="{8964A2B3-5D2C-4AB8-B301-AECE81283F09}" type="presParOf" srcId="{A5F1D4B2-9F95-46C9-8237-00CED9B65B9E}" destId="{BC83A0FE-1A47-405E-AEF2-ACA9FB56D966}" srcOrd="0" destOrd="0" presId="urn:microsoft.com/office/officeart/2005/8/layout/hierarchy2"/>
    <dgm:cxn modelId="{DC205A01-BFCA-4FC1-A202-A22C81C3D2BF}" type="presParOf" srcId="{A5F1D4B2-9F95-46C9-8237-00CED9B65B9E}" destId="{59655B7E-EB38-44BF-B1E6-0069BA49E7FA}" srcOrd="1" destOrd="0" presId="urn:microsoft.com/office/officeart/2005/8/layout/hierarchy2"/>
    <dgm:cxn modelId="{72661D27-9779-46B1-8130-25B61D13ADBB}" type="presParOf" srcId="{59655B7E-EB38-44BF-B1E6-0069BA49E7FA}" destId="{DD8567B4-E9AE-4B0C-8C7B-BB073170A868}" srcOrd="0" destOrd="0" presId="urn:microsoft.com/office/officeart/2005/8/layout/hierarchy2"/>
    <dgm:cxn modelId="{C44CE098-A408-44D0-8012-93C6D261284E}" type="presParOf" srcId="{DD8567B4-E9AE-4B0C-8C7B-BB073170A868}" destId="{0C3E3AB3-C787-4857-80EE-3DF37EFCC724}" srcOrd="0" destOrd="0" presId="urn:microsoft.com/office/officeart/2005/8/layout/hierarchy2"/>
    <dgm:cxn modelId="{51FF6AD7-EB30-41E6-BAE2-6CE21501C4F3}" type="presParOf" srcId="{59655B7E-EB38-44BF-B1E6-0069BA49E7FA}" destId="{7C1C18B7-25D0-4D9E-B0DE-6C2CED5B79D6}" srcOrd="1" destOrd="0" presId="urn:microsoft.com/office/officeart/2005/8/layout/hierarchy2"/>
    <dgm:cxn modelId="{DC6D0AD9-9927-4CC8-94B7-7E8A3E98DE3E}" type="presParOf" srcId="{7C1C18B7-25D0-4D9E-B0DE-6C2CED5B79D6}" destId="{F944308C-970C-486A-AB03-37C10A7EDEFF}" srcOrd="0" destOrd="0" presId="urn:microsoft.com/office/officeart/2005/8/layout/hierarchy2"/>
    <dgm:cxn modelId="{CD6FE835-9344-4126-A508-B545E12548E1}" type="presParOf" srcId="{7C1C18B7-25D0-4D9E-B0DE-6C2CED5B79D6}" destId="{A086D5C7-2C88-49F1-872F-6251D9BC9F72}" srcOrd="1" destOrd="0" presId="urn:microsoft.com/office/officeart/2005/8/layout/hierarchy2"/>
    <dgm:cxn modelId="{E4CB8A2F-12DD-47F7-8DE0-A1381A30D0FF}" type="presParOf" srcId="{EA64DF07-E42B-4000-A484-683F26349620}" destId="{CDF6C1E8-0CC1-45C9-AB3F-3A9805AC0338}" srcOrd="2" destOrd="0" presId="urn:microsoft.com/office/officeart/2005/8/layout/hierarchy2"/>
    <dgm:cxn modelId="{CD74D014-2AE9-462A-9B52-7082BC31B129}" type="presParOf" srcId="{CDF6C1E8-0CC1-45C9-AB3F-3A9805AC0338}" destId="{75B1DFD2-0012-435E-9BB6-2C96BD1AD7A9}" srcOrd="0" destOrd="0" presId="urn:microsoft.com/office/officeart/2005/8/layout/hierarchy2"/>
    <dgm:cxn modelId="{CE9E3133-85CC-43A8-92A7-2AEA20F16830}" type="presParOf" srcId="{EA64DF07-E42B-4000-A484-683F26349620}" destId="{C8C4F893-AD86-442F-9528-7EBA56CA3470}" srcOrd="3" destOrd="0" presId="urn:microsoft.com/office/officeart/2005/8/layout/hierarchy2"/>
    <dgm:cxn modelId="{8B0AFE51-1363-4110-B984-E628F7509E0F}" type="presParOf" srcId="{C8C4F893-AD86-442F-9528-7EBA56CA3470}" destId="{72353ECE-0C78-44B2-99C9-5232E0A1C2FB}" srcOrd="0" destOrd="0" presId="urn:microsoft.com/office/officeart/2005/8/layout/hierarchy2"/>
    <dgm:cxn modelId="{8C7F92AA-6B51-467F-8646-9FB8A77E6C60}" type="presParOf" srcId="{C8C4F893-AD86-442F-9528-7EBA56CA3470}" destId="{8C86641B-60D3-456F-95C3-76D2F1F1ED77}" srcOrd="1" destOrd="0" presId="urn:microsoft.com/office/officeart/2005/8/layout/hierarchy2"/>
    <dgm:cxn modelId="{60BC011E-52C7-45E2-A0CF-D5963F2AEEA5}" type="presParOf" srcId="{8C86641B-60D3-456F-95C3-76D2F1F1ED77}" destId="{9FFBA645-158B-460B-8659-CBA515861C16}" srcOrd="0" destOrd="0" presId="urn:microsoft.com/office/officeart/2005/8/layout/hierarchy2"/>
    <dgm:cxn modelId="{003D5E85-81FF-44EC-9B24-1675D1D99567}" type="presParOf" srcId="{9FFBA645-158B-460B-8659-CBA515861C16}" destId="{78073BD1-69D5-4327-8C6F-DBE9483029A7}" srcOrd="0" destOrd="0" presId="urn:microsoft.com/office/officeart/2005/8/layout/hierarchy2"/>
    <dgm:cxn modelId="{BD4F44C6-AFC7-4FFF-8335-922B197A2CD8}" type="presParOf" srcId="{8C86641B-60D3-456F-95C3-76D2F1F1ED77}" destId="{40132D73-9531-440F-81A3-3E8339003748}" srcOrd="1" destOrd="0" presId="urn:microsoft.com/office/officeart/2005/8/layout/hierarchy2"/>
    <dgm:cxn modelId="{11B3C23E-2CB3-4D9A-9428-28FB28A2C512}" type="presParOf" srcId="{40132D73-9531-440F-81A3-3E8339003748}" destId="{9B6F3A76-6848-4012-AFD1-3B25DDC02739}" srcOrd="0" destOrd="0" presId="urn:microsoft.com/office/officeart/2005/8/layout/hierarchy2"/>
    <dgm:cxn modelId="{9B1292D1-4DF7-4990-B2BB-44AE229BDE14}" type="presParOf" srcId="{40132D73-9531-440F-81A3-3E8339003748}" destId="{84456C07-F86E-4616-9EB1-2091591F70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FFD8-474F-4A99-B264-263BB87EB4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07-0A04-41B5-AD73-24CD33ACD2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229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FFD8-474F-4A99-B264-263BB87EB4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07-0A04-41B5-AD73-24CD33ACD2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2591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FFD8-474F-4A99-B264-263BB87EB4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07-0A04-41B5-AD73-24CD33ACD2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966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FFD8-474F-4A99-B264-263BB87EB4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07-0A04-41B5-AD73-24CD33ACD2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938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FFD8-474F-4A99-B264-263BB87EB4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07-0A04-41B5-AD73-24CD33ACD2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3470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FFD8-474F-4A99-B264-263BB87EB4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07-0A04-41B5-AD73-24CD33ACD2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662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FFD8-474F-4A99-B264-263BB87EB4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07-0A04-41B5-AD73-24CD33ACD2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1243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FFD8-474F-4A99-B264-263BB87EB4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07-0A04-41B5-AD73-24CD33ACD2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926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FFD8-474F-4A99-B264-263BB87EB4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07-0A04-41B5-AD73-24CD33ACD2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140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FFD8-474F-4A99-B264-263BB87EB4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07-0A04-41B5-AD73-24CD33ACD2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037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FFD8-474F-4A99-B264-263BB87EB4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9F07-0A04-41B5-AD73-24CD33ACD2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863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5FFD8-474F-4A99-B264-263BB87EB4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9F07-0A04-41B5-AD73-24CD33ACD2A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1134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496" y="-27384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2700">
              <a:bevelT w="38100" h="38100" prst="relaxedInset"/>
              <a:contourClr>
                <a:srgbClr val="F4F6F9"/>
              </a:contourClr>
            </a:sp3d>
          </a:bodyPr>
          <a:lstStyle/>
          <a:p>
            <a:r>
              <a:rPr lang="ro-RO" sz="5400" b="1" spc="30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RĂZBOIUL VĂZUT ȘI </a:t>
            </a:r>
            <a:r>
              <a:rPr lang="ro-RO" sz="5400" b="1" spc="30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CEL </a:t>
            </a:r>
            <a:r>
              <a:rPr lang="ro-RO" sz="5400" b="1" spc="30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NEVĂZUT</a:t>
            </a:r>
            <a:endParaRPr lang="ro-RO" sz="5400" b="1" spc="30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87859" y="6421978"/>
            <a:ext cx="318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Studiul </a:t>
            </a:r>
            <a:r>
              <a:rPr lang="ro-RO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 </a:t>
            </a:r>
            <a:r>
              <a:rPr lang="ro-RO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pentru </a:t>
            </a:r>
            <a:r>
              <a:rPr lang="ro-RO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30 </a:t>
            </a:r>
            <a:r>
              <a:rPr lang="ro-RO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aprilie </a:t>
            </a:r>
            <a:r>
              <a:rPr lang="ro-RO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2016</a:t>
            </a:r>
            <a:endParaRPr lang="ro-RO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95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462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b="1" smtClean="0"/>
              <a:t>În Evanghelia lui Matei, ca și în restul Bibliei, se poate distinge un război între puteri invizibile care, în anumite ocazii, devine </a:t>
            </a:r>
            <a:r>
              <a:rPr lang="ro-RO" sz="2400" b="1" smtClean="0"/>
              <a:t>foarte </a:t>
            </a:r>
            <a:r>
              <a:rPr lang="ro-RO" sz="2400" b="1" smtClean="0"/>
              <a:t>vizibil</a:t>
            </a:r>
            <a:r>
              <a:rPr lang="ro-RO" sz="2400" b="1" smtClean="0"/>
              <a:t>. În </a:t>
            </a:r>
            <a:r>
              <a:rPr lang="ro-RO" sz="2400" b="1" smtClean="0"/>
              <a:t>această săptămână </a:t>
            </a:r>
            <a:r>
              <a:rPr lang="ro-RO" sz="2400" b="1" smtClean="0"/>
              <a:t>vom </a:t>
            </a:r>
            <a:r>
              <a:rPr lang="ro-RO" sz="2400" b="1" smtClean="0"/>
              <a:t>studia:</a:t>
            </a:r>
            <a:endParaRPr lang="ro-RO" sz="2400" b="1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683413496"/>
              </p:ext>
            </p:extLst>
          </p:nvPr>
        </p:nvGraphicFramePr>
        <p:xfrm>
          <a:off x="107504" y="1271038"/>
          <a:ext cx="882166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2248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D44F8E-D65E-474B-8648-BA05B9608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2D44F8E-D65E-474B-8648-BA05B9608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2D44F8E-D65E-474B-8648-BA05B9608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2D44F8E-D65E-474B-8648-BA05B9608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72D44F8E-D65E-474B-8648-BA05B9608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2D44F8E-D65E-474B-8648-BA05B9608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58F747-BD2E-403A-8020-DBA519577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D58F747-BD2E-403A-8020-DBA519577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ED58F747-BD2E-403A-8020-DBA519577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D58F747-BD2E-403A-8020-DBA519577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ED58F747-BD2E-403A-8020-DBA519577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ED58F747-BD2E-403A-8020-DBA519577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1AF603-2BE9-4F77-BC99-16D9C527D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801AF603-2BE9-4F77-BC99-16D9C527D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801AF603-2BE9-4F77-BC99-16D9C527D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01AF603-2BE9-4F77-BC99-16D9C527D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01AF603-2BE9-4F77-BC99-16D9C527D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801AF603-2BE9-4F77-BC99-16D9C527D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20818-6F12-468C-AFA7-1A4AA1EE9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43620818-6F12-468C-AFA7-1A4AA1EE9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3620818-6F12-468C-AFA7-1A4AA1EE9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43620818-6F12-468C-AFA7-1A4AA1EE9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43620818-6F12-468C-AFA7-1A4AA1EE9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3620818-6F12-468C-AFA7-1A4AA1EE9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B324B5-3898-444A-A673-567A9DD0A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A3B324B5-3898-444A-A673-567A9DD0A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A3B324B5-3898-444A-A673-567A9DD0A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A3B324B5-3898-444A-A673-567A9DD0A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3B324B5-3898-444A-A673-567A9DD0A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A3B324B5-3898-444A-A673-567A9DD0A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309D03-5C8A-4BC7-B850-101C65D9B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9309D03-5C8A-4BC7-B850-101C65D9B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9309D03-5C8A-4BC7-B850-101C65D9B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9309D03-5C8A-4BC7-B850-101C65D9B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9309D03-5C8A-4BC7-B850-101C65D9B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A9309D03-5C8A-4BC7-B850-101C65D9B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10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6353"/>
            <a:ext cx="9144000" cy="759626"/>
          </a:xfrm>
          <a:prstGeom prst="rect">
            <a:avLst/>
          </a:prstGeom>
        </p:spPr>
        <p:txBody>
          <a:bodyPr wrap="square" tIns="36000">
            <a:spAutoFit/>
          </a:bodyPr>
          <a:lstStyle/>
          <a:p>
            <a:pPr algn="ctr"/>
            <a:r>
              <a:rPr lang="ro-RO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Războiul </a:t>
            </a:r>
            <a:r>
              <a:rPr lang="ro-RO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nevăzut</a:t>
            </a:r>
            <a:endParaRPr lang="ro-RO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571480"/>
            <a:ext cx="8136904" cy="629488"/>
          </a:xfrm>
          <a:prstGeom prst="rect">
            <a:avLst/>
          </a:prstGeom>
        </p:spPr>
        <p:txBody>
          <a:bodyPr wrap="square" tIns="90000">
            <a:spAutoFit/>
          </a:bodyPr>
          <a:lstStyle/>
          <a:p>
            <a:pPr algn="ctr"/>
            <a:r>
              <a:rPr lang="ro-RO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«Ştim că suntem din Dumnezeu şi că toată lumea zace în cel rău.» </a:t>
            </a:r>
            <a:endParaRPr lang="ro-RO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o-RO" sz="1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(1 Ioan 5:19)</a:t>
            </a:r>
            <a:endParaRPr lang="ro-RO" sz="1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15413" y="1277114"/>
            <a:ext cx="3061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Isus a fost acuzat că vindecă prin puterea lui </a:t>
            </a:r>
            <a:r>
              <a:rPr lang="ro-RO" sz="2000" b="1" dirty="0" smtClean="0"/>
              <a:t>«</a:t>
            </a:r>
            <a:r>
              <a:rPr lang="ro-RO" sz="2000" b="1" dirty="0" err="1" smtClean="0"/>
              <a:t>Beelzebul</a:t>
            </a:r>
            <a:r>
              <a:rPr lang="ro-RO" sz="2000" b="1" dirty="0" smtClean="0"/>
              <a:t>, domnul dracilor». A </a:t>
            </a:r>
            <a:r>
              <a:rPr lang="ro-RO" sz="2000" b="1" dirty="0" smtClean="0"/>
              <a:t>profitat de această ocazie pentru a vorbi despre războiul dintre două </a:t>
            </a:r>
            <a:r>
              <a:rPr lang="ro-RO" sz="2000" b="1" dirty="0" smtClean="0"/>
              <a:t>împărății, cea </a:t>
            </a:r>
            <a:r>
              <a:rPr lang="ro-RO" sz="2000" b="1" dirty="0" smtClean="0"/>
              <a:t>a Lui Dumnezeu și cea a diavolului </a:t>
            </a:r>
            <a:r>
              <a:rPr lang="ro-RO" sz="2000" b="1" dirty="0" smtClean="0"/>
              <a:t>(Mat. 12:24-30).</a:t>
            </a:r>
            <a:endParaRPr lang="ro-RO" sz="2000" b="1" dirty="0" smtClean="0"/>
          </a:p>
        </p:txBody>
      </p:sp>
      <p:pic>
        <p:nvPicPr>
          <p:cNvPr id="1026" name="Picture 2" descr="G:\Dibujos\varios\600-Jesus-satan-modernman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56076" y="1256512"/>
            <a:ext cx="3832506" cy="5542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4" y="4221088"/>
            <a:ext cx="514857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Deși invizibile pentru noi, aceste două împărății sunt foarte reale. Problema noastră este că trăim în împărăția </a:t>
            </a:r>
            <a:r>
              <a:rPr lang="ro-RO" sz="2000" b="1" dirty="0" smtClean="0">
                <a:solidFill>
                  <a:prstClr val="black"/>
                </a:solidFill>
              </a:rPr>
              <a:t>dușmanului.</a:t>
            </a:r>
          </a:p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Aparținem </a:t>
            </a:r>
            <a:r>
              <a:rPr lang="ro-RO" sz="2000" b="1" dirty="0" smtClean="0">
                <a:solidFill>
                  <a:prstClr val="black"/>
                </a:solidFill>
              </a:rPr>
              <a:t>împărăției lui Dumnezeu și ne-am predat viața lui Hristos. De aceea </a:t>
            </a:r>
            <a:r>
              <a:rPr lang="ro-RO" sz="2000" b="1" dirty="0" smtClean="0">
                <a:solidFill>
                  <a:prstClr val="black"/>
                </a:solidFill>
              </a:rPr>
              <a:t>«</a:t>
            </a:r>
            <a:r>
              <a:rPr lang="ro-RO" sz="2000" b="1" dirty="0" smtClean="0">
                <a:solidFill>
                  <a:prstClr val="black"/>
                </a:solidFill>
                <a:latin typeface="Calibri" pitchFamily="34" charset="0"/>
              </a:rPr>
              <a:t>noi n-avem de luptat împotriva cărnii şi sângelui, ci … împotriva duhurilor răutăţii</a:t>
            </a:r>
            <a:r>
              <a:rPr lang="ro-RO" sz="2000" b="1" dirty="0" smtClean="0">
                <a:solidFill>
                  <a:prstClr val="black"/>
                </a:solidFill>
              </a:rPr>
              <a:t>.» (Efeseni 6:12).</a:t>
            </a:r>
            <a:endParaRPr lang="ro-RO" sz="2000" b="1" dirty="0">
              <a:solidFill>
                <a:prstClr val="black"/>
              </a:solidFill>
            </a:endParaRPr>
          </a:p>
        </p:txBody>
      </p:sp>
      <p:pic>
        <p:nvPicPr>
          <p:cNvPr id="1029" name="Picture 5" descr="http://api.ning.com/files/zGhVWBKuzWC91AbNtMmTNjznEndsJr3SnbjxwFRFDOQ0c39KXH6HqGguwBPfr9Wihlv0Amg*hhts8SzGd7JBqQ__/JesusvsDemons.jpg?width=400&amp;height=600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892" t="5116" r="5896" b="5811"/>
          <a:stretch/>
        </p:blipFill>
        <p:spPr bwMode="auto">
          <a:xfrm>
            <a:off x="179511" y="1253830"/>
            <a:ext cx="1906991" cy="2856048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189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19434F"/>
              </a:contourClr>
            </a:sp3d>
          </a:bodyPr>
          <a:lstStyle/>
          <a:p>
            <a:pPr algn="ctr"/>
            <a:r>
              <a:rPr lang="ro-RO" sz="4400" b="1" spc="30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50800" dir="5400000" algn="ctr" rotWithShape="0">
                    <a:srgbClr val="19434F">
                      <a:alpha val="82000"/>
                    </a:srgbClr>
                  </a:outerShdw>
                </a:effectLst>
              </a:rPr>
              <a:t>RĂZBOIUL </a:t>
            </a:r>
            <a:r>
              <a:rPr lang="ro-RO" sz="4400" b="1" spc="30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50800" dir="5400000" algn="ctr" rotWithShape="0">
                    <a:srgbClr val="19434F">
                      <a:alpha val="82000"/>
                    </a:srgbClr>
                  </a:outerShdw>
                </a:effectLst>
              </a:rPr>
              <a:t>VIZIBIL</a:t>
            </a:r>
            <a:endParaRPr lang="ro-RO" sz="4400" b="1" spc="300">
              <a:blipFill>
                <a:blip r:embed="rId2"/>
                <a:stretch>
                  <a:fillRect/>
                </a:stretch>
              </a:blipFill>
              <a:effectLst>
                <a:outerShdw blurRad="50800" dist="50800" dir="5400000" algn="ctr" rotWithShape="0">
                  <a:srgbClr val="19434F">
                    <a:alpha val="82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63588" y="692696"/>
            <a:ext cx="756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19434F"/>
                </a:solidFill>
                <a:latin typeface="Comic Sans MS" pitchFamily="66" charset="0"/>
              </a:rPr>
              <a:t>«Din zilele lui Ioan Botezătorul până acum, Împărăţia cerurilor se ia cu năvală, şi cei ce dau năvală, pun mâna pe ea.» </a:t>
            </a:r>
            <a:r>
              <a:rPr lang="ro-RO" sz="1400" b="1" dirty="0" smtClean="0">
                <a:solidFill>
                  <a:srgbClr val="19434F"/>
                </a:solidFill>
                <a:latin typeface="Comic Sans MS" pitchFamily="66" charset="0"/>
              </a:rPr>
              <a:t>(Matei 11:12)</a:t>
            </a:r>
            <a:endParaRPr lang="ro-RO" sz="1400" b="1" dirty="0">
              <a:solidFill>
                <a:srgbClr val="19434F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74708" y="1412776"/>
            <a:ext cx="486178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Când </a:t>
            </a:r>
            <a:r>
              <a:rPr lang="ro-RO" sz="2000" b="1" smtClean="0"/>
              <a:t>Ioan a fost întemnițat, a trimis doi apostoli pentru a avea siguranța că Isus era într-adevăr Mesia cel așteptat. 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După ce le-a arătat apostolilor acreditările mesianice l-a invitat pe Ioan să se încreadă în El. Dar în nici un moment nu s-a oferit să îl elibereze din închisoare. Atunci Isus a început să îl laude pe Ioan în fața ascultătorilor Săi. 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În timp ce, fiind întemnițat, cel mai mare profet a fost împiedicat să savureze împărăția cerurilor pe care Isus o predica, ascultătorii Săi aveau acum privilegiul de a se bucura de aceasta. Din acest motiv, El a </a:t>
            </a:r>
            <a:r>
              <a:rPr lang="ro-RO" sz="2000" b="1" smtClean="0"/>
              <a:t>spus </a:t>
            </a:r>
            <a:r>
              <a:rPr lang="ro-RO" sz="2000" b="1" smtClean="0"/>
              <a:t>«</a:t>
            </a:r>
            <a:r>
              <a:rPr lang="ro-RO" sz="2000" b="1" smtClean="0">
                <a:latin typeface="Calibri" pitchFamily="34" charset="0"/>
              </a:rPr>
              <a:t>cel mai mic în Împărăţia cerurilor este mai mare </a:t>
            </a:r>
            <a:r>
              <a:rPr lang="ro-RO" sz="2000" b="1" smtClean="0">
                <a:latin typeface="Calibri" pitchFamily="34" charset="0"/>
              </a:rPr>
              <a:t>decâ</a:t>
            </a:r>
            <a:r>
              <a:rPr lang="ro-RO" sz="2000" b="1" smtClean="0">
                <a:latin typeface="Calibri" pitchFamily="34" charset="0"/>
              </a:rPr>
              <a:t>t </a:t>
            </a:r>
            <a:r>
              <a:rPr lang="ro-RO" sz="2000" b="1" smtClean="0">
                <a:latin typeface="Calibri" pitchFamily="34" charset="0"/>
              </a:rPr>
              <a:t>el </a:t>
            </a:r>
            <a:r>
              <a:rPr lang="ro-RO" sz="2000" b="1" smtClean="0"/>
              <a:t>[are </a:t>
            </a:r>
            <a:r>
              <a:rPr lang="ro-RO" sz="2000" b="1" smtClean="0"/>
              <a:t>privilegii mai mari </a:t>
            </a:r>
            <a:r>
              <a:rPr lang="ro-RO" sz="2000" b="1" smtClean="0"/>
              <a:t>decât </a:t>
            </a:r>
            <a:r>
              <a:rPr lang="ro-RO" sz="2000" b="1" smtClean="0"/>
              <a:t>Ioan</a:t>
            </a:r>
            <a:r>
              <a:rPr lang="ro-RO" sz="2000" b="1" smtClean="0"/>
              <a:t>]» </a:t>
            </a:r>
            <a:r>
              <a:rPr lang="ro-RO" sz="2000" b="1" smtClean="0"/>
              <a:t>(</a:t>
            </a:r>
            <a:r>
              <a:rPr lang="ro-RO" sz="2000" b="1" smtClean="0"/>
              <a:t>Matei</a:t>
            </a:r>
            <a:r>
              <a:rPr lang="ro-RO" sz="2000" b="1" smtClean="0"/>
              <a:t> </a:t>
            </a:r>
            <a:r>
              <a:rPr lang="ro-RO" sz="2000" b="1" smtClean="0"/>
              <a:t>11:11).</a:t>
            </a:r>
            <a:endParaRPr lang="ro-RO" sz="2000" b="1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67683"/>
            <a:ext cx="4211960" cy="561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059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795978"/>
          </a:xfrm>
          <a:prstGeom prst="rect">
            <a:avLst/>
          </a:prstGeom>
        </p:spPr>
        <p:txBody>
          <a:bodyPr wrap="square" tIns="72000">
            <a:spAutoFit/>
            <a:scene3d>
              <a:camera prst="orthographicFront"/>
              <a:lightRig rig="flat" dir="t">
                <a:rot lat="0" lon="0" rev="9000000"/>
              </a:lightRig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4400" b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RĂZBOIUL </a:t>
            </a:r>
            <a:r>
              <a:rPr lang="ro-RO" sz="4400" b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VĂZUT</a:t>
            </a:r>
            <a:endParaRPr lang="ro-RO" sz="4400" b="1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8596" y="639529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4D2403"/>
                </a:solidFill>
                <a:latin typeface="Comic Sans MS" pitchFamily="66" charset="0"/>
              </a:rPr>
              <a:t>«Din zilele lui Ioan Botezătorul până acum, Împărăţia cerurilor se ia cu năvală, şi cei ce dau năvală, pun mâna pe ea.» </a:t>
            </a:r>
            <a:r>
              <a:rPr lang="ro-RO" sz="1400" b="1" dirty="0" smtClean="0">
                <a:solidFill>
                  <a:srgbClr val="4D2403"/>
                </a:solidFill>
                <a:latin typeface="Comic Sans MS" pitchFamily="66" charset="0"/>
              </a:rPr>
              <a:t>(Matei 11:12)</a:t>
            </a:r>
            <a:endParaRPr lang="ro-RO" sz="1400" b="1" dirty="0">
              <a:solidFill>
                <a:srgbClr val="4D2403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1330017"/>
            <a:ext cx="74888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Isus și-a terminat discursul </a:t>
            </a:r>
            <a:r>
              <a:rPr lang="ro-RO" sz="2000" b="1" dirty="0" smtClean="0"/>
              <a:t>despre </a:t>
            </a:r>
            <a:r>
              <a:rPr lang="ro-RO" sz="2000" b="1" dirty="0" smtClean="0"/>
              <a:t>Ioan cu enigmaticele cuvinte prezentate în Matei </a:t>
            </a:r>
            <a:r>
              <a:rPr lang="ro-RO" sz="2000" b="1" dirty="0" smtClean="0"/>
              <a:t>11:12. Ce </a:t>
            </a:r>
            <a:r>
              <a:rPr lang="ro-RO" sz="2000" b="1" dirty="0" smtClean="0"/>
              <a:t>a vrut Isus să spună</a:t>
            </a:r>
            <a:r>
              <a:rPr lang="ro-RO" sz="2000" b="1" dirty="0" smtClean="0"/>
              <a:t>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Compară </a:t>
            </a:r>
            <a:r>
              <a:rPr lang="ro-RO" sz="2000" b="1" dirty="0" smtClean="0"/>
              <a:t>diferite traduceri ale acestui verset  în versiunile Bibliei în limba română: </a:t>
            </a:r>
            <a:endParaRPr lang="ro-RO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3563888" y="2780928"/>
            <a:ext cx="5442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«Iar din zilele lui Ioan Botezătorul până acum, Împărăţia cerurilor este luată cu năvala şi cei năvalnici o apucă.» (GBV 2001)</a:t>
            </a:r>
            <a:endParaRPr lang="ro-RO" b="1" dirty="0">
              <a:solidFill>
                <a:srgbClr val="FFFF66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7471" y="5301208"/>
            <a:ext cx="4368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«Din </a:t>
            </a:r>
            <a:r>
              <a:rPr lang="ro-RO" b="1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zilele lui Ioan Botezătorul și până acum, în Împărăția Cerurilor se dă buzna și cei năvalnici pun mâna </a:t>
            </a:r>
            <a:r>
              <a:rPr lang="ro-RO" b="1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pe </a:t>
            </a:r>
            <a:r>
              <a:rPr lang="ro-RO" b="1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ea</a:t>
            </a:r>
            <a:r>
              <a:rPr lang="ro-RO" b="1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» </a:t>
            </a:r>
            <a:r>
              <a:rPr lang="ro-RO" b="1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(</a:t>
            </a:r>
            <a:r>
              <a:rPr lang="ro-RO" b="1" smtClean="0">
                <a:solidFill>
                  <a:srgbClr val="FFFF6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NTR)</a:t>
            </a:r>
            <a:endParaRPr lang="ro-RO" b="1">
              <a:solidFill>
                <a:srgbClr val="FFFF66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G:\Dibujos\Martires\06022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785746"/>
            <a:ext cx="3161928" cy="2371446"/>
          </a:xfrm>
          <a:prstGeom prst="roundRect">
            <a:avLst>
              <a:gd name="adj" fmla="val 10527"/>
            </a:avLst>
          </a:prstGeom>
          <a:solidFill>
            <a:srgbClr val="FFFFFF"/>
          </a:solidFill>
          <a:ln w="76200" cap="sq">
            <a:solidFill>
              <a:srgbClr val="4D240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G:\Dibujos\Armadura\Armadura\fierydart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4032448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Dibujos\JuanBautista\JuanBautista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30239" y="962992"/>
            <a:ext cx="1376169" cy="1745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75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88640"/>
            <a:ext cx="59046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Verbul </a:t>
            </a:r>
            <a:r>
              <a:rPr lang="ro-RO" sz="2000" b="1" i="1" dirty="0" err="1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βιαζεται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 (</a:t>
            </a:r>
            <a:r>
              <a:rPr lang="ro-RO" sz="2000" b="1" i="1" dirty="0" err="1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basmatii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) poate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însemna și </a:t>
            </a:r>
            <a:r>
              <a:rPr lang="ro-RO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«a </a:t>
            </a:r>
            <a:r>
              <a:rPr lang="ro-RO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înainta prin </a:t>
            </a:r>
            <a:r>
              <a:rPr lang="ro-RO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forță/violență»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 sau </a:t>
            </a:r>
            <a:r>
              <a:rPr lang="ro-R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«a </a:t>
            </a:r>
            <a:r>
              <a:rPr lang="ro-R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suferi </a:t>
            </a:r>
            <a:r>
              <a:rPr lang="ro-R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violență»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Cuvântul </a:t>
            </a:r>
            <a:r>
              <a:rPr lang="ro-RO" sz="2000" b="1" i="1" dirty="0" err="1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βιασται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 (</a:t>
            </a:r>
            <a:r>
              <a:rPr lang="ro-RO" sz="2000" b="1" i="1" dirty="0" err="1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biastesi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) poate să însemne fie </a:t>
            </a:r>
            <a:r>
              <a:rPr lang="ro-RO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«</a:t>
            </a:r>
            <a:r>
              <a:rPr lang="ro-RO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  <a:latin typeface="Calibri" pitchFamily="34" charset="0"/>
              </a:rPr>
              <a:t>oameni puternici sau înflăcărați/năvalnici</a:t>
            </a:r>
            <a:r>
              <a:rPr lang="ro-RO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»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 sau </a:t>
            </a:r>
            <a:r>
              <a:rPr lang="ro-RO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«oameni violenți»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Combinând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aceste traduceri putem ajunge la următoarele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317500">
                    <a:srgbClr val="4D2403">
                      <a:alpha val="88000"/>
                    </a:srgbClr>
                  </a:glow>
                </a:effectLst>
              </a:rPr>
              <a:t>interpretări:</a:t>
            </a:r>
            <a:endParaRPr lang="ro-RO" sz="2000" b="1" dirty="0">
              <a:solidFill>
                <a:schemeClr val="bg1"/>
              </a:solidFill>
              <a:effectLst>
                <a:glow rad="317500">
                  <a:srgbClr val="4D2403">
                    <a:alpha val="88000"/>
                  </a:srgbClr>
                </a:glo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465401003"/>
              </p:ext>
            </p:extLst>
          </p:nvPr>
        </p:nvGraphicFramePr>
        <p:xfrm>
          <a:off x="107504" y="2461344"/>
          <a:ext cx="892899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 descr="G:\Dibujos\Oxygen\19\Artwork\MensBibleStudy\Costico\Costico-MensBibleStudy_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65460" y="111983"/>
            <a:ext cx="3078540" cy="2308905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620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4C46E4-9F4C-4052-B970-D1139898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E4C46E4-9F4C-4052-B970-D11398985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1C79DD-1B4D-4FE6-89FE-83264F867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A91C79DD-1B4D-4FE6-89FE-83264F867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B3F61C-2063-437F-BF38-431DFA98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96B3F61C-2063-437F-BF38-431DFA98B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92F8D9-1D4F-45FB-A208-354913120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7992F8D9-1D4F-45FB-A208-354913120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2B8205-0835-4ACC-8854-3AB9344B9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E82B8205-0835-4ACC-8854-3AB9344B9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C28C73-8447-4549-AD78-D6DD8BC72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DEC28C73-8447-4549-AD78-D6DD8BC72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4CE422-E4F7-4FF6-BEE5-ADAD4F630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0A4CE422-E4F7-4FF6-BEE5-ADAD4F630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5172F8-64D3-48CB-9395-37D9E1904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E15172F8-64D3-48CB-9395-37D9E1904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C7BE5C-C478-4D60-9E28-C3D3DA43F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64C7BE5C-C478-4D60-9E28-C3D3DA43F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2C56A7-A7A5-48F7-861E-96D004CEC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E92C56A7-A7A5-48F7-861E-96D004CEC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065084-E937-49DA-95B3-AAFC1C709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1F065084-E937-49DA-95B3-AAFC1C709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83A0FE-1A47-405E-AEF2-ACA9FB56D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BC83A0FE-1A47-405E-AEF2-ACA9FB56D9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8567B4-E9AE-4B0C-8C7B-BB073170A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DD8567B4-E9AE-4B0C-8C7B-BB073170A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44308C-970C-486A-AB03-37C10A7ED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F944308C-970C-486A-AB03-37C10A7ED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F6C1E8-0CC1-45C9-AB3F-3A9805AC0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CDF6C1E8-0CC1-45C9-AB3F-3A9805AC0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353ECE-0C78-44B2-99C9-5232E0A1C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72353ECE-0C78-44B2-99C9-5232E0A1C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FBA645-158B-460B-8659-CBA515861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9FFBA645-158B-460B-8659-CBA515861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6F3A76-6848-4012-AFD1-3B25DDC02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dgm id="{9B6F3A76-6848-4012-AFD1-3B25DDC02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493597"/>
            <a:ext cx="503098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Independent de forma în care interpretăm acest verset, un lucru este sigur: există un război real din care facem parte. 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Cazul lui Ioan Botezătorul este un episod în plus al </a:t>
            </a:r>
            <a:r>
              <a:rPr lang="ro-RO" sz="2000" b="1" smtClean="0"/>
              <a:t>acestui </a:t>
            </a:r>
            <a:r>
              <a:rPr lang="ro-RO" sz="2000" b="1" smtClean="0"/>
              <a:t>război</a:t>
            </a:r>
            <a:r>
              <a:rPr lang="ro-RO" sz="2000" b="1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În </a:t>
            </a:r>
            <a:r>
              <a:rPr lang="ro-RO" sz="2000" b="1" smtClean="0"/>
              <a:t>viața noastră putem vedea episoade clare ale acestui război. A fi fidel Regelui Isus nu a fost niciodată ușor pe </a:t>
            </a:r>
            <a:r>
              <a:rPr lang="ro-RO" sz="2000" b="1" smtClean="0"/>
              <a:t>acest </a:t>
            </a:r>
            <a:r>
              <a:rPr lang="ro-RO" sz="2000" b="1" smtClean="0"/>
              <a:t>pământ</a:t>
            </a:r>
            <a:r>
              <a:rPr lang="ro-RO" sz="2000" b="1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Bătăliile </a:t>
            </a:r>
            <a:r>
              <a:rPr lang="ro-RO" sz="2000" b="1" smtClean="0"/>
              <a:t>acestui război se duc zi de zi în inimile noastre, în deciziile noastre și în faptele noastre</a:t>
            </a:r>
            <a:r>
              <a:rPr lang="ro-RO" sz="2000" b="1" smtClean="0"/>
              <a:t>. </a:t>
            </a:r>
            <a:endParaRPr lang="ro-RO" sz="2000" b="1"/>
          </a:p>
        </p:txBody>
      </p:sp>
      <p:sp>
        <p:nvSpPr>
          <p:cNvPr id="3" name="2 Rectángulo"/>
          <p:cNvSpPr/>
          <p:nvPr/>
        </p:nvSpPr>
        <p:spPr>
          <a:xfrm>
            <a:off x="2396430" y="4602098"/>
            <a:ext cx="28707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«Să nu credeţi că am venit s-aduc pacea pe pământ; n-am venit să aduc pacea, ci sabia.» </a:t>
            </a:r>
            <a:endParaRPr lang="ro-RO" sz="20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o-RO" sz="1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(Matei 10:34)</a:t>
            </a:r>
            <a:endParaRPr lang="ro-RO" sz="16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G:\Dibujos\Armadura\Sos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2412268" cy="2351427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Dibujos\Armadura\Armadura\__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35198" y="165193"/>
            <a:ext cx="1857082" cy="2329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Dibujos\Armadura\Armadura\WfHN-Close-Lr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91206" y="192476"/>
            <a:ext cx="1845290" cy="2306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:\Dibujos\Oxygen\Original Arts\21 (7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0492" y="2636912"/>
            <a:ext cx="1824697" cy="1368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6" name="Picture 10" descr="G:\Dibujos\Gedeon\061415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91206" y="2670975"/>
            <a:ext cx="1701274" cy="2269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8" name="Picture 12" descr="\\PC-EUNICE\FondosTematicos\Martires\546925_373775802656485_1676541968_n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0969" y="5096337"/>
            <a:ext cx="1665763" cy="1685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G:\Dibujos\varios\PP-StudyingTheBible_LJ_005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4180266"/>
            <a:ext cx="1838111" cy="2561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923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b="1" spc="30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RĂZVOIUL </a:t>
            </a:r>
            <a:r>
              <a:rPr lang="ro-RO" sz="4800" b="1" spc="30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CÂȘTIGAT</a:t>
            </a:r>
            <a:endParaRPr lang="ro-RO" sz="4800" b="1" spc="30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69269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002060"/>
                </a:solidFill>
                <a:latin typeface="Comic Sans MS" pitchFamily="66" charset="0"/>
              </a:rPr>
              <a:t>«Astfel dar, deoarece copiii sunt părtaşi sângelui şi cărnii, tot aşa şi El însuși a fost deopotrivă părtaş la ele, pentru ca, prin moarte, să nimicească pe cel ce are puterea morţii, adică pe diavolul» </a:t>
            </a:r>
            <a:r>
              <a:rPr lang="ro-RO" sz="1400" b="1" dirty="0" smtClean="0">
                <a:solidFill>
                  <a:srgbClr val="002060"/>
                </a:solidFill>
                <a:latin typeface="Comic Sans MS" pitchFamily="66" charset="0"/>
              </a:rPr>
              <a:t>(Evrei 2:14)</a:t>
            </a:r>
            <a:endParaRPr lang="ro-RO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2" name="Picture 2" descr="G:\Dibujos\varios\Decis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933" y="3861048"/>
            <a:ext cx="215956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4.bp.blogspot.com/-cJc6GeKnEZY/UipadLOD9kI/AAAAAAAAIDw/WUefwqwg64U/s1600/Christ-defeats-sat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9058" y="1638930"/>
            <a:ext cx="223224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https://pbs.twimg.com/media/CBJ0hWhUUAATw-q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72200" y="1844825"/>
            <a:ext cx="2674606" cy="18204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http://i.vimeocdn.com/video/539234570_1280x72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910" y="4634461"/>
            <a:ext cx="3624994" cy="2039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4 Rectángulo"/>
          <p:cNvSpPr/>
          <p:nvPr/>
        </p:nvSpPr>
        <p:spPr>
          <a:xfrm>
            <a:off x="3779913" y="4417655"/>
            <a:ext cx="302433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Prin ispitele sale subtile poate să ne câștige </a:t>
            </a:r>
            <a:r>
              <a:rPr lang="ro-RO" sz="2000" b="1" dirty="0" smtClean="0">
                <a:solidFill>
                  <a:prstClr val="black"/>
                </a:solidFill>
              </a:rPr>
              <a:t>loialitatea </a:t>
            </a:r>
            <a:r>
              <a:rPr lang="ro-RO" sz="2000" b="1" dirty="0" smtClean="0">
                <a:solidFill>
                  <a:prstClr val="black"/>
                </a:solidFill>
              </a:rPr>
              <a:t>și ne poate face să pierdem Împărăția.</a:t>
            </a:r>
          </a:p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Întrebarea crucială este: de </a:t>
            </a:r>
            <a:r>
              <a:rPr lang="ro-RO" sz="2000" b="1" dirty="0" smtClean="0">
                <a:solidFill>
                  <a:prstClr val="black"/>
                </a:solidFill>
              </a:rPr>
              <a:t>care </a:t>
            </a:r>
            <a:r>
              <a:rPr lang="ro-RO" sz="2000" b="1" dirty="0" smtClean="0">
                <a:solidFill>
                  <a:prstClr val="black"/>
                </a:solidFill>
              </a:rPr>
              <a:t>parte sunt eu în acest conflict</a:t>
            </a:r>
            <a:r>
              <a:rPr lang="ro-RO" sz="2000" b="1" dirty="0" smtClean="0">
                <a:solidFill>
                  <a:prstClr val="black"/>
                </a:solidFill>
              </a:rPr>
              <a:t>?</a:t>
            </a:r>
            <a:endParaRPr lang="ro-RO" sz="2000" b="1" dirty="0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1700808"/>
            <a:ext cx="4000496" cy="2939266"/>
          </a:xfrm>
          <a:prstGeom prst="rect">
            <a:avLst/>
          </a:prstGeom>
          <a:noFill/>
        </p:spPr>
        <p:txBody>
          <a:bodyPr wrap="square" lIns="9000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La Cruce s-a decis finalul acestui război. Victoria lui Isus a fost completă. Satana este un prinț înfrânt.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Conștient </a:t>
            </a:r>
            <a:r>
              <a:rPr lang="ro-RO" sz="2000" b="1" dirty="0" smtClean="0"/>
              <a:t>de </a:t>
            </a:r>
            <a:r>
              <a:rPr lang="ro-RO" sz="2000" b="1" dirty="0" smtClean="0"/>
              <a:t>aceasta, «s-a coborât […] cuprins </a:t>
            </a:r>
            <a:r>
              <a:rPr lang="ro-RO" sz="2000" b="1" dirty="0" smtClean="0"/>
              <a:t>de o mare mânie, căci știe că are puțină </a:t>
            </a:r>
            <a:r>
              <a:rPr lang="ro-RO" sz="2000" b="1" dirty="0" smtClean="0"/>
              <a:t>vreme» (Ap. 12:</a:t>
            </a:r>
            <a:r>
              <a:rPr lang="ro-RO" sz="2000" b="1" dirty="0" err="1" smtClean="0"/>
              <a:t>12</a:t>
            </a:r>
            <a:r>
              <a:rPr lang="ro-RO" sz="2000" b="1" dirty="0" smtClean="0"/>
              <a:t>). E un «leu </a:t>
            </a:r>
            <a:r>
              <a:rPr lang="ro-RO" sz="2000" b="1" dirty="0" smtClean="0"/>
              <a:t>care </a:t>
            </a:r>
            <a:r>
              <a:rPr lang="ro-RO" sz="2000" b="1" dirty="0" smtClean="0"/>
              <a:t>rage» (1 Petru 5:8) și </a:t>
            </a:r>
            <a:r>
              <a:rPr lang="ro-RO" sz="2000" b="1" dirty="0" smtClean="0"/>
              <a:t>care încă poate face mult </a:t>
            </a:r>
            <a:r>
              <a:rPr lang="ro-RO" sz="2000" b="1" dirty="0" smtClean="0"/>
              <a:t>rău.</a:t>
            </a:r>
            <a:endParaRPr lang="ro-RO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3744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450221"/>
            <a:ext cx="792088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spcBef>
                <a:spcPts val="600"/>
              </a:spcBef>
            </a:pPr>
            <a:r>
              <a:rPr lang="ro-RO" sz="2400" dirty="0" smtClean="0">
                <a:latin typeface="Cooper Black" pitchFamily="18" charset="0"/>
              </a:rPr>
              <a:t>«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Ispitele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lui Satana prezintă lucrurile pământești și le fac captivante și atractive pentru a eclipsa realitățile cerești și a se pune în primul rând atașamentul de această lume; iar aceasta a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ajuns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putere atât de mare încât numai Omnipotența o poate învinge. Lucrarea lui Satana constă în a încătușa simțămintele de această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lume.</a:t>
            </a:r>
          </a:p>
          <a:p>
            <a:pPr indent="355600">
              <a:spcBef>
                <a:spcPts val="600"/>
              </a:spcBef>
            </a:pP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Hristos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venit pentru a rupe aceste lanțuri, pentru a contracara lucrarea Satanei și a elibera mintea, îndepărtând-o de lucrurile pământești pentru a o îndrepta spre cele cerești. Numai El poate rupe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lanțurile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</a:p>
          <a:p>
            <a:pPr indent="355600">
              <a:spcBef>
                <a:spcPts val="600"/>
              </a:spcBef>
            </a:pP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Dacă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 menținem privirea asupra realităților eterne, ne formăm obiceiul de a ne gândi la prezența lui Dumnezeu. Acesta va fi un scut împotriva intervențiilor </a:t>
            </a:r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inamicului</a:t>
            </a:r>
            <a:r>
              <a:rPr lang="ro-RO" sz="2400" dirty="0" smtClean="0">
                <a:latin typeface="Cooper Black" pitchFamily="18" charset="0"/>
              </a:rPr>
              <a:t>»</a:t>
            </a:r>
            <a:endParaRPr lang="ro-RO" sz="2400" dirty="0"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621218" y="6597352"/>
            <a:ext cx="3899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400" b="1" dirty="0" smtClean="0">
                <a:solidFill>
                  <a:schemeClr val="bg1"/>
                </a:solidFill>
              </a:rPr>
              <a:t>E.G.W. (Înalta </a:t>
            </a:r>
            <a:r>
              <a:rPr lang="ro-RO" sz="1400" b="1" dirty="0">
                <a:solidFill>
                  <a:schemeClr val="bg1"/>
                </a:solidFill>
              </a:rPr>
              <a:t>noastră </a:t>
            </a:r>
            <a:r>
              <a:rPr lang="ro-RO" sz="1400" b="1" dirty="0" smtClean="0">
                <a:solidFill>
                  <a:schemeClr val="bg1"/>
                </a:solidFill>
              </a:rPr>
              <a:t>chemare</a:t>
            </a:r>
            <a:r>
              <a:rPr lang="ro-RO" sz="1400" b="1" dirty="0" smtClean="0">
                <a:solidFill>
                  <a:schemeClr val="bg1"/>
                </a:solidFill>
              </a:rPr>
              <a:t>, </a:t>
            </a:r>
            <a:r>
              <a:rPr lang="ro-RO" sz="1400" b="1" dirty="0" err="1" smtClean="0">
                <a:solidFill>
                  <a:schemeClr val="bg1"/>
                </a:solidFill>
              </a:rPr>
              <a:t>n.t</a:t>
            </a:r>
            <a:r>
              <a:rPr lang="ro-RO" sz="1400" b="1" dirty="0" smtClean="0">
                <a:solidFill>
                  <a:schemeClr val="bg1"/>
                </a:solidFill>
              </a:rPr>
              <a:t>. 6 </a:t>
            </a:r>
            <a:r>
              <a:rPr lang="ro-RO" sz="1400" b="1" dirty="0" smtClean="0">
                <a:solidFill>
                  <a:schemeClr val="bg1"/>
                </a:solidFill>
              </a:rPr>
              <a:t>octombrie)</a:t>
            </a:r>
            <a:endParaRPr lang="ro-RO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36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967</Words>
  <Application>Microsoft Office PowerPoint</Application>
  <PresentationFormat>Expunere pe ecran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Cooper Black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5 - Razboiul vazut si cel nevazut</dc:title>
  <dc:subject>Studiu Biblic, Trim. II, 2016 – Evanghelia dupa Matei</dc:subject>
  <dc:creator>Sergio Fustero Carreras</dc:creator>
  <cp:keywords>http://www.fustero.net/es/index_ro.php</cp:keywords>
  <cp:lastModifiedBy>Administrator</cp:lastModifiedBy>
  <cp:revision>80</cp:revision>
  <dcterms:created xsi:type="dcterms:W3CDTF">2016-04-14T14:32:03Z</dcterms:created>
  <dcterms:modified xsi:type="dcterms:W3CDTF">2016-04-27T06:39:12Z</dcterms:modified>
</cp:coreProperties>
</file>