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8" r:id="rId4"/>
    <p:sldId id="266" r:id="rId5"/>
    <p:sldId id="259" r:id="rId6"/>
    <p:sldId id="260" r:id="rId7"/>
    <p:sldId id="261" r:id="rId8"/>
    <p:sldId id="267" r:id="rId9"/>
    <p:sldId id="263"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333399"/>
    <a:srgbClr val="642600"/>
    <a:srgbClr val="481B00"/>
    <a:srgbClr val="3552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428FE-4387-44F0-B724-251E5FC8B44C}" type="doc">
      <dgm:prSet loTypeId="urn:microsoft.com/office/officeart/2008/layout/BendingPictureCaptionList" loCatId="picture" qsTypeId="urn:microsoft.com/office/officeart/2005/8/quickstyle/3d3" qsCatId="3D" csTypeId="urn:microsoft.com/office/officeart/2005/8/colors/colorful2" csCatId="colorful" phldr="1"/>
      <dgm:spPr/>
      <dgm:t>
        <a:bodyPr/>
        <a:lstStyle/>
        <a:p>
          <a:endParaRPr lang="es-ES"/>
        </a:p>
      </dgm:t>
    </dgm:pt>
    <dgm:pt modelId="{84ECD53B-7F1C-4574-949C-72BB2C15562B}">
      <dgm:prSet custT="1"/>
      <dgm:spPr/>
      <dgm:t>
        <a:bodyPr/>
        <a:lstStyle/>
        <a:p>
          <a:pPr rtl="0"/>
          <a:r>
            <a:rPr lang="ro-RO" sz="2000" b="1" dirty="0" smtClean="0">
              <a:solidFill>
                <a:schemeClr val="tx1"/>
              </a:solidFill>
            </a:rPr>
            <a:t>Puterea cuvântului Său </a:t>
          </a:r>
          <a:r>
            <a:rPr lang="es-ES" sz="2000" b="1" dirty="0" smtClean="0">
              <a:solidFill>
                <a:schemeClr val="tx1"/>
              </a:solidFill>
            </a:rPr>
            <a:t>(Mate</a:t>
          </a:r>
          <a:r>
            <a:rPr lang="ro-RO" sz="2000" b="1" dirty="0" smtClean="0">
              <a:solidFill>
                <a:schemeClr val="tx1"/>
              </a:solidFill>
            </a:rPr>
            <a:t>i</a:t>
          </a:r>
          <a:r>
            <a:rPr lang="es-ES" sz="2000" b="1" dirty="0" smtClean="0">
              <a:solidFill>
                <a:schemeClr val="tx1"/>
              </a:solidFill>
            </a:rPr>
            <a:t> 8:5-13)</a:t>
          </a:r>
          <a:endParaRPr lang="es-ES" sz="2000" b="1" dirty="0">
            <a:solidFill>
              <a:schemeClr val="tx1"/>
            </a:solidFill>
          </a:endParaRPr>
        </a:p>
      </dgm:t>
    </dgm:pt>
    <dgm:pt modelId="{63D3EDF0-3812-47B6-B135-9419CCD3F724}" type="parTrans" cxnId="{AB515466-A27F-4ABF-9DAB-639BECDA837F}">
      <dgm:prSet/>
      <dgm:spPr/>
      <dgm:t>
        <a:bodyPr/>
        <a:lstStyle/>
        <a:p>
          <a:endParaRPr lang="es-ES" sz="2000" b="1"/>
        </a:p>
      </dgm:t>
    </dgm:pt>
    <dgm:pt modelId="{A90D9AA3-829F-4773-A581-72BEDE8FDBC7}" type="sibTrans" cxnId="{AB515466-A27F-4ABF-9DAB-639BECDA837F}">
      <dgm:prSet/>
      <dgm:spPr/>
      <dgm:t>
        <a:bodyPr/>
        <a:lstStyle/>
        <a:p>
          <a:endParaRPr lang="es-ES" sz="2000" b="1"/>
        </a:p>
      </dgm:t>
    </dgm:pt>
    <dgm:pt modelId="{BA3E4FDD-D240-4497-95B4-FFA586B96897}">
      <dgm:prSet custT="1"/>
      <dgm:spPr/>
      <dgm:t>
        <a:bodyPr/>
        <a:lstStyle/>
        <a:p>
          <a:pPr rtl="0"/>
          <a:r>
            <a:rPr lang="ro-RO" sz="2000" b="1" dirty="0" smtClean="0">
              <a:solidFill>
                <a:schemeClr val="tx1"/>
              </a:solidFill>
            </a:rPr>
            <a:t>Puterea autorității Sale </a:t>
          </a:r>
          <a:r>
            <a:rPr lang="es-ES" sz="2000" b="1" dirty="0" smtClean="0">
              <a:solidFill>
                <a:schemeClr val="tx1"/>
              </a:solidFill>
            </a:rPr>
            <a:t>(Mate</a:t>
          </a:r>
          <a:r>
            <a:rPr lang="ro-RO" sz="2000" b="1" dirty="0" smtClean="0">
              <a:solidFill>
                <a:schemeClr val="tx1"/>
              </a:solidFill>
            </a:rPr>
            <a:t>i</a:t>
          </a:r>
          <a:r>
            <a:rPr lang="es-ES" sz="2000" b="1" dirty="0" smtClean="0">
              <a:solidFill>
                <a:schemeClr val="tx1"/>
              </a:solidFill>
            </a:rPr>
            <a:t> 8:23-34)</a:t>
          </a:r>
          <a:endParaRPr lang="es-ES" sz="2000" b="1" dirty="0">
            <a:solidFill>
              <a:schemeClr val="tx1"/>
            </a:solidFill>
          </a:endParaRPr>
        </a:p>
      </dgm:t>
    </dgm:pt>
    <dgm:pt modelId="{EDBA738E-E09E-44D9-BD37-2744EDB6ADA9}" type="parTrans" cxnId="{CEAAF5DB-2074-49D2-8675-1BB86A2FD828}">
      <dgm:prSet/>
      <dgm:spPr/>
      <dgm:t>
        <a:bodyPr/>
        <a:lstStyle/>
        <a:p>
          <a:endParaRPr lang="es-ES" sz="2000" b="1"/>
        </a:p>
      </dgm:t>
    </dgm:pt>
    <dgm:pt modelId="{0130DC6D-438D-4ED2-A96E-100746896C14}" type="sibTrans" cxnId="{CEAAF5DB-2074-49D2-8675-1BB86A2FD828}">
      <dgm:prSet/>
      <dgm:spPr/>
      <dgm:t>
        <a:bodyPr/>
        <a:lstStyle/>
        <a:p>
          <a:endParaRPr lang="es-ES" sz="2000" b="1"/>
        </a:p>
      </dgm:t>
    </dgm:pt>
    <dgm:pt modelId="{CAFD1194-4597-4E77-8025-E56C0E49094D}">
      <dgm:prSet custT="1"/>
      <dgm:spPr/>
      <dgm:t>
        <a:bodyPr/>
        <a:lstStyle/>
        <a:p>
          <a:pPr rtl="0"/>
          <a:r>
            <a:rPr lang="ro-RO" sz="2000" b="1" dirty="0" smtClean="0">
              <a:solidFill>
                <a:schemeClr val="tx1"/>
              </a:solidFill>
            </a:rPr>
            <a:t>Puterea iertării Sale </a:t>
          </a:r>
          <a:r>
            <a:rPr lang="es-ES" sz="2000" b="1" dirty="0" smtClean="0">
              <a:solidFill>
                <a:schemeClr val="tx1"/>
              </a:solidFill>
            </a:rPr>
            <a:t>(Mate</a:t>
          </a:r>
          <a:r>
            <a:rPr lang="ro-RO" sz="2000" b="1" dirty="0" smtClean="0">
              <a:solidFill>
                <a:schemeClr val="tx1"/>
              </a:solidFill>
            </a:rPr>
            <a:t>i</a:t>
          </a:r>
          <a:r>
            <a:rPr lang="es-ES" sz="2000" b="1" dirty="0" smtClean="0">
              <a:solidFill>
                <a:schemeClr val="tx1"/>
              </a:solidFill>
            </a:rPr>
            <a:t> 9:1-8)</a:t>
          </a:r>
          <a:endParaRPr lang="es-ES" sz="2000" b="1" dirty="0">
            <a:solidFill>
              <a:schemeClr val="tx1"/>
            </a:solidFill>
          </a:endParaRPr>
        </a:p>
      </dgm:t>
    </dgm:pt>
    <dgm:pt modelId="{2391D972-853B-4A98-906E-E669FEE4BDB5}" type="parTrans" cxnId="{CF423FAE-1DF7-4C87-BB78-ED75F90511E4}">
      <dgm:prSet/>
      <dgm:spPr/>
      <dgm:t>
        <a:bodyPr/>
        <a:lstStyle/>
        <a:p>
          <a:endParaRPr lang="es-ES" sz="2000" b="1"/>
        </a:p>
      </dgm:t>
    </dgm:pt>
    <dgm:pt modelId="{3E8AA1A9-EDFA-4CDE-9E64-FAB747D6262C}" type="sibTrans" cxnId="{CF423FAE-1DF7-4C87-BB78-ED75F90511E4}">
      <dgm:prSet/>
      <dgm:spPr/>
      <dgm:t>
        <a:bodyPr/>
        <a:lstStyle/>
        <a:p>
          <a:endParaRPr lang="es-ES" sz="2000" b="1"/>
        </a:p>
      </dgm:t>
    </dgm:pt>
    <dgm:pt modelId="{26A62318-9AC7-40CB-81B6-5B0547E02E22}">
      <dgm:prSet custT="1"/>
      <dgm:spPr/>
      <dgm:t>
        <a:bodyPr/>
        <a:lstStyle/>
        <a:p>
          <a:pPr rtl="0"/>
          <a:r>
            <a:rPr lang="ro-RO" sz="2000" b="1" dirty="0" smtClean="0"/>
            <a:t>Puterea chemării Sale </a:t>
          </a:r>
          <a:r>
            <a:rPr lang="es-ES" sz="2000" b="1" dirty="0" smtClean="0"/>
            <a:t>(Mate</a:t>
          </a:r>
          <a:r>
            <a:rPr lang="ro-RO" sz="2000" b="1" dirty="0" smtClean="0"/>
            <a:t>i</a:t>
          </a:r>
          <a:r>
            <a:rPr lang="es-ES" sz="2000" b="1" dirty="0" smtClean="0"/>
            <a:t> 8:18-22; 9:9-13)</a:t>
          </a:r>
          <a:endParaRPr lang="es-ES" sz="2000" b="1" dirty="0"/>
        </a:p>
      </dgm:t>
    </dgm:pt>
    <dgm:pt modelId="{E0EF36B5-989A-4ABD-9EF1-5CCC3D3B9DBE}" type="parTrans" cxnId="{EC6D7E13-3450-46A5-8996-EA44C26F99A1}">
      <dgm:prSet/>
      <dgm:spPr/>
      <dgm:t>
        <a:bodyPr/>
        <a:lstStyle/>
        <a:p>
          <a:endParaRPr lang="es-ES" sz="2000" b="1"/>
        </a:p>
      </dgm:t>
    </dgm:pt>
    <dgm:pt modelId="{CCAA4B56-B953-4027-8030-41BB96AEB652}" type="sibTrans" cxnId="{EC6D7E13-3450-46A5-8996-EA44C26F99A1}">
      <dgm:prSet/>
      <dgm:spPr/>
      <dgm:t>
        <a:bodyPr/>
        <a:lstStyle/>
        <a:p>
          <a:endParaRPr lang="es-ES" sz="2000" b="1"/>
        </a:p>
      </dgm:t>
    </dgm:pt>
    <dgm:pt modelId="{93C4BE3D-3FED-45D2-8177-36A2CBC720D5}">
      <dgm:prSet custT="1"/>
      <dgm:spPr/>
      <dgm:t>
        <a:bodyPr/>
        <a:lstStyle/>
        <a:p>
          <a:pPr rtl="0"/>
          <a:r>
            <a:rPr lang="ro-RO" sz="2000" b="1" dirty="0" smtClean="0">
              <a:solidFill>
                <a:schemeClr val="tx1"/>
              </a:solidFill>
            </a:rPr>
            <a:t>Puterea atingerii Sale </a:t>
          </a:r>
          <a:r>
            <a:rPr lang="es-ES" sz="2000" b="1" dirty="0" smtClean="0">
              <a:solidFill>
                <a:schemeClr val="tx1"/>
              </a:solidFill>
            </a:rPr>
            <a:t>(Mate</a:t>
          </a:r>
          <a:r>
            <a:rPr lang="ro-RO" sz="2000" b="1" dirty="0" smtClean="0">
              <a:solidFill>
                <a:schemeClr val="tx1"/>
              </a:solidFill>
            </a:rPr>
            <a:t>i</a:t>
          </a:r>
          <a:r>
            <a:rPr lang="es-ES" sz="2000" b="1" dirty="0" smtClean="0">
              <a:solidFill>
                <a:schemeClr val="tx1"/>
              </a:solidFill>
            </a:rPr>
            <a:t> 8:1-4)</a:t>
          </a:r>
          <a:endParaRPr lang="es-ES" sz="2000" b="1" dirty="0">
            <a:solidFill>
              <a:schemeClr val="tx1"/>
            </a:solidFill>
          </a:endParaRPr>
        </a:p>
      </dgm:t>
    </dgm:pt>
    <dgm:pt modelId="{F58CA788-B89E-40B6-A25D-2CBC602F4F3F}" type="parTrans" cxnId="{4297D028-0B8D-4F66-A373-5B8987B56AA6}">
      <dgm:prSet/>
      <dgm:spPr/>
      <dgm:t>
        <a:bodyPr/>
        <a:lstStyle/>
        <a:p>
          <a:endParaRPr lang="es-ES" sz="2000" b="1"/>
        </a:p>
      </dgm:t>
    </dgm:pt>
    <dgm:pt modelId="{6D36C1E9-CFFF-4F68-8AC2-6621808FC477}" type="sibTrans" cxnId="{4297D028-0B8D-4F66-A373-5B8987B56AA6}">
      <dgm:prSet/>
      <dgm:spPr/>
      <dgm:t>
        <a:bodyPr/>
        <a:lstStyle/>
        <a:p>
          <a:endParaRPr lang="es-ES" sz="2000" b="1"/>
        </a:p>
      </dgm:t>
    </dgm:pt>
    <dgm:pt modelId="{9EA93F3C-9D0E-4D07-87B7-F4F4672B4884}" type="pres">
      <dgm:prSet presAssocID="{B3F428FE-4387-44F0-B724-251E5FC8B44C}" presName="Name0" presStyleCnt="0">
        <dgm:presLayoutVars>
          <dgm:dir/>
          <dgm:resizeHandles val="exact"/>
        </dgm:presLayoutVars>
      </dgm:prSet>
      <dgm:spPr/>
      <dgm:t>
        <a:bodyPr/>
        <a:lstStyle/>
        <a:p>
          <a:endParaRPr lang="es-ES"/>
        </a:p>
      </dgm:t>
    </dgm:pt>
    <dgm:pt modelId="{0F5B158F-0A94-4DB0-931A-E2A104643CA5}" type="pres">
      <dgm:prSet presAssocID="{93C4BE3D-3FED-45D2-8177-36A2CBC720D5}" presName="composite" presStyleCnt="0"/>
      <dgm:spPr/>
    </dgm:pt>
    <dgm:pt modelId="{24E725AE-C61E-44C6-B74D-2F48CD9BA0E7}" type="pres">
      <dgm:prSet presAssocID="{93C4BE3D-3FED-45D2-8177-36A2CBC720D5}" presName="rect1" presStyleLbl="bgImgPlace1" presStyleIdx="0" presStyleCnt="5"/>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886"/>
          </a:stretch>
        </a:blipFill>
        <a:ln w="19050"/>
      </dgm:spPr>
      <dgm:t>
        <a:bodyPr/>
        <a:lstStyle/>
        <a:p>
          <a:endParaRPr lang="es-ES"/>
        </a:p>
      </dgm:t>
    </dgm:pt>
    <dgm:pt modelId="{F679D37C-4629-4852-A9AF-7FA81D9C76BE}" type="pres">
      <dgm:prSet presAssocID="{93C4BE3D-3FED-45D2-8177-36A2CBC720D5}" presName="wedgeRectCallout1" presStyleLbl="node1" presStyleIdx="0" presStyleCnt="5">
        <dgm:presLayoutVars>
          <dgm:bulletEnabled val="1"/>
        </dgm:presLayoutVars>
      </dgm:prSet>
      <dgm:spPr/>
      <dgm:t>
        <a:bodyPr/>
        <a:lstStyle/>
        <a:p>
          <a:endParaRPr lang="es-ES"/>
        </a:p>
      </dgm:t>
    </dgm:pt>
    <dgm:pt modelId="{ABC2D87D-088B-46E9-B39A-B2D1C72AAA3A}" type="pres">
      <dgm:prSet presAssocID="{6D36C1E9-CFFF-4F68-8AC2-6621808FC477}" presName="sibTrans" presStyleCnt="0"/>
      <dgm:spPr/>
    </dgm:pt>
    <dgm:pt modelId="{0DD15622-9FB2-4A35-A3E7-A1FF46F9DF79}" type="pres">
      <dgm:prSet presAssocID="{84ECD53B-7F1C-4574-949C-72BB2C15562B}" presName="composite" presStyleCnt="0"/>
      <dgm:spPr/>
    </dgm:pt>
    <dgm:pt modelId="{DB61D748-4458-4131-A868-047D9134BACD}" type="pres">
      <dgm:prSet presAssocID="{84ECD53B-7F1C-4574-949C-72BB2C15562B}" presName="rect1" presStyleLbl="bgImgPlace1" presStyleIdx="1" presStyleCnt="5"/>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r="307"/>
          </a:stretch>
        </a:blipFill>
        <a:ln w="19050"/>
      </dgm:spPr>
      <dgm:t>
        <a:bodyPr/>
        <a:lstStyle/>
        <a:p>
          <a:endParaRPr lang="es-ES"/>
        </a:p>
      </dgm:t>
    </dgm:pt>
    <dgm:pt modelId="{3BF6A8F3-CFF4-4ADF-A220-F9FF2874CF1F}" type="pres">
      <dgm:prSet presAssocID="{84ECD53B-7F1C-4574-949C-72BB2C15562B}" presName="wedgeRectCallout1" presStyleLbl="node1" presStyleIdx="1" presStyleCnt="5" custScaleX="102400">
        <dgm:presLayoutVars>
          <dgm:bulletEnabled val="1"/>
        </dgm:presLayoutVars>
      </dgm:prSet>
      <dgm:spPr/>
      <dgm:t>
        <a:bodyPr/>
        <a:lstStyle/>
        <a:p>
          <a:endParaRPr lang="es-ES"/>
        </a:p>
      </dgm:t>
    </dgm:pt>
    <dgm:pt modelId="{A355663B-CC14-4932-ABAD-8B31C7475579}" type="pres">
      <dgm:prSet presAssocID="{A90D9AA3-829F-4773-A581-72BEDE8FDBC7}" presName="sibTrans" presStyleCnt="0"/>
      <dgm:spPr/>
    </dgm:pt>
    <dgm:pt modelId="{9FCF4D5A-71BB-4B08-A9FE-0E85B591C664}" type="pres">
      <dgm:prSet presAssocID="{BA3E4FDD-D240-4497-95B4-FFA586B96897}" presName="composite" presStyleCnt="0"/>
      <dgm:spPr/>
    </dgm:pt>
    <dgm:pt modelId="{F431404E-C529-4AF2-A365-18F894B27F64}" type="pres">
      <dgm:prSet presAssocID="{BA3E4FDD-D240-4497-95B4-FFA586B96897}" presName="rect1" presStyleLbl="bgImgPlac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w="19050"/>
      </dgm:spPr>
      <dgm:t>
        <a:bodyPr/>
        <a:lstStyle/>
        <a:p>
          <a:endParaRPr lang="es-ES"/>
        </a:p>
      </dgm:t>
    </dgm:pt>
    <dgm:pt modelId="{9D1BC6CB-6927-4BC5-9BF1-EB93B420D253}" type="pres">
      <dgm:prSet presAssocID="{BA3E4FDD-D240-4497-95B4-FFA586B96897}" presName="wedgeRectCallout1" presStyleLbl="node1" presStyleIdx="2" presStyleCnt="5" custScaleX="117756">
        <dgm:presLayoutVars>
          <dgm:bulletEnabled val="1"/>
        </dgm:presLayoutVars>
      </dgm:prSet>
      <dgm:spPr/>
      <dgm:t>
        <a:bodyPr/>
        <a:lstStyle/>
        <a:p>
          <a:endParaRPr lang="es-ES"/>
        </a:p>
      </dgm:t>
    </dgm:pt>
    <dgm:pt modelId="{3A5F929B-A48C-499D-A168-77715507A3B6}" type="pres">
      <dgm:prSet presAssocID="{0130DC6D-438D-4ED2-A96E-100746896C14}" presName="sibTrans" presStyleCnt="0"/>
      <dgm:spPr/>
    </dgm:pt>
    <dgm:pt modelId="{B229C3AF-3C73-443A-BEB1-3F31300FA70E}" type="pres">
      <dgm:prSet presAssocID="{CAFD1194-4597-4E77-8025-E56C0E49094D}" presName="composite" presStyleCnt="0"/>
      <dgm:spPr/>
    </dgm:pt>
    <dgm:pt modelId="{265CA1DC-62F9-4594-9BF8-45E6930F2A48}" type="pres">
      <dgm:prSet presAssocID="{CAFD1194-4597-4E77-8025-E56C0E49094D}" presName="rect1" presStyleLbl="bgImgPlac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a:ln w="19050"/>
      </dgm:spPr>
      <dgm:t>
        <a:bodyPr/>
        <a:lstStyle/>
        <a:p>
          <a:endParaRPr lang="es-ES"/>
        </a:p>
      </dgm:t>
    </dgm:pt>
    <dgm:pt modelId="{DB6F0254-0D28-4838-9013-E95253421FC1}" type="pres">
      <dgm:prSet presAssocID="{CAFD1194-4597-4E77-8025-E56C0E49094D}" presName="wedgeRectCallout1" presStyleLbl="node1" presStyleIdx="3" presStyleCnt="5">
        <dgm:presLayoutVars>
          <dgm:bulletEnabled val="1"/>
        </dgm:presLayoutVars>
      </dgm:prSet>
      <dgm:spPr/>
      <dgm:t>
        <a:bodyPr/>
        <a:lstStyle/>
        <a:p>
          <a:endParaRPr lang="es-ES"/>
        </a:p>
      </dgm:t>
    </dgm:pt>
    <dgm:pt modelId="{C042C1E2-CD20-43AA-ABA6-73B37458D6ED}" type="pres">
      <dgm:prSet presAssocID="{3E8AA1A9-EDFA-4CDE-9E64-FAB747D6262C}" presName="sibTrans" presStyleCnt="0"/>
      <dgm:spPr/>
    </dgm:pt>
    <dgm:pt modelId="{B447D5A9-E862-44D4-B134-9841176DB67B}" type="pres">
      <dgm:prSet presAssocID="{26A62318-9AC7-40CB-81B6-5B0547E02E22}" presName="composite" presStyleCnt="0"/>
      <dgm:spPr/>
    </dgm:pt>
    <dgm:pt modelId="{ED60A9E9-FB0C-403D-89EC-4732BAC9E457}" type="pres">
      <dgm:prSet presAssocID="{26A62318-9AC7-40CB-81B6-5B0547E02E22}" presName="rect1" presStyleLbl="bgImgPlace1" presStyleIdx="4" presStyleCnt="5"/>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a:ln w="19050"/>
      </dgm:spPr>
      <dgm:t>
        <a:bodyPr/>
        <a:lstStyle/>
        <a:p>
          <a:endParaRPr lang="es-ES"/>
        </a:p>
      </dgm:t>
    </dgm:pt>
    <dgm:pt modelId="{19B7189E-87F3-4D96-97CE-856C05988403}" type="pres">
      <dgm:prSet presAssocID="{26A62318-9AC7-40CB-81B6-5B0547E02E22}" presName="wedgeRectCallout1" presStyleLbl="node1" presStyleIdx="4" presStyleCnt="5" custScaleX="107756">
        <dgm:presLayoutVars>
          <dgm:bulletEnabled val="1"/>
        </dgm:presLayoutVars>
      </dgm:prSet>
      <dgm:spPr/>
      <dgm:t>
        <a:bodyPr/>
        <a:lstStyle/>
        <a:p>
          <a:endParaRPr lang="es-ES"/>
        </a:p>
      </dgm:t>
    </dgm:pt>
  </dgm:ptLst>
  <dgm:cxnLst>
    <dgm:cxn modelId="{C1CC7330-CB51-405C-9918-60140CD32E0D}" type="presOf" srcId="{CAFD1194-4597-4E77-8025-E56C0E49094D}" destId="{DB6F0254-0D28-4838-9013-E95253421FC1}" srcOrd="0" destOrd="0" presId="urn:microsoft.com/office/officeart/2008/layout/BendingPictureCaptionList"/>
    <dgm:cxn modelId="{CEAAF5DB-2074-49D2-8675-1BB86A2FD828}" srcId="{B3F428FE-4387-44F0-B724-251E5FC8B44C}" destId="{BA3E4FDD-D240-4497-95B4-FFA586B96897}" srcOrd="2" destOrd="0" parTransId="{EDBA738E-E09E-44D9-BD37-2744EDB6ADA9}" sibTransId="{0130DC6D-438D-4ED2-A96E-100746896C14}"/>
    <dgm:cxn modelId="{EC6D7E13-3450-46A5-8996-EA44C26F99A1}" srcId="{B3F428FE-4387-44F0-B724-251E5FC8B44C}" destId="{26A62318-9AC7-40CB-81B6-5B0547E02E22}" srcOrd="4" destOrd="0" parTransId="{E0EF36B5-989A-4ABD-9EF1-5CCC3D3B9DBE}" sibTransId="{CCAA4B56-B953-4027-8030-41BB96AEB652}"/>
    <dgm:cxn modelId="{D06A2470-F544-4CF3-AE85-8E19BA1B74A4}" type="presOf" srcId="{B3F428FE-4387-44F0-B724-251E5FC8B44C}" destId="{9EA93F3C-9D0E-4D07-87B7-F4F4672B4884}" srcOrd="0" destOrd="0" presId="urn:microsoft.com/office/officeart/2008/layout/BendingPictureCaptionList"/>
    <dgm:cxn modelId="{AB515466-A27F-4ABF-9DAB-639BECDA837F}" srcId="{B3F428FE-4387-44F0-B724-251E5FC8B44C}" destId="{84ECD53B-7F1C-4574-949C-72BB2C15562B}" srcOrd="1" destOrd="0" parTransId="{63D3EDF0-3812-47B6-B135-9419CCD3F724}" sibTransId="{A90D9AA3-829F-4773-A581-72BEDE8FDBC7}"/>
    <dgm:cxn modelId="{90B4AB8A-5587-4FDF-BE46-9BDF44545DB4}" type="presOf" srcId="{BA3E4FDD-D240-4497-95B4-FFA586B96897}" destId="{9D1BC6CB-6927-4BC5-9BF1-EB93B420D253}" srcOrd="0" destOrd="0" presId="urn:microsoft.com/office/officeart/2008/layout/BendingPictureCaptionList"/>
    <dgm:cxn modelId="{CF423FAE-1DF7-4C87-BB78-ED75F90511E4}" srcId="{B3F428FE-4387-44F0-B724-251E5FC8B44C}" destId="{CAFD1194-4597-4E77-8025-E56C0E49094D}" srcOrd="3" destOrd="0" parTransId="{2391D972-853B-4A98-906E-E669FEE4BDB5}" sibTransId="{3E8AA1A9-EDFA-4CDE-9E64-FAB747D6262C}"/>
    <dgm:cxn modelId="{8F1C917E-3E63-4817-8B65-84266A8F88BA}" type="presOf" srcId="{26A62318-9AC7-40CB-81B6-5B0547E02E22}" destId="{19B7189E-87F3-4D96-97CE-856C05988403}" srcOrd="0" destOrd="0" presId="urn:microsoft.com/office/officeart/2008/layout/BendingPictureCaptionList"/>
    <dgm:cxn modelId="{C6B26F06-6DF8-4627-8430-75791B133E12}" type="presOf" srcId="{84ECD53B-7F1C-4574-949C-72BB2C15562B}" destId="{3BF6A8F3-CFF4-4ADF-A220-F9FF2874CF1F}" srcOrd="0" destOrd="0" presId="urn:microsoft.com/office/officeart/2008/layout/BendingPictureCaptionList"/>
    <dgm:cxn modelId="{4297D028-0B8D-4F66-A373-5B8987B56AA6}" srcId="{B3F428FE-4387-44F0-B724-251E5FC8B44C}" destId="{93C4BE3D-3FED-45D2-8177-36A2CBC720D5}" srcOrd="0" destOrd="0" parTransId="{F58CA788-B89E-40B6-A25D-2CBC602F4F3F}" sibTransId="{6D36C1E9-CFFF-4F68-8AC2-6621808FC477}"/>
    <dgm:cxn modelId="{84EF3D94-65F2-44CA-9EA8-036299DE45F9}" type="presOf" srcId="{93C4BE3D-3FED-45D2-8177-36A2CBC720D5}" destId="{F679D37C-4629-4852-A9AF-7FA81D9C76BE}" srcOrd="0" destOrd="0" presId="urn:microsoft.com/office/officeart/2008/layout/BendingPictureCaptionList"/>
    <dgm:cxn modelId="{DBF60799-B4B3-4EDF-A4E9-CB89602D2B8A}" type="presParOf" srcId="{9EA93F3C-9D0E-4D07-87B7-F4F4672B4884}" destId="{0F5B158F-0A94-4DB0-931A-E2A104643CA5}" srcOrd="0" destOrd="0" presId="urn:microsoft.com/office/officeart/2008/layout/BendingPictureCaptionList"/>
    <dgm:cxn modelId="{C9A2D30B-FDB3-428D-AD23-59E1B95E324B}" type="presParOf" srcId="{0F5B158F-0A94-4DB0-931A-E2A104643CA5}" destId="{24E725AE-C61E-44C6-B74D-2F48CD9BA0E7}" srcOrd="0" destOrd="0" presId="urn:microsoft.com/office/officeart/2008/layout/BendingPictureCaptionList"/>
    <dgm:cxn modelId="{DAE86F12-5772-4682-820E-6043B0E51FE7}" type="presParOf" srcId="{0F5B158F-0A94-4DB0-931A-E2A104643CA5}" destId="{F679D37C-4629-4852-A9AF-7FA81D9C76BE}" srcOrd="1" destOrd="0" presId="urn:microsoft.com/office/officeart/2008/layout/BendingPictureCaptionList"/>
    <dgm:cxn modelId="{E48B9182-7166-4FBE-BFCC-B634901AF0C4}" type="presParOf" srcId="{9EA93F3C-9D0E-4D07-87B7-F4F4672B4884}" destId="{ABC2D87D-088B-46E9-B39A-B2D1C72AAA3A}" srcOrd="1" destOrd="0" presId="urn:microsoft.com/office/officeart/2008/layout/BendingPictureCaptionList"/>
    <dgm:cxn modelId="{A0170B1C-F17C-4D67-8FC6-6B29450EE627}" type="presParOf" srcId="{9EA93F3C-9D0E-4D07-87B7-F4F4672B4884}" destId="{0DD15622-9FB2-4A35-A3E7-A1FF46F9DF79}" srcOrd="2" destOrd="0" presId="urn:microsoft.com/office/officeart/2008/layout/BendingPictureCaptionList"/>
    <dgm:cxn modelId="{B1CCD1C4-105F-4A30-BACA-D3D3D7212039}" type="presParOf" srcId="{0DD15622-9FB2-4A35-A3E7-A1FF46F9DF79}" destId="{DB61D748-4458-4131-A868-047D9134BACD}" srcOrd="0" destOrd="0" presId="urn:microsoft.com/office/officeart/2008/layout/BendingPictureCaptionList"/>
    <dgm:cxn modelId="{A83FDF6C-CBF6-44E0-A7DA-D5F9CCA20767}" type="presParOf" srcId="{0DD15622-9FB2-4A35-A3E7-A1FF46F9DF79}" destId="{3BF6A8F3-CFF4-4ADF-A220-F9FF2874CF1F}" srcOrd="1" destOrd="0" presId="urn:microsoft.com/office/officeart/2008/layout/BendingPictureCaptionList"/>
    <dgm:cxn modelId="{EFEC2CB5-942B-4550-A536-7B3538F99109}" type="presParOf" srcId="{9EA93F3C-9D0E-4D07-87B7-F4F4672B4884}" destId="{A355663B-CC14-4932-ABAD-8B31C7475579}" srcOrd="3" destOrd="0" presId="urn:microsoft.com/office/officeart/2008/layout/BendingPictureCaptionList"/>
    <dgm:cxn modelId="{547F9658-7474-413A-8198-D15834BD29F6}" type="presParOf" srcId="{9EA93F3C-9D0E-4D07-87B7-F4F4672B4884}" destId="{9FCF4D5A-71BB-4B08-A9FE-0E85B591C664}" srcOrd="4" destOrd="0" presId="urn:microsoft.com/office/officeart/2008/layout/BendingPictureCaptionList"/>
    <dgm:cxn modelId="{3B60BC13-7A0C-4B41-9B1A-895DB5CAB14E}" type="presParOf" srcId="{9FCF4D5A-71BB-4B08-A9FE-0E85B591C664}" destId="{F431404E-C529-4AF2-A365-18F894B27F64}" srcOrd="0" destOrd="0" presId="urn:microsoft.com/office/officeart/2008/layout/BendingPictureCaptionList"/>
    <dgm:cxn modelId="{9EC859CA-4649-4158-B96A-AF90341509F4}" type="presParOf" srcId="{9FCF4D5A-71BB-4B08-A9FE-0E85B591C664}" destId="{9D1BC6CB-6927-4BC5-9BF1-EB93B420D253}" srcOrd="1" destOrd="0" presId="urn:microsoft.com/office/officeart/2008/layout/BendingPictureCaptionList"/>
    <dgm:cxn modelId="{690CBD00-AFDE-4CDE-B2CD-B830EC8269B5}" type="presParOf" srcId="{9EA93F3C-9D0E-4D07-87B7-F4F4672B4884}" destId="{3A5F929B-A48C-499D-A168-77715507A3B6}" srcOrd="5" destOrd="0" presId="urn:microsoft.com/office/officeart/2008/layout/BendingPictureCaptionList"/>
    <dgm:cxn modelId="{B12D7DDD-AF73-4DD5-B3E3-2255B9517733}" type="presParOf" srcId="{9EA93F3C-9D0E-4D07-87B7-F4F4672B4884}" destId="{B229C3AF-3C73-443A-BEB1-3F31300FA70E}" srcOrd="6" destOrd="0" presId="urn:microsoft.com/office/officeart/2008/layout/BendingPictureCaptionList"/>
    <dgm:cxn modelId="{565343CD-4E4F-45F3-81E4-575E80758EC3}" type="presParOf" srcId="{B229C3AF-3C73-443A-BEB1-3F31300FA70E}" destId="{265CA1DC-62F9-4594-9BF8-45E6930F2A48}" srcOrd="0" destOrd="0" presId="urn:microsoft.com/office/officeart/2008/layout/BendingPictureCaptionList"/>
    <dgm:cxn modelId="{24FC7401-4C8B-405C-9F71-56D46799EAD0}" type="presParOf" srcId="{B229C3AF-3C73-443A-BEB1-3F31300FA70E}" destId="{DB6F0254-0D28-4838-9013-E95253421FC1}" srcOrd="1" destOrd="0" presId="urn:microsoft.com/office/officeart/2008/layout/BendingPictureCaptionList"/>
    <dgm:cxn modelId="{C43EB42F-7EB7-473D-9A50-F920CFA980C0}" type="presParOf" srcId="{9EA93F3C-9D0E-4D07-87B7-F4F4672B4884}" destId="{C042C1E2-CD20-43AA-ABA6-73B37458D6ED}" srcOrd="7" destOrd="0" presId="urn:microsoft.com/office/officeart/2008/layout/BendingPictureCaptionList"/>
    <dgm:cxn modelId="{C74ECAD4-8B07-4241-B892-0D0B4611F7F9}" type="presParOf" srcId="{9EA93F3C-9D0E-4D07-87B7-F4F4672B4884}" destId="{B447D5A9-E862-44D4-B134-9841176DB67B}" srcOrd="8" destOrd="0" presId="urn:microsoft.com/office/officeart/2008/layout/BendingPictureCaptionList"/>
    <dgm:cxn modelId="{2F1171DE-8E77-433C-8D09-E62C2FA0EB9D}" type="presParOf" srcId="{B447D5A9-E862-44D4-B134-9841176DB67B}" destId="{ED60A9E9-FB0C-403D-89EC-4732BAC9E457}" srcOrd="0" destOrd="0" presId="urn:microsoft.com/office/officeart/2008/layout/BendingPictureCaptionList"/>
    <dgm:cxn modelId="{1B0ADA79-0092-4FB3-9EAF-2905FCDBDC45}" type="presParOf" srcId="{B447D5A9-E862-44D4-B134-9841176DB67B}" destId="{19B7189E-87F3-4D96-97CE-856C05988403}" srcOrd="1" destOrd="0" presId="urn:microsoft.com/office/officeart/2008/layout/BendingPictureCap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797FC-401C-4069-A8F9-3575D45243FA}" type="doc">
      <dgm:prSet loTypeId="urn:microsoft.com/office/officeart/2008/layout/PictureLineup" loCatId="picture" qsTypeId="urn:microsoft.com/office/officeart/2005/8/quickstyle/simple5" qsCatId="simple" csTypeId="urn:microsoft.com/office/officeart/2005/8/colors/accent2_2" csCatId="accent2" phldr="1"/>
      <dgm:spPr/>
      <dgm:t>
        <a:bodyPr/>
        <a:lstStyle/>
        <a:p>
          <a:endParaRPr lang="es-ES"/>
        </a:p>
      </dgm:t>
    </dgm:pt>
    <dgm:pt modelId="{280813EF-6F16-4AE8-ADA4-CE401F9D8C11}">
      <dgm:prSet custT="1"/>
      <dgm:spPr/>
      <dgm:t>
        <a:bodyPr/>
        <a:lstStyle/>
        <a:p>
          <a:pPr rtl="0">
            <a:lnSpc>
              <a:spcPts val="1900"/>
            </a:lnSpc>
          </a:pPr>
          <a:r>
            <a:rPr lang="ro-RO" sz="2000" b="1" noProof="0" dirty="0" smtClean="0">
              <a:latin typeface="Calibri" pitchFamily="34" charset="0"/>
            </a:rPr>
            <a:t>A fi dispus să renunți la tot și să suferi incomoditatea pentru El. </a:t>
          </a:r>
          <a:endParaRPr lang="ro-RO" sz="2000" b="1" noProof="0" dirty="0">
            <a:latin typeface="Calibri" pitchFamily="34" charset="0"/>
          </a:endParaRPr>
        </a:p>
      </dgm:t>
    </dgm:pt>
    <dgm:pt modelId="{3130A5A5-3315-475B-8B5D-20D0546171C4}" type="parTrans" cxnId="{58C29661-6B03-4063-B740-3DBCA26B748D}">
      <dgm:prSet/>
      <dgm:spPr/>
      <dgm:t>
        <a:bodyPr/>
        <a:lstStyle/>
        <a:p>
          <a:endParaRPr lang="es-ES"/>
        </a:p>
      </dgm:t>
    </dgm:pt>
    <dgm:pt modelId="{7DA1B874-8282-43E1-BD0B-AB5F0779D4B6}" type="sibTrans" cxnId="{58C29661-6B03-4063-B740-3DBCA26B748D}">
      <dgm:prSet/>
      <dgm:spPr/>
      <dgm:t>
        <a:bodyPr/>
        <a:lstStyle/>
        <a:p>
          <a:endParaRPr lang="es-ES"/>
        </a:p>
      </dgm:t>
    </dgm:pt>
    <dgm:pt modelId="{539CAA5F-6569-4693-9BC3-ECE588FAF4C5}">
      <dgm:prSet custT="1"/>
      <dgm:spPr/>
      <dgm:t>
        <a:bodyPr/>
        <a:lstStyle/>
        <a:p>
          <a:pPr rtl="0"/>
          <a:r>
            <a:rPr lang="ro-RO" sz="2000" b="1" noProof="0" dirty="0" smtClean="0"/>
            <a:t>A-L pune pe Isus înaintea propriei noastre familii.</a:t>
          </a:r>
          <a:endParaRPr lang="ro-RO" sz="2000" noProof="0" dirty="0"/>
        </a:p>
      </dgm:t>
    </dgm:pt>
    <dgm:pt modelId="{CE65841E-45D5-4DCC-BEBD-5CBD8D5465A5}" type="parTrans" cxnId="{88D685E4-1748-48A8-B4EA-DD9D07BC6338}">
      <dgm:prSet/>
      <dgm:spPr/>
      <dgm:t>
        <a:bodyPr/>
        <a:lstStyle/>
        <a:p>
          <a:endParaRPr lang="es-ES"/>
        </a:p>
      </dgm:t>
    </dgm:pt>
    <dgm:pt modelId="{2FE3EF4A-2909-4CDC-A665-9066B3B26093}" type="sibTrans" cxnId="{88D685E4-1748-48A8-B4EA-DD9D07BC6338}">
      <dgm:prSet/>
      <dgm:spPr/>
      <dgm:t>
        <a:bodyPr/>
        <a:lstStyle/>
        <a:p>
          <a:endParaRPr lang="es-ES"/>
        </a:p>
      </dgm:t>
    </dgm:pt>
    <dgm:pt modelId="{38B15216-4E0D-4C4C-A38C-5FCE498D3118}">
      <dgm:prSet custT="1"/>
      <dgm:spPr/>
      <dgm:t>
        <a:bodyPr/>
        <a:lstStyle/>
        <a:p>
          <a:pPr rtl="0"/>
          <a:r>
            <a:rPr lang="ro-RO" sz="2000" b="1" noProof="0" dirty="0" smtClean="0"/>
            <a:t>A ne ridica și a ne pune viața în mâinile lui Isus.</a:t>
          </a:r>
          <a:endParaRPr lang="ro-RO" sz="2000" noProof="0" dirty="0"/>
        </a:p>
      </dgm:t>
    </dgm:pt>
    <dgm:pt modelId="{934F578E-F1A5-4B06-B765-858CC037E1F5}" type="parTrans" cxnId="{17A560D3-6B69-4836-A0C0-8A5A82070EAA}">
      <dgm:prSet/>
      <dgm:spPr/>
      <dgm:t>
        <a:bodyPr/>
        <a:lstStyle/>
        <a:p>
          <a:endParaRPr lang="es-ES"/>
        </a:p>
      </dgm:t>
    </dgm:pt>
    <dgm:pt modelId="{396A31DE-A41F-40C2-97DB-8CC968A9198E}" type="sibTrans" cxnId="{17A560D3-6B69-4836-A0C0-8A5A82070EAA}">
      <dgm:prSet/>
      <dgm:spPr/>
      <dgm:t>
        <a:bodyPr/>
        <a:lstStyle/>
        <a:p>
          <a:endParaRPr lang="es-ES"/>
        </a:p>
      </dgm:t>
    </dgm:pt>
    <dgm:pt modelId="{F3812C20-D15E-4CD6-A3BD-4E460D369092}">
      <dgm:prSet custT="1"/>
      <dgm:spPr/>
      <dgm:t>
        <a:bodyPr/>
        <a:lstStyle/>
        <a:p>
          <a:pPr rtl="0">
            <a:lnSpc>
              <a:spcPct val="90000"/>
            </a:lnSpc>
          </a:pPr>
          <a:r>
            <a:rPr lang="ro-RO" sz="1600" b="1" noProof="0" dirty="0" smtClean="0">
              <a:solidFill>
                <a:srgbClr val="000066"/>
              </a:solidFill>
              <a:latin typeface="Comic Sans MS" pitchFamily="66" charset="0"/>
            </a:rPr>
            <a:t>«</a:t>
          </a:r>
          <a:r>
            <a:rPr lang="ro-RO" sz="1600" b="1" i="0" noProof="0" dirty="0" smtClean="0">
              <a:solidFill>
                <a:srgbClr val="000066"/>
              </a:solidFill>
              <a:latin typeface="Calibri" pitchFamily="34" charset="0"/>
            </a:rPr>
            <a:t>Atunci s-a apropiat de El un cărturar, şi I-a zis: „Învăţătorule, vreau să Te urmez ori unde vei merge.“... „Vulpile au vizuini, şi păsările cerului au cuiburi; dar Fiul omului n-are </a:t>
          </a:r>
          <a:r>
            <a:rPr lang="ro-RO" sz="1600" b="1" i="0" noProof="0" dirty="0" err="1" smtClean="0">
              <a:solidFill>
                <a:srgbClr val="000066"/>
              </a:solidFill>
              <a:latin typeface="Calibri" pitchFamily="34" charset="0"/>
            </a:rPr>
            <a:t>unde-Şi</a:t>
          </a:r>
          <a:r>
            <a:rPr lang="ro-RO" sz="1600" b="1" i="0" noProof="0" dirty="0" smtClean="0">
              <a:solidFill>
                <a:srgbClr val="000066"/>
              </a:solidFill>
              <a:latin typeface="Calibri" pitchFamily="34" charset="0"/>
            </a:rPr>
            <a:t> odihni capul.“</a:t>
          </a:r>
          <a:r>
            <a:rPr lang="ro-RO" sz="1200" b="1" noProof="0" dirty="0" smtClean="0">
              <a:solidFill>
                <a:srgbClr val="000066"/>
              </a:solidFill>
              <a:latin typeface="Comic Sans MS" pitchFamily="66" charset="0"/>
            </a:rPr>
            <a:t>» </a:t>
          </a:r>
          <a:r>
            <a:rPr lang="ro-RO" sz="1200" b="1" noProof="0" dirty="0" smtClean="0">
              <a:solidFill>
                <a:srgbClr val="002060"/>
              </a:solidFill>
              <a:latin typeface="Comic Sans MS" pitchFamily="66" charset="0"/>
            </a:rPr>
            <a:t>(Matei 8:19-20)</a:t>
          </a:r>
          <a:endParaRPr lang="ro-RO" sz="1600" noProof="0" dirty="0">
            <a:solidFill>
              <a:srgbClr val="002060"/>
            </a:solidFill>
          </a:endParaRPr>
        </a:p>
      </dgm:t>
    </dgm:pt>
    <dgm:pt modelId="{8B202702-E08A-4874-9028-791058E9F646}" type="parTrans" cxnId="{7A8CD916-617F-4B0C-861B-7A6C137B0318}">
      <dgm:prSet/>
      <dgm:spPr/>
      <dgm:t>
        <a:bodyPr/>
        <a:lstStyle/>
        <a:p>
          <a:endParaRPr lang="es-ES"/>
        </a:p>
      </dgm:t>
    </dgm:pt>
    <dgm:pt modelId="{B7C3CAD0-DA44-4CAA-8189-4A0255C50BA9}" type="sibTrans" cxnId="{7A8CD916-617F-4B0C-861B-7A6C137B0318}">
      <dgm:prSet/>
      <dgm:spPr/>
      <dgm:t>
        <a:bodyPr/>
        <a:lstStyle/>
        <a:p>
          <a:endParaRPr lang="es-ES"/>
        </a:p>
      </dgm:t>
    </dgm:pt>
    <dgm:pt modelId="{40BDC87E-5D6B-4BE4-9F09-8267162458EE}">
      <dgm:prSet custT="1"/>
      <dgm:spPr/>
      <dgm:t>
        <a:bodyPr/>
        <a:lstStyle/>
        <a:p>
          <a:pPr rtl="0"/>
          <a:r>
            <a:rPr lang="ro-RO" sz="1600" b="1" noProof="0" smtClean="0">
              <a:solidFill>
                <a:srgbClr val="002060"/>
              </a:solidFill>
              <a:latin typeface="Comic Sans MS" pitchFamily="66" charset="0"/>
            </a:rPr>
            <a:t>«</a:t>
          </a:r>
          <a:r>
            <a:rPr lang="ro-RO" sz="1800" b="1" i="0" noProof="0" smtClean="0">
              <a:solidFill>
                <a:srgbClr val="000066"/>
              </a:solidFill>
              <a:latin typeface="Calibri" pitchFamily="34" charset="0"/>
            </a:rPr>
            <a:t>Un altul, care era dintre ucenici, I-a zis: „Doamne, dă-mi voie să mă duc mai întîi să îngrop pe tatăl meu.“</a:t>
          </a:r>
          <a:r>
            <a:rPr lang="ro-RO" sz="1600" b="1" noProof="0" smtClean="0">
              <a:solidFill>
                <a:srgbClr val="002060"/>
              </a:solidFill>
              <a:latin typeface="Comic Sans MS" pitchFamily="66" charset="0"/>
            </a:rPr>
            <a:t>» </a:t>
          </a:r>
          <a:r>
            <a:rPr lang="ro-RO" sz="1400" b="1" noProof="0" smtClean="0">
              <a:solidFill>
                <a:srgbClr val="002060"/>
              </a:solidFill>
              <a:latin typeface="Comic Sans MS" pitchFamily="66" charset="0"/>
            </a:rPr>
            <a:t>(Matei 8:21)</a:t>
          </a:r>
          <a:endParaRPr lang="ro-RO" sz="1400" noProof="0">
            <a:solidFill>
              <a:srgbClr val="002060"/>
            </a:solidFill>
          </a:endParaRPr>
        </a:p>
      </dgm:t>
    </dgm:pt>
    <dgm:pt modelId="{2E49F438-2B8A-4355-9264-3CB475E6A6A3}" type="parTrans" cxnId="{8D51A4A8-BCD6-4562-8B0B-2BBFB31A7E54}">
      <dgm:prSet/>
      <dgm:spPr/>
      <dgm:t>
        <a:bodyPr/>
        <a:lstStyle/>
        <a:p>
          <a:endParaRPr lang="es-ES"/>
        </a:p>
      </dgm:t>
    </dgm:pt>
    <dgm:pt modelId="{9879BFEB-7065-4E8D-AFA1-0047B98B4D7E}" type="sibTrans" cxnId="{8D51A4A8-BCD6-4562-8B0B-2BBFB31A7E54}">
      <dgm:prSet/>
      <dgm:spPr/>
      <dgm:t>
        <a:bodyPr/>
        <a:lstStyle/>
        <a:p>
          <a:endParaRPr lang="es-ES"/>
        </a:p>
      </dgm:t>
    </dgm:pt>
    <dgm:pt modelId="{38B04D43-8FB9-4097-97FC-2A614DCC6319}">
      <dgm:prSet custT="1"/>
      <dgm:spPr/>
      <dgm:t>
        <a:bodyPr/>
        <a:lstStyle/>
        <a:p>
          <a:pPr rtl="0"/>
          <a:r>
            <a:rPr lang="ro-RO" sz="1600" b="1" noProof="0" dirty="0" smtClean="0">
              <a:solidFill>
                <a:srgbClr val="000066"/>
              </a:solidFill>
              <a:latin typeface="Comic Sans MS" pitchFamily="66" charset="0"/>
            </a:rPr>
            <a:t>«</a:t>
          </a:r>
          <a:r>
            <a:rPr lang="ro-RO" sz="1800" b="1" i="0" noProof="0" dirty="0" smtClean="0">
              <a:solidFill>
                <a:srgbClr val="000066"/>
              </a:solidFill>
              <a:latin typeface="Calibri" pitchFamily="34" charset="0"/>
            </a:rPr>
            <a:t>De acolo, Isus a mers mai departe, şi a văzut pe un om, numit Matei, șezând la vamă. Şi i-a zis: „Vino după Mine“. Omul acela s-a sculat, şi a mers după El</a:t>
          </a:r>
          <a:r>
            <a:rPr lang="ro-RO" sz="1600" b="0" i="0" noProof="0" dirty="0" smtClean="0"/>
            <a:t>.</a:t>
          </a:r>
          <a:r>
            <a:rPr lang="ro-RO" sz="1600" b="1" noProof="0" dirty="0" smtClean="0">
              <a:solidFill>
                <a:srgbClr val="002060"/>
              </a:solidFill>
              <a:latin typeface="Comic Sans MS" pitchFamily="66" charset="0"/>
            </a:rPr>
            <a:t>» </a:t>
          </a:r>
          <a:r>
            <a:rPr lang="ro-RO" sz="1400" b="1" noProof="0" dirty="0" smtClean="0">
              <a:solidFill>
                <a:srgbClr val="002060"/>
              </a:solidFill>
              <a:latin typeface="Comic Sans MS" pitchFamily="66" charset="0"/>
            </a:rPr>
            <a:t>(Matei 9:</a:t>
          </a:r>
          <a:r>
            <a:rPr lang="ro-RO" sz="1400" b="1" noProof="0" dirty="0" err="1" smtClean="0">
              <a:solidFill>
                <a:srgbClr val="002060"/>
              </a:solidFill>
              <a:latin typeface="Comic Sans MS" pitchFamily="66" charset="0"/>
            </a:rPr>
            <a:t>9</a:t>
          </a:r>
          <a:r>
            <a:rPr lang="ro-RO" sz="1400" b="1" noProof="0" dirty="0" smtClean="0">
              <a:solidFill>
                <a:srgbClr val="002060"/>
              </a:solidFill>
              <a:latin typeface="Comic Sans MS" pitchFamily="66" charset="0"/>
            </a:rPr>
            <a:t>)</a:t>
          </a:r>
          <a:endParaRPr lang="ro-RO" sz="1400" noProof="0" dirty="0">
            <a:solidFill>
              <a:srgbClr val="002060"/>
            </a:solidFill>
          </a:endParaRPr>
        </a:p>
      </dgm:t>
    </dgm:pt>
    <dgm:pt modelId="{B932341D-9FA1-4C57-97DD-B6B4F1342B4F}" type="parTrans" cxnId="{8021690C-86EF-4BBA-BBDE-751F46E526FC}">
      <dgm:prSet/>
      <dgm:spPr/>
      <dgm:t>
        <a:bodyPr/>
        <a:lstStyle/>
        <a:p>
          <a:endParaRPr lang="es-ES"/>
        </a:p>
      </dgm:t>
    </dgm:pt>
    <dgm:pt modelId="{4B55AB0E-2619-4A3A-9A20-B917C452CEEE}" type="sibTrans" cxnId="{8021690C-86EF-4BBA-BBDE-751F46E526FC}">
      <dgm:prSet/>
      <dgm:spPr/>
      <dgm:t>
        <a:bodyPr/>
        <a:lstStyle/>
        <a:p>
          <a:endParaRPr lang="es-ES"/>
        </a:p>
      </dgm:t>
    </dgm:pt>
    <dgm:pt modelId="{EBBA0DF1-3C32-4169-BB62-87BF2716C291}" type="pres">
      <dgm:prSet presAssocID="{4C0797FC-401C-4069-A8F9-3575D45243FA}" presName="Name0" presStyleCnt="0">
        <dgm:presLayoutVars>
          <dgm:chMax/>
          <dgm:chPref/>
          <dgm:dir/>
          <dgm:animLvl val="lvl"/>
          <dgm:resizeHandles val="exact"/>
        </dgm:presLayoutVars>
      </dgm:prSet>
      <dgm:spPr/>
      <dgm:t>
        <a:bodyPr/>
        <a:lstStyle/>
        <a:p>
          <a:endParaRPr lang="es-ES"/>
        </a:p>
      </dgm:t>
    </dgm:pt>
    <dgm:pt modelId="{3C363C1B-D5FA-4562-84B6-7C82623C38FD}" type="pres">
      <dgm:prSet presAssocID="{F3812C20-D15E-4CD6-A3BD-4E460D369092}" presName="composite" presStyleCnt="0"/>
      <dgm:spPr/>
    </dgm:pt>
    <dgm:pt modelId="{92FD116C-E705-4EF5-A449-733A94E18C14}" type="pres">
      <dgm:prSet presAssocID="{F3812C20-D15E-4CD6-A3BD-4E460D369092}" presName="Image" presStyleLbl="alignNode1" presStyleIdx="0" presStyleCnt="3" custScaleX="120116"/>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b="1264"/>
          </a:stretch>
        </a:blipFill>
      </dgm:spPr>
      <dgm:t>
        <a:bodyPr/>
        <a:lstStyle/>
        <a:p>
          <a:endParaRPr lang="es-ES"/>
        </a:p>
      </dgm:t>
    </dgm:pt>
    <dgm:pt modelId="{E60F893A-60D6-42B9-885E-4BFA409C14F0}" type="pres">
      <dgm:prSet presAssocID="{F3812C20-D15E-4CD6-A3BD-4E460D369092}" presName="Accent" presStyleLbl="parChTrans1D1" presStyleIdx="0" presStyleCnt="3" custLinFactX="-51600000" custLinFactNeighborX="-51673419"/>
      <dgm:spPr/>
    </dgm:pt>
    <dgm:pt modelId="{10161EC5-C198-4AC0-9247-66E3675203D6}" type="pres">
      <dgm:prSet presAssocID="{F3812C20-D15E-4CD6-A3BD-4E460D369092}" presName="Parent" presStyleLbl="revTx" presStyleIdx="0" presStyleCnt="3" custScaleX="120116">
        <dgm:presLayoutVars>
          <dgm:chMax val="0"/>
          <dgm:chPref val="0"/>
          <dgm:bulletEnabled val="1"/>
        </dgm:presLayoutVars>
      </dgm:prSet>
      <dgm:spPr/>
      <dgm:t>
        <a:bodyPr/>
        <a:lstStyle/>
        <a:p>
          <a:endParaRPr lang="es-ES"/>
        </a:p>
      </dgm:t>
    </dgm:pt>
    <dgm:pt modelId="{9D27BD34-B2B3-457A-AA69-EE5B47CB87E0}" type="pres">
      <dgm:prSet presAssocID="{B7C3CAD0-DA44-4CAA-8189-4A0255C50BA9}" presName="sibTrans" presStyleCnt="0"/>
      <dgm:spPr/>
    </dgm:pt>
    <dgm:pt modelId="{528F5D1F-B346-4E08-8D78-59BB19A6D7E8}" type="pres">
      <dgm:prSet presAssocID="{40BDC87E-5D6B-4BE4-9F09-8267162458EE}" presName="composite" presStyleCnt="0"/>
      <dgm:spPr/>
    </dgm:pt>
    <dgm:pt modelId="{8AE2360A-A9DC-438B-9AB8-16B18B172EFA}" type="pres">
      <dgm:prSet presAssocID="{40BDC87E-5D6B-4BE4-9F09-8267162458EE}" presName="Image" presStyleLbl="alignNode1" presStyleIdx="1" presStyleCnt="3" custScaleX="120116"/>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DBF2BAC9-5569-497C-977D-C28ED8E0FF4B}" type="pres">
      <dgm:prSet presAssocID="{40BDC87E-5D6B-4BE4-9F09-8267162458EE}" presName="Accent" presStyleLbl="parChTrans1D1" presStyleIdx="1" presStyleCnt="3" custLinFactX="-55670235" custLinFactNeighborX="-55700000"/>
      <dgm:spPr/>
    </dgm:pt>
    <dgm:pt modelId="{9E3616D9-4F64-44B4-83AF-416F08B65829}" type="pres">
      <dgm:prSet presAssocID="{40BDC87E-5D6B-4BE4-9F09-8267162458EE}" presName="Parent" presStyleLbl="revTx" presStyleIdx="1" presStyleCnt="3" custScaleX="120116">
        <dgm:presLayoutVars>
          <dgm:chMax val="0"/>
          <dgm:chPref val="0"/>
          <dgm:bulletEnabled val="1"/>
        </dgm:presLayoutVars>
      </dgm:prSet>
      <dgm:spPr/>
      <dgm:t>
        <a:bodyPr/>
        <a:lstStyle/>
        <a:p>
          <a:endParaRPr lang="es-ES"/>
        </a:p>
      </dgm:t>
    </dgm:pt>
    <dgm:pt modelId="{CBBC58D1-5557-48B4-A150-551AB9A17F36}" type="pres">
      <dgm:prSet presAssocID="{9879BFEB-7065-4E8D-AFA1-0047B98B4D7E}" presName="sibTrans" presStyleCnt="0"/>
      <dgm:spPr/>
    </dgm:pt>
    <dgm:pt modelId="{AE0C0915-446B-4F4D-B8B8-046367367E4D}" type="pres">
      <dgm:prSet presAssocID="{38B04D43-8FB9-4097-97FC-2A614DCC6319}" presName="composite" presStyleCnt="0"/>
      <dgm:spPr/>
    </dgm:pt>
    <dgm:pt modelId="{D85596CA-F96B-4507-8489-460DD9283512}" type="pres">
      <dgm:prSet presAssocID="{38B04D43-8FB9-4097-97FC-2A614DCC6319}" presName="Image" presStyleLbl="alignNode1" presStyleIdx="2" presStyleCnt="3" custScaleX="120116"/>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6D46B169-D7A0-4E6A-A9B1-FD95250464E2}" type="pres">
      <dgm:prSet presAssocID="{38B04D43-8FB9-4097-97FC-2A614DCC6319}" presName="Accent" presStyleLbl="parChTrans1D1" presStyleIdx="2" presStyleCnt="3" custLinFactX="-52400000" custLinFactNeighborX="-52479038"/>
      <dgm:spPr/>
    </dgm:pt>
    <dgm:pt modelId="{C2B32124-E2B3-4613-8DAF-A71F866F2593}" type="pres">
      <dgm:prSet presAssocID="{38B04D43-8FB9-4097-97FC-2A614DCC6319}" presName="Parent" presStyleLbl="revTx" presStyleIdx="2" presStyleCnt="3" custScaleX="120116">
        <dgm:presLayoutVars>
          <dgm:chMax val="0"/>
          <dgm:chPref val="0"/>
          <dgm:bulletEnabled val="1"/>
        </dgm:presLayoutVars>
      </dgm:prSet>
      <dgm:spPr/>
      <dgm:t>
        <a:bodyPr/>
        <a:lstStyle/>
        <a:p>
          <a:endParaRPr lang="es-ES"/>
        </a:p>
      </dgm:t>
    </dgm:pt>
  </dgm:ptLst>
  <dgm:cxnLst>
    <dgm:cxn modelId="{88D685E4-1748-48A8-B4EA-DD9D07BC6338}" srcId="{40BDC87E-5D6B-4BE4-9F09-8267162458EE}" destId="{539CAA5F-6569-4693-9BC3-ECE588FAF4C5}" srcOrd="0" destOrd="0" parTransId="{CE65841E-45D5-4DCC-BEBD-5CBD8D5465A5}" sibTransId="{2FE3EF4A-2909-4CDC-A665-9066B3B26093}"/>
    <dgm:cxn modelId="{2F82FE47-1BA2-4E22-B25D-A4C45B2F4856}" type="presOf" srcId="{280813EF-6F16-4AE8-ADA4-CE401F9D8C11}" destId="{10161EC5-C198-4AC0-9247-66E3675203D6}" srcOrd="0" destOrd="1" presId="urn:microsoft.com/office/officeart/2008/layout/PictureLineup"/>
    <dgm:cxn modelId="{8021690C-86EF-4BBA-BBDE-751F46E526FC}" srcId="{4C0797FC-401C-4069-A8F9-3575D45243FA}" destId="{38B04D43-8FB9-4097-97FC-2A614DCC6319}" srcOrd="2" destOrd="0" parTransId="{B932341D-9FA1-4C57-97DD-B6B4F1342B4F}" sibTransId="{4B55AB0E-2619-4A3A-9A20-B917C452CEEE}"/>
    <dgm:cxn modelId="{300EB6F9-1784-4B58-A2A2-B63C413038CE}" type="presOf" srcId="{38B15216-4E0D-4C4C-A38C-5FCE498D3118}" destId="{C2B32124-E2B3-4613-8DAF-A71F866F2593}" srcOrd="0" destOrd="1" presId="urn:microsoft.com/office/officeart/2008/layout/PictureLineup"/>
    <dgm:cxn modelId="{CA2026D6-3853-48C8-9F18-638AAD4E4578}" type="presOf" srcId="{38B04D43-8FB9-4097-97FC-2A614DCC6319}" destId="{C2B32124-E2B3-4613-8DAF-A71F866F2593}" srcOrd="0" destOrd="0" presId="urn:microsoft.com/office/officeart/2008/layout/PictureLineup"/>
    <dgm:cxn modelId="{58C29661-6B03-4063-B740-3DBCA26B748D}" srcId="{F3812C20-D15E-4CD6-A3BD-4E460D369092}" destId="{280813EF-6F16-4AE8-ADA4-CE401F9D8C11}" srcOrd="0" destOrd="0" parTransId="{3130A5A5-3315-475B-8B5D-20D0546171C4}" sibTransId="{7DA1B874-8282-43E1-BD0B-AB5F0779D4B6}"/>
    <dgm:cxn modelId="{3EF69900-1CE1-4253-9F04-8E2A8CFFA7C8}" type="presOf" srcId="{539CAA5F-6569-4693-9BC3-ECE588FAF4C5}" destId="{9E3616D9-4F64-44B4-83AF-416F08B65829}" srcOrd="0" destOrd="1" presId="urn:microsoft.com/office/officeart/2008/layout/PictureLineup"/>
    <dgm:cxn modelId="{7A8CD916-617F-4B0C-861B-7A6C137B0318}" srcId="{4C0797FC-401C-4069-A8F9-3575D45243FA}" destId="{F3812C20-D15E-4CD6-A3BD-4E460D369092}" srcOrd="0" destOrd="0" parTransId="{8B202702-E08A-4874-9028-791058E9F646}" sibTransId="{B7C3CAD0-DA44-4CAA-8189-4A0255C50BA9}"/>
    <dgm:cxn modelId="{426F658F-73C9-4BAA-9E8E-3D967C66D8C8}" type="presOf" srcId="{4C0797FC-401C-4069-A8F9-3575D45243FA}" destId="{EBBA0DF1-3C32-4169-BB62-87BF2716C291}" srcOrd="0" destOrd="0" presId="urn:microsoft.com/office/officeart/2008/layout/PictureLineup"/>
    <dgm:cxn modelId="{8D51A4A8-BCD6-4562-8B0B-2BBFB31A7E54}" srcId="{4C0797FC-401C-4069-A8F9-3575D45243FA}" destId="{40BDC87E-5D6B-4BE4-9F09-8267162458EE}" srcOrd="1" destOrd="0" parTransId="{2E49F438-2B8A-4355-9264-3CB475E6A6A3}" sibTransId="{9879BFEB-7065-4E8D-AFA1-0047B98B4D7E}"/>
    <dgm:cxn modelId="{13DA9C69-0B9E-4C6D-BF90-58B56AECF1A2}" type="presOf" srcId="{40BDC87E-5D6B-4BE4-9F09-8267162458EE}" destId="{9E3616D9-4F64-44B4-83AF-416F08B65829}" srcOrd="0" destOrd="0" presId="urn:microsoft.com/office/officeart/2008/layout/PictureLineup"/>
    <dgm:cxn modelId="{6A69DC6D-19AC-4256-9692-F5DEB955B647}" type="presOf" srcId="{F3812C20-D15E-4CD6-A3BD-4E460D369092}" destId="{10161EC5-C198-4AC0-9247-66E3675203D6}" srcOrd="0" destOrd="0" presId="urn:microsoft.com/office/officeart/2008/layout/PictureLineup"/>
    <dgm:cxn modelId="{17A560D3-6B69-4836-A0C0-8A5A82070EAA}" srcId="{38B04D43-8FB9-4097-97FC-2A614DCC6319}" destId="{38B15216-4E0D-4C4C-A38C-5FCE498D3118}" srcOrd="0" destOrd="0" parTransId="{934F578E-F1A5-4B06-B765-858CC037E1F5}" sibTransId="{396A31DE-A41F-40C2-97DB-8CC968A9198E}"/>
    <dgm:cxn modelId="{27447C83-453D-4191-9A5B-E77CCF57BF68}" type="presParOf" srcId="{EBBA0DF1-3C32-4169-BB62-87BF2716C291}" destId="{3C363C1B-D5FA-4562-84B6-7C82623C38FD}" srcOrd="0" destOrd="0" presId="urn:microsoft.com/office/officeart/2008/layout/PictureLineup"/>
    <dgm:cxn modelId="{C8B03F1F-6254-4F04-BF06-81594CCB547E}" type="presParOf" srcId="{3C363C1B-D5FA-4562-84B6-7C82623C38FD}" destId="{92FD116C-E705-4EF5-A449-733A94E18C14}" srcOrd="0" destOrd="0" presId="urn:microsoft.com/office/officeart/2008/layout/PictureLineup"/>
    <dgm:cxn modelId="{29449AB0-418D-4E38-90F0-B2304033BA04}" type="presParOf" srcId="{3C363C1B-D5FA-4562-84B6-7C82623C38FD}" destId="{E60F893A-60D6-42B9-885E-4BFA409C14F0}" srcOrd="1" destOrd="0" presId="urn:microsoft.com/office/officeart/2008/layout/PictureLineup"/>
    <dgm:cxn modelId="{96427A9E-74E3-48BF-81E4-F29CF6B8679E}" type="presParOf" srcId="{3C363C1B-D5FA-4562-84B6-7C82623C38FD}" destId="{10161EC5-C198-4AC0-9247-66E3675203D6}" srcOrd="2" destOrd="0" presId="urn:microsoft.com/office/officeart/2008/layout/PictureLineup"/>
    <dgm:cxn modelId="{AB4EF6F4-25CB-4215-958E-12A2848DAB10}" type="presParOf" srcId="{EBBA0DF1-3C32-4169-BB62-87BF2716C291}" destId="{9D27BD34-B2B3-457A-AA69-EE5B47CB87E0}" srcOrd="1" destOrd="0" presId="urn:microsoft.com/office/officeart/2008/layout/PictureLineup"/>
    <dgm:cxn modelId="{1AF05B2A-D8A2-4009-9964-9BBBE0C9A717}" type="presParOf" srcId="{EBBA0DF1-3C32-4169-BB62-87BF2716C291}" destId="{528F5D1F-B346-4E08-8D78-59BB19A6D7E8}" srcOrd="2" destOrd="0" presId="urn:microsoft.com/office/officeart/2008/layout/PictureLineup"/>
    <dgm:cxn modelId="{644CDC87-7287-43E5-924C-8B762CECACD7}" type="presParOf" srcId="{528F5D1F-B346-4E08-8D78-59BB19A6D7E8}" destId="{8AE2360A-A9DC-438B-9AB8-16B18B172EFA}" srcOrd="0" destOrd="0" presId="urn:microsoft.com/office/officeart/2008/layout/PictureLineup"/>
    <dgm:cxn modelId="{8C931D70-68C4-4056-B6D1-C965F954C05A}" type="presParOf" srcId="{528F5D1F-B346-4E08-8D78-59BB19A6D7E8}" destId="{DBF2BAC9-5569-497C-977D-C28ED8E0FF4B}" srcOrd="1" destOrd="0" presId="urn:microsoft.com/office/officeart/2008/layout/PictureLineup"/>
    <dgm:cxn modelId="{100D3973-0B29-4172-B22F-38298AC52368}" type="presParOf" srcId="{528F5D1F-B346-4E08-8D78-59BB19A6D7E8}" destId="{9E3616D9-4F64-44B4-83AF-416F08B65829}" srcOrd="2" destOrd="0" presId="urn:microsoft.com/office/officeart/2008/layout/PictureLineup"/>
    <dgm:cxn modelId="{E257E018-7A90-47C0-A1BC-E5FE3609ECA7}" type="presParOf" srcId="{EBBA0DF1-3C32-4169-BB62-87BF2716C291}" destId="{CBBC58D1-5557-48B4-A150-551AB9A17F36}" srcOrd="3" destOrd="0" presId="urn:microsoft.com/office/officeart/2008/layout/PictureLineup"/>
    <dgm:cxn modelId="{7240B2A5-2E8A-48B2-A11E-0F708334F82C}" type="presParOf" srcId="{EBBA0DF1-3C32-4169-BB62-87BF2716C291}" destId="{AE0C0915-446B-4F4D-B8B8-046367367E4D}" srcOrd="4" destOrd="0" presId="urn:microsoft.com/office/officeart/2008/layout/PictureLineup"/>
    <dgm:cxn modelId="{1ACEF401-0FE4-4460-A4EC-A6BFA4696262}" type="presParOf" srcId="{AE0C0915-446B-4F4D-B8B8-046367367E4D}" destId="{D85596CA-F96B-4507-8489-460DD9283512}" srcOrd="0" destOrd="0" presId="urn:microsoft.com/office/officeart/2008/layout/PictureLineup"/>
    <dgm:cxn modelId="{E568BFA9-7A79-4FC7-916D-056FE1CA1DF4}" type="presParOf" srcId="{AE0C0915-446B-4F4D-B8B8-046367367E4D}" destId="{6D46B169-D7A0-4E6A-A9B1-FD95250464E2}" srcOrd="1" destOrd="0" presId="urn:microsoft.com/office/officeart/2008/layout/PictureLineup"/>
    <dgm:cxn modelId="{E23A7F65-B194-480C-A8CC-76933F74CCC7}" type="presParOf" srcId="{AE0C0915-446B-4F4D-B8B8-046367367E4D}" destId="{C2B32124-E2B3-4613-8DAF-A71F866F2593}" srcOrd="2" destOrd="0" presId="urn:microsoft.com/office/officeart/2008/layout/PictureLineu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D4A0B-1D0F-4D88-A238-E72B4F299605}" type="datetimeFigureOut">
              <a:rPr lang="en-US" smtClean="0"/>
              <a:pPr/>
              <a:t>4/18/2016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325FD-6512-4576-926E-B63CBC078E4C}" type="slidenum">
              <a:rPr lang="en-US" smtClean="0"/>
              <a:pPr/>
              <a:t>‹#›</a:t>
            </a:fld>
            <a:endParaRPr lang="en-US"/>
          </a:p>
        </p:txBody>
      </p:sp>
    </p:spTree>
    <p:extLst>
      <p:ext uri="{BB962C8B-B14F-4D97-AF65-F5344CB8AC3E}">
        <p14:creationId xmlns:p14="http://schemas.microsoft.com/office/powerpoint/2010/main" xmlns="" val="428920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325FD-6512-4576-926E-B63CBC078E4C}" type="slidenum">
              <a:rPr lang="en-US" smtClean="0"/>
              <a:pPr/>
              <a:t>5</a:t>
            </a:fld>
            <a:endParaRPr lang="en-US"/>
          </a:p>
        </p:txBody>
      </p:sp>
    </p:spTree>
    <p:extLst>
      <p:ext uri="{BB962C8B-B14F-4D97-AF65-F5344CB8AC3E}">
        <p14:creationId xmlns:p14="http://schemas.microsoft.com/office/powerpoint/2010/main" xmlns="" val="288657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192314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2370350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603358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3057920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203763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1294546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3977287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3134529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3272583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3652681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790F17-15BE-4E9B-B187-A54D5D2E3B35}" type="datetimeFigureOut">
              <a:rPr lang="es-ES" smtClean="0"/>
              <a:pPr/>
              <a:t>18/04/2016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2522711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90F17-15BE-4E9B-B187-A54D5D2E3B35}" type="datetimeFigureOut">
              <a:rPr lang="es-ES" smtClean="0"/>
              <a:pPr/>
              <a:t>18/04/2016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CC9FC-E1D2-4B3E-BD26-10A23F51A56A}" type="slidenum">
              <a:rPr lang="es-ES" smtClean="0"/>
              <a:pPr/>
              <a:t>‹#›</a:t>
            </a:fld>
            <a:endParaRPr lang="es-ES"/>
          </a:p>
        </p:txBody>
      </p:sp>
    </p:spTree>
    <p:extLst>
      <p:ext uri="{BB962C8B-B14F-4D97-AF65-F5344CB8AC3E}">
        <p14:creationId xmlns:p14="http://schemas.microsoft.com/office/powerpoint/2010/main" xmlns="" val="209105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2.wdp"/><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1673513"/>
            <a:ext cx="2987824" cy="1323439"/>
          </a:xfrm>
          <a:prstGeom prst="rect">
            <a:avLst/>
          </a:prstGeom>
          <a:noFill/>
        </p:spPr>
        <p:txBody>
          <a:bodyPr wrap="square" rtlCol="0">
            <a:spAutoFit/>
          </a:bodyPr>
          <a:lstStyle/>
          <a:p>
            <a:pPr algn="ctr"/>
            <a:r>
              <a:rPr lang="ro-RO"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rPr>
              <a:t>«RIDICĂ-TE </a:t>
            </a:r>
            <a:r>
              <a:rPr lang="ro-RO"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rPr>
              <a:t>ȘI </a:t>
            </a:r>
            <a:r>
              <a:rPr lang="ro-RO"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rPr>
              <a:t>UMBLĂ!»</a:t>
            </a:r>
            <a:endParaRPr lang="ro-RO"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endParaRPr>
          </a:p>
        </p:txBody>
      </p:sp>
      <p:sp>
        <p:nvSpPr>
          <p:cNvPr id="5" name="4 CuadroTexto"/>
          <p:cNvSpPr txBox="1"/>
          <p:nvPr/>
        </p:nvSpPr>
        <p:spPr>
          <a:xfrm>
            <a:off x="5920324" y="6444044"/>
            <a:ext cx="3188180" cy="369332"/>
          </a:xfrm>
          <a:prstGeom prst="rect">
            <a:avLst/>
          </a:prstGeom>
          <a:solidFill>
            <a:schemeClr val="bg1">
              <a:alpha val="58000"/>
            </a:schemeClr>
          </a:solidFill>
          <a:effectLst>
            <a:softEdge rad="38100"/>
          </a:effectLst>
        </p:spPr>
        <p:txBody>
          <a:bodyPr wrap="none" rtlCol="0">
            <a:spAutoFit/>
          </a:bodyPr>
          <a:lstStyle/>
          <a:p>
            <a:pPr algn="r"/>
            <a:r>
              <a:rPr lang="ro-RO" b="1" smtClean="0"/>
              <a:t>Studiul</a:t>
            </a:r>
            <a:r>
              <a:rPr lang="ro-RO" b="1" smtClean="0"/>
              <a:t> 4 </a:t>
            </a:r>
            <a:r>
              <a:rPr lang="ro-RO" b="1" smtClean="0"/>
              <a:t>pentru </a:t>
            </a:r>
            <a:r>
              <a:rPr lang="ro-RO" b="1" smtClean="0"/>
              <a:t>23 </a:t>
            </a:r>
            <a:r>
              <a:rPr lang="ro-RO" b="1" smtClean="0"/>
              <a:t>aprilie </a:t>
            </a:r>
            <a:r>
              <a:rPr lang="ro-RO" b="1" smtClean="0"/>
              <a:t>2016</a:t>
            </a:r>
            <a:endParaRPr lang="ro-RO" b="1"/>
          </a:p>
        </p:txBody>
      </p:sp>
      <p:sp>
        <p:nvSpPr>
          <p:cNvPr id="7" name="6 Rectángulo"/>
          <p:cNvSpPr/>
          <p:nvPr/>
        </p:nvSpPr>
        <p:spPr>
          <a:xfrm>
            <a:off x="6018419" y="1058364"/>
            <a:ext cx="3107895" cy="1323439"/>
          </a:xfrm>
          <a:prstGeom prst="rect">
            <a:avLst/>
          </a:prstGeom>
        </p:spPr>
        <p:txBody>
          <a:bodyPr wrap="square">
            <a:spAutoFit/>
          </a:bodyPr>
          <a:lstStyle/>
          <a:p>
            <a:pPr lvl="0" algn="ct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rPr>
              <a:t>CREDINȚA </a:t>
            </a: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rPr>
              <a:t>ȘI </a:t>
            </a: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rPr>
              <a:t>VINDECAREA</a:t>
            </a:r>
            <a:endParaRPr lang="ro-RO"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chemeClr val="tx1"/>
                </a:glow>
                <a:reflection blurRad="12700" stA="28000" endPos="45000" dist="1000" dir="5400000" sy="-100000" algn="bl" rotWithShape="0"/>
              </a:effectLst>
            </a:endParaRPr>
          </a:p>
        </p:txBody>
      </p:sp>
    </p:spTree>
    <p:extLst>
      <p:ext uri="{BB962C8B-B14F-4D97-AF65-F5344CB8AC3E}">
        <p14:creationId xmlns:p14="http://schemas.microsoft.com/office/powerpoint/2010/main" xmlns="" val="2770587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1678216783"/>
              </p:ext>
            </p:extLst>
          </p:nvPr>
        </p:nvGraphicFramePr>
        <p:xfrm>
          <a:off x="72008" y="548680"/>
          <a:ext cx="9036496"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251520" y="116632"/>
            <a:ext cx="8640960" cy="461665"/>
          </a:xfrm>
          <a:prstGeom prst="rect">
            <a:avLst/>
          </a:prstGeom>
          <a:solidFill>
            <a:schemeClr val="accent1">
              <a:lumMod val="40000"/>
              <a:lumOff val="60000"/>
              <a:alpha val="77000"/>
            </a:schemeClr>
          </a:solidFill>
          <a:effectLst>
            <a:softEdge rad="50800"/>
          </a:effectLst>
        </p:spPr>
        <p:txBody>
          <a:bodyPr wrap="square">
            <a:spAutoFit/>
          </a:bodyPr>
          <a:lstStyle/>
          <a:p>
            <a:pPr algn="ctr"/>
            <a:r>
              <a:rPr lang="ro-RO" sz="2400" b="1" smtClean="0"/>
              <a:t>În </a:t>
            </a:r>
            <a:r>
              <a:rPr lang="ro-RO" sz="2400" b="1" smtClean="0"/>
              <a:t>capitolele </a:t>
            </a:r>
            <a:r>
              <a:rPr lang="ro-RO" sz="2400" b="1" smtClean="0"/>
              <a:t>8 </a:t>
            </a:r>
            <a:r>
              <a:rPr lang="ro-RO" sz="2400" b="1" smtClean="0"/>
              <a:t>și</a:t>
            </a:r>
            <a:r>
              <a:rPr lang="ro-RO" sz="2400" b="1" smtClean="0"/>
              <a:t> 9 </a:t>
            </a:r>
            <a:r>
              <a:rPr lang="ro-RO" sz="2400" b="1" smtClean="0"/>
              <a:t>din</a:t>
            </a:r>
            <a:r>
              <a:rPr lang="ro-RO" sz="2400" b="1" smtClean="0"/>
              <a:t> </a:t>
            </a:r>
            <a:r>
              <a:rPr lang="ro-RO" sz="2400" b="1" smtClean="0"/>
              <a:t>Matei </a:t>
            </a:r>
            <a:r>
              <a:rPr lang="ro-RO" sz="2400" b="1" smtClean="0"/>
              <a:t>putem vedea puterea </a:t>
            </a:r>
            <a:r>
              <a:rPr lang="ro-RO" sz="2400" b="1" smtClean="0"/>
              <a:t>lui </a:t>
            </a:r>
            <a:r>
              <a:rPr lang="ro-RO" sz="2400" b="1" smtClean="0"/>
              <a:t>Isus:</a:t>
            </a:r>
            <a:endParaRPr lang="ro-RO" sz="2400" b="1"/>
          </a:p>
        </p:txBody>
      </p:sp>
    </p:spTree>
    <p:extLst>
      <p:ext uri="{BB962C8B-B14F-4D97-AF65-F5344CB8AC3E}">
        <p14:creationId xmlns:p14="http://schemas.microsoft.com/office/powerpoint/2010/main" xmlns="" val="4170295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24E725AE-C61E-44C6-B74D-2F48CD9BA0E7}"/>
                                            </p:graphicEl>
                                          </p:spTgt>
                                        </p:tgtEl>
                                        <p:attrNameLst>
                                          <p:attrName>style.visibility</p:attrName>
                                        </p:attrNameLst>
                                      </p:cBhvr>
                                      <p:to>
                                        <p:strVal val="visible"/>
                                      </p:to>
                                    </p:set>
                                    <p:anim calcmode="lin" valueType="num">
                                      <p:cBhvr>
                                        <p:cTn id="16" dur="500" fill="hold"/>
                                        <p:tgtEl>
                                          <p:spTgt spid="4">
                                            <p:graphicEl>
                                              <a:dgm id="{24E725AE-C61E-44C6-B74D-2F48CD9BA0E7}"/>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24E725AE-C61E-44C6-B74D-2F48CD9BA0E7}"/>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24E725AE-C61E-44C6-B74D-2F48CD9BA0E7}"/>
                                            </p:graphicEl>
                                          </p:spTgt>
                                        </p:tgtEl>
                                      </p:cBhvr>
                                    </p:animEffect>
                                    <p:anim calcmode="lin" valueType="num">
                                      <p:cBhvr>
                                        <p:cTn id="19" dur="500" fill="hold"/>
                                        <p:tgtEl>
                                          <p:spTgt spid="4">
                                            <p:graphicEl>
                                              <a:dgm id="{24E725AE-C61E-44C6-B74D-2F48CD9BA0E7}"/>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24E725AE-C61E-44C6-B74D-2F48CD9BA0E7}"/>
                                            </p:graphicEl>
                                          </p:spTgt>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graphicEl>
                                              <a:dgm id="{F679D37C-4629-4852-A9AF-7FA81D9C76BE}"/>
                                            </p:graphicEl>
                                          </p:spTgt>
                                        </p:tgtEl>
                                        <p:attrNameLst>
                                          <p:attrName>style.visibility</p:attrName>
                                        </p:attrNameLst>
                                      </p:cBhvr>
                                      <p:to>
                                        <p:strVal val="visible"/>
                                      </p:to>
                                    </p:set>
                                    <p:anim calcmode="lin" valueType="num">
                                      <p:cBhvr>
                                        <p:cTn id="23" dur="500" fill="hold"/>
                                        <p:tgtEl>
                                          <p:spTgt spid="4">
                                            <p:graphicEl>
                                              <a:dgm id="{F679D37C-4629-4852-A9AF-7FA81D9C76BE}"/>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F679D37C-4629-4852-A9AF-7FA81D9C76BE}"/>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F679D37C-4629-4852-A9AF-7FA81D9C76BE}"/>
                                            </p:graphicEl>
                                          </p:spTgt>
                                        </p:tgtEl>
                                      </p:cBhvr>
                                    </p:animEffect>
                                    <p:anim calcmode="lin" valueType="num">
                                      <p:cBhvr>
                                        <p:cTn id="26" dur="500" fill="hold"/>
                                        <p:tgtEl>
                                          <p:spTgt spid="4">
                                            <p:graphicEl>
                                              <a:dgm id="{F679D37C-4629-4852-A9AF-7FA81D9C76BE}"/>
                                            </p:graphicEl>
                                          </p:spTgt>
                                        </p:tgtEl>
                                        <p:attrNameLst>
                                          <p:attrName>ppt_x</p:attrName>
                                        </p:attrNameLst>
                                      </p:cBhvr>
                                      <p:tavLst>
                                        <p:tav tm="0">
                                          <p:val>
                                            <p:fltVal val="0.5"/>
                                          </p:val>
                                        </p:tav>
                                        <p:tav tm="100000">
                                          <p:val>
                                            <p:strVal val="#ppt_x"/>
                                          </p:val>
                                        </p:tav>
                                      </p:tavLst>
                                    </p:anim>
                                    <p:anim calcmode="lin" valueType="num">
                                      <p:cBhvr>
                                        <p:cTn id="27" dur="500" fill="hold"/>
                                        <p:tgtEl>
                                          <p:spTgt spid="4">
                                            <p:graphicEl>
                                              <a:dgm id="{F679D37C-4629-4852-A9AF-7FA81D9C76BE}"/>
                                            </p:graphic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4">
                                            <p:graphicEl>
                                              <a:dgm id="{DB61D748-4458-4131-A868-047D9134BACD}"/>
                                            </p:graphicEl>
                                          </p:spTgt>
                                        </p:tgtEl>
                                        <p:attrNameLst>
                                          <p:attrName>style.visibility</p:attrName>
                                        </p:attrNameLst>
                                      </p:cBhvr>
                                      <p:to>
                                        <p:strVal val="visible"/>
                                      </p:to>
                                    </p:set>
                                    <p:anim calcmode="lin" valueType="num">
                                      <p:cBhvr>
                                        <p:cTn id="32" dur="500" fill="hold"/>
                                        <p:tgtEl>
                                          <p:spTgt spid="4">
                                            <p:graphicEl>
                                              <a:dgm id="{DB61D748-4458-4131-A868-047D9134BACD}"/>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DB61D748-4458-4131-A868-047D9134BACD}"/>
                                            </p:graphicEl>
                                          </p:spTgt>
                                        </p:tgtEl>
                                        <p:attrNameLst>
                                          <p:attrName>ppt_h</p:attrName>
                                        </p:attrNameLst>
                                      </p:cBhvr>
                                      <p:tavLst>
                                        <p:tav tm="0">
                                          <p:val>
                                            <p:fltVal val="0"/>
                                          </p:val>
                                        </p:tav>
                                        <p:tav tm="100000">
                                          <p:val>
                                            <p:strVal val="#ppt_h"/>
                                          </p:val>
                                        </p:tav>
                                      </p:tavLst>
                                    </p:anim>
                                    <p:animEffect transition="in" filter="fade">
                                      <p:cBhvr>
                                        <p:cTn id="34" dur="500"/>
                                        <p:tgtEl>
                                          <p:spTgt spid="4">
                                            <p:graphicEl>
                                              <a:dgm id="{DB61D748-4458-4131-A868-047D9134BACD}"/>
                                            </p:graphicEl>
                                          </p:spTgt>
                                        </p:tgtEl>
                                      </p:cBhvr>
                                    </p:animEffect>
                                    <p:anim calcmode="lin" valueType="num">
                                      <p:cBhvr>
                                        <p:cTn id="35" dur="500" fill="hold"/>
                                        <p:tgtEl>
                                          <p:spTgt spid="4">
                                            <p:graphicEl>
                                              <a:dgm id="{DB61D748-4458-4131-A868-047D9134BACD}"/>
                                            </p:graphicEl>
                                          </p:spTgt>
                                        </p:tgtEl>
                                        <p:attrNameLst>
                                          <p:attrName>ppt_x</p:attrName>
                                        </p:attrNameLst>
                                      </p:cBhvr>
                                      <p:tavLst>
                                        <p:tav tm="0">
                                          <p:val>
                                            <p:fltVal val="0.5"/>
                                          </p:val>
                                        </p:tav>
                                        <p:tav tm="100000">
                                          <p:val>
                                            <p:strVal val="#ppt_x"/>
                                          </p:val>
                                        </p:tav>
                                      </p:tavLst>
                                    </p:anim>
                                    <p:anim calcmode="lin" valueType="num">
                                      <p:cBhvr>
                                        <p:cTn id="36" dur="500" fill="hold"/>
                                        <p:tgtEl>
                                          <p:spTgt spid="4">
                                            <p:graphicEl>
                                              <a:dgm id="{DB61D748-4458-4131-A868-047D9134BACD}"/>
                                            </p:graphicEl>
                                          </p:spTgt>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4">
                                            <p:graphicEl>
                                              <a:dgm id="{3BF6A8F3-CFF4-4ADF-A220-F9FF2874CF1F}"/>
                                            </p:graphicEl>
                                          </p:spTgt>
                                        </p:tgtEl>
                                        <p:attrNameLst>
                                          <p:attrName>style.visibility</p:attrName>
                                        </p:attrNameLst>
                                      </p:cBhvr>
                                      <p:to>
                                        <p:strVal val="visible"/>
                                      </p:to>
                                    </p:set>
                                    <p:anim calcmode="lin" valueType="num">
                                      <p:cBhvr>
                                        <p:cTn id="39" dur="500" fill="hold"/>
                                        <p:tgtEl>
                                          <p:spTgt spid="4">
                                            <p:graphicEl>
                                              <a:dgm id="{3BF6A8F3-CFF4-4ADF-A220-F9FF2874CF1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3BF6A8F3-CFF4-4ADF-A220-F9FF2874CF1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3BF6A8F3-CFF4-4ADF-A220-F9FF2874CF1F}"/>
                                            </p:graphicEl>
                                          </p:spTgt>
                                        </p:tgtEl>
                                      </p:cBhvr>
                                    </p:animEffect>
                                    <p:anim calcmode="lin" valueType="num">
                                      <p:cBhvr>
                                        <p:cTn id="42" dur="500" fill="hold"/>
                                        <p:tgtEl>
                                          <p:spTgt spid="4">
                                            <p:graphicEl>
                                              <a:dgm id="{3BF6A8F3-CFF4-4ADF-A220-F9FF2874CF1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3BF6A8F3-CFF4-4ADF-A220-F9FF2874CF1F}"/>
                                            </p:graphic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4">
                                            <p:graphicEl>
                                              <a:dgm id="{F431404E-C529-4AF2-A365-18F894B27F64}"/>
                                            </p:graphicEl>
                                          </p:spTgt>
                                        </p:tgtEl>
                                        <p:attrNameLst>
                                          <p:attrName>style.visibility</p:attrName>
                                        </p:attrNameLst>
                                      </p:cBhvr>
                                      <p:to>
                                        <p:strVal val="visible"/>
                                      </p:to>
                                    </p:set>
                                    <p:anim calcmode="lin" valueType="num">
                                      <p:cBhvr>
                                        <p:cTn id="48" dur="500" fill="hold"/>
                                        <p:tgtEl>
                                          <p:spTgt spid="4">
                                            <p:graphicEl>
                                              <a:dgm id="{F431404E-C529-4AF2-A365-18F894B27F64}"/>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F431404E-C529-4AF2-A365-18F894B27F64}"/>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F431404E-C529-4AF2-A365-18F894B27F64}"/>
                                            </p:graphicEl>
                                          </p:spTgt>
                                        </p:tgtEl>
                                      </p:cBhvr>
                                    </p:animEffect>
                                    <p:anim calcmode="lin" valueType="num">
                                      <p:cBhvr>
                                        <p:cTn id="51" dur="500" fill="hold"/>
                                        <p:tgtEl>
                                          <p:spTgt spid="4">
                                            <p:graphicEl>
                                              <a:dgm id="{F431404E-C529-4AF2-A365-18F894B27F64}"/>
                                            </p:graphicEl>
                                          </p:spTgt>
                                        </p:tgtEl>
                                        <p:attrNameLst>
                                          <p:attrName>ppt_x</p:attrName>
                                        </p:attrNameLst>
                                      </p:cBhvr>
                                      <p:tavLst>
                                        <p:tav tm="0">
                                          <p:val>
                                            <p:fltVal val="0.5"/>
                                          </p:val>
                                        </p:tav>
                                        <p:tav tm="100000">
                                          <p:val>
                                            <p:strVal val="#ppt_x"/>
                                          </p:val>
                                        </p:tav>
                                      </p:tavLst>
                                    </p:anim>
                                    <p:anim calcmode="lin" valueType="num">
                                      <p:cBhvr>
                                        <p:cTn id="52" dur="500" fill="hold"/>
                                        <p:tgtEl>
                                          <p:spTgt spid="4">
                                            <p:graphicEl>
                                              <a:dgm id="{F431404E-C529-4AF2-A365-18F894B27F64}"/>
                                            </p:graphicEl>
                                          </p:spTgt>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4">
                                            <p:graphicEl>
                                              <a:dgm id="{9D1BC6CB-6927-4BC5-9BF1-EB93B420D253}"/>
                                            </p:graphicEl>
                                          </p:spTgt>
                                        </p:tgtEl>
                                        <p:attrNameLst>
                                          <p:attrName>style.visibility</p:attrName>
                                        </p:attrNameLst>
                                      </p:cBhvr>
                                      <p:to>
                                        <p:strVal val="visible"/>
                                      </p:to>
                                    </p:set>
                                    <p:anim calcmode="lin" valueType="num">
                                      <p:cBhvr>
                                        <p:cTn id="55" dur="500" fill="hold"/>
                                        <p:tgtEl>
                                          <p:spTgt spid="4">
                                            <p:graphicEl>
                                              <a:dgm id="{9D1BC6CB-6927-4BC5-9BF1-EB93B420D253}"/>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9D1BC6CB-6927-4BC5-9BF1-EB93B420D253}"/>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9D1BC6CB-6927-4BC5-9BF1-EB93B420D253}"/>
                                            </p:graphicEl>
                                          </p:spTgt>
                                        </p:tgtEl>
                                      </p:cBhvr>
                                    </p:animEffect>
                                    <p:anim calcmode="lin" valueType="num">
                                      <p:cBhvr>
                                        <p:cTn id="58" dur="500" fill="hold"/>
                                        <p:tgtEl>
                                          <p:spTgt spid="4">
                                            <p:graphicEl>
                                              <a:dgm id="{9D1BC6CB-6927-4BC5-9BF1-EB93B420D253}"/>
                                            </p:graphicEl>
                                          </p:spTgt>
                                        </p:tgtEl>
                                        <p:attrNameLst>
                                          <p:attrName>ppt_x</p:attrName>
                                        </p:attrNameLst>
                                      </p:cBhvr>
                                      <p:tavLst>
                                        <p:tav tm="0">
                                          <p:val>
                                            <p:fltVal val="0.5"/>
                                          </p:val>
                                        </p:tav>
                                        <p:tav tm="100000">
                                          <p:val>
                                            <p:strVal val="#ppt_x"/>
                                          </p:val>
                                        </p:tav>
                                      </p:tavLst>
                                    </p:anim>
                                    <p:anim calcmode="lin" valueType="num">
                                      <p:cBhvr>
                                        <p:cTn id="59" dur="500" fill="hold"/>
                                        <p:tgtEl>
                                          <p:spTgt spid="4">
                                            <p:graphicEl>
                                              <a:dgm id="{9D1BC6CB-6927-4BC5-9BF1-EB93B420D253}"/>
                                            </p:graphicEl>
                                          </p:spTgt>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4">
                                            <p:graphicEl>
                                              <a:dgm id="{265CA1DC-62F9-4594-9BF8-45E6930F2A48}"/>
                                            </p:graphicEl>
                                          </p:spTgt>
                                        </p:tgtEl>
                                        <p:attrNameLst>
                                          <p:attrName>style.visibility</p:attrName>
                                        </p:attrNameLst>
                                      </p:cBhvr>
                                      <p:to>
                                        <p:strVal val="visible"/>
                                      </p:to>
                                    </p:set>
                                    <p:anim calcmode="lin" valueType="num">
                                      <p:cBhvr>
                                        <p:cTn id="64" dur="500" fill="hold"/>
                                        <p:tgtEl>
                                          <p:spTgt spid="4">
                                            <p:graphicEl>
                                              <a:dgm id="{265CA1DC-62F9-4594-9BF8-45E6930F2A48}"/>
                                            </p:graphicEl>
                                          </p:spTgt>
                                        </p:tgtEl>
                                        <p:attrNameLst>
                                          <p:attrName>ppt_w</p:attrName>
                                        </p:attrNameLst>
                                      </p:cBhvr>
                                      <p:tavLst>
                                        <p:tav tm="0">
                                          <p:val>
                                            <p:fltVal val="0"/>
                                          </p:val>
                                        </p:tav>
                                        <p:tav tm="100000">
                                          <p:val>
                                            <p:strVal val="#ppt_w"/>
                                          </p:val>
                                        </p:tav>
                                      </p:tavLst>
                                    </p:anim>
                                    <p:anim calcmode="lin" valueType="num">
                                      <p:cBhvr>
                                        <p:cTn id="65" dur="500" fill="hold"/>
                                        <p:tgtEl>
                                          <p:spTgt spid="4">
                                            <p:graphicEl>
                                              <a:dgm id="{265CA1DC-62F9-4594-9BF8-45E6930F2A48}"/>
                                            </p:graphicEl>
                                          </p:spTgt>
                                        </p:tgtEl>
                                        <p:attrNameLst>
                                          <p:attrName>ppt_h</p:attrName>
                                        </p:attrNameLst>
                                      </p:cBhvr>
                                      <p:tavLst>
                                        <p:tav tm="0">
                                          <p:val>
                                            <p:fltVal val="0"/>
                                          </p:val>
                                        </p:tav>
                                        <p:tav tm="100000">
                                          <p:val>
                                            <p:strVal val="#ppt_h"/>
                                          </p:val>
                                        </p:tav>
                                      </p:tavLst>
                                    </p:anim>
                                    <p:animEffect transition="in" filter="fade">
                                      <p:cBhvr>
                                        <p:cTn id="66" dur="500"/>
                                        <p:tgtEl>
                                          <p:spTgt spid="4">
                                            <p:graphicEl>
                                              <a:dgm id="{265CA1DC-62F9-4594-9BF8-45E6930F2A48}"/>
                                            </p:graphicEl>
                                          </p:spTgt>
                                        </p:tgtEl>
                                      </p:cBhvr>
                                    </p:animEffect>
                                    <p:anim calcmode="lin" valueType="num">
                                      <p:cBhvr>
                                        <p:cTn id="67" dur="500" fill="hold"/>
                                        <p:tgtEl>
                                          <p:spTgt spid="4">
                                            <p:graphicEl>
                                              <a:dgm id="{265CA1DC-62F9-4594-9BF8-45E6930F2A48}"/>
                                            </p:graphicEl>
                                          </p:spTgt>
                                        </p:tgtEl>
                                        <p:attrNameLst>
                                          <p:attrName>ppt_x</p:attrName>
                                        </p:attrNameLst>
                                      </p:cBhvr>
                                      <p:tavLst>
                                        <p:tav tm="0">
                                          <p:val>
                                            <p:fltVal val="0.5"/>
                                          </p:val>
                                        </p:tav>
                                        <p:tav tm="100000">
                                          <p:val>
                                            <p:strVal val="#ppt_x"/>
                                          </p:val>
                                        </p:tav>
                                      </p:tavLst>
                                    </p:anim>
                                    <p:anim calcmode="lin" valueType="num">
                                      <p:cBhvr>
                                        <p:cTn id="68" dur="500" fill="hold"/>
                                        <p:tgtEl>
                                          <p:spTgt spid="4">
                                            <p:graphicEl>
                                              <a:dgm id="{265CA1DC-62F9-4594-9BF8-45E6930F2A48}"/>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4">
                                            <p:graphicEl>
                                              <a:dgm id="{DB6F0254-0D28-4838-9013-E95253421FC1}"/>
                                            </p:graphicEl>
                                          </p:spTgt>
                                        </p:tgtEl>
                                        <p:attrNameLst>
                                          <p:attrName>style.visibility</p:attrName>
                                        </p:attrNameLst>
                                      </p:cBhvr>
                                      <p:to>
                                        <p:strVal val="visible"/>
                                      </p:to>
                                    </p:set>
                                    <p:anim calcmode="lin" valueType="num">
                                      <p:cBhvr>
                                        <p:cTn id="71" dur="500" fill="hold"/>
                                        <p:tgtEl>
                                          <p:spTgt spid="4">
                                            <p:graphicEl>
                                              <a:dgm id="{DB6F0254-0D28-4838-9013-E95253421FC1}"/>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DB6F0254-0D28-4838-9013-E95253421FC1}"/>
                                            </p:graphicEl>
                                          </p:spTgt>
                                        </p:tgtEl>
                                        <p:attrNameLst>
                                          <p:attrName>ppt_h</p:attrName>
                                        </p:attrNameLst>
                                      </p:cBhvr>
                                      <p:tavLst>
                                        <p:tav tm="0">
                                          <p:val>
                                            <p:fltVal val="0"/>
                                          </p:val>
                                        </p:tav>
                                        <p:tav tm="100000">
                                          <p:val>
                                            <p:strVal val="#ppt_h"/>
                                          </p:val>
                                        </p:tav>
                                      </p:tavLst>
                                    </p:anim>
                                    <p:animEffect transition="in" filter="fade">
                                      <p:cBhvr>
                                        <p:cTn id="73" dur="500"/>
                                        <p:tgtEl>
                                          <p:spTgt spid="4">
                                            <p:graphicEl>
                                              <a:dgm id="{DB6F0254-0D28-4838-9013-E95253421FC1}"/>
                                            </p:graphicEl>
                                          </p:spTgt>
                                        </p:tgtEl>
                                      </p:cBhvr>
                                    </p:animEffect>
                                    <p:anim calcmode="lin" valueType="num">
                                      <p:cBhvr>
                                        <p:cTn id="74" dur="500" fill="hold"/>
                                        <p:tgtEl>
                                          <p:spTgt spid="4">
                                            <p:graphicEl>
                                              <a:dgm id="{DB6F0254-0D28-4838-9013-E95253421FC1}"/>
                                            </p:graphicEl>
                                          </p:spTgt>
                                        </p:tgtEl>
                                        <p:attrNameLst>
                                          <p:attrName>ppt_x</p:attrName>
                                        </p:attrNameLst>
                                      </p:cBhvr>
                                      <p:tavLst>
                                        <p:tav tm="0">
                                          <p:val>
                                            <p:fltVal val="0.5"/>
                                          </p:val>
                                        </p:tav>
                                        <p:tav tm="100000">
                                          <p:val>
                                            <p:strVal val="#ppt_x"/>
                                          </p:val>
                                        </p:tav>
                                      </p:tavLst>
                                    </p:anim>
                                    <p:anim calcmode="lin" valueType="num">
                                      <p:cBhvr>
                                        <p:cTn id="75" dur="500" fill="hold"/>
                                        <p:tgtEl>
                                          <p:spTgt spid="4">
                                            <p:graphicEl>
                                              <a:dgm id="{DB6F0254-0D28-4838-9013-E95253421FC1}"/>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4">
                                            <p:graphicEl>
                                              <a:dgm id="{ED60A9E9-FB0C-403D-89EC-4732BAC9E457}"/>
                                            </p:graphicEl>
                                          </p:spTgt>
                                        </p:tgtEl>
                                        <p:attrNameLst>
                                          <p:attrName>style.visibility</p:attrName>
                                        </p:attrNameLst>
                                      </p:cBhvr>
                                      <p:to>
                                        <p:strVal val="visible"/>
                                      </p:to>
                                    </p:set>
                                    <p:anim calcmode="lin" valueType="num">
                                      <p:cBhvr>
                                        <p:cTn id="80" dur="500" fill="hold"/>
                                        <p:tgtEl>
                                          <p:spTgt spid="4">
                                            <p:graphicEl>
                                              <a:dgm id="{ED60A9E9-FB0C-403D-89EC-4732BAC9E457}"/>
                                            </p:graphicEl>
                                          </p:spTgt>
                                        </p:tgtEl>
                                        <p:attrNameLst>
                                          <p:attrName>ppt_w</p:attrName>
                                        </p:attrNameLst>
                                      </p:cBhvr>
                                      <p:tavLst>
                                        <p:tav tm="0">
                                          <p:val>
                                            <p:fltVal val="0"/>
                                          </p:val>
                                        </p:tav>
                                        <p:tav tm="100000">
                                          <p:val>
                                            <p:strVal val="#ppt_w"/>
                                          </p:val>
                                        </p:tav>
                                      </p:tavLst>
                                    </p:anim>
                                    <p:anim calcmode="lin" valueType="num">
                                      <p:cBhvr>
                                        <p:cTn id="81" dur="500" fill="hold"/>
                                        <p:tgtEl>
                                          <p:spTgt spid="4">
                                            <p:graphicEl>
                                              <a:dgm id="{ED60A9E9-FB0C-403D-89EC-4732BAC9E457}"/>
                                            </p:graphicEl>
                                          </p:spTgt>
                                        </p:tgtEl>
                                        <p:attrNameLst>
                                          <p:attrName>ppt_h</p:attrName>
                                        </p:attrNameLst>
                                      </p:cBhvr>
                                      <p:tavLst>
                                        <p:tav tm="0">
                                          <p:val>
                                            <p:fltVal val="0"/>
                                          </p:val>
                                        </p:tav>
                                        <p:tav tm="100000">
                                          <p:val>
                                            <p:strVal val="#ppt_h"/>
                                          </p:val>
                                        </p:tav>
                                      </p:tavLst>
                                    </p:anim>
                                    <p:animEffect transition="in" filter="fade">
                                      <p:cBhvr>
                                        <p:cTn id="82" dur="500"/>
                                        <p:tgtEl>
                                          <p:spTgt spid="4">
                                            <p:graphicEl>
                                              <a:dgm id="{ED60A9E9-FB0C-403D-89EC-4732BAC9E457}"/>
                                            </p:graphicEl>
                                          </p:spTgt>
                                        </p:tgtEl>
                                      </p:cBhvr>
                                    </p:animEffect>
                                    <p:anim calcmode="lin" valueType="num">
                                      <p:cBhvr>
                                        <p:cTn id="83" dur="500" fill="hold"/>
                                        <p:tgtEl>
                                          <p:spTgt spid="4">
                                            <p:graphicEl>
                                              <a:dgm id="{ED60A9E9-FB0C-403D-89EC-4732BAC9E457}"/>
                                            </p:graphicEl>
                                          </p:spTgt>
                                        </p:tgtEl>
                                        <p:attrNameLst>
                                          <p:attrName>ppt_x</p:attrName>
                                        </p:attrNameLst>
                                      </p:cBhvr>
                                      <p:tavLst>
                                        <p:tav tm="0">
                                          <p:val>
                                            <p:fltVal val="0.5"/>
                                          </p:val>
                                        </p:tav>
                                        <p:tav tm="100000">
                                          <p:val>
                                            <p:strVal val="#ppt_x"/>
                                          </p:val>
                                        </p:tav>
                                      </p:tavLst>
                                    </p:anim>
                                    <p:anim calcmode="lin" valueType="num">
                                      <p:cBhvr>
                                        <p:cTn id="84" dur="500" fill="hold"/>
                                        <p:tgtEl>
                                          <p:spTgt spid="4">
                                            <p:graphicEl>
                                              <a:dgm id="{ED60A9E9-FB0C-403D-89EC-4732BAC9E457}"/>
                                            </p:graphicEl>
                                          </p:spTgt>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4">
                                            <p:graphicEl>
                                              <a:dgm id="{19B7189E-87F3-4D96-97CE-856C05988403}"/>
                                            </p:graphicEl>
                                          </p:spTgt>
                                        </p:tgtEl>
                                        <p:attrNameLst>
                                          <p:attrName>style.visibility</p:attrName>
                                        </p:attrNameLst>
                                      </p:cBhvr>
                                      <p:to>
                                        <p:strVal val="visible"/>
                                      </p:to>
                                    </p:set>
                                    <p:anim calcmode="lin" valueType="num">
                                      <p:cBhvr>
                                        <p:cTn id="87" dur="500" fill="hold"/>
                                        <p:tgtEl>
                                          <p:spTgt spid="4">
                                            <p:graphicEl>
                                              <a:dgm id="{19B7189E-87F3-4D96-97CE-856C05988403}"/>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19B7189E-87F3-4D96-97CE-856C05988403}"/>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19B7189E-87F3-4D96-97CE-856C05988403}"/>
                                            </p:graphicEl>
                                          </p:spTgt>
                                        </p:tgtEl>
                                      </p:cBhvr>
                                    </p:animEffect>
                                    <p:anim calcmode="lin" valueType="num">
                                      <p:cBhvr>
                                        <p:cTn id="90" dur="500" fill="hold"/>
                                        <p:tgtEl>
                                          <p:spTgt spid="4">
                                            <p:graphicEl>
                                              <a:dgm id="{19B7189E-87F3-4D96-97CE-856C05988403}"/>
                                            </p:graphicEl>
                                          </p:spTgt>
                                        </p:tgtEl>
                                        <p:attrNameLst>
                                          <p:attrName>ppt_x</p:attrName>
                                        </p:attrNameLst>
                                      </p:cBhvr>
                                      <p:tavLst>
                                        <p:tav tm="0">
                                          <p:val>
                                            <p:fltVal val="0.5"/>
                                          </p:val>
                                        </p:tav>
                                        <p:tav tm="100000">
                                          <p:val>
                                            <p:strVal val="#ppt_x"/>
                                          </p:val>
                                        </p:tav>
                                      </p:tavLst>
                                    </p:anim>
                                    <p:anim calcmode="lin" valueType="num">
                                      <p:cBhvr>
                                        <p:cTn id="91" dur="500" fill="hold"/>
                                        <p:tgtEl>
                                          <p:spTgt spid="4">
                                            <p:graphicEl>
                                              <a:dgm id="{19B7189E-87F3-4D96-97CE-856C05988403}"/>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6156176" cy="769441"/>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PUTEREA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ATINGERII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SALE</a:t>
            </a:r>
            <a:endParaRPr lang="ro-RO"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3 Rectángulo"/>
          <p:cNvSpPr/>
          <p:nvPr/>
        </p:nvSpPr>
        <p:spPr>
          <a:xfrm>
            <a:off x="0" y="692696"/>
            <a:ext cx="8748464" cy="923330"/>
          </a:xfrm>
          <a:prstGeom prst="rect">
            <a:avLst/>
          </a:prstGeom>
        </p:spPr>
        <p:txBody>
          <a:bodyPr wrap="square">
            <a:spAutoFit/>
          </a:bodyPr>
          <a:lstStyle/>
          <a:p>
            <a:r>
              <a:rPr lang="ro-RO" b="1" dirty="0" smtClean="0">
                <a:solidFill>
                  <a:srgbClr val="355216"/>
                </a:solidFill>
                <a:latin typeface="Comic Sans MS" pitchFamily="66" charset="0"/>
              </a:rPr>
              <a:t>«Şi un lepros s-a apropiat de El, I s-a închinat, şi I-a zis: „Doamne,     dacă vrei, poţi să mă curăţeşti.“ Isus a întins mâna, S-a atins de el, şi     a zis: „Da, vreau, fii curăţit!“ Îndată a fost curăţită lepra lui.» </a:t>
            </a:r>
            <a:r>
              <a:rPr lang="ro-RO" sz="1400" b="1" dirty="0" smtClean="0">
                <a:solidFill>
                  <a:srgbClr val="355216"/>
                </a:solidFill>
                <a:latin typeface="Comic Sans MS" pitchFamily="66" charset="0"/>
              </a:rPr>
              <a:t>(Matei 8:2-3)</a:t>
            </a:r>
            <a:endParaRPr lang="ro-RO" b="1" dirty="0">
              <a:solidFill>
                <a:srgbClr val="355216"/>
              </a:solidFill>
              <a:latin typeface="Comic Sans MS" pitchFamily="66" charset="0"/>
            </a:endParaRPr>
          </a:p>
        </p:txBody>
      </p:sp>
      <p:sp>
        <p:nvSpPr>
          <p:cNvPr id="5" name="4 CuadroTexto"/>
          <p:cNvSpPr txBox="1"/>
          <p:nvPr/>
        </p:nvSpPr>
        <p:spPr>
          <a:xfrm>
            <a:off x="35496" y="1697027"/>
            <a:ext cx="5040560" cy="3323987"/>
          </a:xfrm>
          <a:prstGeom prst="rect">
            <a:avLst/>
          </a:prstGeom>
          <a:noFill/>
        </p:spPr>
        <p:txBody>
          <a:bodyPr wrap="square" rtlCol="0">
            <a:spAutoFit/>
          </a:bodyPr>
          <a:lstStyle/>
          <a:p>
            <a:pPr>
              <a:spcBef>
                <a:spcPts val="600"/>
              </a:spcBef>
            </a:pPr>
            <a:r>
              <a:rPr lang="ro-RO" sz="2000" b="1" smtClean="0"/>
              <a:t>Folosind </a:t>
            </a:r>
            <a:r>
              <a:rPr lang="ro-RO" sz="2000" b="1" smtClean="0"/>
              <a:t>cuvântul </a:t>
            </a:r>
            <a:r>
              <a:rPr lang="ro-RO" sz="2000" b="1" i="1" smtClean="0"/>
              <a:t>δυνασαι</a:t>
            </a:r>
            <a:r>
              <a:rPr lang="ro-RO" sz="2000" b="1" smtClean="0"/>
              <a:t> </a:t>
            </a:r>
            <a:r>
              <a:rPr lang="ro-RO" sz="2000" b="1" smtClean="0"/>
              <a:t>(</a:t>
            </a:r>
            <a:r>
              <a:rPr lang="ro-RO" sz="2000" b="1" i="1" smtClean="0"/>
              <a:t>dúnamai</a:t>
            </a:r>
            <a:r>
              <a:rPr lang="ro-RO" sz="2000" b="1" smtClean="0"/>
              <a:t>, </a:t>
            </a:r>
            <a:r>
              <a:rPr lang="ro-RO" sz="2000" b="1" smtClean="0"/>
              <a:t>«plin </a:t>
            </a:r>
            <a:r>
              <a:rPr lang="ro-RO" sz="2000" b="1" smtClean="0"/>
              <a:t>de </a:t>
            </a:r>
            <a:r>
              <a:rPr lang="ro-RO" sz="2000" b="1" smtClean="0"/>
              <a:t>putere</a:t>
            </a:r>
            <a:r>
              <a:rPr lang="ro-RO" sz="2000" b="1" smtClean="0"/>
              <a:t>»), </a:t>
            </a:r>
            <a:r>
              <a:rPr lang="ro-RO" sz="2000" b="1" smtClean="0"/>
              <a:t>leprosul </a:t>
            </a:r>
            <a:r>
              <a:rPr lang="ro-RO" sz="2000" b="1" smtClean="0"/>
              <a:t>și-a exprimat credința în faptul că Isus era plin de putere pentru a vindeca ceea ce era incurabil. </a:t>
            </a:r>
          </a:p>
          <a:p>
            <a:pPr>
              <a:spcBef>
                <a:spcPts val="600"/>
              </a:spcBef>
            </a:pPr>
            <a:r>
              <a:rPr lang="ro-RO" sz="2000" b="1" smtClean="0"/>
              <a:t>De ce să atingă leprosul când putea, pur și simplu, să folosească cuvântul pentru a-l vindeca? </a:t>
            </a:r>
          </a:p>
          <a:p>
            <a:pPr>
              <a:spcBef>
                <a:spcPts val="600"/>
              </a:spcBef>
            </a:pPr>
            <a:r>
              <a:rPr lang="ro-RO" sz="2000" b="1" smtClean="0"/>
              <a:t>A atinge un lepros însemna să te contaminezi cu lepră. Cu toate acestea, atingerea lui Isus a vindecat un </a:t>
            </a:r>
            <a:r>
              <a:rPr lang="ro-RO" sz="2000" b="1" smtClean="0"/>
              <a:t>om </a:t>
            </a:r>
            <a:r>
              <a:rPr lang="ro-RO" sz="2000" b="1" smtClean="0"/>
              <a:t>necurat</a:t>
            </a:r>
            <a:r>
              <a:rPr lang="ro-RO" sz="2000" b="1" smtClean="0"/>
              <a:t>.</a:t>
            </a:r>
            <a:endParaRPr lang="ro-RO" sz="2000" b="1" smtClean="0"/>
          </a:p>
        </p:txBody>
      </p:sp>
      <p:pic>
        <p:nvPicPr>
          <p:cNvPr id="6" name="5 Imagen"/>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220072" y="1700808"/>
            <a:ext cx="3778343" cy="505296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026" name="Picture 2" descr="\\PC-EUNICE\FondosTematicos\Jesus\Varios\917b059301a2faaf3668ce09ab949de3.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8856" y="5067825"/>
            <a:ext cx="1426800" cy="1724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691680" y="5021014"/>
            <a:ext cx="3456384" cy="1323439"/>
          </a:xfrm>
          <a:prstGeom prst="rect">
            <a:avLst/>
          </a:prstGeom>
        </p:spPr>
        <p:txBody>
          <a:bodyPr wrap="square">
            <a:spAutoFit/>
          </a:bodyPr>
          <a:lstStyle/>
          <a:p>
            <a:pPr lvl="0">
              <a:spcBef>
                <a:spcPts val="600"/>
              </a:spcBef>
            </a:pPr>
            <a:r>
              <a:rPr lang="ro-RO" sz="2000" b="1" smtClean="0">
                <a:solidFill>
                  <a:prstClr val="black"/>
                </a:solidFill>
              </a:rPr>
              <a:t>Isus era totdeauna dispus să intre în contact cu păcătoșii pentru a-i putea transforma și curăța de păcat</a:t>
            </a:r>
            <a:r>
              <a:rPr lang="ro-RO" sz="2000" b="1" smtClean="0">
                <a:solidFill>
                  <a:prstClr val="black"/>
                </a:solidFill>
              </a:rPr>
              <a:t>. </a:t>
            </a:r>
            <a:endParaRPr lang="ro-RO" sz="2000" b="1">
              <a:solidFill>
                <a:prstClr val="black"/>
              </a:solidFill>
            </a:endParaRPr>
          </a:p>
        </p:txBody>
      </p:sp>
    </p:spTree>
    <p:extLst>
      <p:ext uri="{BB962C8B-B14F-4D97-AF65-F5344CB8AC3E}">
        <p14:creationId xmlns:p14="http://schemas.microsoft.com/office/powerpoint/2010/main" xmlns="" val="3259048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right)">
                                      <p:cBhvr>
                                        <p:cTn id="43" dur="500"/>
                                        <p:tgtEl>
                                          <p:spTgt spid="10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67544" y="431437"/>
            <a:ext cx="8352928" cy="6001643"/>
          </a:xfrm>
          <a:prstGeom prst="rect">
            <a:avLst/>
          </a:prstGeom>
          <a:noFill/>
        </p:spPr>
        <p:txBody>
          <a:bodyPr wrap="square" rtlCol="0">
            <a:spAutoFit/>
          </a:bodyPr>
          <a:lstStyle/>
          <a:p>
            <a:pPr indent="355600" algn="just">
              <a:lnSpc>
                <a:spcPts val="2800"/>
              </a:lnSpc>
            </a:pPr>
            <a:r>
              <a:rPr lang="ro-RO" sz="2400" b="1" dirty="0" smtClean="0"/>
              <a:t>Povestirea nu prezintă doar cazul unui lepros în </a:t>
            </a:r>
            <a:r>
              <a:rPr lang="ro-RO" sz="2400" b="1" dirty="0" smtClean="0"/>
              <a:t>căutarea </a:t>
            </a:r>
            <a:r>
              <a:rPr lang="ro-RO" sz="2400" b="1" dirty="0" smtClean="0"/>
              <a:t>însănătoșirii, ci, </a:t>
            </a:r>
            <a:r>
              <a:rPr lang="ro-RO" sz="2400" b="1" dirty="0" err="1" smtClean="0"/>
              <a:t>deasemenea</a:t>
            </a:r>
            <a:r>
              <a:rPr lang="ro-RO" sz="2400" b="1" dirty="0" smtClean="0"/>
              <a:t>, reprezintă </a:t>
            </a:r>
            <a:r>
              <a:rPr lang="ro-RO" sz="2400" b="1" dirty="0" smtClean="0"/>
              <a:t>o rasă păcătoasă fără nici o soluție de a găsi liniște, pace și răscumpărare. Păcatul </a:t>
            </a:r>
            <a:r>
              <a:rPr lang="ro-RO" sz="2400" b="1" dirty="0" err="1" smtClean="0"/>
              <a:t>crează</a:t>
            </a:r>
            <a:r>
              <a:rPr lang="ro-RO" sz="2400" b="1" dirty="0" smtClean="0"/>
              <a:t> cea mai mare </a:t>
            </a:r>
            <a:r>
              <a:rPr lang="ro-RO" sz="2400" b="1" dirty="0" smtClean="0"/>
              <a:t>insensibilitate: este </a:t>
            </a:r>
            <a:r>
              <a:rPr lang="ro-RO" sz="2400" b="1" dirty="0" smtClean="0"/>
              <a:t>lepra </a:t>
            </a:r>
            <a:r>
              <a:rPr lang="ro-RO" sz="2400" b="1" dirty="0" smtClean="0"/>
              <a:t>sufletului, în </a:t>
            </a:r>
            <a:r>
              <a:rPr lang="ro-RO" sz="2400" b="1" dirty="0" smtClean="0"/>
              <a:t>care eul cel mai adânc este în stare de putrefacție; iar sensibilitatea devine o piatră aspră și rece; </a:t>
            </a:r>
            <a:r>
              <a:rPr lang="ro-RO" sz="2400" b="1" dirty="0" smtClean="0">
                <a:latin typeface="Calibri" pitchFamily="34" charset="0"/>
              </a:rPr>
              <a:t>viziunea cea mai nobilă devine aroganță, mândrie și egocentrism</a:t>
            </a:r>
            <a:r>
              <a:rPr lang="ro-RO" sz="2400" b="1" dirty="0" smtClean="0"/>
              <a:t>. «Toți </a:t>
            </a:r>
            <a:r>
              <a:rPr lang="ro-RO" sz="2400" b="1" dirty="0" smtClean="0"/>
              <a:t>au </a:t>
            </a:r>
            <a:r>
              <a:rPr lang="ro-RO" sz="2400" b="1" dirty="0" smtClean="0"/>
              <a:t>păcătuit», spune </a:t>
            </a:r>
            <a:r>
              <a:rPr lang="ro-RO" sz="2400" b="1" dirty="0" smtClean="0"/>
              <a:t>apostolul Pavel </a:t>
            </a:r>
            <a:r>
              <a:rPr lang="ro-RO" sz="2400" b="1" dirty="0" smtClean="0"/>
              <a:t>(Romani 3:23). În </a:t>
            </a:r>
            <a:r>
              <a:rPr lang="ro-RO" sz="2400" b="1" dirty="0" smtClean="0"/>
              <a:t>acest fel toți suntem leproși spiritual, insensibili. Povestirea lui Isus atingând leprosul ne dă speranță tuturor. El nu a străbătut 1,8 metri, cât îl despărțeau de lepros, ci adânca prăpastie dintre cer și pământ, și a venit pe planeta noastră pentru a ne atinge pe toți. Atingerea lui Isus disponibilă gratuit pentru fiecare dintre noi are puterea de a ne ierta cele mai teribile păcate, de a aduce vindecare acolo unde este descompunere și de a ne scoate din moartea păcatului, la brațul dragostei lui Dumnezeu. </a:t>
            </a:r>
            <a:endParaRPr lang="ro-RO" sz="2400" b="1" dirty="0"/>
          </a:p>
        </p:txBody>
      </p:sp>
      <p:sp>
        <p:nvSpPr>
          <p:cNvPr id="5" name="4 CuadroTexto"/>
          <p:cNvSpPr txBox="1"/>
          <p:nvPr/>
        </p:nvSpPr>
        <p:spPr>
          <a:xfrm>
            <a:off x="4194526" y="6237312"/>
            <a:ext cx="4625946" cy="369332"/>
          </a:xfrm>
          <a:prstGeom prst="rect">
            <a:avLst/>
          </a:prstGeom>
          <a:noFill/>
        </p:spPr>
        <p:txBody>
          <a:bodyPr wrap="none" rtlCol="0">
            <a:spAutoFit/>
          </a:bodyPr>
          <a:lstStyle/>
          <a:p>
            <a:pPr algn="r"/>
            <a:r>
              <a:rPr lang="ro-RO" b="1" dirty="0" smtClean="0"/>
              <a:t>Andy </a:t>
            </a:r>
            <a:r>
              <a:rPr lang="ro-RO" b="1" dirty="0" err="1" smtClean="0"/>
              <a:t>Nash</a:t>
            </a:r>
            <a:r>
              <a:rPr lang="ro-RO" b="1" dirty="0" smtClean="0"/>
              <a:t>, material auxiliar pentru instructori</a:t>
            </a:r>
            <a:endParaRPr lang="ro-RO" b="1" dirty="0"/>
          </a:p>
        </p:txBody>
      </p:sp>
    </p:spTree>
    <p:extLst>
      <p:ext uri="{BB962C8B-B14F-4D97-AF65-F5344CB8AC3E}">
        <p14:creationId xmlns:p14="http://schemas.microsoft.com/office/powerpoint/2010/main" xmlns="" val="1083901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bodyPr>
          <a:lstStyle/>
          <a:p>
            <a:pPr algn="ctr"/>
            <a:r>
              <a:rPr lang="ro-RO" sz="4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PUTEREA CUVÂNTULUI </a:t>
            </a:r>
            <a:r>
              <a:rPr lang="ro-RO" sz="44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SĂU</a:t>
            </a:r>
            <a:endParaRPr lang="ro-RO" sz="44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Rectángulo"/>
          <p:cNvSpPr/>
          <p:nvPr/>
        </p:nvSpPr>
        <p:spPr>
          <a:xfrm>
            <a:off x="323528" y="692696"/>
            <a:ext cx="8640960" cy="646331"/>
          </a:xfrm>
          <a:prstGeom prst="rect">
            <a:avLst/>
          </a:prstGeom>
        </p:spPr>
        <p:txBody>
          <a:bodyPr wrap="square">
            <a:spAutoFit/>
          </a:bodyPr>
          <a:lstStyle/>
          <a:p>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«„Doamne“, a răspuns sutaşul, „nu sunt vrednic să intri supt acoperământul meu; ci zi numai un cuvânt, şi robul meu va fi tămăduit.» </a:t>
            </a:r>
            <a:r>
              <a:rPr lang="ro-RO" sz="1400"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(Matei 8:8)</a:t>
            </a:r>
            <a:endParaRPr lang="ro-RO" sz="1400" b="1">
              <a:solidFill>
                <a:schemeClr val="accent4">
                  <a:lumMod val="40000"/>
                  <a:lumOff val="6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3866997" y="1556792"/>
            <a:ext cx="5220072" cy="3293209"/>
          </a:xfrm>
          <a:prstGeom prst="rect">
            <a:avLst/>
          </a:prstGeom>
          <a:noFill/>
        </p:spPr>
        <p:txBody>
          <a:bodyPr wrap="square" rtlCol="0">
            <a:spAutoFit/>
          </a:bodyPr>
          <a:lstStyle/>
          <a:p>
            <a:pPr>
              <a:spcBef>
                <a:spcPts val="600"/>
              </a:spcBef>
            </a:pPr>
            <a:r>
              <a:rPr lang="ro-RO" sz="2200" b="1" smtClean="0">
                <a:solidFill>
                  <a:schemeClr val="bg1"/>
                </a:solidFill>
                <a:effectLst>
                  <a:outerShdw blurRad="50800" dist="50800" dir="5400000" algn="ctr" rotWithShape="0">
                    <a:schemeClr val="tx1"/>
                  </a:outerShdw>
                </a:effectLst>
              </a:rPr>
              <a:t>În ciuda puterii și autorității sale, sutașul era fără apărare în fața bolii robului său. </a:t>
            </a:r>
            <a:endParaRPr lang="ro-RO" sz="2200" b="1">
              <a:solidFill>
                <a:schemeClr val="bg1"/>
              </a:solidFill>
              <a:effectLst>
                <a:outerShdw blurRad="50800" dist="50800" dir="5400000" algn="ctr" rotWithShape="0">
                  <a:schemeClr val="tx1"/>
                </a:outerShdw>
              </a:effectLst>
            </a:endParaRPr>
          </a:p>
          <a:p>
            <a:pPr>
              <a:spcBef>
                <a:spcPts val="600"/>
              </a:spcBef>
            </a:pPr>
            <a:r>
              <a:rPr lang="ro-RO" sz="2200" b="1" smtClean="0">
                <a:solidFill>
                  <a:schemeClr val="bg1"/>
                </a:solidFill>
                <a:effectLst>
                  <a:outerShdw blurRad="50800" dist="50800" dir="5400000" algn="ctr" rotWithShape="0">
                    <a:schemeClr val="tx1"/>
                  </a:outerShdw>
                </a:effectLst>
              </a:rPr>
              <a:t>La fel ca și leprosul, avea încredere că cuvântul lui Isus era suficient de puternic pentru a face imposibilul. </a:t>
            </a:r>
          </a:p>
          <a:p>
            <a:pPr>
              <a:spcBef>
                <a:spcPts val="600"/>
              </a:spcBef>
            </a:pPr>
            <a:r>
              <a:rPr lang="ro-RO" sz="2200" b="1" smtClean="0">
                <a:solidFill>
                  <a:schemeClr val="bg1"/>
                </a:solidFill>
                <a:effectLst>
                  <a:outerShdw blurRad="50800" dist="50800" dir="5400000" algn="ctr" rotWithShape="0">
                    <a:schemeClr val="tx1"/>
                  </a:outerShdw>
                </a:effectLst>
              </a:rPr>
              <a:t>Isus s-a mirat de credința acestui reprezentant al neamurilor. În mijlocul poporului privilegiat nu a găsit o credință asemănătoare. </a:t>
            </a:r>
          </a:p>
        </p:txBody>
      </p:sp>
      <p:pic>
        <p:nvPicPr>
          <p:cNvPr id="2050" name="Picture 2" descr="\\PC-EUNICE\FondosTematicos\Jesus\Sanando\Centurión romano\JesusAndCenturian.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126154" y="1412776"/>
            <a:ext cx="3653757" cy="5346664"/>
          </a:xfrm>
          <a:prstGeom prst="snip2Diag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12" name="11 Rectángulo"/>
          <p:cNvSpPr/>
          <p:nvPr/>
        </p:nvSpPr>
        <p:spPr>
          <a:xfrm>
            <a:off x="3851920" y="4987042"/>
            <a:ext cx="5220072" cy="1754326"/>
          </a:xfrm>
          <a:prstGeom prst="rect">
            <a:avLst/>
          </a:prstGeom>
        </p:spPr>
        <p:txBody>
          <a:bodyPr wrap="square">
            <a:spAutoFit/>
          </a:bodyPr>
          <a:lstStyle/>
          <a:p>
            <a:r>
              <a:rPr lang="ro-RO"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«Dar vă spun că vor veni mulţi dela răsărit şi dela apus, şi vor sta la masă cu Avraam, Isaac şi Iacov în Împărăţia cerurilor. Iar fiii Împărăţiei vor fi aruncaţi în întunerecul de afară, unde va fi plânsul şi scrâşnirea dinţilor.» </a:t>
            </a:r>
            <a:r>
              <a:rPr lang="ro-RO" sz="1400" b="1" smtClean="0">
                <a:solidFill>
                  <a:schemeClr val="accent4">
                    <a:lumMod val="40000"/>
                    <a:lumOff val="60000"/>
                  </a:schemeClr>
                </a:solidFill>
                <a:effectLst>
                  <a:outerShdw blurRad="50800" dist="50800" dir="5400000" algn="ctr" rotWithShape="0">
                    <a:schemeClr val="tx1"/>
                  </a:outerShdw>
                </a:effectLst>
                <a:latin typeface="Comic Sans MS" pitchFamily="66" charset="0"/>
              </a:rPr>
              <a:t>(Matei 8:11-12)</a:t>
            </a:r>
            <a:endParaRPr lang="ro-RO" sz="1400" b="1">
              <a:solidFill>
                <a:schemeClr val="accent4">
                  <a:lumMod val="40000"/>
                  <a:lumOff val="60000"/>
                </a:schemeClr>
              </a:solidFill>
              <a:effectLst>
                <a:outerShdw blurRad="50800" dist="50800" dir="5400000" algn="ctr" rotWithShape="0">
                  <a:schemeClr val="tx1"/>
                </a:outerShdw>
              </a:effectLst>
              <a:latin typeface="Comic Sans MS" pitchFamily="66" charset="0"/>
            </a:endParaRPr>
          </a:p>
        </p:txBody>
      </p:sp>
    </p:spTree>
    <p:extLst>
      <p:ext uri="{BB962C8B-B14F-4D97-AF65-F5344CB8AC3E}">
        <p14:creationId xmlns:p14="http://schemas.microsoft.com/office/powerpoint/2010/main" xmlns="" val="2310911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par>
                                <p:cTn id="24" presetID="25"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9" dur="1000" fill="hold"/>
                                        <p:tgtEl>
                                          <p:spTgt spid="2050"/>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fade">
                                      <p:cBhvr>
                                        <p:cTn id="54" dur="1000"/>
                                        <p:tgtEl>
                                          <p:spTgt spid="4">
                                            <p:txEl>
                                              <p:pRg st="2" end="2"/>
                                            </p:txEl>
                                          </p:spTgt>
                                        </p:tgtEl>
                                      </p:cBhvr>
                                    </p:animEffect>
                                    <p:anim calcmode="lin" valueType="num">
                                      <p:cBhvr>
                                        <p:cTn id="5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glow" dir="tl"/>
            </a:scene3d>
            <a:sp3d extrusionH="25400" contourW="8890">
              <a:bevelT w="38100" h="31750"/>
              <a:contourClr>
                <a:schemeClr val="accent2">
                  <a:shade val="75000"/>
                </a:schemeClr>
              </a:contourClr>
            </a:sp3d>
          </a:bodyPr>
          <a:lstStyle/>
          <a:p>
            <a:pPr algn="ct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PUTEREA </a:t>
            </a: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AUTORITĂȚII </a:t>
            </a: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SALE</a:t>
            </a:r>
            <a:endParaRPr lang="ro-RO"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35496" y="788511"/>
            <a:ext cx="2808312" cy="1692771"/>
          </a:xfrm>
          <a:prstGeom prst="rect">
            <a:avLst/>
          </a:prstGeom>
        </p:spPr>
        <p:txBody>
          <a:bodyPr wrap="square">
            <a:spAutoFit/>
          </a:bodyPr>
          <a:lstStyle/>
          <a:p>
            <a:r>
              <a:rPr lang="ro-RO" b="1" smtClean="0">
                <a:solidFill>
                  <a:schemeClr val="accent2">
                    <a:lumMod val="40000"/>
                    <a:lumOff val="60000"/>
                  </a:schemeClr>
                </a:solidFill>
                <a:latin typeface="Comic Sans MS" pitchFamily="66" charset="0"/>
              </a:rPr>
              <a:t>«</a:t>
            </a:r>
            <a:r>
              <a:rPr lang="ro-RO" b="1" smtClean="0">
                <a:solidFill>
                  <a:schemeClr val="accent2">
                    <a:lumMod val="40000"/>
                    <a:lumOff val="60000"/>
                  </a:schemeClr>
                </a:solidFill>
                <a:latin typeface="Comic Sans MS" pitchFamily="66" charset="0"/>
              </a:rPr>
              <a:t>Oamenii aceia se </a:t>
            </a:r>
            <a:r>
              <a:rPr lang="ro-RO" b="1" smtClean="0">
                <a:solidFill>
                  <a:schemeClr val="accent2">
                    <a:lumMod val="40000"/>
                    <a:lumOff val="60000"/>
                  </a:schemeClr>
                </a:solidFill>
                <a:latin typeface="Comic Sans MS" pitchFamily="66" charset="0"/>
              </a:rPr>
              <a:t>mirau</a:t>
            </a:r>
            <a:r>
              <a:rPr lang="ro-RO" b="1" smtClean="0">
                <a:solidFill>
                  <a:schemeClr val="accent2">
                    <a:lumMod val="40000"/>
                    <a:lumOff val="60000"/>
                  </a:schemeClr>
                </a:solidFill>
                <a:latin typeface="Comic Sans MS" pitchFamily="66" charset="0"/>
              </a:rPr>
              <a:t>, şi </a:t>
            </a:r>
            <a:r>
              <a:rPr lang="ro-RO" b="1" smtClean="0">
                <a:solidFill>
                  <a:schemeClr val="accent2">
                    <a:lumMod val="40000"/>
                    <a:lumOff val="60000"/>
                  </a:schemeClr>
                </a:solidFill>
                <a:latin typeface="Comic Sans MS" pitchFamily="66" charset="0"/>
              </a:rPr>
              <a:t>ziceau</a:t>
            </a:r>
            <a:r>
              <a:rPr lang="ro-RO" b="1" smtClean="0">
                <a:solidFill>
                  <a:schemeClr val="accent2">
                    <a:lumMod val="40000"/>
                    <a:lumOff val="60000"/>
                  </a:schemeClr>
                </a:solidFill>
                <a:latin typeface="Comic Sans MS" pitchFamily="66" charset="0"/>
              </a:rPr>
              <a:t>: </a:t>
            </a:r>
            <a:r>
              <a:rPr lang="ro-RO" b="1" smtClean="0">
                <a:solidFill>
                  <a:schemeClr val="accent2">
                    <a:lumMod val="40000"/>
                    <a:lumOff val="60000"/>
                  </a:schemeClr>
                </a:solidFill>
                <a:latin typeface="Comic Sans MS" pitchFamily="66" charset="0"/>
              </a:rPr>
              <a:t>„</a:t>
            </a:r>
            <a:r>
              <a:rPr lang="ro-RO" b="1" smtClean="0">
                <a:solidFill>
                  <a:schemeClr val="accent2">
                    <a:lumMod val="40000"/>
                    <a:lumOff val="60000"/>
                  </a:schemeClr>
                </a:solidFill>
                <a:latin typeface="Comic Sans MS" pitchFamily="66" charset="0"/>
              </a:rPr>
              <a:t>Ce fel de om este </a:t>
            </a:r>
            <a:r>
              <a:rPr lang="ro-RO" b="1" smtClean="0">
                <a:solidFill>
                  <a:schemeClr val="accent2">
                    <a:lumMod val="40000"/>
                    <a:lumOff val="60000"/>
                  </a:schemeClr>
                </a:solidFill>
                <a:latin typeface="Comic Sans MS" pitchFamily="66" charset="0"/>
              </a:rPr>
              <a:t>acesta</a:t>
            </a:r>
            <a:r>
              <a:rPr lang="ro-RO" b="1" smtClean="0">
                <a:solidFill>
                  <a:schemeClr val="accent2">
                    <a:lumMod val="40000"/>
                    <a:lumOff val="60000"/>
                  </a:schemeClr>
                </a:solidFill>
                <a:latin typeface="Comic Sans MS" pitchFamily="66" charset="0"/>
              </a:rPr>
              <a:t>, de-L ascultă </a:t>
            </a:r>
            <a:r>
              <a:rPr lang="ro-RO" b="1" smtClean="0">
                <a:solidFill>
                  <a:schemeClr val="accent2">
                    <a:lumMod val="40000"/>
                    <a:lumOff val="60000"/>
                  </a:schemeClr>
                </a:solidFill>
                <a:latin typeface="Comic Sans MS" pitchFamily="66" charset="0"/>
              </a:rPr>
              <a:t>pâ</a:t>
            </a:r>
            <a:r>
              <a:rPr lang="ro-RO" b="1" smtClean="0">
                <a:solidFill>
                  <a:schemeClr val="accent2">
                    <a:lumMod val="40000"/>
                    <a:lumOff val="60000"/>
                  </a:schemeClr>
                </a:solidFill>
                <a:latin typeface="Comic Sans MS" pitchFamily="66" charset="0"/>
              </a:rPr>
              <a:t>nă şi </a:t>
            </a:r>
            <a:r>
              <a:rPr lang="ro-RO" b="1" smtClean="0">
                <a:solidFill>
                  <a:schemeClr val="accent2">
                    <a:lumMod val="40000"/>
                    <a:lumOff val="60000"/>
                  </a:schemeClr>
                </a:solidFill>
                <a:latin typeface="Comic Sans MS" pitchFamily="66" charset="0"/>
              </a:rPr>
              <a:t>vâ</a:t>
            </a:r>
            <a:r>
              <a:rPr lang="ro-RO" b="1" smtClean="0">
                <a:solidFill>
                  <a:schemeClr val="accent2">
                    <a:lumMod val="40000"/>
                    <a:lumOff val="60000"/>
                  </a:schemeClr>
                </a:solidFill>
                <a:latin typeface="Comic Sans MS" pitchFamily="66" charset="0"/>
              </a:rPr>
              <a:t>nturile şi </a:t>
            </a:r>
            <a:r>
              <a:rPr lang="ro-RO" b="1" smtClean="0">
                <a:solidFill>
                  <a:schemeClr val="accent2">
                    <a:lumMod val="40000"/>
                    <a:lumOff val="60000"/>
                  </a:schemeClr>
                </a:solidFill>
                <a:latin typeface="Comic Sans MS" pitchFamily="66" charset="0"/>
              </a:rPr>
              <a:t>marea?“</a:t>
            </a:r>
            <a:r>
              <a:rPr lang="ro-RO" b="1" smtClean="0">
                <a:solidFill>
                  <a:schemeClr val="accent2">
                    <a:lumMod val="40000"/>
                    <a:lumOff val="60000"/>
                  </a:schemeClr>
                </a:solidFill>
                <a:latin typeface="Comic Sans MS" pitchFamily="66" charset="0"/>
              </a:rPr>
              <a:t>» </a:t>
            </a:r>
            <a:r>
              <a:rPr lang="ro-RO" sz="1400" b="1" smtClean="0">
                <a:solidFill>
                  <a:schemeClr val="accent2">
                    <a:lumMod val="40000"/>
                    <a:lumOff val="60000"/>
                  </a:schemeClr>
                </a:solidFill>
                <a:latin typeface="Comic Sans MS" pitchFamily="66" charset="0"/>
              </a:rPr>
              <a:t>(Matei</a:t>
            </a:r>
            <a:r>
              <a:rPr lang="ro-RO" sz="1400" b="1" smtClean="0">
                <a:solidFill>
                  <a:schemeClr val="accent2">
                    <a:lumMod val="40000"/>
                    <a:lumOff val="60000"/>
                  </a:schemeClr>
                </a:solidFill>
                <a:latin typeface="Comic Sans MS" pitchFamily="66" charset="0"/>
              </a:rPr>
              <a:t> </a:t>
            </a:r>
            <a:r>
              <a:rPr lang="ro-RO" sz="1400" b="1" smtClean="0">
                <a:solidFill>
                  <a:schemeClr val="accent2">
                    <a:lumMod val="40000"/>
                    <a:lumOff val="60000"/>
                  </a:schemeClr>
                </a:solidFill>
                <a:latin typeface="Comic Sans MS" pitchFamily="66" charset="0"/>
              </a:rPr>
              <a:t>8:27)</a:t>
            </a:r>
            <a:endParaRPr lang="ro-RO" sz="1400" b="1">
              <a:solidFill>
                <a:schemeClr val="accent2">
                  <a:lumMod val="40000"/>
                  <a:lumOff val="60000"/>
                </a:schemeClr>
              </a:solidFill>
              <a:latin typeface="Comic Sans MS" pitchFamily="66" charset="0"/>
            </a:endParaRPr>
          </a:p>
        </p:txBody>
      </p:sp>
      <p:sp>
        <p:nvSpPr>
          <p:cNvPr id="5" name="4 Rectángulo"/>
          <p:cNvSpPr/>
          <p:nvPr/>
        </p:nvSpPr>
        <p:spPr>
          <a:xfrm>
            <a:off x="4644008" y="620688"/>
            <a:ext cx="4464496" cy="2031325"/>
          </a:xfrm>
          <a:prstGeom prst="rect">
            <a:avLst/>
          </a:prstGeom>
        </p:spPr>
        <p:txBody>
          <a:bodyPr wrap="square">
            <a:spAutoFit/>
          </a:bodyPr>
          <a:lstStyle/>
          <a:p>
            <a:r>
              <a:rPr lang="ro-RO" b="1" smtClean="0">
                <a:solidFill>
                  <a:schemeClr val="accent2">
                    <a:lumMod val="40000"/>
                    <a:lumOff val="60000"/>
                  </a:schemeClr>
                </a:solidFill>
                <a:latin typeface="Comic Sans MS" pitchFamily="66" charset="0"/>
              </a:rPr>
              <a:t>«</a:t>
            </a:r>
            <a:r>
              <a:rPr lang="ro-RO" b="1" smtClean="0">
                <a:solidFill>
                  <a:schemeClr val="accent2">
                    <a:lumMod val="40000"/>
                    <a:lumOff val="60000"/>
                  </a:schemeClr>
                </a:solidFill>
                <a:latin typeface="Comic Sans MS" pitchFamily="66" charset="0"/>
              </a:rPr>
              <a:t>Porcarii au </a:t>
            </a:r>
            <a:r>
              <a:rPr lang="ro-RO" b="1" smtClean="0">
                <a:solidFill>
                  <a:schemeClr val="accent2">
                    <a:lumMod val="40000"/>
                    <a:lumOff val="60000"/>
                  </a:schemeClr>
                </a:solidFill>
                <a:latin typeface="Comic Sans MS" pitchFamily="66" charset="0"/>
              </a:rPr>
              <a:t>fugit</a:t>
            </a:r>
            <a:r>
              <a:rPr lang="ro-RO" b="1" smtClean="0">
                <a:solidFill>
                  <a:schemeClr val="accent2">
                    <a:lumMod val="40000"/>
                    <a:lumOff val="60000"/>
                  </a:schemeClr>
                </a:solidFill>
                <a:latin typeface="Comic Sans MS" pitchFamily="66" charset="0"/>
              </a:rPr>
              <a:t>, şi s-au dus în cetate de au povestit tot ce se petrecuse şi cele </a:t>
            </a:r>
            <a:r>
              <a:rPr lang="ro-RO" b="1" smtClean="0">
                <a:solidFill>
                  <a:schemeClr val="accent2">
                    <a:lumMod val="40000"/>
                    <a:lumOff val="60000"/>
                  </a:schemeClr>
                </a:solidFill>
                <a:latin typeface="Comic Sans MS" pitchFamily="66" charset="0"/>
              </a:rPr>
              <a:t>întâ</a:t>
            </a:r>
            <a:r>
              <a:rPr lang="ro-RO" b="1" smtClean="0">
                <a:solidFill>
                  <a:schemeClr val="accent2">
                    <a:lumMod val="40000"/>
                    <a:lumOff val="60000"/>
                  </a:schemeClr>
                </a:solidFill>
                <a:latin typeface="Comic Sans MS" pitchFamily="66" charset="0"/>
              </a:rPr>
              <a:t>mplate cu </a:t>
            </a:r>
            <a:r>
              <a:rPr lang="ro-RO" b="1" smtClean="0">
                <a:solidFill>
                  <a:schemeClr val="accent2">
                    <a:lumMod val="40000"/>
                    <a:lumOff val="60000"/>
                  </a:schemeClr>
                </a:solidFill>
                <a:latin typeface="Comic Sans MS" pitchFamily="66" charset="0"/>
              </a:rPr>
              <a:t>îndrăciţii</a:t>
            </a:r>
            <a:r>
              <a:rPr lang="ro-RO" b="1" smtClean="0">
                <a:solidFill>
                  <a:schemeClr val="accent2">
                    <a:lumMod val="40000"/>
                    <a:lumOff val="60000"/>
                  </a:schemeClr>
                </a:solidFill>
                <a:latin typeface="Comic Sans MS" pitchFamily="66" charset="0"/>
              </a:rPr>
              <a:t>. Şi iată că toată cetatea a ieşit în </a:t>
            </a:r>
            <a:r>
              <a:rPr lang="ro-RO" b="1" smtClean="0">
                <a:solidFill>
                  <a:schemeClr val="accent2">
                    <a:lumMod val="40000"/>
                    <a:lumOff val="60000"/>
                  </a:schemeClr>
                </a:solidFill>
                <a:latin typeface="Comic Sans MS" pitchFamily="66" charset="0"/>
              </a:rPr>
              <a:t>întâ</a:t>
            </a:r>
            <a:r>
              <a:rPr lang="ro-RO" b="1" smtClean="0">
                <a:solidFill>
                  <a:schemeClr val="accent2">
                    <a:lumMod val="40000"/>
                    <a:lumOff val="60000"/>
                  </a:schemeClr>
                </a:solidFill>
                <a:latin typeface="Comic Sans MS" pitchFamily="66" charset="0"/>
              </a:rPr>
              <a:t>mpinarea lui </a:t>
            </a:r>
            <a:r>
              <a:rPr lang="ro-RO" b="1" smtClean="0">
                <a:solidFill>
                  <a:schemeClr val="accent2">
                    <a:lumMod val="40000"/>
                    <a:lumOff val="60000"/>
                  </a:schemeClr>
                </a:solidFill>
                <a:latin typeface="Comic Sans MS" pitchFamily="66" charset="0"/>
              </a:rPr>
              <a:t>Isus</a:t>
            </a:r>
            <a:r>
              <a:rPr lang="ro-RO" b="1" smtClean="0">
                <a:solidFill>
                  <a:schemeClr val="accent2">
                    <a:lumMod val="40000"/>
                    <a:lumOff val="60000"/>
                  </a:schemeClr>
                </a:solidFill>
                <a:latin typeface="Comic Sans MS" pitchFamily="66" charset="0"/>
              </a:rPr>
              <a:t>; </a:t>
            </a:r>
            <a:r>
              <a:rPr lang="ro-RO" b="1" smtClean="0">
                <a:solidFill>
                  <a:schemeClr val="accent2">
                    <a:lumMod val="40000"/>
                    <a:lumOff val="60000"/>
                  </a:schemeClr>
                </a:solidFill>
                <a:latin typeface="Comic Sans MS" pitchFamily="66" charset="0"/>
              </a:rPr>
              <a:t>şi</a:t>
            </a:r>
            <a:r>
              <a:rPr lang="ro-RO" b="1" smtClean="0">
                <a:solidFill>
                  <a:schemeClr val="accent2">
                    <a:lumMod val="40000"/>
                    <a:lumOff val="60000"/>
                  </a:schemeClr>
                </a:solidFill>
                <a:latin typeface="Comic Sans MS" pitchFamily="66" charset="0"/>
              </a:rPr>
              <a:t>, cum L-au </a:t>
            </a:r>
            <a:r>
              <a:rPr lang="ro-RO" b="1" smtClean="0">
                <a:solidFill>
                  <a:schemeClr val="accent2">
                    <a:lumMod val="40000"/>
                    <a:lumOff val="60000"/>
                  </a:schemeClr>
                </a:solidFill>
                <a:latin typeface="Comic Sans MS" pitchFamily="66" charset="0"/>
              </a:rPr>
              <a:t>văzut</a:t>
            </a:r>
            <a:r>
              <a:rPr lang="ro-RO" b="1" smtClean="0">
                <a:solidFill>
                  <a:schemeClr val="accent2">
                    <a:lumMod val="40000"/>
                    <a:lumOff val="60000"/>
                  </a:schemeClr>
                </a:solidFill>
                <a:latin typeface="Comic Sans MS" pitchFamily="66" charset="0"/>
              </a:rPr>
              <a:t>, L-au rugat să plece din ţinutul </a:t>
            </a:r>
            <a:r>
              <a:rPr lang="ro-RO" b="1" smtClean="0">
                <a:solidFill>
                  <a:schemeClr val="accent2">
                    <a:lumMod val="40000"/>
                    <a:lumOff val="60000"/>
                  </a:schemeClr>
                </a:solidFill>
                <a:latin typeface="Comic Sans MS" pitchFamily="66" charset="0"/>
              </a:rPr>
              <a:t>lor.</a:t>
            </a:r>
            <a:r>
              <a:rPr lang="ro-RO" b="1" smtClean="0">
                <a:solidFill>
                  <a:schemeClr val="accent2">
                    <a:lumMod val="40000"/>
                    <a:lumOff val="60000"/>
                  </a:schemeClr>
                </a:solidFill>
                <a:latin typeface="Comic Sans MS" pitchFamily="66" charset="0"/>
              </a:rPr>
              <a:t>» </a:t>
            </a:r>
            <a:r>
              <a:rPr lang="ro-RO" sz="1400" b="1" smtClean="0">
                <a:solidFill>
                  <a:schemeClr val="accent2">
                    <a:lumMod val="40000"/>
                    <a:lumOff val="60000"/>
                  </a:schemeClr>
                </a:solidFill>
                <a:latin typeface="Comic Sans MS" pitchFamily="66" charset="0"/>
              </a:rPr>
              <a:t>(Matei</a:t>
            </a:r>
            <a:r>
              <a:rPr lang="ro-RO" sz="1400" b="1" smtClean="0">
                <a:solidFill>
                  <a:schemeClr val="accent2">
                    <a:lumMod val="40000"/>
                    <a:lumOff val="60000"/>
                  </a:schemeClr>
                </a:solidFill>
                <a:latin typeface="Comic Sans MS" pitchFamily="66" charset="0"/>
              </a:rPr>
              <a:t> </a:t>
            </a:r>
            <a:r>
              <a:rPr lang="ro-RO" sz="1400" b="1" smtClean="0">
                <a:solidFill>
                  <a:schemeClr val="accent2">
                    <a:lumMod val="40000"/>
                    <a:lumOff val="60000"/>
                  </a:schemeClr>
                </a:solidFill>
                <a:latin typeface="Comic Sans MS" pitchFamily="66" charset="0"/>
              </a:rPr>
              <a:t>8:33-34)</a:t>
            </a:r>
            <a:endParaRPr lang="ro-RO" sz="1400" b="1">
              <a:solidFill>
                <a:schemeClr val="accent2">
                  <a:lumMod val="40000"/>
                  <a:lumOff val="60000"/>
                </a:schemeClr>
              </a:solidFill>
              <a:latin typeface="Comic Sans MS" pitchFamily="66" charset="0"/>
            </a:endParaRPr>
          </a:p>
        </p:txBody>
      </p:sp>
      <p:sp>
        <p:nvSpPr>
          <p:cNvPr id="6" name="5 CuadroTexto"/>
          <p:cNvSpPr txBox="1"/>
          <p:nvPr/>
        </p:nvSpPr>
        <p:spPr>
          <a:xfrm>
            <a:off x="35496" y="2489115"/>
            <a:ext cx="4896544" cy="4324261"/>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Când Isus și-a folosit autoritatea aupra elementelor naturii și asupra demonilor, oamenii s-au </a:t>
            </a:r>
            <a:r>
              <a:rPr lang="ro-RO" sz="2000" b="1" smtClean="0">
                <a:solidFill>
                  <a:schemeClr val="bg1"/>
                </a:solidFill>
                <a:effectLst>
                  <a:outerShdw blurRad="50800" dist="50800" dir="5400000" algn="ctr" rotWithShape="0">
                    <a:schemeClr val="tx1"/>
                  </a:outerShdw>
                </a:effectLst>
              </a:rPr>
              <a:t>temut </a:t>
            </a:r>
            <a:r>
              <a:rPr lang="ro-RO" sz="2000" b="1" smtClean="0">
                <a:solidFill>
                  <a:schemeClr val="bg1"/>
                </a:solidFill>
                <a:effectLst>
                  <a:outerShdw blurRad="50800" dist="50800" dir="5400000" algn="ctr" rotWithShape="0">
                    <a:schemeClr val="tx1"/>
                  </a:outerShdw>
                </a:effectLst>
              </a:rPr>
              <a:t>(vezi</a:t>
            </a:r>
            <a:r>
              <a:rPr lang="ro-RO" sz="2000" b="1" smtClean="0">
                <a:solidFill>
                  <a:schemeClr val="bg1"/>
                </a:solidFill>
                <a:effectLst>
                  <a:outerShdw blurRad="50800" dist="50800" dir="5400000" algn="ctr" rotWithShape="0">
                    <a:schemeClr val="tx1"/>
                  </a:outerShdw>
                </a:effectLst>
              </a:rPr>
              <a:t> Luca </a:t>
            </a:r>
            <a:r>
              <a:rPr lang="ro-RO" sz="2000" b="1" smtClean="0">
                <a:solidFill>
                  <a:schemeClr val="bg1"/>
                </a:solidFill>
                <a:effectLst>
                  <a:outerShdw blurRad="50800" dist="50800" dir="5400000" algn="ctr" rotWithShape="0">
                    <a:schemeClr val="tx1"/>
                  </a:outerShdw>
                </a:effectLst>
              </a:rPr>
              <a:t>8:25, 35).</a:t>
            </a:r>
          </a:p>
          <a:p>
            <a:pPr>
              <a:spcBef>
                <a:spcPts val="600"/>
              </a:spcBef>
            </a:pPr>
            <a:r>
              <a:rPr lang="ro-RO" sz="2000" b="1" smtClean="0">
                <a:solidFill>
                  <a:schemeClr val="bg1"/>
                </a:solidFill>
                <a:effectLst>
                  <a:outerShdw blurRad="50800" dist="50800" dir="5400000" algn="ctr" rotWithShape="0">
                    <a:schemeClr val="tx1"/>
                  </a:outerShdw>
                </a:effectLst>
              </a:rPr>
              <a:t>Teama </a:t>
            </a:r>
            <a:r>
              <a:rPr lang="ro-RO" sz="2000" b="1" smtClean="0">
                <a:solidFill>
                  <a:schemeClr val="bg1"/>
                </a:solidFill>
                <a:effectLst>
                  <a:outerShdw blurRad="50800" dist="50800" dir="5400000" algn="ctr" rotWithShape="0">
                    <a:schemeClr val="tx1"/>
                  </a:outerShdw>
                </a:effectLst>
              </a:rPr>
              <a:t>ucenicilor i-a făcut să se mire și să Îl laude pe Isus. Teama cetățenilor Gadarei i-a făcut să îi ceară lui Isus să se îndepărteze de viețile lor. </a:t>
            </a:r>
          </a:p>
          <a:p>
            <a:pPr>
              <a:spcBef>
                <a:spcPts val="600"/>
              </a:spcBef>
            </a:pPr>
            <a:r>
              <a:rPr lang="ro-RO" sz="2000" b="1" smtClean="0">
                <a:solidFill>
                  <a:schemeClr val="bg1"/>
                </a:solidFill>
                <a:effectLst>
                  <a:outerShdw blurRad="50800" dist="50800" dir="5400000" algn="ctr" rotWithShape="0">
                    <a:schemeClr val="tx1"/>
                  </a:outerShdw>
                </a:effectLst>
              </a:rPr>
              <a:t>Isus are puterea de a desface orice lucrare pe care Satana a făcut-o în viața noastră. </a:t>
            </a:r>
          </a:p>
          <a:p>
            <a:pPr>
              <a:spcBef>
                <a:spcPts val="600"/>
              </a:spcBef>
            </a:pPr>
            <a:r>
              <a:rPr lang="ro-RO" sz="2000" b="1" smtClean="0">
                <a:solidFill>
                  <a:schemeClr val="bg1"/>
                </a:solidFill>
                <a:effectLst>
                  <a:outerShdw blurRad="50800" dist="50800" dir="5400000" algn="ctr" rotWithShape="0">
                    <a:schemeClr val="tx1"/>
                  </a:outerShdw>
                </a:effectLst>
              </a:rPr>
              <a:t>Vom continua să ne </a:t>
            </a:r>
            <a:r>
              <a:rPr lang="ro-RO" sz="2000" b="1" smtClean="0">
                <a:solidFill>
                  <a:schemeClr val="bg1"/>
                </a:solidFill>
                <a:effectLst>
                  <a:outerShdw blurRad="50800" dist="50800" dir="5400000" algn="ctr" rotWithShape="0">
                    <a:schemeClr val="tx1"/>
                  </a:outerShdw>
                </a:effectLst>
              </a:rPr>
              <a:t>păzim </a:t>
            </a:r>
            <a:r>
              <a:rPr lang="ro-RO" sz="2000" b="1" smtClean="0">
                <a:solidFill>
                  <a:schemeClr val="bg1"/>
                </a:solidFill>
                <a:effectLst>
                  <a:outerShdw blurRad="50800" dist="50800" dir="5400000" algn="ctr" rotWithShape="0">
                    <a:schemeClr val="tx1"/>
                  </a:outerShdw>
                </a:effectLst>
              </a:rPr>
              <a:t>porcii</a:t>
            </a:r>
            <a:r>
              <a:rPr lang="ro-RO" sz="2000" b="1" smtClean="0">
                <a:solidFill>
                  <a:schemeClr val="bg1"/>
                </a:solidFill>
                <a:effectLst>
                  <a:outerShdw blurRad="50800" dist="50800" dir="5400000" algn="ctr" rotWithShape="0">
                    <a:schemeClr val="tx1"/>
                  </a:outerShdw>
                </a:effectLst>
              </a:rPr>
              <a:t> (trăind </a:t>
            </a:r>
            <a:r>
              <a:rPr lang="ro-RO" sz="2000" b="1" smtClean="0">
                <a:solidFill>
                  <a:schemeClr val="bg1"/>
                </a:solidFill>
                <a:effectLst>
                  <a:outerShdw blurRad="50800" dist="50800" dir="5400000" algn="ctr" rotWithShape="0">
                    <a:schemeClr val="tx1"/>
                  </a:outerShdw>
                </a:effectLst>
              </a:rPr>
              <a:t>în </a:t>
            </a:r>
            <a:r>
              <a:rPr lang="ro-RO" sz="2000" b="1" smtClean="0">
                <a:solidFill>
                  <a:schemeClr val="bg1"/>
                </a:solidFill>
                <a:effectLst>
                  <a:outerShdw blurRad="50800" dist="50800" dir="5400000" algn="ctr" rotWithShape="0">
                    <a:schemeClr val="tx1"/>
                  </a:outerShdw>
                </a:effectLst>
              </a:rPr>
              <a:t>păcat</a:t>
            </a:r>
            <a:r>
              <a:rPr lang="ro-RO" sz="2000" b="1" smtClean="0">
                <a:solidFill>
                  <a:schemeClr val="bg1"/>
                </a:solidFill>
                <a:effectLst>
                  <a:outerShdw blurRad="50800" dist="50800" dir="5400000" algn="ctr" rotWithShape="0">
                    <a:schemeClr val="tx1"/>
                  </a:outerShdw>
                </a:effectLst>
              </a:rPr>
              <a:t>) sau </a:t>
            </a:r>
            <a:r>
              <a:rPr lang="ro-RO" sz="2000" b="1" smtClean="0">
                <a:solidFill>
                  <a:schemeClr val="bg1"/>
                </a:solidFill>
                <a:effectLst>
                  <a:outerShdw blurRad="50800" dist="50800" dir="5400000" algn="ctr" rotWithShape="0">
                    <a:schemeClr val="tx1"/>
                  </a:outerShdw>
                </a:effectLst>
              </a:rPr>
              <a:t>ne vom preda în fața minunatei autorități a lui Isus pentru a dezrădăcina păcatul </a:t>
            </a:r>
            <a:r>
              <a:rPr lang="ro-RO" sz="2000" b="1" smtClean="0">
                <a:solidFill>
                  <a:schemeClr val="bg1"/>
                </a:solidFill>
                <a:effectLst>
                  <a:outerShdw blurRad="50800" dist="50800" dir="5400000" algn="ctr" rotWithShape="0">
                    <a:schemeClr val="tx1"/>
                  </a:outerShdw>
                </a:effectLst>
              </a:rPr>
              <a:t>nostru</a:t>
            </a:r>
            <a:r>
              <a:rPr lang="ro-RO" sz="2000" b="1" smtClean="0">
                <a:solidFill>
                  <a:schemeClr val="bg1"/>
                </a:solidFill>
                <a:effectLst>
                  <a:outerShdw blurRad="50800" dist="50800" dir="5400000" algn="ctr" rotWithShape="0">
                    <a:schemeClr val="tx1"/>
                  </a:outerShdw>
                </a:effectLst>
              </a:rPr>
              <a:t>?</a:t>
            </a:r>
            <a:endParaRPr lang="ro-RO" sz="2000" b="1">
              <a:solidFill>
                <a:schemeClr val="bg1"/>
              </a:solidFill>
              <a:effectLst>
                <a:outerShdw blurRad="50800" dist="50800" dir="5400000" algn="ctr" rotWithShape="0">
                  <a:schemeClr val="tx1"/>
                </a:outerShdw>
              </a:effectLst>
            </a:endParaRPr>
          </a:p>
        </p:txBody>
      </p:sp>
      <p:pic>
        <p:nvPicPr>
          <p:cNvPr id="3074" name="Picture 2" descr="\\PC-EUNICE\FondosTematicos\Jesus\Calma la tempestad\f41218458.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059832" y="692696"/>
            <a:ext cx="1341020" cy="1788586"/>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PC-EUNICE\FondosTematicos\Jesus\Sanando\Endemoniado gadareno\36618_all_022_05.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340337" y="2783583"/>
            <a:ext cx="1264111" cy="1129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6" name="Picture 4" descr="\\PC-EUNICE\FondosTematicos\Jesus\Sanando\Endemoniado gadareno\36618_all_022_06.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6948264" y="4016057"/>
            <a:ext cx="2094926" cy="1040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7" name="Picture 5" descr="\\PC-EUNICE\FondosTematicos\Jesus\Sanando\Endemoniado gadareno\36618_all_022_08.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839142" y="4785980"/>
            <a:ext cx="2037114" cy="1598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8" name="Picture 6" descr="\\PC-EUNICE\FondosTematicos\Jesus\Sanando\Endemoniado gadareno\36618_all_022_09.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986307" y="5159847"/>
            <a:ext cx="2087052" cy="158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80" name="Picture 8" descr="\\PC-EUNICE\FondosTematicos\Jesus\Sanando\Endemoniado gadareno\36618_all_022_03.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4839142" y="2855591"/>
            <a:ext cx="2037114" cy="1475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025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randombar(horizont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randombar(horizontal)">
                                      <p:cBhvr>
                                        <p:cTn id="27" dur="500"/>
                                        <p:tgtEl>
                                          <p:spTgt spid="3080"/>
                                        </p:tgtEl>
                                      </p:cBhvr>
                                    </p:animEffect>
                                  </p:childTnLst>
                                </p:cTn>
                              </p:par>
                              <p:par>
                                <p:cTn id="28" presetID="14" presetClass="entr" presetSubtype="10" fill="hold" nodeType="with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randombar(horizontal)">
                                      <p:cBhvr>
                                        <p:cTn id="30" dur="500"/>
                                        <p:tgtEl>
                                          <p:spTgt spid="3075"/>
                                        </p:tgtEl>
                                      </p:cBhvr>
                                    </p:animEffect>
                                  </p:childTnLst>
                                </p:cTn>
                              </p:par>
                              <p:par>
                                <p:cTn id="31" presetID="14" presetClass="entr" presetSubtype="10" fill="hold" nodeType="with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randombar(horizontal)">
                                      <p:cBhvr>
                                        <p:cTn id="33" dur="500"/>
                                        <p:tgtEl>
                                          <p:spTgt spid="3076"/>
                                        </p:tgtEl>
                                      </p:cBhvr>
                                    </p:animEffect>
                                  </p:childTnLst>
                                </p:cTn>
                              </p:par>
                              <p:par>
                                <p:cTn id="34" presetID="14" presetClass="entr" presetSubtype="10" fill="hold" nodeType="withEffect">
                                  <p:stCondLst>
                                    <p:cond delay="0"/>
                                  </p:stCondLst>
                                  <p:childTnLst>
                                    <p:set>
                                      <p:cBhvr>
                                        <p:cTn id="35" dur="1" fill="hold">
                                          <p:stCondLst>
                                            <p:cond delay="0"/>
                                          </p:stCondLst>
                                        </p:cTn>
                                        <p:tgtEl>
                                          <p:spTgt spid="3077"/>
                                        </p:tgtEl>
                                        <p:attrNameLst>
                                          <p:attrName>style.visibility</p:attrName>
                                        </p:attrNameLst>
                                      </p:cBhvr>
                                      <p:to>
                                        <p:strVal val="visible"/>
                                      </p:to>
                                    </p:set>
                                    <p:animEffect transition="in" filter="randombar(horizontal)">
                                      <p:cBhvr>
                                        <p:cTn id="36" dur="500"/>
                                        <p:tgtEl>
                                          <p:spTgt spid="3077"/>
                                        </p:tgtEl>
                                      </p:cBhvr>
                                    </p:animEffect>
                                  </p:childTnLst>
                                </p:cTn>
                              </p:par>
                              <p:par>
                                <p:cTn id="37" presetID="14" presetClass="entr" presetSubtype="1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randombar(horizontal)">
                                      <p:cBhvr>
                                        <p:cTn id="39" dur="500"/>
                                        <p:tgtEl>
                                          <p:spTgt spid="30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left)">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wipe(left)">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wipe(left)">
                                      <p:cBhvr>
                                        <p:cTn id="54" dur="5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wipe(left)">
                                      <p:cBhvr>
                                        <p:cTn id="5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 y="0"/>
            <a:ext cx="6913681" cy="769441"/>
          </a:xfrm>
          <a:prstGeom prst="rect">
            <a:avLst/>
          </a:prstGeom>
        </p:spPr>
        <p:txBody>
          <a:bodyPr wrap="square">
            <a:spAutoFit/>
            <a:scene3d>
              <a:camera prst="orthographicFront"/>
              <a:lightRig rig="threePt" dir="t"/>
            </a:scene3d>
            <a:sp3d extrusionH="57150" contourW="12700">
              <a:bevelT w="38100" h="38100" prst="relaxedInset"/>
              <a:contourClr>
                <a:schemeClr val="accent1">
                  <a:lumMod val="20000"/>
                  <a:lumOff val="80000"/>
                </a:schemeClr>
              </a:contourClr>
            </a:sp3d>
          </a:bodyPr>
          <a:lstStyle/>
          <a:p>
            <a:pPr algn="ctr"/>
            <a:r>
              <a:rPr lang="ro-RO" sz="4400" b="1" spc="300" smtClean="0">
                <a:ln w="11430" cmpd="sng">
                  <a:noFill/>
                  <a:prstDash val="solid"/>
                  <a:miter lim="800000"/>
                </a:ln>
                <a:gradFill>
                  <a:gsLst>
                    <a:gs pos="10000">
                      <a:schemeClr val="accent1">
                        <a:tint val="83000"/>
                        <a:shade val="100000"/>
                        <a:satMod val="200000"/>
                      </a:schemeClr>
                    </a:gs>
                    <a:gs pos="75000">
                      <a:srgbClr val="642600"/>
                    </a:gs>
                  </a:gsLst>
                  <a:lin ang="5400000"/>
                </a:gradFill>
                <a:effectLst>
                  <a:glow rad="45500">
                    <a:schemeClr val="accent1">
                      <a:satMod val="220000"/>
                      <a:alpha val="35000"/>
                    </a:schemeClr>
                  </a:glow>
                </a:effectLst>
              </a:rPr>
              <a:t>PUTEREA </a:t>
            </a:r>
            <a:r>
              <a:rPr lang="ro-RO" sz="4400" b="1" spc="300" smtClean="0">
                <a:ln w="11430" cmpd="sng">
                  <a:noFill/>
                  <a:prstDash val="solid"/>
                  <a:miter lim="800000"/>
                </a:ln>
                <a:gradFill>
                  <a:gsLst>
                    <a:gs pos="10000">
                      <a:schemeClr val="accent1">
                        <a:tint val="83000"/>
                        <a:shade val="100000"/>
                        <a:satMod val="200000"/>
                      </a:schemeClr>
                    </a:gs>
                    <a:gs pos="75000">
                      <a:srgbClr val="642600"/>
                    </a:gs>
                  </a:gsLst>
                  <a:lin ang="5400000"/>
                </a:gradFill>
                <a:effectLst>
                  <a:glow rad="45500">
                    <a:schemeClr val="accent1">
                      <a:satMod val="220000"/>
                      <a:alpha val="35000"/>
                    </a:schemeClr>
                  </a:glow>
                </a:effectLst>
              </a:rPr>
              <a:t>IERTĂRII </a:t>
            </a:r>
            <a:r>
              <a:rPr lang="ro-RO" sz="4400" b="1" spc="300" smtClean="0">
                <a:ln w="11430" cmpd="sng">
                  <a:noFill/>
                  <a:prstDash val="solid"/>
                  <a:miter lim="800000"/>
                </a:ln>
                <a:gradFill>
                  <a:gsLst>
                    <a:gs pos="10000">
                      <a:schemeClr val="accent1">
                        <a:tint val="83000"/>
                        <a:shade val="100000"/>
                        <a:satMod val="200000"/>
                      </a:schemeClr>
                    </a:gs>
                    <a:gs pos="75000">
                      <a:srgbClr val="642600"/>
                    </a:gs>
                  </a:gsLst>
                  <a:lin ang="5400000"/>
                </a:gradFill>
                <a:effectLst>
                  <a:glow rad="45500">
                    <a:schemeClr val="accent1">
                      <a:satMod val="220000"/>
                      <a:alpha val="35000"/>
                    </a:schemeClr>
                  </a:glow>
                </a:effectLst>
              </a:rPr>
              <a:t>SALE</a:t>
            </a:r>
            <a:endParaRPr lang="ro-RO" sz="4400" b="1" spc="300">
              <a:ln w="11430" cmpd="sng">
                <a:noFill/>
                <a:prstDash val="solid"/>
                <a:miter lim="800000"/>
              </a:ln>
              <a:gradFill>
                <a:gsLst>
                  <a:gs pos="10000">
                    <a:schemeClr val="accent1">
                      <a:tint val="83000"/>
                      <a:shade val="100000"/>
                      <a:satMod val="200000"/>
                    </a:schemeClr>
                  </a:gs>
                  <a:gs pos="75000">
                    <a:srgbClr val="642600"/>
                  </a:gs>
                </a:gsLst>
                <a:lin ang="5400000"/>
              </a:gradFill>
              <a:effectLst>
                <a:glow rad="45500">
                  <a:schemeClr val="accent1">
                    <a:satMod val="220000"/>
                    <a:alpha val="35000"/>
                  </a:schemeClr>
                </a:glow>
              </a:effectLst>
            </a:endParaRPr>
          </a:p>
        </p:txBody>
      </p:sp>
      <p:sp>
        <p:nvSpPr>
          <p:cNvPr id="3" name="2 Rectángulo"/>
          <p:cNvSpPr/>
          <p:nvPr/>
        </p:nvSpPr>
        <p:spPr>
          <a:xfrm>
            <a:off x="107504" y="633462"/>
            <a:ext cx="6768752" cy="923330"/>
          </a:xfrm>
          <a:prstGeom prst="rect">
            <a:avLst/>
          </a:prstGeom>
        </p:spPr>
        <p:txBody>
          <a:bodyPr wrap="square">
            <a:spAutoFit/>
          </a:bodyPr>
          <a:lstStyle/>
          <a:p>
            <a:r>
              <a:rPr lang="ro-RO" b="1" smtClean="0">
                <a:solidFill>
                  <a:srgbClr val="642600"/>
                </a:solidFill>
                <a:latin typeface="Comic Sans MS" pitchFamily="66" charset="0"/>
              </a:rPr>
              <a:t>«</a:t>
            </a:r>
            <a:r>
              <a:rPr lang="ro-RO" b="1" smtClean="0">
                <a:solidFill>
                  <a:srgbClr val="642600"/>
                </a:solidFill>
                <a:latin typeface="Comic Sans MS" pitchFamily="66" charset="0"/>
              </a:rPr>
              <a:t>Şi iată că I-au adus un </a:t>
            </a:r>
            <a:r>
              <a:rPr lang="ro-RO" b="1" smtClean="0">
                <a:solidFill>
                  <a:srgbClr val="642600"/>
                </a:solidFill>
                <a:latin typeface="Comic Sans MS" pitchFamily="66" charset="0"/>
              </a:rPr>
              <a:t>slăbănog</a:t>
            </a:r>
            <a:r>
              <a:rPr lang="ro-RO" b="1" smtClean="0">
                <a:solidFill>
                  <a:srgbClr val="642600"/>
                </a:solidFill>
                <a:latin typeface="Comic Sans MS" pitchFamily="66" charset="0"/>
              </a:rPr>
              <a:t>, care zăcea într-un </a:t>
            </a:r>
            <a:r>
              <a:rPr lang="ro-RO" b="1" smtClean="0">
                <a:solidFill>
                  <a:srgbClr val="642600"/>
                </a:solidFill>
                <a:latin typeface="Comic Sans MS" pitchFamily="66" charset="0"/>
              </a:rPr>
              <a:t>pat</a:t>
            </a:r>
            <a:r>
              <a:rPr lang="ro-RO" b="1" smtClean="0">
                <a:solidFill>
                  <a:srgbClr val="642600"/>
                </a:solidFill>
                <a:latin typeface="Comic Sans MS" pitchFamily="66" charset="0"/>
              </a:rPr>
              <a:t>. Isus le-a văzut </a:t>
            </a:r>
            <a:r>
              <a:rPr lang="ro-RO" b="1" smtClean="0">
                <a:solidFill>
                  <a:srgbClr val="642600"/>
                </a:solidFill>
                <a:latin typeface="Comic Sans MS" pitchFamily="66" charset="0"/>
              </a:rPr>
              <a:t>credinţa</a:t>
            </a:r>
            <a:r>
              <a:rPr lang="ro-RO" b="1" smtClean="0">
                <a:solidFill>
                  <a:srgbClr val="642600"/>
                </a:solidFill>
                <a:latin typeface="Comic Sans MS" pitchFamily="66" charset="0"/>
              </a:rPr>
              <a:t>, şi a zis </a:t>
            </a:r>
            <a:r>
              <a:rPr lang="ro-RO" b="1" smtClean="0">
                <a:solidFill>
                  <a:srgbClr val="642600"/>
                </a:solidFill>
                <a:latin typeface="Comic Sans MS" pitchFamily="66" charset="0"/>
              </a:rPr>
              <a:t>slăbănogului</a:t>
            </a:r>
            <a:r>
              <a:rPr lang="ro-RO" b="1" smtClean="0">
                <a:solidFill>
                  <a:srgbClr val="642600"/>
                </a:solidFill>
                <a:latin typeface="Comic Sans MS" pitchFamily="66" charset="0"/>
              </a:rPr>
              <a:t>: </a:t>
            </a:r>
            <a:r>
              <a:rPr lang="ro-RO" b="1" smtClean="0">
                <a:solidFill>
                  <a:srgbClr val="642600"/>
                </a:solidFill>
                <a:latin typeface="Comic Sans MS" pitchFamily="66" charset="0"/>
              </a:rPr>
              <a:t>„Îndrăzneşte</a:t>
            </a:r>
            <a:r>
              <a:rPr lang="ro-RO" b="1" smtClean="0">
                <a:solidFill>
                  <a:srgbClr val="642600"/>
                </a:solidFill>
                <a:latin typeface="Comic Sans MS" pitchFamily="66" charset="0"/>
              </a:rPr>
              <a:t>, </a:t>
            </a:r>
            <a:r>
              <a:rPr lang="ro-RO" b="1" smtClean="0">
                <a:solidFill>
                  <a:srgbClr val="642600"/>
                </a:solidFill>
                <a:latin typeface="Comic Sans MS" pitchFamily="66" charset="0"/>
              </a:rPr>
              <a:t>fiule</a:t>
            </a:r>
            <a:r>
              <a:rPr lang="ro-RO" b="1" smtClean="0">
                <a:solidFill>
                  <a:srgbClr val="642600"/>
                </a:solidFill>
                <a:latin typeface="Comic Sans MS" pitchFamily="66" charset="0"/>
              </a:rPr>
              <a:t>! Păcatele îţi </a:t>
            </a:r>
            <a:r>
              <a:rPr lang="ro-RO" b="1" smtClean="0">
                <a:solidFill>
                  <a:srgbClr val="642600"/>
                </a:solidFill>
                <a:latin typeface="Comic Sans MS" pitchFamily="66" charset="0"/>
              </a:rPr>
              <a:t>su</a:t>
            </a:r>
            <a:r>
              <a:rPr lang="ro-RO" b="1" smtClean="0">
                <a:solidFill>
                  <a:srgbClr val="642600"/>
                </a:solidFill>
                <a:latin typeface="Comic Sans MS" pitchFamily="66" charset="0"/>
              </a:rPr>
              <a:t>nt </a:t>
            </a:r>
            <a:r>
              <a:rPr lang="ro-RO" b="1" smtClean="0">
                <a:solidFill>
                  <a:srgbClr val="642600"/>
                </a:solidFill>
                <a:latin typeface="Comic Sans MS" pitchFamily="66" charset="0"/>
              </a:rPr>
              <a:t>iertate</a:t>
            </a:r>
            <a:r>
              <a:rPr lang="ro-RO" b="1" smtClean="0">
                <a:solidFill>
                  <a:srgbClr val="642600"/>
                </a:solidFill>
                <a:latin typeface="Comic Sans MS" pitchFamily="66" charset="0"/>
              </a:rPr>
              <a:t>!“ » </a:t>
            </a:r>
            <a:r>
              <a:rPr lang="ro-RO" sz="1400" b="1" smtClean="0">
                <a:solidFill>
                  <a:srgbClr val="642600"/>
                </a:solidFill>
                <a:latin typeface="Comic Sans MS" pitchFamily="66" charset="0"/>
              </a:rPr>
              <a:t>(Matei</a:t>
            </a:r>
            <a:r>
              <a:rPr lang="ro-RO" sz="1400" b="1" smtClean="0">
                <a:solidFill>
                  <a:srgbClr val="642600"/>
                </a:solidFill>
                <a:latin typeface="Comic Sans MS" pitchFamily="66" charset="0"/>
              </a:rPr>
              <a:t> </a:t>
            </a:r>
            <a:r>
              <a:rPr lang="ro-RO" sz="1400" b="1" smtClean="0">
                <a:solidFill>
                  <a:srgbClr val="642600"/>
                </a:solidFill>
                <a:latin typeface="Comic Sans MS" pitchFamily="66" charset="0"/>
              </a:rPr>
              <a:t>9:2)</a:t>
            </a:r>
            <a:endParaRPr lang="ro-RO" sz="1400" b="1">
              <a:solidFill>
                <a:srgbClr val="642600"/>
              </a:solidFill>
              <a:latin typeface="Comic Sans MS" pitchFamily="66" charset="0"/>
            </a:endParaRPr>
          </a:p>
        </p:txBody>
      </p:sp>
      <p:sp>
        <p:nvSpPr>
          <p:cNvPr id="4" name="3 CuadroTexto"/>
          <p:cNvSpPr txBox="1"/>
          <p:nvPr/>
        </p:nvSpPr>
        <p:spPr>
          <a:xfrm>
            <a:off x="4355976" y="1772816"/>
            <a:ext cx="4752528" cy="4324261"/>
          </a:xfrm>
          <a:prstGeom prst="rect">
            <a:avLst/>
          </a:prstGeom>
          <a:noFill/>
        </p:spPr>
        <p:txBody>
          <a:bodyPr wrap="square" rtlCol="0">
            <a:spAutoFit/>
          </a:bodyPr>
          <a:lstStyle/>
          <a:p>
            <a:pPr>
              <a:spcBef>
                <a:spcPts val="600"/>
              </a:spcBef>
            </a:pPr>
            <a:r>
              <a:rPr lang="ro-RO" sz="2000" b="1" smtClean="0"/>
              <a:t>Acest paralizat nu avea nevoie de altă vindecare decât de siguranța iertării păcatelor. A fost însănătoșit fizic doar pentru a închide gura cărturarilor.</a:t>
            </a:r>
          </a:p>
          <a:p>
            <a:pPr>
              <a:spcBef>
                <a:spcPts val="600"/>
              </a:spcBef>
            </a:pPr>
            <a:r>
              <a:rPr lang="ro-RO" sz="2000" b="1" smtClean="0"/>
              <a:t>Mai presus de circumstanțele și problemele fiecăruia, este un lucru de care avem nevoie cu toții: iertare de păcate. </a:t>
            </a:r>
          </a:p>
          <a:p>
            <a:pPr>
              <a:spcBef>
                <a:spcPts val="600"/>
              </a:spcBef>
            </a:pPr>
            <a:r>
              <a:rPr lang="ro-RO" sz="2000" b="1" smtClean="0"/>
              <a:t>Fără iertare, nu contează dacă rămânem bolnavi sau suntem însănătoșiți. Am pierdut viața veșnică. </a:t>
            </a:r>
          </a:p>
          <a:p>
            <a:pPr>
              <a:spcBef>
                <a:spcPts val="600"/>
              </a:spcBef>
            </a:pPr>
            <a:r>
              <a:rPr lang="ro-RO" sz="2000" b="1" smtClean="0"/>
              <a:t>Din fericire pentru sănătatea noastră spirituală</a:t>
            </a:r>
            <a:r>
              <a:rPr lang="ro-RO" sz="2000" b="1" smtClean="0"/>
              <a:t>, </a:t>
            </a:r>
            <a:r>
              <a:rPr lang="ro-RO" sz="2000" b="1" smtClean="0"/>
              <a:t>«</a:t>
            </a:r>
            <a:r>
              <a:rPr lang="ro-RO" sz="2000" b="1" smtClean="0">
                <a:latin typeface="Calibri" pitchFamily="34" charset="0"/>
              </a:rPr>
              <a:t>Fiul omului are putere pe </a:t>
            </a:r>
            <a:r>
              <a:rPr lang="ro-RO" sz="2000" b="1" smtClean="0">
                <a:latin typeface="Calibri" pitchFamily="34" charset="0"/>
              </a:rPr>
              <a:t>pămâ</a:t>
            </a:r>
            <a:r>
              <a:rPr lang="ro-RO" sz="2000" b="1" smtClean="0">
                <a:latin typeface="Calibri" pitchFamily="34" charset="0"/>
              </a:rPr>
              <a:t>nt să ierte </a:t>
            </a:r>
            <a:r>
              <a:rPr lang="ro-RO" sz="2000" b="1" smtClean="0">
                <a:latin typeface="Calibri" pitchFamily="34" charset="0"/>
              </a:rPr>
              <a:t>păcatele</a:t>
            </a:r>
            <a:r>
              <a:rPr lang="ro-RO" sz="2000" b="1" smtClean="0"/>
              <a:t>» </a:t>
            </a:r>
            <a:r>
              <a:rPr lang="ro-RO" sz="2000" b="1" smtClean="0"/>
              <a:t>(Matei</a:t>
            </a:r>
            <a:r>
              <a:rPr lang="ro-RO" sz="2000" b="1" smtClean="0"/>
              <a:t> </a:t>
            </a:r>
            <a:r>
              <a:rPr lang="ro-RO" sz="2000" b="1" smtClean="0"/>
              <a:t>9:6).</a:t>
            </a:r>
            <a:endParaRPr lang="ro-RO" sz="2000" b="1"/>
          </a:p>
        </p:txBody>
      </p:sp>
      <p:pic>
        <p:nvPicPr>
          <p:cNvPr id="4098" name="Picture 2" descr="\\PC-EUNICE\FondosTematicos\Jesus\Sanando\Paralíticos\Bajado por el techo\6_jesus-paralytic.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07504" y="1618690"/>
            <a:ext cx="4104456" cy="5114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0" name="Picture 4" descr="\\PC-EUNICE\FondosTematicos\Jesus\Sanando\Paralíticos\Bajado por el techo\36618_all_023_04.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913681" y="394830"/>
            <a:ext cx="2122815" cy="1233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0048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left)">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 calcmode="lin" valueType="num">
                                      <p:cBhvr>
                                        <p:cTn id="24"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27" dur="1000" fill="hold"/>
                                        <p:tgtEl>
                                          <p:spTgt spid="409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098"/>
                                        </p:tgtEl>
                                      </p:cBhvr>
                                    </p:animEffect>
                                  </p:childTnLst>
                                </p:cTn>
                              </p:par>
                            </p:childTnLst>
                          </p:cTn>
                        </p:par>
                        <p:par>
                          <p:cTn id="32" fill="hold">
                            <p:stCondLst>
                              <p:cond delay="1000"/>
                            </p:stCondLst>
                            <p:childTnLst>
                              <p:par>
                                <p:cTn id="33" presetID="37"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1000"/>
                                        <p:tgtEl>
                                          <p:spTgt spid="4">
                                            <p:txEl>
                                              <p:pRg st="2" end="2"/>
                                            </p:txEl>
                                          </p:spTgt>
                                        </p:tgtEl>
                                      </p:cBhvr>
                                    </p:animEffect>
                                    <p:anim calcmode="lin" valueType="num">
                                      <p:cBhvr>
                                        <p:cTn id="5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1000"/>
                                        <p:tgtEl>
                                          <p:spTgt spid="4">
                                            <p:txEl>
                                              <p:pRg st="3" end="3"/>
                                            </p:txEl>
                                          </p:spTgt>
                                        </p:tgtEl>
                                      </p:cBhvr>
                                    </p:animEffect>
                                    <p:anim calcmode="lin" valueType="num">
                                      <p:cBhvr>
                                        <p:cTn id="6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66293"/>
            <a:ext cx="9144000" cy="830997"/>
          </a:xfrm>
          <a:prstGeom prst="rect">
            <a:avLst/>
          </a:prstGeom>
        </p:spPr>
        <p:txBody>
          <a:bodyPr wrap="square">
            <a:spAutoFit/>
          </a:bodyPr>
          <a:lstStyle/>
          <a:p>
            <a:pPr algn="ctr"/>
            <a:r>
              <a:rPr lang="ro-RO" sz="4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PUTEREA CHEMĂRII </a:t>
            </a:r>
            <a:r>
              <a:rPr lang="ro-RO" sz="4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SALE</a:t>
            </a:r>
            <a:endParaRPr lang="ro-RO" sz="4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5" name="4 CuadroTexto"/>
          <p:cNvSpPr txBox="1"/>
          <p:nvPr/>
        </p:nvSpPr>
        <p:spPr>
          <a:xfrm>
            <a:off x="179512" y="744397"/>
            <a:ext cx="8784976" cy="1015663"/>
          </a:xfrm>
          <a:prstGeom prst="rect">
            <a:avLst/>
          </a:prstGeom>
          <a:noFill/>
        </p:spPr>
        <p:txBody>
          <a:bodyPr wrap="square" rtlCol="0">
            <a:spAutoFit/>
          </a:bodyPr>
          <a:lstStyle/>
          <a:p>
            <a:r>
              <a:rPr lang="ro-RO" sz="2000" b="1" dirty="0" smtClean="0"/>
              <a:t>Citește Matei 8:19-21 și 9:</a:t>
            </a:r>
            <a:r>
              <a:rPr lang="ro-RO" sz="2000" b="1" dirty="0" err="1" smtClean="0"/>
              <a:t>9</a:t>
            </a:r>
            <a:r>
              <a:rPr lang="ro-RO" sz="2000" b="1" dirty="0" smtClean="0"/>
              <a:t>. Observând </a:t>
            </a:r>
            <a:r>
              <a:rPr lang="ro-RO" sz="2000" b="1" dirty="0" smtClean="0"/>
              <a:t>cum a chemat Isus aceste persoane și modul în care, în unele cazuri, i-a avertizat de problemele cu care se vor confrunta, putem trage concluzia că a-L urma pe Isus </a:t>
            </a:r>
            <a:r>
              <a:rPr lang="ro-RO" sz="2000" b="1" dirty="0" smtClean="0"/>
              <a:t>implică:</a:t>
            </a:r>
            <a:endParaRPr lang="ro-RO" sz="2000" b="1" dirty="0"/>
          </a:p>
        </p:txBody>
      </p:sp>
      <p:graphicFrame>
        <p:nvGraphicFramePr>
          <p:cNvPr id="7" name="6 Diagrama"/>
          <p:cNvGraphicFramePr/>
          <p:nvPr>
            <p:extLst>
              <p:ext uri="{D42A27DB-BD31-4B8C-83A1-F6EECF244321}">
                <p14:modId xmlns:p14="http://schemas.microsoft.com/office/powerpoint/2010/main" xmlns="" val="232627133"/>
              </p:ext>
            </p:extLst>
          </p:nvPr>
        </p:nvGraphicFramePr>
        <p:xfrm>
          <a:off x="0" y="1788908"/>
          <a:ext cx="9144000" cy="4952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06911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graphicEl>
                                              <a:dgm id="{92FD116C-E705-4EF5-A449-733A94E18C14}"/>
                                            </p:graphicEl>
                                          </p:spTgt>
                                        </p:tgtEl>
                                        <p:attrNameLst>
                                          <p:attrName>style.visibility</p:attrName>
                                        </p:attrNameLst>
                                      </p:cBhvr>
                                      <p:to>
                                        <p:strVal val="visible"/>
                                      </p:to>
                                    </p:set>
                                    <p:animEffect transition="in" filter="fade">
                                      <p:cBhvr>
                                        <p:cTn id="23" dur="1000"/>
                                        <p:tgtEl>
                                          <p:spTgt spid="7">
                                            <p:graphicEl>
                                              <a:dgm id="{92FD116C-E705-4EF5-A449-733A94E18C14}"/>
                                            </p:graphicEl>
                                          </p:spTgt>
                                        </p:tgtEl>
                                      </p:cBhvr>
                                    </p:animEffect>
                                    <p:anim calcmode="lin" valueType="num">
                                      <p:cBhvr>
                                        <p:cTn id="24" dur="1000" fill="hold"/>
                                        <p:tgtEl>
                                          <p:spTgt spid="7">
                                            <p:graphicEl>
                                              <a:dgm id="{92FD116C-E705-4EF5-A449-733A94E18C14}"/>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92FD116C-E705-4EF5-A449-733A94E18C14}"/>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graphicEl>
                                              <a:dgm id="{E60F893A-60D6-42B9-885E-4BFA409C14F0}"/>
                                            </p:graphicEl>
                                          </p:spTgt>
                                        </p:tgtEl>
                                        <p:attrNameLst>
                                          <p:attrName>style.visibility</p:attrName>
                                        </p:attrNameLst>
                                      </p:cBhvr>
                                      <p:to>
                                        <p:strVal val="visible"/>
                                      </p:to>
                                    </p:set>
                                    <p:animEffect transition="in" filter="fade">
                                      <p:cBhvr>
                                        <p:cTn id="28" dur="1000"/>
                                        <p:tgtEl>
                                          <p:spTgt spid="7">
                                            <p:graphicEl>
                                              <a:dgm id="{E60F893A-60D6-42B9-885E-4BFA409C14F0}"/>
                                            </p:graphicEl>
                                          </p:spTgt>
                                        </p:tgtEl>
                                      </p:cBhvr>
                                    </p:animEffect>
                                    <p:anim calcmode="lin" valueType="num">
                                      <p:cBhvr>
                                        <p:cTn id="29" dur="1000" fill="hold"/>
                                        <p:tgtEl>
                                          <p:spTgt spid="7">
                                            <p:graphicEl>
                                              <a:dgm id="{E60F893A-60D6-42B9-885E-4BFA409C14F0}"/>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E60F893A-60D6-42B9-885E-4BFA409C14F0}"/>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graphicEl>
                                              <a:dgm id="{10161EC5-C198-4AC0-9247-66E3675203D6}"/>
                                            </p:graphicEl>
                                          </p:spTgt>
                                        </p:tgtEl>
                                        <p:attrNameLst>
                                          <p:attrName>style.visibility</p:attrName>
                                        </p:attrNameLst>
                                      </p:cBhvr>
                                      <p:to>
                                        <p:strVal val="visible"/>
                                      </p:to>
                                    </p:set>
                                    <p:animEffect transition="in" filter="fade">
                                      <p:cBhvr>
                                        <p:cTn id="33" dur="1000"/>
                                        <p:tgtEl>
                                          <p:spTgt spid="7">
                                            <p:graphicEl>
                                              <a:dgm id="{10161EC5-C198-4AC0-9247-66E3675203D6}"/>
                                            </p:graphicEl>
                                          </p:spTgt>
                                        </p:tgtEl>
                                      </p:cBhvr>
                                    </p:animEffect>
                                    <p:anim calcmode="lin" valueType="num">
                                      <p:cBhvr>
                                        <p:cTn id="34" dur="1000" fill="hold"/>
                                        <p:tgtEl>
                                          <p:spTgt spid="7">
                                            <p:graphicEl>
                                              <a:dgm id="{10161EC5-C198-4AC0-9247-66E3675203D6}"/>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10161EC5-C198-4AC0-9247-66E3675203D6}"/>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graphicEl>
                                              <a:dgm id="{DBF2BAC9-5569-497C-977D-C28ED8E0FF4B}"/>
                                            </p:graphicEl>
                                          </p:spTgt>
                                        </p:tgtEl>
                                        <p:attrNameLst>
                                          <p:attrName>style.visibility</p:attrName>
                                        </p:attrNameLst>
                                      </p:cBhvr>
                                      <p:to>
                                        <p:strVal val="visible"/>
                                      </p:to>
                                    </p:set>
                                    <p:animEffect transition="in" filter="fade">
                                      <p:cBhvr>
                                        <p:cTn id="40" dur="1000"/>
                                        <p:tgtEl>
                                          <p:spTgt spid="7">
                                            <p:graphicEl>
                                              <a:dgm id="{DBF2BAC9-5569-497C-977D-C28ED8E0FF4B}"/>
                                            </p:graphicEl>
                                          </p:spTgt>
                                        </p:tgtEl>
                                      </p:cBhvr>
                                    </p:animEffect>
                                    <p:anim calcmode="lin" valueType="num">
                                      <p:cBhvr>
                                        <p:cTn id="41" dur="1000" fill="hold"/>
                                        <p:tgtEl>
                                          <p:spTgt spid="7">
                                            <p:graphicEl>
                                              <a:dgm id="{DBF2BAC9-5569-497C-977D-C28ED8E0FF4B}"/>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DBF2BAC9-5569-497C-977D-C28ED8E0FF4B}"/>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graphicEl>
                                              <a:dgm id="{8AE2360A-A9DC-438B-9AB8-16B18B172EFA}"/>
                                            </p:graphicEl>
                                          </p:spTgt>
                                        </p:tgtEl>
                                        <p:attrNameLst>
                                          <p:attrName>style.visibility</p:attrName>
                                        </p:attrNameLst>
                                      </p:cBhvr>
                                      <p:to>
                                        <p:strVal val="visible"/>
                                      </p:to>
                                    </p:set>
                                    <p:animEffect transition="in" filter="fade">
                                      <p:cBhvr>
                                        <p:cTn id="45" dur="1000"/>
                                        <p:tgtEl>
                                          <p:spTgt spid="7">
                                            <p:graphicEl>
                                              <a:dgm id="{8AE2360A-A9DC-438B-9AB8-16B18B172EFA}"/>
                                            </p:graphicEl>
                                          </p:spTgt>
                                        </p:tgtEl>
                                      </p:cBhvr>
                                    </p:animEffect>
                                    <p:anim calcmode="lin" valueType="num">
                                      <p:cBhvr>
                                        <p:cTn id="46" dur="1000" fill="hold"/>
                                        <p:tgtEl>
                                          <p:spTgt spid="7">
                                            <p:graphicEl>
                                              <a:dgm id="{8AE2360A-A9DC-438B-9AB8-16B18B172EFA}"/>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8AE2360A-A9DC-438B-9AB8-16B18B172EFA}"/>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
                                            <p:graphicEl>
                                              <a:dgm id="{9E3616D9-4F64-44B4-83AF-416F08B65829}"/>
                                            </p:graphicEl>
                                          </p:spTgt>
                                        </p:tgtEl>
                                        <p:attrNameLst>
                                          <p:attrName>style.visibility</p:attrName>
                                        </p:attrNameLst>
                                      </p:cBhvr>
                                      <p:to>
                                        <p:strVal val="visible"/>
                                      </p:to>
                                    </p:set>
                                    <p:animEffect transition="in" filter="fade">
                                      <p:cBhvr>
                                        <p:cTn id="50" dur="1000"/>
                                        <p:tgtEl>
                                          <p:spTgt spid="7">
                                            <p:graphicEl>
                                              <a:dgm id="{9E3616D9-4F64-44B4-83AF-416F08B65829}"/>
                                            </p:graphicEl>
                                          </p:spTgt>
                                        </p:tgtEl>
                                      </p:cBhvr>
                                    </p:animEffect>
                                    <p:anim calcmode="lin" valueType="num">
                                      <p:cBhvr>
                                        <p:cTn id="51" dur="1000" fill="hold"/>
                                        <p:tgtEl>
                                          <p:spTgt spid="7">
                                            <p:graphicEl>
                                              <a:dgm id="{9E3616D9-4F64-44B4-83AF-416F08B65829}"/>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9E3616D9-4F64-44B4-83AF-416F08B65829}"/>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graphicEl>
                                              <a:dgm id="{6D46B169-D7A0-4E6A-A9B1-FD95250464E2}"/>
                                            </p:graphicEl>
                                          </p:spTgt>
                                        </p:tgtEl>
                                        <p:attrNameLst>
                                          <p:attrName>style.visibility</p:attrName>
                                        </p:attrNameLst>
                                      </p:cBhvr>
                                      <p:to>
                                        <p:strVal val="visible"/>
                                      </p:to>
                                    </p:set>
                                    <p:animEffect transition="in" filter="fade">
                                      <p:cBhvr>
                                        <p:cTn id="57" dur="1000"/>
                                        <p:tgtEl>
                                          <p:spTgt spid="7">
                                            <p:graphicEl>
                                              <a:dgm id="{6D46B169-D7A0-4E6A-A9B1-FD95250464E2}"/>
                                            </p:graphicEl>
                                          </p:spTgt>
                                        </p:tgtEl>
                                      </p:cBhvr>
                                    </p:animEffect>
                                    <p:anim calcmode="lin" valueType="num">
                                      <p:cBhvr>
                                        <p:cTn id="58" dur="1000" fill="hold"/>
                                        <p:tgtEl>
                                          <p:spTgt spid="7">
                                            <p:graphicEl>
                                              <a:dgm id="{6D46B169-D7A0-4E6A-A9B1-FD95250464E2}"/>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6D46B169-D7A0-4E6A-A9B1-FD95250464E2}"/>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graphicEl>
                                              <a:dgm id="{D85596CA-F96B-4507-8489-460DD9283512}"/>
                                            </p:graphicEl>
                                          </p:spTgt>
                                        </p:tgtEl>
                                        <p:attrNameLst>
                                          <p:attrName>style.visibility</p:attrName>
                                        </p:attrNameLst>
                                      </p:cBhvr>
                                      <p:to>
                                        <p:strVal val="visible"/>
                                      </p:to>
                                    </p:set>
                                    <p:animEffect transition="in" filter="fade">
                                      <p:cBhvr>
                                        <p:cTn id="62" dur="1000"/>
                                        <p:tgtEl>
                                          <p:spTgt spid="7">
                                            <p:graphicEl>
                                              <a:dgm id="{D85596CA-F96B-4507-8489-460DD9283512}"/>
                                            </p:graphicEl>
                                          </p:spTgt>
                                        </p:tgtEl>
                                      </p:cBhvr>
                                    </p:animEffect>
                                    <p:anim calcmode="lin" valueType="num">
                                      <p:cBhvr>
                                        <p:cTn id="63" dur="1000" fill="hold"/>
                                        <p:tgtEl>
                                          <p:spTgt spid="7">
                                            <p:graphicEl>
                                              <a:dgm id="{D85596CA-F96B-4507-8489-460DD9283512}"/>
                                            </p:graphicEl>
                                          </p:spTgt>
                                        </p:tgtEl>
                                        <p:attrNameLst>
                                          <p:attrName>ppt_x</p:attrName>
                                        </p:attrNameLst>
                                      </p:cBhvr>
                                      <p:tavLst>
                                        <p:tav tm="0">
                                          <p:val>
                                            <p:strVal val="#ppt_x"/>
                                          </p:val>
                                        </p:tav>
                                        <p:tav tm="100000">
                                          <p:val>
                                            <p:strVal val="#ppt_x"/>
                                          </p:val>
                                        </p:tav>
                                      </p:tavLst>
                                    </p:anim>
                                    <p:anim calcmode="lin" valueType="num">
                                      <p:cBhvr>
                                        <p:cTn id="64" dur="1000" fill="hold"/>
                                        <p:tgtEl>
                                          <p:spTgt spid="7">
                                            <p:graphicEl>
                                              <a:dgm id="{D85596CA-F96B-4507-8489-460DD9283512}"/>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graphicEl>
                                              <a:dgm id="{C2B32124-E2B3-4613-8DAF-A71F866F2593}"/>
                                            </p:graphicEl>
                                          </p:spTgt>
                                        </p:tgtEl>
                                        <p:attrNameLst>
                                          <p:attrName>style.visibility</p:attrName>
                                        </p:attrNameLst>
                                      </p:cBhvr>
                                      <p:to>
                                        <p:strVal val="visible"/>
                                      </p:to>
                                    </p:set>
                                    <p:animEffect transition="in" filter="fade">
                                      <p:cBhvr>
                                        <p:cTn id="67" dur="1000"/>
                                        <p:tgtEl>
                                          <p:spTgt spid="7">
                                            <p:graphicEl>
                                              <a:dgm id="{C2B32124-E2B3-4613-8DAF-A71F866F2593}"/>
                                            </p:graphicEl>
                                          </p:spTgt>
                                        </p:tgtEl>
                                      </p:cBhvr>
                                    </p:animEffect>
                                    <p:anim calcmode="lin" valueType="num">
                                      <p:cBhvr>
                                        <p:cTn id="68" dur="1000" fill="hold"/>
                                        <p:tgtEl>
                                          <p:spTgt spid="7">
                                            <p:graphicEl>
                                              <a:dgm id="{C2B32124-E2B3-4613-8DAF-A71F866F2593}"/>
                                            </p:graphicEl>
                                          </p:spTgt>
                                        </p:tgtEl>
                                        <p:attrNameLst>
                                          <p:attrName>ppt_x</p:attrName>
                                        </p:attrNameLst>
                                      </p:cBhvr>
                                      <p:tavLst>
                                        <p:tav tm="0">
                                          <p:val>
                                            <p:strVal val="#ppt_x"/>
                                          </p:val>
                                        </p:tav>
                                        <p:tav tm="100000">
                                          <p:val>
                                            <p:strVal val="#ppt_x"/>
                                          </p:val>
                                        </p:tav>
                                      </p:tavLst>
                                    </p:anim>
                                    <p:anim calcmode="lin" valueType="num">
                                      <p:cBhvr>
                                        <p:cTn id="69" dur="1000" fill="hold"/>
                                        <p:tgtEl>
                                          <p:spTgt spid="7">
                                            <p:graphicEl>
                                              <a:dgm id="{C2B32124-E2B3-4613-8DAF-A71F866F259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7"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75656" y="583900"/>
            <a:ext cx="6984776" cy="5416868"/>
          </a:xfrm>
          <a:prstGeom prst="rect">
            <a:avLst/>
          </a:prstGeom>
        </p:spPr>
        <p:txBody>
          <a:bodyPr wrap="square">
            <a:spAutoFit/>
          </a:bodyPr>
          <a:lstStyle/>
          <a:p>
            <a:pPr indent="355600" algn="just"/>
            <a:r>
              <a:rPr lang="ro-RO" sz="2200" dirty="0" smtClean="0">
                <a:latin typeface="Arial (Corp)"/>
              </a:rPr>
              <a:t>«</a:t>
            </a:r>
            <a:r>
              <a:rPr lang="ro-RO" sz="2000" b="1" dirty="0" smtClean="0">
                <a:latin typeface="Arial (Corp)"/>
              </a:rPr>
              <a:t>Mai sunt şi din aceia care au cunoscut iubirea plină de iertare a Domnului Hristos şi care în adevăr doresc să fie copii ai lui Dumnezeu şi totuşi îşi dau seama de nedesăvârşirea caracterului lor, de viaţa lor plină de greşeli şi încep să se îndoiască de faptul că inimile lor au fost cu adevărat reînnoite prin Duhul Sfânt. Unora ca aceştia le spun: Nu daţi înapoi cuprinşi de disperare! Va trebui adesea să ne plecăm şi să plângem la picioarele Domnului Hristos din cauza scăderilor şi greşelilor noastre, dar nu trebuie să ne descurajăm. Chiar dacă suntem biruiţi de vrăjmaş, nu suntem lepădaţi, nu suntem uitaţi şi respinşi de Dumnezeu... Rugaţi-vă cu mai multă căldură; credeţi mai mult! Şi atunci când vom ajunge să nu ne mai punem încredere în propria noastră putere, să ne prindem puternic de Răscumpărătorul nostru, atunci îl vom lăuda pe El, care este sănătatea fiinţei noastre</a:t>
            </a:r>
            <a:r>
              <a:rPr lang="ro-RO" sz="2400" b="1" dirty="0" smtClean="0">
                <a:latin typeface="Arial (Corp)"/>
              </a:rPr>
              <a:t>.</a:t>
            </a:r>
            <a:r>
              <a:rPr lang="ro-RO" sz="2200" dirty="0" smtClean="0">
                <a:latin typeface="Arial (Corp)"/>
              </a:rPr>
              <a:t>»</a:t>
            </a:r>
            <a:endParaRPr lang="ro-RO" sz="2200" dirty="0">
              <a:latin typeface="Arial (Corp)"/>
            </a:endParaRPr>
          </a:p>
        </p:txBody>
      </p:sp>
      <p:sp>
        <p:nvSpPr>
          <p:cNvPr id="3" name="2 CuadroTexto"/>
          <p:cNvSpPr txBox="1"/>
          <p:nvPr/>
        </p:nvSpPr>
        <p:spPr>
          <a:xfrm>
            <a:off x="5647803" y="6021288"/>
            <a:ext cx="2812629" cy="307777"/>
          </a:xfrm>
          <a:prstGeom prst="rect">
            <a:avLst/>
          </a:prstGeom>
          <a:noFill/>
        </p:spPr>
        <p:txBody>
          <a:bodyPr wrap="none" rtlCol="0">
            <a:spAutoFit/>
          </a:bodyPr>
          <a:lstStyle/>
          <a:p>
            <a:pPr algn="r"/>
            <a:r>
              <a:rPr lang="ro-RO" sz="1400" b="1" smtClean="0"/>
              <a:t>E.G.W. (Calea </a:t>
            </a:r>
            <a:r>
              <a:rPr lang="ro-RO" sz="1400" b="1" smtClean="0"/>
              <a:t>către </a:t>
            </a:r>
            <a:r>
              <a:rPr lang="ro-RO" sz="1400" b="1" smtClean="0"/>
              <a:t>Hristos</a:t>
            </a:r>
            <a:r>
              <a:rPr lang="ro-RO" sz="1400" b="1" smtClean="0"/>
              <a:t>, </a:t>
            </a:r>
            <a:r>
              <a:rPr lang="ro-RO" sz="1400" b="1" smtClean="0"/>
              <a:t>pa</a:t>
            </a:r>
            <a:r>
              <a:rPr lang="ro-RO" sz="1400" b="1" smtClean="0"/>
              <a:t>g. </a:t>
            </a:r>
            <a:r>
              <a:rPr lang="ro-RO" sz="1400" b="1" smtClean="0"/>
              <a:t>64</a:t>
            </a:r>
            <a:r>
              <a:rPr lang="ro-RO" sz="1400" b="1" smtClean="0"/>
              <a:t>)</a:t>
            </a:r>
            <a:endParaRPr lang="ro-RO" sz="1400" b="1"/>
          </a:p>
        </p:txBody>
      </p:sp>
    </p:spTree>
    <p:extLst>
      <p:ext uri="{BB962C8B-B14F-4D97-AF65-F5344CB8AC3E}">
        <p14:creationId xmlns:p14="http://schemas.microsoft.com/office/powerpoint/2010/main" xmlns="" val="3309283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1265</Words>
  <Application>Microsoft Office PowerPoint</Application>
  <PresentationFormat>Expunere pe ecran (4:3)</PresentationFormat>
  <Paragraphs>47</Paragraphs>
  <Slides>9</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Credinta si vindecarea</dc:title>
  <dc:subject>Studiu Biblic, Trim. II, 2016 – Evanghelia dupa Matei</dc:subject>
  <dc:creator>Sergio Fustero Carreras</dc:creator>
  <cp:keywords>http://www.fustero.net/es/index_ro.php</cp:keywords>
  <cp:lastModifiedBy>Administrator</cp:lastModifiedBy>
  <cp:revision>74</cp:revision>
  <dcterms:created xsi:type="dcterms:W3CDTF">2016-04-10T08:47:20Z</dcterms:created>
  <dcterms:modified xsi:type="dcterms:W3CDTF">2016-04-18T08:35:34Z</dcterms:modified>
</cp:coreProperties>
</file>