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68" r:id="rId2"/>
    <p:sldId id="257" r:id="rId3"/>
    <p:sldId id="258" r:id="rId4"/>
    <p:sldId id="269" r:id="rId5"/>
    <p:sldId id="261" r:id="rId6"/>
    <p:sldId id="260" r:id="rId7"/>
    <p:sldId id="270" r:id="rId8"/>
    <p:sldId id="267" r:id="rId9"/>
    <p:sldId id="271"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C4F52"/>
    <a:srgbClr val="BBEFB7"/>
    <a:srgbClr val="A1E99B"/>
    <a:srgbClr val="B7FFB7"/>
    <a:srgbClr val="004800"/>
    <a:srgbClr val="00A8A4"/>
    <a:srgbClr val="005A58"/>
    <a:srgbClr val="007E7B"/>
    <a:srgbClr val="002A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ABB16-5470-49F3-BAF3-A2C36BE96EC5}" type="doc">
      <dgm:prSet loTypeId="urn:microsoft.com/office/officeart/2008/layout/CircularPictureCallout" loCatId="picture" qsTypeId="urn:microsoft.com/office/officeart/2005/8/quickstyle/3d3" qsCatId="3D" csTypeId="urn:microsoft.com/office/officeart/2005/8/colors/accent0_2" csCatId="mainScheme" phldr="1"/>
      <dgm:spPr/>
    </dgm:pt>
    <dgm:pt modelId="{897CCA74-717E-40C8-A4E1-E0D4D943B6BA}">
      <dgm:prSet phldrT="[Texto]" custT="1"/>
      <dgm:spPr/>
      <dgm:t>
        <a:bodyPr/>
        <a:lstStyle/>
        <a:p>
          <a:endParaRPr lang="es-ES" sz="2000" b="1" dirty="0">
            <a:solidFill>
              <a:schemeClr val="accent3">
                <a:lumMod val="50000"/>
              </a:schemeClr>
            </a:solidFill>
          </a:endParaRPr>
        </a:p>
      </dgm:t>
    </dgm:pt>
    <dgm:pt modelId="{EBA23E01-C0BC-47DA-9516-71D1424846AE}" type="parTrans" cxnId="{EB58F1CC-3582-45A9-BABE-D3EE025EE2A9}">
      <dgm:prSet/>
      <dgm:spPr/>
      <dgm:t>
        <a:bodyPr/>
        <a:lstStyle/>
        <a:p>
          <a:endParaRPr lang="es-ES" sz="2000" b="1">
            <a:solidFill>
              <a:schemeClr val="accent3">
                <a:lumMod val="50000"/>
              </a:schemeClr>
            </a:solidFill>
          </a:endParaRPr>
        </a:p>
      </dgm:t>
    </dgm:pt>
    <dgm:pt modelId="{EF191D94-E260-48E8-8CCD-2D64CDC81C85}" type="sibTrans" cxnId="{EB58F1CC-3582-45A9-BABE-D3EE025EE2A9}">
      <dgm:prSet custT="1"/>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sz="2000" b="1">
            <a:solidFill>
              <a:schemeClr val="accent3">
                <a:lumMod val="50000"/>
              </a:schemeClr>
            </a:solidFill>
          </a:endParaRPr>
        </a:p>
      </dgm:t>
    </dgm:pt>
    <dgm:pt modelId="{D8E4C826-E2F7-4C5B-8A83-973B29C9C74E}">
      <dgm:prSet phldrT="[Texto]" custT="1"/>
      <dgm:spPr/>
      <dgm:t>
        <a:bodyPr/>
        <a:lstStyle/>
        <a:p>
          <a:r>
            <a:rPr lang="ro-RO" sz="2000" b="1" dirty="0" smtClean="0">
              <a:solidFill>
                <a:schemeClr val="accent3">
                  <a:lumMod val="50000"/>
                </a:schemeClr>
              </a:solidFill>
            </a:rPr>
            <a:t>Vinde tot ce are</a:t>
          </a:r>
          <a:endParaRPr lang="es-ES" sz="2000" b="1" dirty="0">
            <a:solidFill>
              <a:schemeClr val="accent3">
                <a:lumMod val="50000"/>
              </a:schemeClr>
            </a:solidFill>
          </a:endParaRPr>
        </a:p>
      </dgm:t>
    </dgm:pt>
    <dgm:pt modelId="{1233D457-73B1-431B-94F8-918E40A2A831}" type="parTrans" cxnId="{98DA4EF5-A691-4640-94D8-73D8640C6FEA}">
      <dgm:prSet/>
      <dgm:spPr/>
      <dgm:t>
        <a:bodyPr/>
        <a:lstStyle/>
        <a:p>
          <a:endParaRPr lang="es-ES" sz="2000" b="1">
            <a:solidFill>
              <a:schemeClr val="accent3">
                <a:lumMod val="50000"/>
              </a:schemeClr>
            </a:solidFill>
          </a:endParaRPr>
        </a:p>
      </dgm:t>
    </dgm:pt>
    <dgm:pt modelId="{1BBE1260-D1D0-425D-B60B-A7547C1C8A81}" type="sibTrans" cxnId="{98DA4EF5-A691-4640-94D8-73D8640C6FEA}">
      <dgm:prSet custT="1"/>
      <dgm:spPr>
        <a:solidFill>
          <a:schemeClr val="accent1">
            <a:lumMod val="50000"/>
          </a:schemeClr>
        </a:solidFill>
      </dgm:spPr>
      <dgm:t>
        <a:bodyPr/>
        <a:lstStyle/>
        <a:p>
          <a:endParaRPr lang="es-ES" sz="2000" b="1">
            <a:solidFill>
              <a:schemeClr val="accent3">
                <a:lumMod val="50000"/>
              </a:schemeClr>
            </a:solidFill>
          </a:endParaRPr>
        </a:p>
      </dgm:t>
    </dgm:pt>
    <dgm:pt modelId="{C8F528C1-C68F-44E0-82BA-0408F4DC63DA}">
      <dgm:prSet phldrT="[Texto]" custT="1"/>
      <dgm:spPr/>
      <dgm:t>
        <a:bodyPr/>
        <a:lstStyle/>
        <a:p>
          <a:r>
            <a:rPr lang="ro-RO" sz="2000" b="1" dirty="0" smtClean="0">
              <a:solidFill>
                <a:schemeClr val="accent3">
                  <a:lumMod val="50000"/>
                </a:schemeClr>
              </a:solidFill>
            </a:rPr>
            <a:t>Cumpără terenul</a:t>
          </a:r>
          <a:endParaRPr lang="es-ES" sz="2000" b="1" dirty="0">
            <a:solidFill>
              <a:schemeClr val="accent3">
                <a:lumMod val="50000"/>
              </a:schemeClr>
            </a:solidFill>
          </a:endParaRPr>
        </a:p>
      </dgm:t>
    </dgm:pt>
    <dgm:pt modelId="{88C5DEFE-BAD4-452E-B488-5D350ED2844F}" type="parTrans" cxnId="{055B2E41-39A7-40C1-ABBC-987D35903813}">
      <dgm:prSet/>
      <dgm:spPr/>
      <dgm:t>
        <a:bodyPr/>
        <a:lstStyle/>
        <a:p>
          <a:endParaRPr lang="es-ES" sz="2000" b="1">
            <a:solidFill>
              <a:schemeClr val="accent3">
                <a:lumMod val="50000"/>
              </a:schemeClr>
            </a:solidFill>
          </a:endParaRPr>
        </a:p>
      </dgm:t>
    </dgm:pt>
    <dgm:pt modelId="{E7873105-359D-4FDA-952C-8C9C2282E400}" type="sibTrans" cxnId="{055B2E41-39A7-40C1-ABBC-987D35903813}">
      <dgm:prSet/>
      <dgm:spPr>
        <a:solidFill>
          <a:schemeClr val="bg2">
            <a:lumMod val="25000"/>
          </a:schemeClr>
        </a:solidFill>
      </dgm:spPr>
      <dgm:t>
        <a:bodyPr/>
        <a:lstStyle/>
        <a:p>
          <a:endParaRPr lang="es-ES" sz="2000" b="1">
            <a:solidFill>
              <a:schemeClr val="accent3">
                <a:lumMod val="50000"/>
              </a:schemeClr>
            </a:solidFill>
          </a:endParaRPr>
        </a:p>
      </dgm:t>
    </dgm:pt>
    <dgm:pt modelId="{D3519514-2FCF-44E0-8F4C-F80CE374FEC7}">
      <dgm:prSet phldrT="[Texto]" custT="1"/>
      <dgm:spPr/>
      <dgm:t>
        <a:bodyPr/>
        <a:lstStyle/>
        <a:p>
          <a:r>
            <a:rPr lang="ro-RO" sz="2000" b="1" dirty="0" smtClean="0">
              <a:solidFill>
                <a:schemeClr val="accent3">
                  <a:lumMod val="50000"/>
                </a:schemeClr>
              </a:solidFill>
            </a:rPr>
            <a:t>Omul găsește o comoară ascunsă în pământ</a:t>
          </a:r>
          <a:endParaRPr lang="es-ES" sz="2000" b="1" dirty="0">
            <a:solidFill>
              <a:schemeClr val="accent3">
                <a:lumMod val="50000"/>
              </a:schemeClr>
            </a:solidFill>
          </a:endParaRPr>
        </a:p>
      </dgm:t>
    </dgm:pt>
    <dgm:pt modelId="{76908C1D-A7B7-40DA-846E-F246CB1DF86F}" type="parTrans" cxnId="{C84F7D43-5A32-41EB-9344-D077A7EA389F}">
      <dgm:prSet/>
      <dgm:spPr/>
      <dgm:t>
        <a:bodyPr/>
        <a:lstStyle/>
        <a:p>
          <a:endParaRPr lang="es-ES">
            <a:solidFill>
              <a:schemeClr val="accent3">
                <a:lumMod val="50000"/>
              </a:schemeClr>
            </a:solidFill>
          </a:endParaRPr>
        </a:p>
      </dgm:t>
    </dgm:pt>
    <dgm:pt modelId="{F286CC91-92F6-4DCB-8038-977FACB70C02}" type="sibTrans" cxnId="{C84F7D43-5A32-41EB-9344-D077A7EA389F}">
      <dgm:prSet/>
      <dgm:spPr>
        <a:solidFill>
          <a:schemeClr val="accent2">
            <a:lumMod val="75000"/>
          </a:schemeClr>
        </a:solidFill>
      </dgm:spPr>
      <dgm:t>
        <a:bodyPr/>
        <a:lstStyle/>
        <a:p>
          <a:endParaRPr lang="es-ES">
            <a:solidFill>
              <a:schemeClr val="accent3">
                <a:lumMod val="50000"/>
              </a:schemeClr>
            </a:solidFill>
          </a:endParaRPr>
        </a:p>
      </dgm:t>
    </dgm:pt>
    <dgm:pt modelId="{7B36F2AD-8445-4CF4-8831-3FF704151C5C}" type="pres">
      <dgm:prSet presAssocID="{86DABB16-5470-49F3-BAF3-A2C36BE96EC5}" presName="Name0" presStyleCnt="0">
        <dgm:presLayoutVars>
          <dgm:chMax val="7"/>
          <dgm:chPref val="7"/>
          <dgm:dir val="rev"/>
        </dgm:presLayoutVars>
      </dgm:prSet>
      <dgm:spPr/>
    </dgm:pt>
    <dgm:pt modelId="{30FCC89B-F14C-4DDC-87F5-829DB46E77FF}" type="pres">
      <dgm:prSet presAssocID="{86DABB16-5470-49F3-BAF3-A2C36BE96EC5}" presName="Name1" presStyleCnt="0"/>
      <dgm:spPr/>
    </dgm:pt>
    <dgm:pt modelId="{129BD1C5-2F4C-42DA-A4CC-19F281B98E30}" type="pres">
      <dgm:prSet presAssocID="{EF191D94-E260-48E8-8CCD-2D64CDC81C85}" presName="picture_1" presStyleCnt="0"/>
      <dgm:spPr/>
    </dgm:pt>
    <dgm:pt modelId="{B4FB0875-6A0B-4262-856C-6F08EED66DD6}" type="pres">
      <dgm:prSet presAssocID="{EF191D94-E260-48E8-8CCD-2D64CDC81C85}" presName="pictureRepeatNode" presStyleLbl="alignImgPlace1" presStyleIdx="0" presStyleCnt="4" custScaleX="122612" custLinFactNeighborX="-5653"/>
      <dgm:spPr>
        <a:prstGeom prst="roundRect">
          <a:avLst/>
        </a:prstGeom>
      </dgm:spPr>
      <dgm:t>
        <a:bodyPr/>
        <a:lstStyle/>
        <a:p>
          <a:endParaRPr lang="es-ES"/>
        </a:p>
      </dgm:t>
    </dgm:pt>
    <dgm:pt modelId="{58D42CDB-E31F-4FE6-B802-67B5091EF335}" type="pres">
      <dgm:prSet presAssocID="{897CCA74-717E-40C8-A4E1-E0D4D943B6BA}" presName="text_1" presStyleLbl="node1" presStyleIdx="0" presStyleCnt="0">
        <dgm:presLayoutVars>
          <dgm:bulletEnabled val="1"/>
        </dgm:presLayoutVars>
      </dgm:prSet>
      <dgm:spPr/>
      <dgm:t>
        <a:bodyPr/>
        <a:lstStyle/>
        <a:p>
          <a:endParaRPr lang="es-ES"/>
        </a:p>
      </dgm:t>
    </dgm:pt>
    <dgm:pt modelId="{1EA2BC0F-6DDF-491A-8382-A336F25AC61A}" type="pres">
      <dgm:prSet presAssocID="{F286CC91-92F6-4DCB-8038-977FACB70C02}" presName="picture_2" presStyleCnt="0"/>
      <dgm:spPr/>
    </dgm:pt>
    <dgm:pt modelId="{C59C8255-F885-406E-8A4E-55E3E8EF2396}" type="pres">
      <dgm:prSet presAssocID="{F286CC91-92F6-4DCB-8038-977FACB70C02}" presName="pictureRepeatNode" presStyleLbl="alignImgPlace1" presStyleIdx="1" presStyleCnt="4"/>
      <dgm:spPr/>
      <dgm:t>
        <a:bodyPr/>
        <a:lstStyle/>
        <a:p>
          <a:endParaRPr lang="es-ES"/>
        </a:p>
      </dgm:t>
    </dgm:pt>
    <dgm:pt modelId="{B0D6D8BD-98B6-4049-B824-ED6D2489FF52}" type="pres">
      <dgm:prSet presAssocID="{D3519514-2FCF-44E0-8F4C-F80CE374FEC7}" presName="line_2" presStyleLbl="parChTrans1D1" presStyleIdx="0" presStyleCnt="3"/>
      <dgm:spPr/>
    </dgm:pt>
    <dgm:pt modelId="{3DBF65B6-187F-42C6-8F0F-BDB086F7B8EF}" type="pres">
      <dgm:prSet presAssocID="{D3519514-2FCF-44E0-8F4C-F80CE374FEC7}" presName="textparent_2" presStyleLbl="node1" presStyleIdx="0" presStyleCnt="0"/>
      <dgm:spPr/>
    </dgm:pt>
    <dgm:pt modelId="{551FE3D2-7A27-48B0-8648-038C25EC3113}" type="pres">
      <dgm:prSet presAssocID="{D3519514-2FCF-44E0-8F4C-F80CE374FEC7}" presName="text_2" presStyleLbl="revTx" presStyleIdx="0" presStyleCnt="3">
        <dgm:presLayoutVars>
          <dgm:bulletEnabled val="1"/>
        </dgm:presLayoutVars>
      </dgm:prSet>
      <dgm:spPr/>
      <dgm:t>
        <a:bodyPr/>
        <a:lstStyle/>
        <a:p>
          <a:endParaRPr lang="es-ES"/>
        </a:p>
      </dgm:t>
    </dgm:pt>
    <dgm:pt modelId="{812305E6-A9CE-445D-8642-83F9B7A648E4}" type="pres">
      <dgm:prSet presAssocID="{1BBE1260-D1D0-425D-B60B-A7547C1C8A81}" presName="picture_3" presStyleCnt="0"/>
      <dgm:spPr/>
    </dgm:pt>
    <dgm:pt modelId="{152FCDCC-6F49-4101-AF0F-0C2D5BC65FD3}" type="pres">
      <dgm:prSet presAssocID="{1BBE1260-D1D0-425D-B60B-A7547C1C8A81}" presName="pictureRepeatNode" presStyleLbl="alignImgPlace1" presStyleIdx="2" presStyleCnt="4"/>
      <dgm:spPr/>
      <dgm:t>
        <a:bodyPr/>
        <a:lstStyle/>
        <a:p>
          <a:endParaRPr lang="es-ES"/>
        </a:p>
      </dgm:t>
    </dgm:pt>
    <dgm:pt modelId="{8D4BE782-62CB-472B-BEAB-1ED1CBEB06E2}" type="pres">
      <dgm:prSet presAssocID="{D8E4C826-E2F7-4C5B-8A83-973B29C9C74E}" presName="line_3" presStyleLbl="parChTrans1D1" presStyleIdx="1" presStyleCnt="3"/>
      <dgm:spPr/>
    </dgm:pt>
    <dgm:pt modelId="{4DF06182-EBA4-4BC1-8DF4-45CC747283DB}" type="pres">
      <dgm:prSet presAssocID="{D8E4C826-E2F7-4C5B-8A83-973B29C9C74E}" presName="textparent_3" presStyleLbl="node1" presStyleIdx="0" presStyleCnt="0"/>
      <dgm:spPr/>
    </dgm:pt>
    <dgm:pt modelId="{81C046FF-2E59-4E3A-B0EF-622BB3D78C8D}" type="pres">
      <dgm:prSet presAssocID="{D8E4C826-E2F7-4C5B-8A83-973B29C9C74E}" presName="text_3" presStyleLbl="revTx" presStyleIdx="1" presStyleCnt="3">
        <dgm:presLayoutVars>
          <dgm:bulletEnabled val="1"/>
        </dgm:presLayoutVars>
      </dgm:prSet>
      <dgm:spPr/>
      <dgm:t>
        <a:bodyPr/>
        <a:lstStyle/>
        <a:p>
          <a:endParaRPr lang="es-ES"/>
        </a:p>
      </dgm:t>
    </dgm:pt>
    <dgm:pt modelId="{45E32BD0-2EA7-4274-ABA2-FF8465493384}" type="pres">
      <dgm:prSet presAssocID="{E7873105-359D-4FDA-952C-8C9C2282E400}" presName="picture_4" presStyleCnt="0"/>
      <dgm:spPr/>
    </dgm:pt>
    <dgm:pt modelId="{1AFF14FA-AF1D-4F5F-AEF5-6BCF634E0734}" type="pres">
      <dgm:prSet presAssocID="{E7873105-359D-4FDA-952C-8C9C2282E400}" presName="pictureRepeatNode" presStyleLbl="alignImgPlace1" presStyleIdx="3" presStyleCnt="4"/>
      <dgm:spPr/>
      <dgm:t>
        <a:bodyPr/>
        <a:lstStyle/>
        <a:p>
          <a:endParaRPr lang="es-ES"/>
        </a:p>
      </dgm:t>
    </dgm:pt>
    <dgm:pt modelId="{EFAD43A6-88D1-4155-9E93-062379B83F51}" type="pres">
      <dgm:prSet presAssocID="{C8F528C1-C68F-44E0-82BA-0408F4DC63DA}" presName="line_4" presStyleLbl="parChTrans1D1" presStyleIdx="2" presStyleCnt="3"/>
      <dgm:spPr/>
    </dgm:pt>
    <dgm:pt modelId="{4C08739B-FEAB-4D5B-BF5A-4CAE5514BB62}" type="pres">
      <dgm:prSet presAssocID="{C8F528C1-C68F-44E0-82BA-0408F4DC63DA}" presName="textparent_4" presStyleLbl="node1" presStyleIdx="0" presStyleCnt="0"/>
      <dgm:spPr/>
    </dgm:pt>
    <dgm:pt modelId="{10501CF9-B7F7-47AC-8C96-3A0AF3EC0BAD}" type="pres">
      <dgm:prSet presAssocID="{C8F528C1-C68F-44E0-82BA-0408F4DC63DA}" presName="text_4" presStyleLbl="revTx" presStyleIdx="2" presStyleCnt="3">
        <dgm:presLayoutVars>
          <dgm:bulletEnabled val="1"/>
        </dgm:presLayoutVars>
      </dgm:prSet>
      <dgm:spPr/>
      <dgm:t>
        <a:bodyPr/>
        <a:lstStyle/>
        <a:p>
          <a:endParaRPr lang="es-ES"/>
        </a:p>
      </dgm:t>
    </dgm:pt>
  </dgm:ptLst>
  <dgm:cxnLst>
    <dgm:cxn modelId="{5B7E3A7D-93E0-401C-946E-E3EC306641CB}" type="presOf" srcId="{C8F528C1-C68F-44E0-82BA-0408F4DC63DA}" destId="{10501CF9-B7F7-47AC-8C96-3A0AF3EC0BAD}" srcOrd="0" destOrd="0" presId="urn:microsoft.com/office/officeart/2008/layout/CircularPictureCallout"/>
    <dgm:cxn modelId="{02D03953-4AD9-44F2-868E-CC0AC2C475BC}" type="presOf" srcId="{F286CC91-92F6-4DCB-8038-977FACB70C02}" destId="{C59C8255-F885-406E-8A4E-55E3E8EF2396}" srcOrd="0" destOrd="0" presId="urn:microsoft.com/office/officeart/2008/layout/CircularPictureCallout"/>
    <dgm:cxn modelId="{98DA4EF5-A691-4640-94D8-73D8640C6FEA}" srcId="{86DABB16-5470-49F3-BAF3-A2C36BE96EC5}" destId="{D8E4C826-E2F7-4C5B-8A83-973B29C9C74E}" srcOrd="2" destOrd="0" parTransId="{1233D457-73B1-431B-94F8-918E40A2A831}" sibTransId="{1BBE1260-D1D0-425D-B60B-A7547C1C8A81}"/>
    <dgm:cxn modelId="{EB58F1CC-3582-45A9-BABE-D3EE025EE2A9}" srcId="{86DABB16-5470-49F3-BAF3-A2C36BE96EC5}" destId="{897CCA74-717E-40C8-A4E1-E0D4D943B6BA}" srcOrd="0" destOrd="0" parTransId="{EBA23E01-C0BC-47DA-9516-71D1424846AE}" sibTransId="{EF191D94-E260-48E8-8CCD-2D64CDC81C85}"/>
    <dgm:cxn modelId="{4A84957B-D1B9-4970-B280-5BF8F9D8DA91}" type="presOf" srcId="{86DABB16-5470-49F3-BAF3-A2C36BE96EC5}" destId="{7B36F2AD-8445-4CF4-8831-3FF704151C5C}" srcOrd="0" destOrd="0" presId="urn:microsoft.com/office/officeart/2008/layout/CircularPictureCallout"/>
    <dgm:cxn modelId="{2CE45CBC-A4C5-4F5B-A9F6-82E21C613F72}" type="presOf" srcId="{897CCA74-717E-40C8-A4E1-E0D4D943B6BA}" destId="{58D42CDB-E31F-4FE6-B802-67B5091EF335}" srcOrd="0" destOrd="0" presId="urn:microsoft.com/office/officeart/2008/layout/CircularPictureCallout"/>
    <dgm:cxn modelId="{6A05E9F2-5254-42E1-ACB7-8F3FD626CAB5}" type="presOf" srcId="{D8E4C826-E2F7-4C5B-8A83-973B29C9C74E}" destId="{81C046FF-2E59-4E3A-B0EF-622BB3D78C8D}" srcOrd="0" destOrd="0" presId="urn:microsoft.com/office/officeart/2008/layout/CircularPictureCallout"/>
    <dgm:cxn modelId="{6703E71D-D9FC-4C91-A8B8-7081E56E1310}" type="presOf" srcId="{D3519514-2FCF-44E0-8F4C-F80CE374FEC7}" destId="{551FE3D2-7A27-48B0-8648-038C25EC3113}" srcOrd="0" destOrd="0" presId="urn:microsoft.com/office/officeart/2008/layout/CircularPictureCallout"/>
    <dgm:cxn modelId="{D7420A0A-2233-4A0E-B086-71948E901328}" type="presOf" srcId="{1BBE1260-D1D0-425D-B60B-A7547C1C8A81}" destId="{152FCDCC-6F49-4101-AF0F-0C2D5BC65FD3}" srcOrd="0" destOrd="0" presId="urn:microsoft.com/office/officeart/2008/layout/CircularPictureCallout"/>
    <dgm:cxn modelId="{122F8872-B310-45A9-BAAC-62CE335D83A2}" type="presOf" srcId="{E7873105-359D-4FDA-952C-8C9C2282E400}" destId="{1AFF14FA-AF1D-4F5F-AEF5-6BCF634E0734}" srcOrd="0" destOrd="0" presId="urn:microsoft.com/office/officeart/2008/layout/CircularPictureCallout"/>
    <dgm:cxn modelId="{A0A014F8-F6D9-4234-A490-850CFD5CF752}" type="presOf" srcId="{EF191D94-E260-48E8-8CCD-2D64CDC81C85}" destId="{B4FB0875-6A0B-4262-856C-6F08EED66DD6}" srcOrd="0" destOrd="0" presId="urn:microsoft.com/office/officeart/2008/layout/CircularPictureCallout"/>
    <dgm:cxn modelId="{055B2E41-39A7-40C1-ABBC-987D35903813}" srcId="{86DABB16-5470-49F3-BAF3-A2C36BE96EC5}" destId="{C8F528C1-C68F-44E0-82BA-0408F4DC63DA}" srcOrd="3" destOrd="0" parTransId="{88C5DEFE-BAD4-452E-B488-5D350ED2844F}" sibTransId="{E7873105-359D-4FDA-952C-8C9C2282E400}"/>
    <dgm:cxn modelId="{C84F7D43-5A32-41EB-9344-D077A7EA389F}" srcId="{86DABB16-5470-49F3-BAF3-A2C36BE96EC5}" destId="{D3519514-2FCF-44E0-8F4C-F80CE374FEC7}" srcOrd="1" destOrd="0" parTransId="{76908C1D-A7B7-40DA-846E-F246CB1DF86F}" sibTransId="{F286CC91-92F6-4DCB-8038-977FACB70C02}"/>
    <dgm:cxn modelId="{F5B1EC74-5D56-489A-B21C-AB50510E2F8C}" type="presParOf" srcId="{7B36F2AD-8445-4CF4-8831-3FF704151C5C}" destId="{30FCC89B-F14C-4DDC-87F5-829DB46E77FF}" srcOrd="0" destOrd="0" presId="urn:microsoft.com/office/officeart/2008/layout/CircularPictureCallout"/>
    <dgm:cxn modelId="{AFD01F4F-F01E-49C1-B56D-F159A72D425E}" type="presParOf" srcId="{30FCC89B-F14C-4DDC-87F5-829DB46E77FF}" destId="{129BD1C5-2F4C-42DA-A4CC-19F281B98E30}" srcOrd="0" destOrd="0" presId="urn:microsoft.com/office/officeart/2008/layout/CircularPictureCallout"/>
    <dgm:cxn modelId="{82AC4622-501A-40D8-8EA6-2B7CF88ECB3B}" type="presParOf" srcId="{129BD1C5-2F4C-42DA-A4CC-19F281B98E30}" destId="{B4FB0875-6A0B-4262-856C-6F08EED66DD6}" srcOrd="0" destOrd="0" presId="urn:microsoft.com/office/officeart/2008/layout/CircularPictureCallout"/>
    <dgm:cxn modelId="{410F0A77-AB7A-4DAF-A74F-F5341F5FCF0B}" type="presParOf" srcId="{30FCC89B-F14C-4DDC-87F5-829DB46E77FF}" destId="{58D42CDB-E31F-4FE6-B802-67B5091EF335}" srcOrd="1" destOrd="0" presId="urn:microsoft.com/office/officeart/2008/layout/CircularPictureCallout"/>
    <dgm:cxn modelId="{57F99CF3-63F8-4240-BD0F-D3780E76C923}" type="presParOf" srcId="{30FCC89B-F14C-4DDC-87F5-829DB46E77FF}" destId="{1EA2BC0F-6DDF-491A-8382-A336F25AC61A}" srcOrd="2" destOrd="0" presId="urn:microsoft.com/office/officeart/2008/layout/CircularPictureCallout"/>
    <dgm:cxn modelId="{8E5823DB-4588-4152-A108-40B37EC92A6A}" type="presParOf" srcId="{1EA2BC0F-6DDF-491A-8382-A336F25AC61A}" destId="{C59C8255-F885-406E-8A4E-55E3E8EF2396}" srcOrd="0" destOrd="0" presId="urn:microsoft.com/office/officeart/2008/layout/CircularPictureCallout"/>
    <dgm:cxn modelId="{D65FB0E5-F194-44FB-B52C-32CA9948FC77}" type="presParOf" srcId="{30FCC89B-F14C-4DDC-87F5-829DB46E77FF}" destId="{B0D6D8BD-98B6-4049-B824-ED6D2489FF52}" srcOrd="3" destOrd="0" presId="urn:microsoft.com/office/officeart/2008/layout/CircularPictureCallout"/>
    <dgm:cxn modelId="{8FEE4E3A-9578-4213-A052-65E36B85D36B}" type="presParOf" srcId="{30FCC89B-F14C-4DDC-87F5-829DB46E77FF}" destId="{3DBF65B6-187F-42C6-8F0F-BDB086F7B8EF}" srcOrd="4" destOrd="0" presId="urn:microsoft.com/office/officeart/2008/layout/CircularPictureCallout"/>
    <dgm:cxn modelId="{713E5EA7-81DC-4BB2-99B0-A97DEF471D6C}" type="presParOf" srcId="{3DBF65B6-187F-42C6-8F0F-BDB086F7B8EF}" destId="{551FE3D2-7A27-48B0-8648-038C25EC3113}" srcOrd="0" destOrd="0" presId="urn:microsoft.com/office/officeart/2008/layout/CircularPictureCallout"/>
    <dgm:cxn modelId="{8B493FA1-6C3A-4B5A-8DEB-ACB4445177C1}" type="presParOf" srcId="{30FCC89B-F14C-4DDC-87F5-829DB46E77FF}" destId="{812305E6-A9CE-445D-8642-83F9B7A648E4}" srcOrd="5" destOrd="0" presId="urn:microsoft.com/office/officeart/2008/layout/CircularPictureCallout"/>
    <dgm:cxn modelId="{F88393B2-5ACC-41B6-9CE4-68CA001B2184}" type="presParOf" srcId="{812305E6-A9CE-445D-8642-83F9B7A648E4}" destId="{152FCDCC-6F49-4101-AF0F-0C2D5BC65FD3}" srcOrd="0" destOrd="0" presId="urn:microsoft.com/office/officeart/2008/layout/CircularPictureCallout"/>
    <dgm:cxn modelId="{9DD4C447-1A19-4513-8DE5-A74C06347433}" type="presParOf" srcId="{30FCC89B-F14C-4DDC-87F5-829DB46E77FF}" destId="{8D4BE782-62CB-472B-BEAB-1ED1CBEB06E2}" srcOrd="6" destOrd="0" presId="urn:microsoft.com/office/officeart/2008/layout/CircularPictureCallout"/>
    <dgm:cxn modelId="{724148C0-4599-464C-8FFB-8AD7993C230B}" type="presParOf" srcId="{30FCC89B-F14C-4DDC-87F5-829DB46E77FF}" destId="{4DF06182-EBA4-4BC1-8DF4-45CC747283DB}" srcOrd="7" destOrd="0" presId="urn:microsoft.com/office/officeart/2008/layout/CircularPictureCallout"/>
    <dgm:cxn modelId="{49760E6F-6016-45DE-A28F-5237FA61149B}" type="presParOf" srcId="{4DF06182-EBA4-4BC1-8DF4-45CC747283DB}" destId="{81C046FF-2E59-4E3A-B0EF-622BB3D78C8D}" srcOrd="0" destOrd="0" presId="urn:microsoft.com/office/officeart/2008/layout/CircularPictureCallout"/>
    <dgm:cxn modelId="{83516330-6C10-4AE4-A73B-758D559C7182}" type="presParOf" srcId="{30FCC89B-F14C-4DDC-87F5-829DB46E77FF}" destId="{45E32BD0-2EA7-4274-ABA2-FF8465493384}" srcOrd="8" destOrd="0" presId="urn:microsoft.com/office/officeart/2008/layout/CircularPictureCallout"/>
    <dgm:cxn modelId="{85F977B8-B4EE-4573-A72F-28FAAACB6091}" type="presParOf" srcId="{45E32BD0-2EA7-4274-ABA2-FF8465493384}" destId="{1AFF14FA-AF1D-4F5F-AEF5-6BCF634E0734}" srcOrd="0" destOrd="0" presId="urn:microsoft.com/office/officeart/2008/layout/CircularPictureCallout"/>
    <dgm:cxn modelId="{86E0E10D-D7AC-4F99-9D94-E56D5610848B}" type="presParOf" srcId="{30FCC89B-F14C-4DDC-87F5-829DB46E77FF}" destId="{EFAD43A6-88D1-4155-9E93-062379B83F51}" srcOrd="9" destOrd="0" presId="urn:microsoft.com/office/officeart/2008/layout/CircularPictureCallout"/>
    <dgm:cxn modelId="{7E575DF6-D38C-4FD7-8790-9A215583CFE9}" type="presParOf" srcId="{30FCC89B-F14C-4DDC-87F5-829DB46E77FF}" destId="{4C08739B-FEAB-4D5B-BF5A-4CAE5514BB62}" srcOrd="10" destOrd="0" presId="urn:microsoft.com/office/officeart/2008/layout/CircularPictureCallout"/>
    <dgm:cxn modelId="{ECA3160F-6A05-401A-AD66-84CFF05EF142}" type="presParOf" srcId="{4C08739B-FEAB-4D5B-BF5A-4CAE5514BB62}" destId="{10501CF9-B7F7-47AC-8C96-3A0AF3EC0BAD}" srcOrd="0" destOrd="0" presId="urn:microsoft.com/office/officeart/2008/layout/CircularPictureCallou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ABB16-5470-49F3-BAF3-A2C36BE96EC5}" type="doc">
      <dgm:prSet loTypeId="urn:microsoft.com/office/officeart/2008/layout/CircularPictureCallout" loCatId="picture" qsTypeId="urn:microsoft.com/office/officeart/2005/8/quickstyle/3d3" qsCatId="3D" csTypeId="urn:microsoft.com/office/officeart/2005/8/colors/accent0_2" csCatId="mainScheme" phldr="1"/>
      <dgm:spPr/>
    </dgm:pt>
    <dgm:pt modelId="{897CCA74-717E-40C8-A4E1-E0D4D943B6BA}">
      <dgm:prSet phldrT="[Texto]" custT="1"/>
      <dgm:spPr/>
      <dgm:t>
        <a:bodyPr/>
        <a:lstStyle/>
        <a:p>
          <a:endParaRPr lang="es-ES" sz="2000" b="1" dirty="0">
            <a:solidFill>
              <a:schemeClr val="accent5">
                <a:lumMod val="50000"/>
              </a:schemeClr>
            </a:solidFill>
          </a:endParaRPr>
        </a:p>
      </dgm:t>
    </dgm:pt>
    <dgm:pt modelId="{EBA23E01-C0BC-47DA-9516-71D1424846AE}" type="parTrans" cxnId="{EB58F1CC-3582-45A9-BABE-D3EE025EE2A9}">
      <dgm:prSet/>
      <dgm:spPr/>
      <dgm:t>
        <a:bodyPr/>
        <a:lstStyle/>
        <a:p>
          <a:endParaRPr lang="es-ES" sz="2000" b="1">
            <a:solidFill>
              <a:schemeClr val="accent5">
                <a:lumMod val="50000"/>
              </a:schemeClr>
            </a:solidFill>
          </a:endParaRPr>
        </a:p>
      </dgm:t>
    </dgm:pt>
    <dgm:pt modelId="{EF191D94-E260-48E8-8CCD-2D64CDC81C85}" type="sibTrans" cxnId="{EB58F1CC-3582-45A9-BABE-D3EE025EE2A9}">
      <dgm:prSet custT="1"/>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940"/>
          </a:stretch>
        </a:blipFill>
      </dgm:spPr>
      <dgm:t>
        <a:bodyPr/>
        <a:lstStyle/>
        <a:p>
          <a:endParaRPr lang="es-ES" sz="2000" b="1">
            <a:solidFill>
              <a:schemeClr val="accent5">
                <a:lumMod val="50000"/>
              </a:schemeClr>
            </a:solidFill>
          </a:endParaRPr>
        </a:p>
      </dgm:t>
    </dgm:pt>
    <dgm:pt modelId="{D3519514-2FCF-44E0-8F4C-F80CE374FEC7}">
      <dgm:prSet phldrT="[Texto]" custT="1"/>
      <dgm:spPr/>
      <dgm:t>
        <a:bodyPr/>
        <a:lstStyle/>
        <a:p>
          <a:r>
            <a:rPr lang="ro-RO" sz="2000" b="1" dirty="0" smtClean="0">
              <a:solidFill>
                <a:schemeClr val="accent5">
                  <a:lumMod val="50000"/>
                </a:schemeClr>
              </a:solidFill>
            </a:rPr>
            <a:t>Un comerciant găsește o perlă prețioasă</a:t>
          </a:r>
          <a:endParaRPr lang="es-ES" sz="2000" b="1" dirty="0">
            <a:solidFill>
              <a:schemeClr val="accent5">
                <a:lumMod val="50000"/>
              </a:schemeClr>
            </a:solidFill>
          </a:endParaRPr>
        </a:p>
      </dgm:t>
    </dgm:pt>
    <dgm:pt modelId="{76908C1D-A7B7-40DA-846E-F246CB1DF86F}" type="parTrans" cxnId="{C84F7D43-5A32-41EB-9344-D077A7EA389F}">
      <dgm:prSet/>
      <dgm:spPr/>
      <dgm:t>
        <a:bodyPr/>
        <a:lstStyle/>
        <a:p>
          <a:endParaRPr lang="es-ES">
            <a:solidFill>
              <a:schemeClr val="accent5">
                <a:lumMod val="50000"/>
              </a:schemeClr>
            </a:solidFill>
          </a:endParaRPr>
        </a:p>
      </dgm:t>
    </dgm:pt>
    <dgm:pt modelId="{F286CC91-92F6-4DCB-8038-977FACB70C02}" type="sibTrans" cxnId="{C84F7D43-5A32-41EB-9344-D077A7EA389F}">
      <dgm:prSet/>
      <dgm:spPr>
        <a:solidFill>
          <a:schemeClr val="accent2">
            <a:lumMod val="75000"/>
          </a:schemeClr>
        </a:solidFill>
      </dgm:spPr>
      <dgm:t>
        <a:bodyPr/>
        <a:lstStyle/>
        <a:p>
          <a:endParaRPr lang="es-ES">
            <a:solidFill>
              <a:schemeClr val="accent5">
                <a:lumMod val="50000"/>
              </a:schemeClr>
            </a:solidFill>
          </a:endParaRPr>
        </a:p>
      </dgm:t>
    </dgm:pt>
    <dgm:pt modelId="{F630267B-CE3F-40B7-9B73-8FDD497C1D08}">
      <dgm:prSet custT="1"/>
      <dgm:spPr/>
      <dgm:t>
        <a:bodyPr/>
        <a:lstStyle/>
        <a:p>
          <a:r>
            <a:rPr lang="ro-RO" sz="2000" b="1" dirty="0" smtClean="0">
              <a:solidFill>
                <a:schemeClr val="accent5">
                  <a:lumMod val="50000"/>
                </a:schemeClr>
              </a:solidFill>
            </a:rPr>
            <a:t>Vinde tot ce are</a:t>
          </a:r>
          <a:endParaRPr lang="es-ES" sz="2000" b="1" dirty="0" smtClean="0">
            <a:solidFill>
              <a:schemeClr val="accent5">
                <a:lumMod val="50000"/>
              </a:schemeClr>
            </a:solidFill>
          </a:endParaRPr>
        </a:p>
      </dgm:t>
    </dgm:pt>
    <dgm:pt modelId="{D8251020-C582-44E9-B17E-32D4FF066FB2}" type="parTrans" cxnId="{D0F7D32A-5D20-4B84-9D6F-A8CE01EB764C}">
      <dgm:prSet/>
      <dgm:spPr/>
      <dgm:t>
        <a:bodyPr/>
        <a:lstStyle/>
        <a:p>
          <a:endParaRPr lang="es-ES">
            <a:solidFill>
              <a:schemeClr val="accent5">
                <a:lumMod val="50000"/>
              </a:schemeClr>
            </a:solidFill>
          </a:endParaRPr>
        </a:p>
      </dgm:t>
    </dgm:pt>
    <dgm:pt modelId="{3422484B-B0B3-4C6D-89B2-482B4B5B2948}" type="sibTrans" cxnId="{D0F7D32A-5D20-4B84-9D6F-A8CE01EB764C}">
      <dgm:prSet/>
      <dgm:spPr>
        <a:solidFill>
          <a:schemeClr val="accent1">
            <a:lumMod val="50000"/>
          </a:schemeClr>
        </a:solidFill>
      </dgm:spPr>
      <dgm:t>
        <a:bodyPr/>
        <a:lstStyle/>
        <a:p>
          <a:endParaRPr lang="es-ES">
            <a:solidFill>
              <a:schemeClr val="accent5">
                <a:lumMod val="50000"/>
              </a:schemeClr>
            </a:solidFill>
          </a:endParaRPr>
        </a:p>
      </dgm:t>
    </dgm:pt>
    <dgm:pt modelId="{BB6924DD-D18D-4380-A3F6-87D9F213335B}">
      <dgm:prSet custT="1"/>
      <dgm:spPr/>
      <dgm:t>
        <a:bodyPr/>
        <a:lstStyle/>
        <a:p>
          <a:r>
            <a:rPr lang="ro-RO" sz="2000" b="1" dirty="0" smtClean="0">
              <a:solidFill>
                <a:schemeClr val="accent5">
                  <a:lumMod val="50000"/>
                </a:schemeClr>
              </a:solidFill>
            </a:rPr>
            <a:t>Cumpără perla</a:t>
          </a:r>
          <a:endParaRPr lang="es-ES" sz="2000" b="1" dirty="0" smtClean="0">
            <a:solidFill>
              <a:schemeClr val="accent5">
                <a:lumMod val="50000"/>
              </a:schemeClr>
            </a:solidFill>
          </a:endParaRPr>
        </a:p>
      </dgm:t>
    </dgm:pt>
    <dgm:pt modelId="{62076364-DEF6-4825-83EB-BFA0FDEABA21}" type="parTrans" cxnId="{827C1C7F-121F-4C40-8BA7-CBA87F4CB1A2}">
      <dgm:prSet/>
      <dgm:spPr/>
      <dgm:t>
        <a:bodyPr/>
        <a:lstStyle/>
        <a:p>
          <a:endParaRPr lang="es-ES">
            <a:solidFill>
              <a:schemeClr val="accent5">
                <a:lumMod val="50000"/>
              </a:schemeClr>
            </a:solidFill>
          </a:endParaRPr>
        </a:p>
      </dgm:t>
    </dgm:pt>
    <dgm:pt modelId="{443B913C-7AD6-4BFC-9453-3A54BA41BC7E}" type="sibTrans" cxnId="{827C1C7F-121F-4C40-8BA7-CBA87F4CB1A2}">
      <dgm:prSet/>
      <dgm:spPr>
        <a:solidFill>
          <a:schemeClr val="bg2">
            <a:lumMod val="25000"/>
          </a:schemeClr>
        </a:solidFill>
      </dgm:spPr>
      <dgm:t>
        <a:bodyPr/>
        <a:lstStyle/>
        <a:p>
          <a:endParaRPr lang="es-ES">
            <a:solidFill>
              <a:schemeClr val="accent5">
                <a:lumMod val="50000"/>
              </a:schemeClr>
            </a:solidFill>
          </a:endParaRPr>
        </a:p>
      </dgm:t>
    </dgm:pt>
    <dgm:pt modelId="{7B36F2AD-8445-4CF4-8831-3FF704151C5C}" type="pres">
      <dgm:prSet presAssocID="{86DABB16-5470-49F3-BAF3-A2C36BE96EC5}" presName="Name0" presStyleCnt="0">
        <dgm:presLayoutVars>
          <dgm:chMax val="7"/>
          <dgm:chPref val="7"/>
          <dgm:dir/>
        </dgm:presLayoutVars>
      </dgm:prSet>
      <dgm:spPr/>
    </dgm:pt>
    <dgm:pt modelId="{30FCC89B-F14C-4DDC-87F5-829DB46E77FF}" type="pres">
      <dgm:prSet presAssocID="{86DABB16-5470-49F3-BAF3-A2C36BE96EC5}" presName="Name1" presStyleCnt="0"/>
      <dgm:spPr/>
    </dgm:pt>
    <dgm:pt modelId="{129BD1C5-2F4C-42DA-A4CC-19F281B98E30}" type="pres">
      <dgm:prSet presAssocID="{EF191D94-E260-48E8-8CCD-2D64CDC81C85}" presName="picture_1" presStyleCnt="0"/>
      <dgm:spPr/>
    </dgm:pt>
    <dgm:pt modelId="{B4FB0875-6A0B-4262-856C-6F08EED66DD6}" type="pres">
      <dgm:prSet presAssocID="{EF191D94-E260-48E8-8CCD-2D64CDC81C85}" presName="pictureRepeatNode" presStyleLbl="alignImgPlace1" presStyleIdx="0" presStyleCnt="4" custScaleX="122612" custLinFactNeighborX="-5653"/>
      <dgm:spPr>
        <a:prstGeom prst="roundRect">
          <a:avLst/>
        </a:prstGeom>
      </dgm:spPr>
      <dgm:t>
        <a:bodyPr/>
        <a:lstStyle/>
        <a:p>
          <a:endParaRPr lang="es-ES"/>
        </a:p>
      </dgm:t>
    </dgm:pt>
    <dgm:pt modelId="{58D42CDB-E31F-4FE6-B802-67B5091EF335}" type="pres">
      <dgm:prSet presAssocID="{897CCA74-717E-40C8-A4E1-E0D4D943B6BA}" presName="text_1" presStyleLbl="node1" presStyleIdx="0" presStyleCnt="0">
        <dgm:presLayoutVars>
          <dgm:bulletEnabled val="1"/>
        </dgm:presLayoutVars>
      </dgm:prSet>
      <dgm:spPr/>
      <dgm:t>
        <a:bodyPr/>
        <a:lstStyle/>
        <a:p>
          <a:endParaRPr lang="es-ES"/>
        </a:p>
      </dgm:t>
    </dgm:pt>
    <dgm:pt modelId="{1EA2BC0F-6DDF-491A-8382-A336F25AC61A}" type="pres">
      <dgm:prSet presAssocID="{F286CC91-92F6-4DCB-8038-977FACB70C02}" presName="picture_2" presStyleCnt="0"/>
      <dgm:spPr/>
    </dgm:pt>
    <dgm:pt modelId="{C59C8255-F885-406E-8A4E-55E3E8EF2396}" type="pres">
      <dgm:prSet presAssocID="{F286CC91-92F6-4DCB-8038-977FACB70C02}" presName="pictureRepeatNode" presStyleLbl="alignImgPlace1" presStyleIdx="1" presStyleCnt="4"/>
      <dgm:spPr/>
      <dgm:t>
        <a:bodyPr/>
        <a:lstStyle/>
        <a:p>
          <a:endParaRPr lang="es-ES"/>
        </a:p>
      </dgm:t>
    </dgm:pt>
    <dgm:pt modelId="{B0D6D8BD-98B6-4049-B824-ED6D2489FF52}" type="pres">
      <dgm:prSet presAssocID="{D3519514-2FCF-44E0-8F4C-F80CE374FEC7}" presName="line_2" presStyleLbl="parChTrans1D1" presStyleIdx="0" presStyleCnt="3"/>
      <dgm:spPr/>
    </dgm:pt>
    <dgm:pt modelId="{3DBF65B6-187F-42C6-8F0F-BDB086F7B8EF}" type="pres">
      <dgm:prSet presAssocID="{D3519514-2FCF-44E0-8F4C-F80CE374FEC7}" presName="textparent_2" presStyleLbl="node1" presStyleIdx="0" presStyleCnt="0"/>
      <dgm:spPr/>
    </dgm:pt>
    <dgm:pt modelId="{551FE3D2-7A27-48B0-8648-038C25EC3113}" type="pres">
      <dgm:prSet presAssocID="{D3519514-2FCF-44E0-8F4C-F80CE374FEC7}" presName="text_2" presStyleLbl="revTx" presStyleIdx="0" presStyleCnt="3">
        <dgm:presLayoutVars>
          <dgm:bulletEnabled val="1"/>
        </dgm:presLayoutVars>
      </dgm:prSet>
      <dgm:spPr/>
      <dgm:t>
        <a:bodyPr/>
        <a:lstStyle/>
        <a:p>
          <a:endParaRPr lang="es-ES"/>
        </a:p>
      </dgm:t>
    </dgm:pt>
    <dgm:pt modelId="{7278340D-C724-4E87-BCFB-4A07856ABC09}" type="pres">
      <dgm:prSet presAssocID="{3422484B-B0B3-4C6D-89B2-482B4B5B2948}" presName="picture_3" presStyleCnt="0"/>
      <dgm:spPr/>
    </dgm:pt>
    <dgm:pt modelId="{4C863399-6595-4139-BF46-C974D38B8A70}" type="pres">
      <dgm:prSet presAssocID="{3422484B-B0B3-4C6D-89B2-482B4B5B2948}" presName="pictureRepeatNode" presStyleLbl="alignImgPlace1" presStyleIdx="2" presStyleCnt="4"/>
      <dgm:spPr/>
      <dgm:t>
        <a:bodyPr/>
        <a:lstStyle/>
        <a:p>
          <a:endParaRPr lang="es-ES"/>
        </a:p>
      </dgm:t>
    </dgm:pt>
    <dgm:pt modelId="{D4A4097A-F4AB-4496-BE95-ACA760F0E76C}" type="pres">
      <dgm:prSet presAssocID="{F630267B-CE3F-40B7-9B73-8FDD497C1D08}" presName="line_3" presStyleLbl="parChTrans1D1" presStyleIdx="1" presStyleCnt="3"/>
      <dgm:spPr/>
    </dgm:pt>
    <dgm:pt modelId="{8A57DDED-7715-4EDE-94C2-04ED59B36D7F}" type="pres">
      <dgm:prSet presAssocID="{F630267B-CE3F-40B7-9B73-8FDD497C1D08}" presName="textparent_3" presStyleLbl="node1" presStyleIdx="0" presStyleCnt="0"/>
      <dgm:spPr/>
    </dgm:pt>
    <dgm:pt modelId="{EA26BEE7-5553-4590-8112-7742C2233AEC}" type="pres">
      <dgm:prSet presAssocID="{F630267B-CE3F-40B7-9B73-8FDD497C1D08}" presName="text_3" presStyleLbl="revTx" presStyleIdx="1" presStyleCnt="3">
        <dgm:presLayoutVars>
          <dgm:bulletEnabled val="1"/>
        </dgm:presLayoutVars>
      </dgm:prSet>
      <dgm:spPr/>
      <dgm:t>
        <a:bodyPr/>
        <a:lstStyle/>
        <a:p>
          <a:endParaRPr lang="es-ES"/>
        </a:p>
      </dgm:t>
    </dgm:pt>
    <dgm:pt modelId="{FD99170D-E703-44F1-923E-F33705792EE1}" type="pres">
      <dgm:prSet presAssocID="{443B913C-7AD6-4BFC-9453-3A54BA41BC7E}" presName="picture_4" presStyleCnt="0"/>
      <dgm:spPr/>
    </dgm:pt>
    <dgm:pt modelId="{81DA32B5-632F-4281-A4D3-098FA0EE3ED1}" type="pres">
      <dgm:prSet presAssocID="{443B913C-7AD6-4BFC-9453-3A54BA41BC7E}" presName="pictureRepeatNode" presStyleLbl="alignImgPlace1" presStyleIdx="3" presStyleCnt="4"/>
      <dgm:spPr/>
      <dgm:t>
        <a:bodyPr/>
        <a:lstStyle/>
        <a:p>
          <a:endParaRPr lang="es-ES"/>
        </a:p>
      </dgm:t>
    </dgm:pt>
    <dgm:pt modelId="{D684F2AE-7BD6-4297-A33E-1497C2A58E3B}" type="pres">
      <dgm:prSet presAssocID="{BB6924DD-D18D-4380-A3F6-87D9F213335B}" presName="line_4" presStyleLbl="parChTrans1D1" presStyleIdx="2" presStyleCnt="3"/>
      <dgm:spPr/>
    </dgm:pt>
    <dgm:pt modelId="{76CF1C06-577B-4E2F-869F-C02AC71E8330}" type="pres">
      <dgm:prSet presAssocID="{BB6924DD-D18D-4380-A3F6-87D9F213335B}" presName="textparent_4" presStyleLbl="node1" presStyleIdx="0" presStyleCnt="0"/>
      <dgm:spPr/>
    </dgm:pt>
    <dgm:pt modelId="{A84399C8-F08E-4765-8833-817CCD86D21C}" type="pres">
      <dgm:prSet presAssocID="{BB6924DD-D18D-4380-A3F6-87D9F213335B}" presName="text_4" presStyleLbl="revTx" presStyleIdx="2" presStyleCnt="3">
        <dgm:presLayoutVars>
          <dgm:bulletEnabled val="1"/>
        </dgm:presLayoutVars>
      </dgm:prSet>
      <dgm:spPr/>
      <dgm:t>
        <a:bodyPr/>
        <a:lstStyle/>
        <a:p>
          <a:endParaRPr lang="es-ES"/>
        </a:p>
      </dgm:t>
    </dgm:pt>
  </dgm:ptLst>
  <dgm:cxnLst>
    <dgm:cxn modelId="{54F2D29C-9EC6-4129-96B1-5060F9BA1DCC}" type="presOf" srcId="{F286CC91-92F6-4DCB-8038-977FACB70C02}" destId="{C59C8255-F885-406E-8A4E-55E3E8EF2396}" srcOrd="0" destOrd="0" presId="urn:microsoft.com/office/officeart/2008/layout/CircularPictureCallout"/>
    <dgm:cxn modelId="{D0F7D32A-5D20-4B84-9D6F-A8CE01EB764C}" srcId="{86DABB16-5470-49F3-BAF3-A2C36BE96EC5}" destId="{F630267B-CE3F-40B7-9B73-8FDD497C1D08}" srcOrd="2" destOrd="0" parTransId="{D8251020-C582-44E9-B17E-32D4FF066FB2}" sibTransId="{3422484B-B0B3-4C6D-89B2-482B4B5B2948}"/>
    <dgm:cxn modelId="{EB58F1CC-3582-45A9-BABE-D3EE025EE2A9}" srcId="{86DABB16-5470-49F3-BAF3-A2C36BE96EC5}" destId="{897CCA74-717E-40C8-A4E1-E0D4D943B6BA}" srcOrd="0" destOrd="0" parTransId="{EBA23E01-C0BC-47DA-9516-71D1424846AE}" sibTransId="{EF191D94-E260-48E8-8CCD-2D64CDC81C85}"/>
    <dgm:cxn modelId="{827C1C7F-121F-4C40-8BA7-CBA87F4CB1A2}" srcId="{86DABB16-5470-49F3-BAF3-A2C36BE96EC5}" destId="{BB6924DD-D18D-4380-A3F6-87D9F213335B}" srcOrd="3" destOrd="0" parTransId="{62076364-DEF6-4825-83EB-BFA0FDEABA21}" sibTransId="{443B913C-7AD6-4BFC-9453-3A54BA41BC7E}"/>
    <dgm:cxn modelId="{8863DB0F-3D15-4A07-AB89-AC9F26D608D4}" type="presOf" srcId="{443B913C-7AD6-4BFC-9453-3A54BA41BC7E}" destId="{81DA32B5-632F-4281-A4D3-098FA0EE3ED1}" srcOrd="0" destOrd="0" presId="urn:microsoft.com/office/officeart/2008/layout/CircularPictureCallout"/>
    <dgm:cxn modelId="{B56E6521-6D2D-4A8F-988F-22B8999A260C}" type="presOf" srcId="{897CCA74-717E-40C8-A4E1-E0D4D943B6BA}" destId="{58D42CDB-E31F-4FE6-B802-67B5091EF335}" srcOrd="0" destOrd="0" presId="urn:microsoft.com/office/officeart/2008/layout/CircularPictureCallout"/>
    <dgm:cxn modelId="{9A846308-7D09-45B8-B4EC-77C81BBFC760}" type="presOf" srcId="{3422484B-B0B3-4C6D-89B2-482B4B5B2948}" destId="{4C863399-6595-4139-BF46-C974D38B8A70}" srcOrd="0" destOrd="0" presId="urn:microsoft.com/office/officeart/2008/layout/CircularPictureCallout"/>
    <dgm:cxn modelId="{07D1C3B8-1F0C-4287-8B76-5099F9A4F714}" type="presOf" srcId="{EF191D94-E260-48E8-8CCD-2D64CDC81C85}" destId="{B4FB0875-6A0B-4262-856C-6F08EED66DD6}" srcOrd="0" destOrd="0" presId="urn:microsoft.com/office/officeart/2008/layout/CircularPictureCallout"/>
    <dgm:cxn modelId="{250481F3-8A79-4867-A3A7-1DEE36F3C128}" type="presOf" srcId="{86DABB16-5470-49F3-BAF3-A2C36BE96EC5}" destId="{7B36F2AD-8445-4CF4-8831-3FF704151C5C}" srcOrd="0" destOrd="0" presId="urn:microsoft.com/office/officeart/2008/layout/CircularPictureCallout"/>
    <dgm:cxn modelId="{C6FB5C1E-5CF1-48E5-8F20-7DE4B934AD96}" type="presOf" srcId="{D3519514-2FCF-44E0-8F4C-F80CE374FEC7}" destId="{551FE3D2-7A27-48B0-8648-038C25EC3113}" srcOrd="0" destOrd="0" presId="urn:microsoft.com/office/officeart/2008/layout/CircularPictureCallout"/>
    <dgm:cxn modelId="{AAF91858-5B15-45B6-AC84-130CF30D2F1E}" type="presOf" srcId="{F630267B-CE3F-40B7-9B73-8FDD497C1D08}" destId="{EA26BEE7-5553-4590-8112-7742C2233AEC}" srcOrd="0" destOrd="0" presId="urn:microsoft.com/office/officeart/2008/layout/CircularPictureCallout"/>
    <dgm:cxn modelId="{DEA01263-C6DD-4C1F-9419-701DE6CE1F9C}" type="presOf" srcId="{BB6924DD-D18D-4380-A3F6-87D9F213335B}" destId="{A84399C8-F08E-4765-8833-817CCD86D21C}" srcOrd="0" destOrd="0" presId="urn:microsoft.com/office/officeart/2008/layout/CircularPictureCallout"/>
    <dgm:cxn modelId="{C84F7D43-5A32-41EB-9344-D077A7EA389F}" srcId="{86DABB16-5470-49F3-BAF3-A2C36BE96EC5}" destId="{D3519514-2FCF-44E0-8F4C-F80CE374FEC7}" srcOrd="1" destOrd="0" parTransId="{76908C1D-A7B7-40DA-846E-F246CB1DF86F}" sibTransId="{F286CC91-92F6-4DCB-8038-977FACB70C02}"/>
    <dgm:cxn modelId="{1E779855-E781-447A-A4D8-9A9F3EACCAB2}" type="presParOf" srcId="{7B36F2AD-8445-4CF4-8831-3FF704151C5C}" destId="{30FCC89B-F14C-4DDC-87F5-829DB46E77FF}" srcOrd="0" destOrd="0" presId="urn:microsoft.com/office/officeart/2008/layout/CircularPictureCallout"/>
    <dgm:cxn modelId="{A3DB0424-ED96-47D5-91C9-AA4F1E61AF7A}" type="presParOf" srcId="{30FCC89B-F14C-4DDC-87F5-829DB46E77FF}" destId="{129BD1C5-2F4C-42DA-A4CC-19F281B98E30}" srcOrd="0" destOrd="0" presId="urn:microsoft.com/office/officeart/2008/layout/CircularPictureCallout"/>
    <dgm:cxn modelId="{640A15B0-CC80-4D97-BE3B-D7503EF41045}" type="presParOf" srcId="{129BD1C5-2F4C-42DA-A4CC-19F281B98E30}" destId="{B4FB0875-6A0B-4262-856C-6F08EED66DD6}" srcOrd="0" destOrd="0" presId="urn:microsoft.com/office/officeart/2008/layout/CircularPictureCallout"/>
    <dgm:cxn modelId="{A1012157-5936-4C29-8CEC-9B009E2F6FE3}" type="presParOf" srcId="{30FCC89B-F14C-4DDC-87F5-829DB46E77FF}" destId="{58D42CDB-E31F-4FE6-B802-67B5091EF335}" srcOrd="1" destOrd="0" presId="urn:microsoft.com/office/officeart/2008/layout/CircularPictureCallout"/>
    <dgm:cxn modelId="{4DFE5055-E6DC-4A4E-B2AA-BD3DF43D15E5}" type="presParOf" srcId="{30FCC89B-F14C-4DDC-87F5-829DB46E77FF}" destId="{1EA2BC0F-6DDF-491A-8382-A336F25AC61A}" srcOrd="2" destOrd="0" presId="urn:microsoft.com/office/officeart/2008/layout/CircularPictureCallout"/>
    <dgm:cxn modelId="{A884E4BB-F9AB-4636-9C04-CD4391F831C0}" type="presParOf" srcId="{1EA2BC0F-6DDF-491A-8382-A336F25AC61A}" destId="{C59C8255-F885-406E-8A4E-55E3E8EF2396}" srcOrd="0" destOrd="0" presId="urn:microsoft.com/office/officeart/2008/layout/CircularPictureCallout"/>
    <dgm:cxn modelId="{F745543E-9A09-43E5-AEE8-1C682DFB580C}" type="presParOf" srcId="{30FCC89B-F14C-4DDC-87F5-829DB46E77FF}" destId="{B0D6D8BD-98B6-4049-B824-ED6D2489FF52}" srcOrd="3" destOrd="0" presId="urn:microsoft.com/office/officeart/2008/layout/CircularPictureCallout"/>
    <dgm:cxn modelId="{4F65C118-CB8D-4B1E-895D-7D8AC57B4CBF}" type="presParOf" srcId="{30FCC89B-F14C-4DDC-87F5-829DB46E77FF}" destId="{3DBF65B6-187F-42C6-8F0F-BDB086F7B8EF}" srcOrd="4" destOrd="0" presId="urn:microsoft.com/office/officeart/2008/layout/CircularPictureCallout"/>
    <dgm:cxn modelId="{7DED511F-D0E5-4695-88D1-534D32423BE1}" type="presParOf" srcId="{3DBF65B6-187F-42C6-8F0F-BDB086F7B8EF}" destId="{551FE3D2-7A27-48B0-8648-038C25EC3113}" srcOrd="0" destOrd="0" presId="urn:microsoft.com/office/officeart/2008/layout/CircularPictureCallout"/>
    <dgm:cxn modelId="{76079DB6-DF31-4776-829E-F6164F39E33A}" type="presParOf" srcId="{30FCC89B-F14C-4DDC-87F5-829DB46E77FF}" destId="{7278340D-C724-4E87-BCFB-4A07856ABC09}" srcOrd="5" destOrd="0" presId="urn:microsoft.com/office/officeart/2008/layout/CircularPictureCallout"/>
    <dgm:cxn modelId="{C5257EAB-59B3-4F76-948F-BB3AAAD387E8}" type="presParOf" srcId="{7278340D-C724-4E87-BCFB-4A07856ABC09}" destId="{4C863399-6595-4139-BF46-C974D38B8A70}" srcOrd="0" destOrd="0" presId="urn:microsoft.com/office/officeart/2008/layout/CircularPictureCallout"/>
    <dgm:cxn modelId="{820A8DC6-7E93-48C7-95B3-A5C30DF62338}" type="presParOf" srcId="{30FCC89B-F14C-4DDC-87F5-829DB46E77FF}" destId="{D4A4097A-F4AB-4496-BE95-ACA760F0E76C}" srcOrd="6" destOrd="0" presId="urn:microsoft.com/office/officeart/2008/layout/CircularPictureCallout"/>
    <dgm:cxn modelId="{FAF2233A-2A22-4D97-A0B6-5864481EA73E}" type="presParOf" srcId="{30FCC89B-F14C-4DDC-87F5-829DB46E77FF}" destId="{8A57DDED-7715-4EDE-94C2-04ED59B36D7F}" srcOrd="7" destOrd="0" presId="urn:microsoft.com/office/officeart/2008/layout/CircularPictureCallout"/>
    <dgm:cxn modelId="{188E6ABF-3711-4E39-8A4C-E32B90DBC791}" type="presParOf" srcId="{8A57DDED-7715-4EDE-94C2-04ED59B36D7F}" destId="{EA26BEE7-5553-4590-8112-7742C2233AEC}" srcOrd="0" destOrd="0" presId="urn:microsoft.com/office/officeart/2008/layout/CircularPictureCallout"/>
    <dgm:cxn modelId="{736F6E29-1367-479E-BB0C-E545D3238E4A}" type="presParOf" srcId="{30FCC89B-F14C-4DDC-87F5-829DB46E77FF}" destId="{FD99170D-E703-44F1-923E-F33705792EE1}" srcOrd="8" destOrd="0" presId="urn:microsoft.com/office/officeart/2008/layout/CircularPictureCallout"/>
    <dgm:cxn modelId="{35A7C1DB-4F8B-4F38-B9E7-554896D5ED63}" type="presParOf" srcId="{FD99170D-E703-44F1-923E-F33705792EE1}" destId="{81DA32B5-632F-4281-A4D3-098FA0EE3ED1}" srcOrd="0" destOrd="0" presId="urn:microsoft.com/office/officeart/2008/layout/CircularPictureCallout"/>
    <dgm:cxn modelId="{C34B25AE-45E7-46E6-AE22-B8C36C58B802}" type="presParOf" srcId="{30FCC89B-F14C-4DDC-87F5-829DB46E77FF}" destId="{D684F2AE-7BD6-4297-A33E-1497C2A58E3B}" srcOrd="9" destOrd="0" presId="urn:microsoft.com/office/officeart/2008/layout/CircularPictureCallout"/>
    <dgm:cxn modelId="{94CB0581-D9BB-4542-B027-AA63A3A62AB3}" type="presParOf" srcId="{30FCC89B-F14C-4DDC-87F5-829DB46E77FF}" destId="{76CF1C06-577B-4E2F-869F-C02AC71E8330}" srcOrd="10" destOrd="0" presId="urn:microsoft.com/office/officeart/2008/layout/CircularPictureCallout"/>
    <dgm:cxn modelId="{D6A72B6A-2DBE-4105-96BB-C22F5A52AE73}" type="presParOf" srcId="{76CF1C06-577B-4E2F-869F-C02AC71E8330}" destId="{A84399C8-F08E-4765-8833-817CCD86D21C}" srcOrd="0" destOrd="0" presId="urn:microsoft.com/office/officeart/2008/layout/CircularPictureCallou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F0CEF-F358-4F30-8DAE-29F83879B718}" type="doc">
      <dgm:prSet loTypeId="urn:microsoft.com/office/officeart/2009/layout/CirclePictureHierarchy" loCatId="hierarchy" qsTypeId="urn:microsoft.com/office/officeart/2005/8/quickstyle/3d3" qsCatId="3D" csTypeId="urn:microsoft.com/office/officeart/2005/8/colors/colorful1#1" csCatId="colorful" phldr="1"/>
      <dgm:spPr/>
      <dgm:t>
        <a:bodyPr/>
        <a:lstStyle/>
        <a:p>
          <a:endParaRPr lang="es-ES"/>
        </a:p>
      </dgm:t>
    </dgm:pt>
    <dgm:pt modelId="{D10B88CC-5781-4CD6-A6D9-A232A0CE5124}">
      <dgm:prSet phldrT="[Texto]"/>
      <dgm:spPr/>
      <dgm:t>
        <a:bodyPr/>
        <a:lstStyle/>
        <a:p>
          <a:r>
            <a:rPr lang="ro-RO" b="1" dirty="0" smtClean="0"/>
            <a:t>Un năvod e aruncat în apă</a:t>
          </a:r>
          <a:endParaRPr lang="es-ES" b="1" dirty="0"/>
        </a:p>
      </dgm:t>
    </dgm:pt>
    <dgm:pt modelId="{D081DF43-7185-45EB-8587-1F55FCAAF850}" type="parTrans" cxnId="{D92CD58B-EF2D-4D1D-89C2-DE94438AE1C3}">
      <dgm:prSet/>
      <dgm:spPr/>
      <dgm:t>
        <a:bodyPr/>
        <a:lstStyle/>
        <a:p>
          <a:endParaRPr lang="es-ES" b="1"/>
        </a:p>
      </dgm:t>
    </dgm:pt>
    <dgm:pt modelId="{6162CDF9-C91E-4802-A60C-B5542A917A4A}" type="sibTrans" cxnId="{D92CD58B-EF2D-4D1D-89C2-DE94438AE1C3}">
      <dgm:prSet/>
      <dgm:spPr/>
      <dgm:t>
        <a:bodyPr/>
        <a:lstStyle/>
        <a:p>
          <a:endParaRPr lang="es-ES" b="1"/>
        </a:p>
      </dgm:t>
    </dgm:pt>
    <dgm:pt modelId="{3E16E2B1-B561-4FF2-A055-49543935C9BD}">
      <dgm:prSet phldrT="[Texto]"/>
      <dgm:spPr/>
      <dgm:t>
        <a:bodyPr/>
        <a:lstStyle/>
        <a:p>
          <a:r>
            <a:rPr lang="ro-RO" b="1" dirty="0" smtClean="0"/>
            <a:t>Adună tot felul de pești</a:t>
          </a:r>
          <a:endParaRPr lang="es-ES" b="1" dirty="0"/>
        </a:p>
      </dgm:t>
    </dgm:pt>
    <dgm:pt modelId="{67E2CE09-E1C4-4E32-BCC4-728B1784475A}" type="parTrans" cxnId="{C64FAEAD-45DE-4D0E-8E54-5C0C3A6171AF}">
      <dgm:prSet/>
      <dgm:spPr/>
      <dgm:t>
        <a:bodyPr/>
        <a:lstStyle/>
        <a:p>
          <a:endParaRPr lang="es-ES" b="1"/>
        </a:p>
      </dgm:t>
    </dgm:pt>
    <dgm:pt modelId="{C14AE8B2-A2DF-433E-A8B6-90A9F0AB0F99}" type="sibTrans" cxnId="{C64FAEAD-45DE-4D0E-8E54-5C0C3A6171AF}">
      <dgm:prSet/>
      <dgm:spPr/>
      <dgm:t>
        <a:bodyPr/>
        <a:lstStyle/>
        <a:p>
          <a:endParaRPr lang="es-ES" b="1"/>
        </a:p>
      </dgm:t>
    </dgm:pt>
    <dgm:pt modelId="{5D5AFCC7-930E-4C00-A998-9FA8C0950D30}">
      <dgm:prSet phldrT="[Texto]"/>
      <dgm:spPr/>
      <dgm:t>
        <a:bodyPr/>
        <a:lstStyle/>
        <a:p>
          <a:r>
            <a:rPr lang="ro-RO" b="1" dirty="0" smtClean="0"/>
            <a:t>Ce e bun se adună în coșuri</a:t>
          </a:r>
          <a:endParaRPr lang="es-ES" b="1" dirty="0"/>
        </a:p>
      </dgm:t>
    </dgm:pt>
    <dgm:pt modelId="{00D24A89-4993-4161-B83E-42DA68F66ECF}" type="parTrans" cxnId="{CDDD2278-7FA8-4196-90BE-73E022FEC73C}">
      <dgm:prSet/>
      <dgm:spPr/>
      <dgm:t>
        <a:bodyPr/>
        <a:lstStyle/>
        <a:p>
          <a:endParaRPr lang="es-ES" b="1"/>
        </a:p>
      </dgm:t>
    </dgm:pt>
    <dgm:pt modelId="{0C2F7281-AFBA-4138-A0D2-79C08CC95B2A}" type="sibTrans" cxnId="{CDDD2278-7FA8-4196-90BE-73E022FEC73C}">
      <dgm:prSet/>
      <dgm:spPr/>
      <dgm:t>
        <a:bodyPr/>
        <a:lstStyle/>
        <a:p>
          <a:endParaRPr lang="es-ES" b="1"/>
        </a:p>
      </dgm:t>
    </dgm:pt>
    <dgm:pt modelId="{178CB38C-35BB-4094-96D1-28B3B4AB3AAE}">
      <dgm:prSet phldrT="[Texto]"/>
      <dgm:spPr/>
      <dgm:t>
        <a:bodyPr/>
        <a:lstStyle/>
        <a:p>
          <a:r>
            <a:rPr lang="ro-RO" b="1" dirty="0" smtClean="0"/>
            <a:t>Ce e rău se aruncă</a:t>
          </a:r>
          <a:endParaRPr lang="es-ES" b="1" dirty="0"/>
        </a:p>
      </dgm:t>
    </dgm:pt>
    <dgm:pt modelId="{F2AC92B6-5693-4EAE-8622-36AE554DAF4B}" type="parTrans" cxnId="{EBC973F3-8172-4ED9-97E5-47458C850451}">
      <dgm:prSet/>
      <dgm:spPr/>
      <dgm:t>
        <a:bodyPr/>
        <a:lstStyle/>
        <a:p>
          <a:endParaRPr lang="es-ES" b="1"/>
        </a:p>
      </dgm:t>
    </dgm:pt>
    <dgm:pt modelId="{0F17CCA1-1964-4888-81C3-753BB73F01FB}" type="sibTrans" cxnId="{EBC973F3-8172-4ED9-97E5-47458C850451}">
      <dgm:prSet/>
      <dgm:spPr/>
      <dgm:t>
        <a:bodyPr/>
        <a:lstStyle/>
        <a:p>
          <a:endParaRPr lang="es-ES" b="1"/>
        </a:p>
      </dgm:t>
    </dgm:pt>
    <dgm:pt modelId="{2F6CEFCE-1301-4F20-9C32-26CF004F9B0F}" type="pres">
      <dgm:prSet presAssocID="{C8AF0CEF-F358-4F30-8DAE-29F83879B718}" presName="hierChild1" presStyleCnt="0">
        <dgm:presLayoutVars>
          <dgm:chPref val="1"/>
          <dgm:dir/>
          <dgm:animOne val="branch"/>
          <dgm:animLvl val="lvl"/>
          <dgm:resizeHandles/>
        </dgm:presLayoutVars>
      </dgm:prSet>
      <dgm:spPr/>
      <dgm:t>
        <a:bodyPr/>
        <a:lstStyle/>
        <a:p>
          <a:endParaRPr lang="es-ES"/>
        </a:p>
      </dgm:t>
    </dgm:pt>
    <dgm:pt modelId="{FFBB9488-4768-4EB2-85C3-9CEA69D40138}" type="pres">
      <dgm:prSet presAssocID="{D10B88CC-5781-4CD6-A6D9-A232A0CE5124}" presName="hierRoot1" presStyleCnt="0"/>
      <dgm:spPr/>
      <dgm:t>
        <a:bodyPr/>
        <a:lstStyle/>
        <a:p>
          <a:endParaRPr lang="es-ES"/>
        </a:p>
      </dgm:t>
    </dgm:pt>
    <dgm:pt modelId="{96E6F1A2-2A7E-4B36-911A-D5199154B22A}" type="pres">
      <dgm:prSet presAssocID="{D10B88CC-5781-4CD6-A6D9-A232A0CE5124}" presName="composite" presStyleCnt="0"/>
      <dgm:spPr/>
      <dgm:t>
        <a:bodyPr/>
        <a:lstStyle/>
        <a:p>
          <a:endParaRPr lang="es-ES"/>
        </a:p>
      </dgm:t>
    </dgm:pt>
    <dgm:pt modelId="{BB267BA4-FAAD-4CF7-930D-D20589419C61}" type="pres">
      <dgm:prSet presAssocID="{D10B88CC-5781-4CD6-A6D9-A232A0CE5124}" presName="image" presStyleLbl="node0" presStyleIdx="0" presStyleCnt="1" custLinFactNeighborX="-37852"/>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4B91E7C3-F527-43BA-8760-0DBE4BD4FB10}" type="pres">
      <dgm:prSet presAssocID="{D10B88CC-5781-4CD6-A6D9-A232A0CE5124}" presName="text" presStyleLbl="revTx" presStyleIdx="0" presStyleCnt="4" custLinFactNeighborX="-26351">
        <dgm:presLayoutVars>
          <dgm:chPref val="3"/>
        </dgm:presLayoutVars>
      </dgm:prSet>
      <dgm:spPr/>
      <dgm:t>
        <a:bodyPr/>
        <a:lstStyle/>
        <a:p>
          <a:endParaRPr lang="es-ES"/>
        </a:p>
      </dgm:t>
    </dgm:pt>
    <dgm:pt modelId="{3CD41614-262F-42EB-AA53-5FB66352B48B}" type="pres">
      <dgm:prSet presAssocID="{D10B88CC-5781-4CD6-A6D9-A232A0CE5124}" presName="hierChild2" presStyleCnt="0"/>
      <dgm:spPr/>
      <dgm:t>
        <a:bodyPr/>
        <a:lstStyle/>
        <a:p>
          <a:endParaRPr lang="es-ES"/>
        </a:p>
      </dgm:t>
    </dgm:pt>
    <dgm:pt modelId="{E219AFDF-9D20-4B90-A120-AC8341898F76}" type="pres">
      <dgm:prSet presAssocID="{67E2CE09-E1C4-4E32-BCC4-728B1784475A}" presName="Name10" presStyleLbl="parChTrans1D2" presStyleIdx="0" presStyleCnt="1"/>
      <dgm:spPr/>
      <dgm:t>
        <a:bodyPr/>
        <a:lstStyle/>
        <a:p>
          <a:endParaRPr lang="es-ES"/>
        </a:p>
      </dgm:t>
    </dgm:pt>
    <dgm:pt modelId="{1CB517EC-591B-44E5-8419-572FA394F2ED}" type="pres">
      <dgm:prSet presAssocID="{3E16E2B1-B561-4FF2-A055-49543935C9BD}" presName="hierRoot2" presStyleCnt="0"/>
      <dgm:spPr/>
      <dgm:t>
        <a:bodyPr/>
        <a:lstStyle/>
        <a:p>
          <a:endParaRPr lang="es-ES"/>
        </a:p>
      </dgm:t>
    </dgm:pt>
    <dgm:pt modelId="{F4B18A8E-9439-431F-B62E-795E3CD34255}" type="pres">
      <dgm:prSet presAssocID="{3E16E2B1-B561-4FF2-A055-49543935C9BD}" presName="composite2" presStyleCnt="0"/>
      <dgm:spPr/>
      <dgm:t>
        <a:bodyPr/>
        <a:lstStyle/>
        <a:p>
          <a:endParaRPr lang="es-ES"/>
        </a:p>
      </dgm:t>
    </dgm:pt>
    <dgm:pt modelId="{BBCEA043-1E9A-4CF6-97CA-6379B069EA47}" type="pres">
      <dgm:prSet presAssocID="{3E16E2B1-B561-4FF2-A055-49543935C9BD}" presName="image2" presStyleLbl="node2" presStyleIdx="0" presStyleCnt="1" custLinFactNeighborX="-37852"/>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2CED9A10-39D3-4087-A07A-6F309E3311E0}" type="pres">
      <dgm:prSet presAssocID="{3E16E2B1-B561-4FF2-A055-49543935C9BD}" presName="text2" presStyleLbl="revTx" presStyleIdx="1" presStyleCnt="4" custLinFactNeighborX="-26351">
        <dgm:presLayoutVars>
          <dgm:chPref val="3"/>
        </dgm:presLayoutVars>
      </dgm:prSet>
      <dgm:spPr/>
      <dgm:t>
        <a:bodyPr/>
        <a:lstStyle/>
        <a:p>
          <a:endParaRPr lang="es-ES"/>
        </a:p>
      </dgm:t>
    </dgm:pt>
    <dgm:pt modelId="{63B11A18-916F-41EF-9A83-148C92F12EF3}" type="pres">
      <dgm:prSet presAssocID="{3E16E2B1-B561-4FF2-A055-49543935C9BD}" presName="hierChild3" presStyleCnt="0"/>
      <dgm:spPr/>
      <dgm:t>
        <a:bodyPr/>
        <a:lstStyle/>
        <a:p>
          <a:endParaRPr lang="es-ES"/>
        </a:p>
      </dgm:t>
    </dgm:pt>
    <dgm:pt modelId="{D3451841-CA72-4930-846D-4C1CE6DC3E46}" type="pres">
      <dgm:prSet presAssocID="{00D24A89-4993-4161-B83E-42DA68F66ECF}" presName="Name17" presStyleLbl="parChTrans1D3" presStyleIdx="0" presStyleCnt="2"/>
      <dgm:spPr/>
      <dgm:t>
        <a:bodyPr/>
        <a:lstStyle/>
        <a:p>
          <a:endParaRPr lang="es-ES"/>
        </a:p>
      </dgm:t>
    </dgm:pt>
    <dgm:pt modelId="{021E0407-7C7D-4D45-BBF5-9910C8E7B262}" type="pres">
      <dgm:prSet presAssocID="{5D5AFCC7-930E-4C00-A998-9FA8C0950D30}" presName="hierRoot3" presStyleCnt="0"/>
      <dgm:spPr/>
      <dgm:t>
        <a:bodyPr/>
        <a:lstStyle/>
        <a:p>
          <a:endParaRPr lang="es-ES"/>
        </a:p>
      </dgm:t>
    </dgm:pt>
    <dgm:pt modelId="{8E4E14B3-D713-48AA-9A30-CD07C45F061D}" type="pres">
      <dgm:prSet presAssocID="{5D5AFCC7-930E-4C00-A998-9FA8C0950D30}" presName="composite3" presStyleCnt="0"/>
      <dgm:spPr/>
      <dgm:t>
        <a:bodyPr/>
        <a:lstStyle/>
        <a:p>
          <a:endParaRPr lang="es-ES"/>
        </a:p>
      </dgm:t>
    </dgm:pt>
    <dgm:pt modelId="{0A80C8DE-C6A9-46A4-B5A4-8A763C3EF705}" type="pres">
      <dgm:prSet presAssocID="{5D5AFCC7-930E-4C00-A998-9FA8C0950D30}" presName="image3" presStyleLbl="node3" presStyleIdx="0" presStyleCnt="2"/>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t="468"/>
          </a:stretch>
        </a:blipFill>
      </dgm:spPr>
      <dgm:t>
        <a:bodyPr/>
        <a:lstStyle/>
        <a:p>
          <a:endParaRPr lang="es-ES"/>
        </a:p>
      </dgm:t>
    </dgm:pt>
    <dgm:pt modelId="{F203B08E-9D3B-4154-B2C1-FC2B8ABC1124}" type="pres">
      <dgm:prSet presAssocID="{5D5AFCC7-930E-4C00-A998-9FA8C0950D30}" presName="text3" presStyleLbl="revTx" presStyleIdx="2" presStyleCnt="4">
        <dgm:presLayoutVars>
          <dgm:chPref val="3"/>
        </dgm:presLayoutVars>
      </dgm:prSet>
      <dgm:spPr/>
      <dgm:t>
        <a:bodyPr/>
        <a:lstStyle/>
        <a:p>
          <a:endParaRPr lang="es-ES"/>
        </a:p>
      </dgm:t>
    </dgm:pt>
    <dgm:pt modelId="{AC5839A1-CB70-4DFD-BB68-54A598E4E269}" type="pres">
      <dgm:prSet presAssocID="{5D5AFCC7-930E-4C00-A998-9FA8C0950D30}" presName="hierChild4" presStyleCnt="0"/>
      <dgm:spPr/>
      <dgm:t>
        <a:bodyPr/>
        <a:lstStyle/>
        <a:p>
          <a:endParaRPr lang="es-ES"/>
        </a:p>
      </dgm:t>
    </dgm:pt>
    <dgm:pt modelId="{60135CAD-C6DD-4F24-B3BC-15EDF739A9C3}" type="pres">
      <dgm:prSet presAssocID="{F2AC92B6-5693-4EAE-8622-36AE554DAF4B}" presName="Name17" presStyleLbl="parChTrans1D3" presStyleIdx="1" presStyleCnt="2"/>
      <dgm:spPr/>
      <dgm:t>
        <a:bodyPr/>
        <a:lstStyle/>
        <a:p>
          <a:endParaRPr lang="es-ES"/>
        </a:p>
      </dgm:t>
    </dgm:pt>
    <dgm:pt modelId="{A53F6D54-AAAB-49AF-B92E-D4B33EEE3D8B}" type="pres">
      <dgm:prSet presAssocID="{178CB38C-35BB-4094-96D1-28B3B4AB3AAE}" presName="hierRoot3" presStyleCnt="0"/>
      <dgm:spPr/>
      <dgm:t>
        <a:bodyPr/>
        <a:lstStyle/>
        <a:p>
          <a:endParaRPr lang="es-ES"/>
        </a:p>
      </dgm:t>
    </dgm:pt>
    <dgm:pt modelId="{29C84125-C0B4-4E41-9DA9-EDAA7F06EA5C}" type="pres">
      <dgm:prSet presAssocID="{178CB38C-35BB-4094-96D1-28B3B4AB3AAE}" presName="composite3" presStyleCnt="0"/>
      <dgm:spPr/>
      <dgm:t>
        <a:bodyPr/>
        <a:lstStyle/>
        <a:p>
          <a:endParaRPr lang="es-ES"/>
        </a:p>
      </dgm:t>
    </dgm:pt>
    <dgm:pt modelId="{67D2C71B-4F6C-4329-AD23-7F226364C7D6}" type="pres">
      <dgm:prSet presAssocID="{178CB38C-35BB-4094-96D1-28B3B4AB3AAE}" presName="image3" presStyleLbl="node3" presStyleIdx="1" presStyleCnt="2"/>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t="4023"/>
          </a:stretch>
        </a:blipFill>
      </dgm:spPr>
      <dgm:t>
        <a:bodyPr/>
        <a:lstStyle/>
        <a:p>
          <a:endParaRPr lang="es-ES"/>
        </a:p>
      </dgm:t>
    </dgm:pt>
    <dgm:pt modelId="{54086375-F1C9-4F3A-8CBE-3614FB766775}" type="pres">
      <dgm:prSet presAssocID="{178CB38C-35BB-4094-96D1-28B3B4AB3AAE}" presName="text3" presStyleLbl="revTx" presStyleIdx="3" presStyleCnt="4">
        <dgm:presLayoutVars>
          <dgm:chPref val="3"/>
        </dgm:presLayoutVars>
      </dgm:prSet>
      <dgm:spPr/>
      <dgm:t>
        <a:bodyPr/>
        <a:lstStyle/>
        <a:p>
          <a:endParaRPr lang="es-ES"/>
        </a:p>
      </dgm:t>
    </dgm:pt>
    <dgm:pt modelId="{230B785C-85FE-452D-9296-BBB9AA7BA406}" type="pres">
      <dgm:prSet presAssocID="{178CB38C-35BB-4094-96D1-28B3B4AB3AAE}" presName="hierChild4" presStyleCnt="0"/>
      <dgm:spPr/>
      <dgm:t>
        <a:bodyPr/>
        <a:lstStyle/>
        <a:p>
          <a:endParaRPr lang="es-ES"/>
        </a:p>
      </dgm:t>
    </dgm:pt>
  </dgm:ptLst>
  <dgm:cxnLst>
    <dgm:cxn modelId="{2D277F0E-6615-4B11-BC57-91F3B3B0F8BE}" type="presOf" srcId="{3E16E2B1-B561-4FF2-A055-49543935C9BD}" destId="{2CED9A10-39D3-4087-A07A-6F309E3311E0}" srcOrd="0" destOrd="0" presId="urn:microsoft.com/office/officeart/2009/layout/CirclePictureHierarchy"/>
    <dgm:cxn modelId="{CDDD2278-7FA8-4196-90BE-73E022FEC73C}" srcId="{3E16E2B1-B561-4FF2-A055-49543935C9BD}" destId="{5D5AFCC7-930E-4C00-A998-9FA8C0950D30}" srcOrd="0" destOrd="0" parTransId="{00D24A89-4993-4161-B83E-42DA68F66ECF}" sibTransId="{0C2F7281-AFBA-4138-A0D2-79C08CC95B2A}"/>
    <dgm:cxn modelId="{A3A1B807-D5B9-4D64-B4E2-DAFF2330A495}" type="presOf" srcId="{67E2CE09-E1C4-4E32-BCC4-728B1784475A}" destId="{E219AFDF-9D20-4B90-A120-AC8341898F76}" srcOrd="0" destOrd="0" presId="urn:microsoft.com/office/officeart/2009/layout/CirclePictureHierarchy"/>
    <dgm:cxn modelId="{D92CD58B-EF2D-4D1D-89C2-DE94438AE1C3}" srcId="{C8AF0CEF-F358-4F30-8DAE-29F83879B718}" destId="{D10B88CC-5781-4CD6-A6D9-A232A0CE5124}" srcOrd="0" destOrd="0" parTransId="{D081DF43-7185-45EB-8587-1F55FCAAF850}" sibTransId="{6162CDF9-C91E-4802-A60C-B5542A917A4A}"/>
    <dgm:cxn modelId="{3E054811-4906-4F09-B3A2-64397F6DB927}" type="presOf" srcId="{D10B88CC-5781-4CD6-A6D9-A232A0CE5124}" destId="{4B91E7C3-F527-43BA-8760-0DBE4BD4FB10}" srcOrd="0" destOrd="0" presId="urn:microsoft.com/office/officeart/2009/layout/CirclePictureHierarchy"/>
    <dgm:cxn modelId="{EB71F256-0410-4586-AC42-832872660D01}" type="presOf" srcId="{5D5AFCC7-930E-4C00-A998-9FA8C0950D30}" destId="{F203B08E-9D3B-4154-B2C1-FC2B8ABC1124}" srcOrd="0" destOrd="0" presId="urn:microsoft.com/office/officeart/2009/layout/CirclePictureHierarchy"/>
    <dgm:cxn modelId="{E8BF1714-1CBF-4B27-BC59-0FB57428907C}" type="presOf" srcId="{00D24A89-4993-4161-B83E-42DA68F66ECF}" destId="{D3451841-CA72-4930-846D-4C1CE6DC3E46}" srcOrd="0" destOrd="0" presId="urn:microsoft.com/office/officeart/2009/layout/CirclePictureHierarchy"/>
    <dgm:cxn modelId="{56F46C68-5895-4441-9E83-8A0FDDFAE172}" type="presOf" srcId="{F2AC92B6-5693-4EAE-8622-36AE554DAF4B}" destId="{60135CAD-C6DD-4F24-B3BC-15EDF739A9C3}" srcOrd="0" destOrd="0" presId="urn:microsoft.com/office/officeart/2009/layout/CirclePictureHierarchy"/>
    <dgm:cxn modelId="{C64FAEAD-45DE-4D0E-8E54-5C0C3A6171AF}" srcId="{D10B88CC-5781-4CD6-A6D9-A232A0CE5124}" destId="{3E16E2B1-B561-4FF2-A055-49543935C9BD}" srcOrd="0" destOrd="0" parTransId="{67E2CE09-E1C4-4E32-BCC4-728B1784475A}" sibTransId="{C14AE8B2-A2DF-433E-A8B6-90A9F0AB0F99}"/>
    <dgm:cxn modelId="{ABAAC46C-05E8-4D0F-9636-982CCEA706CD}" type="presOf" srcId="{C8AF0CEF-F358-4F30-8DAE-29F83879B718}" destId="{2F6CEFCE-1301-4F20-9C32-26CF004F9B0F}" srcOrd="0" destOrd="0" presId="urn:microsoft.com/office/officeart/2009/layout/CirclePictureHierarchy"/>
    <dgm:cxn modelId="{EBC973F3-8172-4ED9-97E5-47458C850451}" srcId="{3E16E2B1-B561-4FF2-A055-49543935C9BD}" destId="{178CB38C-35BB-4094-96D1-28B3B4AB3AAE}" srcOrd="1" destOrd="0" parTransId="{F2AC92B6-5693-4EAE-8622-36AE554DAF4B}" sibTransId="{0F17CCA1-1964-4888-81C3-753BB73F01FB}"/>
    <dgm:cxn modelId="{7A27A92A-BC4F-4E5B-AD8D-6C41959489C6}" type="presOf" srcId="{178CB38C-35BB-4094-96D1-28B3B4AB3AAE}" destId="{54086375-F1C9-4F3A-8CBE-3614FB766775}" srcOrd="0" destOrd="0" presId="urn:microsoft.com/office/officeart/2009/layout/CirclePictureHierarchy"/>
    <dgm:cxn modelId="{D67C98E7-5589-4270-9621-29F02AD81329}" type="presParOf" srcId="{2F6CEFCE-1301-4F20-9C32-26CF004F9B0F}" destId="{FFBB9488-4768-4EB2-85C3-9CEA69D40138}" srcOrd="0" destOrd="0" presId="urn:microsoft.com/office/officeart/2009/layout/CirclePictureHierarchy"/>
    <dgm:cxn modelId="{ECB51388-80C6-4F3A-9D7B-C71C08221084}" type="presParOf" srcId="{FFBB9488-4768-4EB2-85C3-9CEA69D40138}" destId="{96E6F1A2-2A7E-4B36-911A-D5199154B22A}" srcOrd="0" destOrd="0" presId="urn:microsoft.com/office/officeart/2009/layout/CirclePictureHierarchy"/>
    <dgm:cxn modelId="{FA67033F-99C4-488A-920B-29B4A7FA3E40}" type="presParOf" srcId="{96E6F1A2-2A7E-4B36-911A-D5199154B22A}" destId="{BB267BA4-FAAD-4CF7-930D-D20589419C61}" srcOrd="0" destOrd="0" presId="urn:microsoft.com/office/officeart/2009/layout/CirclePictureHierarchy"/>
    <dgm:cxn modelId="{A99CAC7D-A048-4063-89E8-101461C41280}" type="presParOf" srcId="{96E6F1A2-2A7E-4B36-911A-D5199154B22A}" destId="{4B91E7C3-F527-43BA-8760-0DBE4BD4FB10}" srcOrd="1" destOrd="0" presId="urn:microsoft.com/office/officeart/2009/layout/CirclePictureHierarchy"/>
    <dgm:cxn modelId="{1CAFDB55-CA8D-4DA3-ACE9-9262DA6D2B49}" type="presParOf" srcId="{FFBB9488-4768-4EB2-85C3-9CEA69D40138}" destId="{3CD41614-262F-42EB-AA53-5FB66352B48B}" srcOrd="1" destOrd="0" presId="urn:microsoft.com/office/officeart/2009/layout/CirclePictureHierarchy"/>
    <dgm:cxn modelId="{F732D13D-ACCD-4841-A797-2A575E5F31F2}" type="presParOf" srcId="{3CD41614-262F-42EB-AA53-5FB66352B48B}" destId="{E219AFDF-9D20-4B90-A120-AC8341898F76}" srcOrd="0" destOrd="0" presId="urn:microsoft.com/office/officeart/2009/layout/CirclePictureHierarchy"/>
    <dgm:cxn modelId="{1F6FCD6C-0DC4-4505-820B-DCA5284E20E7}" type="presParOf" srcId="{3CD41614-262F-42EB-AA53-5FB66352B48B}" destId="{1CB517EC-591B-44E5-8419-572FA394F2ED}" srcOrd="1" destOrd="0" presId="urn:microsoft.com/office/officeart/2009/layout/CirclePictureHierarchy"/>
    <dgm:cxn modelId="{CAC820B4-DFF6-4FBD-8B50-3B8488C3A933}" type="presParOf" srcId="{1CB517EC-591B-44E5-8419-572FA394F2ED}" destId="{F4B18A8E-9439-431F-B62E-795E3CD34255}" srcOrd="0" destOrd="0" presId="urn:microsoft.com/office/officeart/2009/layout/CirclePictureHierarchy"/>
    <dgm:cxn modelId="{3B59A429-2AEC-4FEA-B3FA-B6E2BB089897}" type="presParOf" srcId="{F4B18A8E-9439-431F-B62E-795E3CD34255}" destId="{BBCEA043-1E9A-4CF6-97CA-6379B069EA47}" srcOrd="0" destOrd="0" presId="urn:microsoft.com/office/officeart/2009/layout/CirclePictureHierarchy"/>
    <dgm:cxn modelId="{EBD6EA34-932B-4015-A0E7-2594D84D4746}" type="presParOf" srcId="{F4B18A8E-9439-431F-B62E-795E3CD34255}" destId="{2CED9A10-39D3-4087-A07A-6F309E3311E0}" srcOrd="1" destOrd="0" presId="urn:microsoft.com/office/officeart/2009/layout/CirclePictureHierarchy"/>
    <dgm:cxn modelId="{440895E0-AB37-4E09-86BA-A95CE4C91657}" type="presParOf" srcId="{1CB517EC-591B-44E5-8419-572FA394F2ED}" destId="{63B11A18-916F-41EF-9A83-148C92F12EF3}" srcOrd="1" destOrd="0" presId="urn:microsoft.com/office/officeart/2009/layout/CirclePictureHierarchy"/>
    <dgm:cxn modelId="{276F5A1D-0A81-4F59-B311-819DDE8BD097}" type="presParOf" srcId="{63B11A18-916F-41EF-9A83-148C92F12EF3}" destId="{D3451841-CA72-4930-846D-4C1CE6DC3E46}" srcOrd="0" destOrd="0" presId="urn:microsoft.com/office/officeart/2009/layout/CirclePictureHierarchy"/>
    <dgm:cxn modelId="{012F5F65-3185-4719-84B0-6DB6AF733376}" type="presParOf" srcId="{63B11A18-916F-41EF-9A83-148C92F12EF3}" destId="{021E0407-7C7D-4D45-BBF5-9910C8E7B262}" srcOrd="1" destOrd="0" presId="urn:microsoft.com/office/officeart/2009/layout/CirclePictureHierarchy"/>
    <dgm:cxn modelId="{659EA3A0-6C8E-409A-BC9C-C4F097A1C3F1}" type="presParOf" srcId="{021E0407-7C7D-4D45-BBF5-9910C8E7B262}" destId="{8E4E14B3-D713-48AA-9A30-CD07C45F061D}" srcOrd="0" destOrd="0" presId="urn:microsoft.com/office/officeart/2009/layout/CirclePictureHierarchy"/>
    <dgm:cxn modelId="{C5CAB66E-89B2-43AA-B0A5-E2CD241DC086}" type="presParOf" srcId="{8E4E14B3-D713-48AA-9A30-CD07C45F061D}" destId="{0A80C8DE-C6A9-46A4-B5A4-8A763C3EF705}" srcOrd="0" destOrd="0" presId="urn:microsoft.com/office/officeart/2009/layout/CirclePictureHierarchy"/>
    <dgm:cxn modelId="{D0EEF61F-4535-4594-AFF4-D50EF6A7F53B}" type="presParOf" srcId="{8E4E14B3-D713-48AA-9A30-CD07C45F061D}" destId="{F203B08E-9D3B-4154-B2C1-FC2B8ABC1124}" srcOrd="1" destOrd="0" presId="urn:microsoft.com/office/officeart/2009/layout/CirclePictureHierarchy"/>
    <dgm:cxn modelId="{E241DE7D-6CC6-4626-B773-18EA56D9C235}" type="presParOf" srcId="{021E0407-7C7D-4D45-BBF5-9910C8E7B262}" destId="{AC5839A1-CB70-4DFD-BB68-54A598E4E269}" srcOrd="1" destOrd="0" presId="urn:microsoft.com/office/officeart/2009/layout/CirclePictureHierarchy"/>
    <dgm:cxn modelId="{6D9DDA3F-2082-40C4-8D38-EE72ED62B320}" type="presParOf" srcId="{63B11A18-916F-41EF-9A83-148C92F12EF3}" destId="{60135CAD-C6DD-4F24-B3BC-15EDF739A9C3}" srcOrd="2" destOrd="0" presId="urn:microsoft.com/office/officeart/2009/layout/CirclePictureHierarchy"/>
    <dgm:cxn modelId="{0A0169EE-8EC4-40AE-A3D5-CFB13AAF944D}" type="presParOf" srcId="{63B11A18-916F-41EF-9A83-148C92F12EF3}" destId="{A53F6D54-AAAB-49AF-B92E-D4B33EEE3D8B}" srcOrd="3" destOrd="0" presId="urn:microsoft.com/office/officeart/2009/layout/CirclePictureHierarchy"/>
    <dgm:cxn modelId="{2AE877EC-D00F-4C2A-A05D-C853E72EF66A}" type="presParOf" srcId="{A53F6D54-AAAB-49AF-B92E-D4B33EEE3D8B}" destId="{29C84125-C0B4-4E41-9DA9-EDAA7F06EA5C}" srcOrd="0" destOrd="0" presId="urn:microsoft.com/office/officeart/2009/layout/CirclePictureHierarchy"/>
    <dgm:cxn modelId="{5B69CE5E-AEF9-4433-9253-652378BF7D76}" type="presParOf" srcId="{29C84125-C0B4-4E41-9DA9-EDAA7F06EA5C}" destId="{67D2C71B-4F6C-4329-AD23-7F226364C7D6}" srcOrd="0" destOrd="0" presId="urn:microsoft.com/office/officeart/2009/layout/CirclePictureHierarchy"/>
    <dgm:cxn modelId="{3EBC7AF7-5CA0-48D8-BC95-7CE760D7BD67}" type="presParOf" srcId="{29C84125-C0B4-4E41-9DA9-EDAA7F06EA5C}" destId="{54086375-F1C9-4F3A-8CBE-3614FB766775}" srcOrd="1" destOrd="0" presId="urn:microsoft.com/office/officeart/2009/layout/CirclePictureHierarchy"/>
    <dgm:cxn modelId="{6C07B556-C203-44C0-A1F2-56F16B473D4D}" type="presParOf" srcId="{A53F6D54-AAAB-49AF-B92E-D4B33EEE3D8B}" destId="{230B785C-85FE-452D-9296-BBB9AA7BA406}" srcOrd="1" destOrd="0" presId="urn:microsoft.com/office/officeart/2009/layout/CirclePicture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1AD60-9D39-4803-A157-533C610CAD65}" type="datetimeFigureOut">
              <a:rPr lang="es-ES" smtClean="0"/>
              <a:pPr/>
              <a:t>11/04/2016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45800-6EE2-4EAB-8F27-A8ECB1CC096B}" type="slidenum">
              <a:rPr lang="es-ES" smtClean="0"/>
              <a:pPr/>
              <a:t>‹#›</a:t>
            </a:fld>
            <a:endParaRPr lang="es-ES"/>
          </a:p>
        </p:txBody>
      </p:sp>
    </p:spTree>
    <p:extLst>
      <p:ext uri="{BB962C8B-B14F-4D97-AF65-F5344CB8AC3E}">
        <p14:creationId xmlns:p14="http://schemas.microsoft.com/office/powerpoint/2010/main" xmlns="" val="249414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9B45800-6EE2-4EAB-8F27-A8ECB1CC096B}" type="slidenum">
              <a:rPr lang="es-ES" smtClean="0"/>
              <a:pPr/>
              <a:t>6</a:t>
            </a:fld>
            <a:endParaRPr lang="es-ES"/>
          </a:p>
        </p:txBody>
      </p:sp>
    </p:spTree>
    <p:extLst>
      <p:ext uri="{BB962C8B-B14F-4D97-AF65-F5344CB8AC3E}">
        <p14:creationId xmlns:p14="http://schemas.microsoft.com/office/powerpoint/2010/main" xmlns="" val="203237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2007930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1690889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3469057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2487860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3580087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3654043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2599863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931949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3893079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520769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DB7403-CAE4-4F72-BA47-AD65F851E2C8}" type="datetimeFigureOut">
              <a:rPr lang="es-ES" smtClean="0"/>
              <a:pPr/>
              <a:t>11/04/2016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197650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B7403-CAE4-4F72-BA47-AD65F851E2C8}" type="datetimeFigureOut">
              <a:rPr lang="es-ES" smtClean="0"/>
              <a:pPr/>
              <a:t>11/04/2016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39598-DE6C-4BB8-807E-A7D96600CE60}" type="slidenum">
              <a:rPr lang="es-ES" smtClean="0"/>
              <a:pPr/>
              <a:t>‹#›</a:t>
            </a:fld>
            <a:endParaRPr lang="es-ES"/>
          </a:p>
        </p:txBody>
      </p:sp>
    </p:spTree>
    <p:extLst>
      <p:ext uri="{BB962C8B-B14F-4D97-AF65-F5344CB8AC3E}">
        <p14:creationId xmlns:p14="http://schemas.microsoft.com/office/powerpoint/2010/main" xmlns="" val="287641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6.jpe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3.xml"/><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87624" y="1607"/>
            <a:ext cx="7956375"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005A58"/>
              </a:contourClr>
            </a:sp3d>
          </a:bodyPr>
          <a:lstStyle/>
          <a:p>
            <a:pPr algn="ctr"/>
            <a:r>
              <a:rPr lang="ro-RO" sz="5400" b="1" smtClean="0">
                <a:ln w="11430"/>
                <a:gradFill>
                  <a:gsLst>
                    <a:gs pos="0">
                      <a:srgbClr val="00A8A4"/>
                    </a:gs>
                    <a:gs pos="75000">
                      <a:srgbClr val="005A58"/>
                    </a:gs>
                    <a:gs pos="100000">
                      <a:srgbClr val="002A29"/>
                    </a:gs>
                  </a:gsLst>
                  <a:lin ang="5400000"/>
                </a:gradFill>
                <a:effectLst>
                  <a:outerShdw blurRad="50800" dist="39000" dir="5460000" algn="tl">
                    <a:srgbClr val="000000">
                      <a:alpha val="38000"/>
                    </a:srgbClr>
                  </a:outerShdw>
                </a:effectLst>
              </a:rPr>
              <a:t>PREDICA DE </a:t>
            </a:r>
            <a:r>
              <a:rPr lang="ro-RO" sz="5400" b="1" smtClean="0">
                <a:ln w="11430"/>
                <a:gradFill>
                  <a:gsLst>
                    <a:gs pos="0">
                      <a:srgbClr val="00A8A4"/>
                    </a:gs>
                    <a:gs pos="75000">
                      <a:srgbClr val="005A58"/>
                    </a:gs>
                    <a:gs pos="100000">
                      <a:srgbClr val="002A29"/>
                    </a:gs>
                  </a:gsLst>
                  <a:lin ang="5400000"/>
                </a:gradFill>
                <a:effectLst>
                  <a:outerShdw blurRad="50800" dist="39000" dir="5460000" algn="tl">
                    <a:srgbClr val="000000">
                      <a:alpha val="38000"/>
                    </a:srgbClr>
                  </a:outerShdw>
                </a:effectLst>
              </a:rPr>
              <a:t>PE </a:t>
            </a:r>
            <a:r>
              <a:rPr lang="ro-RO" sz="5400" b="1" smtClean="0">
                <a:ln w="11430"/>
                <a:gradFill>
                  <a:gsLst>
                    <a:gs pos="0">
                      <a:srgbClr val="00A8A4"/>
                    </a:gs>
                    <a:gs pos="75000">
                      <a:srgbClr val="005A58"/>
                    </a:gs>
                    <a:gs pos="100000">
                      <a:srgbClr val="002A29"/>
                    </a:gs>
                  </a:gsLst>
                  <a:lin ang="5400000"/>
                </a:gradFill>
                <a:effectLst>
                  <a:outerShdw blurRad="50800" dist="39000" dir="5460000" algn="tl">
                    <a:srgbClr val="000000">
                      <a:alpha val="38000"/>
                    </a:srgbClr>
                  </a:outerShdw>
                </a:effectLst>
              </a:rPr>
              <a:t>MUNTE</a:t>
            </a:r>
            <a:endParaRPr lang="ro-RO" sz="5400" b="1">
              <a:ln w="11430"/>
              <a:gradFill>
                <a:gsLst>
                  <a:gs pos="0">
                    <a:srgbClr val="00A8A4"/>
                  </a:gs>
                  <a:gs pos="75000">
                    <a:srgbClr val="005A58"/>
                  </a:gs>
                  <a:gs pos="100000">
                    <a:srgbClr val="002A29"/>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5859867" y="6453336"/>
            <a:ext cx="3188180" cy="369332"/>
          </a:xfrm>
          <a:prstGeom prst="rect">
            <a:avLst/>
          </a:prstGeom>
          <a:solidFill>
            <a:schemeClr val="bg1">
              <a:alpha val="75000"/>
            </a:schemeClr>
          </a:solidFill>
          <a:effectLst>
            <a:softEdge rad="38100"/>
          </a:effectLst>
        </p:spPr>
        <p:txBody>
          <a:bodyPr wrap="none" rtlCol="0">
            <a:spAutoFit/>
          </a:bodyPr>
          <a:lstStyle/>
          <a:p>
            <a:pPr algn="r"/>
            <a:r>
              <a:rPr lang="ro-RO" b="1" smtClean="0"/>
              <a:t>Studiul</a:t>
            </a:r>
            <a:r>
              <a:rPr lang="ro-RO" b="1" smtClean="0"/>
              <a:t> 3 pentru 16 aprilie </a:t>
            </a:r>
            <a:r>
              <a:rPr lang="ro-RO" b="1" smtClean="0"/>
              <a:t>2016</a:t>
            </a:r>
            <a:endParaRPr lang="ro-RO" b="1"/>
          </a:p>
        </p:txBody>
      </p:sp>
    </p:spTree>
    <p:extLst>
      <p:ext uri="{BB962C8B-B14F-4D97-AF65-F5344CB8AC3E}">
        <p14:creationId xmlns:p14="http://schemas.microsoft.com/office/powerpoint/2010/main" xmlns="" val="2250019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Glass/>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08" y="5715"/>
            <a:ext cx="9144508" cy="830997"/>
          </a:xfrm>
          <a:prstGeom prst="rect">
            <a:avLst/>
          </a:prstGeom>
          <a:noFill/>
        </p:spPr>
        <p:txBody>
          <a:bodyPr wrap="square" lIns="0" rIns="0" rtlCol="0">
            <a:spAutoFit/>
            <a:scene3d>
              <a:camera prst="orthographicFront"/>
              <a:lightRig rig="freezing" dir="t"/>
            </a:scene3d>
            <a:sp3d contourW="25400" prstMaterial="plastic">
              <a:bevelT w="20320" h="20320" prst="angle"/>
              <a:contourClr>
                <a:schemeClr val="bg2">
                  <a:lumMod val="25000"/>
                </a:schemeClr>
              </a:contourClr>
            </a:sp3d>
          </a:bodyPr>
          <a:lstStyle/>
          <a:p>
            <a:pPr algn="ctr"/>
            <a:r>
              <a:rPr lang="ro-RO" sz="4800" b="1" cap="all" spc="300" smtClean="0">
                <a:ln/>
                <a:solidFill>
                  <a:schemeClr val="accent1"/>
                </a:solidFill>
                <a:effectLst>
                  <a:outerShdw blurRad="19685" dist="12700" dir="5400000" algn="tl" rotWithShape="0">
                    <a:schemeClr val="accent1">
                      <a:satMod val="130000"/>
                      <a:alpha val="60000"/>
                    </a:schemeClr>
                  </a:outerShdw>
                </a:effectLst>
              </a:rPr>
              <a:t>PREDICA DE </a:t>
            </a:r>
            <a:r>
              <a:rPr lang="ro-RO" sz="4800" b="1" cap="all" spc="300" smtClean="0">
                <a:ln/>
                <a:solidFill>
                  <a:schemeClr val="accent1"/>
                </a:solidFill>
                <a:effectLst>
                  <a:outerShdw blurRad="19685" dist="12700" dir="5400000" algn="tl" rotWithShape="0">
                    <a:schemeClr val="accent1">
                      <a:satMod val="130000"/>
                      <a:alpha val="60000"/>
                    </a:schemeClr>
                  </a:outerShdw>
                </a:effectLst>
              </a:rPr>
              <a:t>PE </a:t>
            </a:r>
            <a:r>
              <a:rPr lang="ro-RO" sz="4800" b="1" cap="all" spc="300" smtClean="0">
                <a:ln/>
                <a:solidFill>
                  <a:schemeClr val="accent1"/>
                </a:solidFill>
                <a:effectLst>
                  <a:outerShdw blurRad="19685" dist="12700" dir="5400000" algn="tl" rotWithShape="0">
                    <a:schemeClr val="accent1">
                      <a:satMod val="130000"/>
                      <a:alpha val="60000"/>
                    </a:schemeClr>
                  </a:outerShdw>
                </a:effectLst>
              </a:rPr>
              <a:t>MUNTE</a:t>
            </a:r>
            <a:endParaRPr lang="ro-RO" sz="4800" b="1" cap="all" spc="300">
              <a:ln/>
              <a:solidFill>
                <a:schemeClr val="accent1"/>
              </a:solidFill>
              <a:effectLst>
                <a:outerShdw blurRad="19685" dist="12700" dir="5400000" algn="tl" rotWithShape="0">
                  <a:schemeClr val="accent1">
                    <a:satMod val="130000"/>
                    <a:alpha val="60000"/>
                  </a:schemeClr>
                </a:outerShdw>
              </a:effectLst>
            </a:endParaRPr>
          </a:p>
        </p:txBody>
      </p:sp>
      <p:sp>
        <p:nvSpPr>
          <p:cNvPr id="3" name="2 Rectángulo"/>
          <p:cNvSpPr/>
          <p:nvPr/>
        </p:nvSpPr>
        <p:spPr>
          <a:xfrm>
            <a:off x="0" y="692696"/>
            <a:ext cx="9144000" cy="646331"/>
          </a:xfrm>
          <a:prstGeom prst="rect">
            <a:avLst/>
          </a:prstGeom>
        </p:spPr>
        <p:txBody>
          <a:bodyPr wrap="square" lIns="0" rIns="0">
            <a:spAutoFit/>
          </a:bodyPr>
          <a:lstStyle/>
          <a:p>
            <a:pPr algn="ctr"/>
            <a:r>
              <a:rPr lang="ro-RO" sz="1750" b="1" dirty="0" smtClean="0">
                <a:solidFill>
                  <a:srgbClr val="004800"/>
                </a:solidFill>
                <a:latin typeface="Comic Sans MS" pitchFamily="66" charset="0"/>
              </a:rPr>
              <a:t>«Când a văzut Isus noroadele, S-a suit pe munte; şi după ce a şezut jos, ucenicii Lui s-au apropiat de El. Apoi a început să vorbească şi să-i înveţe» </a:t>
            </a:r>
            <a:r>
              <a:rPr lang="ro-RO" sz="1400" b="1" dirty="0" smtClean="0">
                <a:solidFill>
                  <a:srgbClr val="004800"/>
                </a:solidFill>
                <a:latin typeface="Comic Sans MS" pitchFamily="66" charset="0"/>
              </a:rPr>
              <a:t>(Matei 5:1-2)</a:t>
            </a:r>
            <a:endParaRPr lang="ro-RO" sz="1400" b="1" dirty="0">
              <a:solidFill>
                <a:srgbClr val="004800"/>
              </a:solidFill>
              <a:latin typeface="Comic Sans MS" pitchFamily="66" charset="0"/>
            </a:endParaRPr>
          </a:p>
        </p:txBody>
      </p:sp>
      <p:sp>
        <p:nvSpPr>
          <p:cNvPr id="4" name="3 CuadroTexto"/>
          <p:cNvSpPr txBox="1"/>
          <p:nvPr/>
        </p:nvSpPr>
        <p:spPr>
          <a:xfrm>
            <a:off x="179512" y="4935550"/>
            <a:ext cx="8856984" cy="1708160"/>
          </a:xfrm>
          <a:prstGeom prst="rect">
            <a:avLst/>
          </a:prstGeom>
          <a:noFill/>
        </p:spPr>
        <p:txBody>
          <a:bodyPr wrap="square" lIns="0" rIns="0" rtlCol="0">
            <a:spAutoFit/>
          </a:bodyPr>
          <a:lstStyle/>
          <a:p>
            <a:pPr>
              <a:spcBef>
                <a:spcPts val="600"/>
              </a:spcBef>
            </a:pPr>
            <a:r>
              <a:rPr lang="ro-RO" sz="2000" b="1" dirty="0" smtClean="0"/>
              <a:t>De exemplu, </a:t>
            </a:r>
            <a:r>
              <a:rPr lang="ro-RO" sz="2000" b="1" dirty="0" smtClean="0"/>
              <a:t>fericirile </a:t>
            </a:r>
            <a:r>
              <a:rPr lang="ro-RO" sz="2000" b="1" dirty="0" smtClean="0"/>
              <a:t>descriu cum este cetățeanul ideal: este blând și milos, sărac în duh și cu inima curată, simpatizează și însetează după dreptate, este un pacificator și, uneori, este persecutat. </a:t>
            </a:r>
          </a:p>
          <a:p>
            <a:pPr>
              <a:spcBef>
                <a:spcPts val="600"/>
              </a:spcBef>
            </a:pPr>
            <a:r>
              <a:rPr lang="ro-RO" sz="2000" b="1" dirty="0" smtClean="0"/>
              <a:t>În alte părți ale predicii găsim cum trăiește cetățeanul Împărăției: nu se teme, nu judecă, caută și strigă, merge pe calea îngustă, aduce rod și clădește pe stâncă. </a:t>
            </a:r>
            <a:endParaRPr lang="ro-RO" sz="2000" b="1" dirty="0"/>
          </a:p>
        </p:txBody>
      </p:sp>
      <p:pic>
        <p:nvPicPr>
          <p:cNvPr id="5"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4" y="1409143"/>
            <a:ext cx="6316088" cy="3454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5 Rectángulo"/>
          <p:cNvSpPr/>
          <p:nvPr/>
        </p:nvSpPr>
        <p:spPr>
          <a:xfrm>
            <a:off x="6588732" y="3376054"/>
            <a:ext cx="2447764" cy="1631216"/>
          </a:xfrm>
          <a:prstGeom prst="rect">
            <a:avLst/>
          </a:prstGeom>
        </p:spPr>
        <p:txBody>
          <a:bodyPr wrap="square" lIns="0" rIns="0">
            <a:spAutoFit/>
          </a:bodyPr>
          <a:lstStyle/>
          <a:p>
            <a:pPr lvl="0">
              <a:spcBef>
                <a:spcPts val="600"/>
              </a:spcBef>
            </a:pPr>
            <a:r>
              <a:rPr lang="ro-RO" sz="2000" b="1" smtClean="0">
                <a:solidFill>
                  <a:srgbClr val="000000"/>
                </a:solidFill>
              </a:rPr>
              <a:t>În predica pe munte, Isus a prezentat cum trebuie să fie și să trăiască </a:t>
            </a:r>
            <a:r>
              <a:rPr lang="ro-RO" sz="2000" b="1" smtClean="0">
                <a:solidFill>
                  <a:srgbClr val="000000"/>
                </a:solidFill>
              </a:rPr>
              <a:t>cetățenii </a:t>
            </a:r>
            <a:r>
              <a:rPr lang="ro-RO" sz="2000" b="1" smtClean="0">
                <a:solidFill>
                  <a:srgbClr val="000000"/>
                </a:solidFill>
              </a:rPr>
              <a:t>Împărăției.</a:t>
            </a:r>
            <a:endParaRPr lang="ro-RO" sz="2000" b="1">
              <a:solidFill>
                <a:srgbClr val="000000"/>
              </a:solidFill>
            </a:endParaRPr>
          </a:p>
        </p:txBody>
      </p:sp>
      <p:pic>
        <p:nvPicPr>
          <p:cNvPr id="2050" name="Picture 2" descr="\\PC-EUNICE\FondosTematicos\Jesus\Varios\1620891_258794957631800_475892226_n.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588224" y="1405128"/>
            <a:ext cx="2462265" cy="1966415"/>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a:extLst/>
        </p:spPr>
      </p:pic>
    </p:spTree>
    <p:extLst>
      <p:ext uri="{BB962C8B-B14F-4D97-AF65-F5344CB8AC3E}">
        <p14:creationId xmlns:p14="http://schemas.microsoft.com/office/powerpoint/2010/main" xmlns="" val="2025903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900" decel="100000" fill="hold"/>
                                        <p:tgtEl>
                                          <p:spTgt spid="205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283968" y="0"/>
            <a:ext cx="4860032"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27000">
                    <a:srgbClr val="002060"/>
                  </a:glow>
                  <a:outerShdw blurRad="80000" dist="40000" dir="5040000" algn="tl">
                    <a:srgbClr val="000000">
                      <a:alpha val="30000"/>
                    </a:srgbClr>
                  </a:outerShdw>
                </a:effectLst>
              </a:rPr>
              <a:t>ISUS ȘI </a:t>
            </a:r>
            <a:r>
              <a:rPr lang="ro-RO"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27000">
                    <a:srgbClr val="002060"/>
                  </a:glow>
                  <a:outerShdw blurRad="80000" dist="40000" dir="5040000" algn="tl">
                    <a:srgbClr val="000000">
                      <a:alpha val="30000"/>
                    </a:srgbClr>
                  </a:outerShdw>
                </a:effectLst>
              </a:rPr>
              <a:t>LEGEA </a:t>
            </a:r>
            <a:endParaRPr lang="ro-RO"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27000">
                  <a:srgbClr val="002060"/>
                </a:glow>
                <a:outerShdw blurRad="80000" dist="40000" dir="5040000" algn="tl">
                  <a:srgbClr val="000000">
                    <a:alpha val="30000"/>
                  </a:srgbClr>
                </a:outerShdw>
              </a:effectLst>
            </a:endParaRPr>
          </a:p>
        </p:txBody>
      </p:sp>
      <p:sp>
        <p:nvSpPr>
          <p:cNvPr id="3" name="2 Rectángulo"/>
          <p:cNvSpPr/>
          <p:nvPr/>
        </p:nvSpPr>
        <p:spPr>
          <a:xfrm>
            <a:off x="218508" y="576844"/>
            <a:ext cx="4464496" cy="923330"/>
          </a:xfrm>
          <a:prstGeom prst="rect">
            <a:avLst/>
          </a:prstGeom>
        </p:spPr>
        <p:txBody>
          <a:bodyPr wrap="square">
            <a:spAutoFit/>
          </a:bodyPr>
          <a:lstStyle/>
          <a:p>
            <a:r>
              <a:rPr lang="ro-RO" b="1" dirty="0" smtClean="0">
                <a:solidFill>
                  <a:schemeClr val="accent3">
                    <a:lumMod val="40000"/>
                    <a:lumOff val="60000"/>
                  </a:schemeClr>
                </a:solidFill>
                <a:latin typeface="Comic Sans MS" pitchFamily="66" charset="0"/>
              </a:rPr>
              <a:t>«Să nu credeţi că am venit să stric Legea sau Proorocii; am venit nu să stric, ci să împlinesc.» </a:t>
            </a:r>
            <a:r>
              <a:rPr lang="ro-RO" sz="1400" b="1" dirty="0" smtClean="0">
                <a:solidFill>
                  <a:schemeClr val="accent3">
                    <a:lumMod val="40000"/>
                    <a:lumOff val="60000"/>
                  </a:schemeClr>
                </a:solidFill>
                <a:latin typeface="Comic Sans MS" pitchFamily="66" charset="0"/>
              </a:rPr>
              <a:t>(Matei 5:17)</a:t>
            </a:r>
            <a:endParaRPr lang="ro-RO" b="1" dirty="0">
              <a:solidFill>
                <a:schemeClr val="accent3">
                  <a:lumMod val="40000"/>
                  <a:lumOff val="60000"/>
                </a:schemeClr>
              </a:solidFill>
              <a:latin typeface="Comic Sans MS" pitchFamily="66" charset="0"/>
            </a:endParaRPr>
          </a:p>
        </p:txBody>
      </p:sp>
      <p:sp>
        <p:nvSpPr>
          <p:cNvPr id="4" name="3 CuadroTexto"/>
          <p:cNvSpPr txBox="1"/>
          <p:nvPr/>
        </p:nvSpPr>
        <p:spPr>
          <a:xfrm>
            <a:off x="10272" y="1772816"/>
            <a:ext cx="5418984" cy="4632037"/>
          </a:xfrm>
          <a:prstGeom prst="rect">
            <a:avLst/>
          </a:prstGeom>
          <a:noFill/>
        </p:spPr>
        <p:txBody>
          <a:bodyPr wrap="square" rIns="0" rtlCol="0">
            <a:spAutoFit/>
          </a:bodyPr>
          <a:lstStyle/>
          <a:p>
            <a:pPr>
              <a:spcBef>
                <a:spcPts val="600"/>
              </a:spcBef>
            </a:pPr>
            <a:r>
              <a:rPr lang="ro-RO" sz="2000" b="1" dirty="0" smtClean="0">
                <a:solidFill>
                  <a:schemeClr val="bg1"/>
                </a:solidFill>
                <a:effectLst>
                  <a:glow rad="127000">
                    <a:srgbClr val="002060"/>
                  </a:glow>
                </a:effectLst>
              </a:rPr>
              <a:t>Isus anula sau înlocuia cele zece porunci atunci când a învățat: </a:t>
            </a:r>
            <a:r>
              <a:rPr lang="ro-RO" sz="2000" b="1" dirty="0" smtClean="0">
                <a:solidFill>
                  <a:schemeClr val="bg1"/>
                </a:solidFill>
                <a:effectLst>
                  <a:glow rad="127000">
                    <a:srgbClr val="002060"/>
                  </a:glow>
                </a:effectLst>
              </a:rPr>
              <a:t>«</a:t>
            </a:r>
            <a:r>
              <a:rPr lang="ro-RO" sz="2000" b="1" dirty="0" smtClean="0">
                <a:solidFill>
                  <a:schemeClr val="bg1"/>
                </a:solidFill>
                <a:effectLst>
                  <a:glow rad="127000">
                    <a:srgbClr val="002060"/>
                  </a:glow>
                </a:effectLst>
                <a:latin typeface="Calibri" pitchFamily="34" charset="0"/>
              </a:rPr>
              <a:t>Aţi auzit că s-a zis </a:t>
            </a:r>
            <a:r>
              <a:rPr lang="ro-RO" sz="2000" b="1" dirty="0" smtClean="0">
                <a:solidFill>
                  <a:schemeClr val="bg1"/>
                </a:solidFill>
                <a:effectLst>
                  <a:glow rad="127000">
                    <a:srgbClr val="002060"/>
                  </a:glow>
                </a:effectLst>
              </a:rPr>
              <a:t>… Dar </a:t>
            </a:r>
            <a:r>
              <a:rPr lang="ro-RO" sz="2000" b="1" dirty="0" smtClean="0">
                <a:solidFill>
                  <a:schemeClr val="bg1"/>
                </a:solidFill>
                <a:effectLst>
                  <a:glow rad="127000">
                    <a:srgbClr val="002060"/>
                  </a:glow>
                </a:effectLst>
              </a:rPr>
              <a:t>Eu vă </a:t>
            </a:r>
            <a:r>
              <a:rPr lang="ro-RO" sz="2000" b="1" dirty="0" smtClean="0">
                <a:solidFill>
                  <a:schemeClr val="bg1"/>
                </a:solidFill>
                <a:effectLst>
                  <a:glow rad="127000">
                    <a:srgbClr val="002060"/>
                  </a:glow>
                </a:effectLst>
              </a:rPr>
              <a:t>spun» (Matei 5:21-47)?</a:t>
            </a:r>
          </a:p>
          <a:p>
            <a:pPr>
              <a:spcBef>
                <a:spcPts val="600"/>
              </a:spcBef>
            </a:pPr>
            <a:r>
              <a:rPr lang="ro-RO" sz="2000" b="1" dirty="0" smtClean="0">
                <a:solidFill>
                  <a:schemeClr val="bg1"/>
                </a:solidFill>
                <a:effectLst>
                  <a:glow rad="127000">
                    <a:srgbClr val="002060"/>
                  </a:glow>
                </a:effectLst>
              </a:rPr>
              <a:t>Din </a:t>
            </a:r>
            <a:r>
              <a:rPr lang="ro-RO" sz="2000" b="1" dirty="0" smtClean="0">
                <a:solidFill>
                  <a:schemeClr val="bg1"/>
                </a:solidFill>
                <a:effectLst>
                  <a:glow rad="127000">
                    <a:srgbClr val="002060"/>
                  </a:glow>
                </a:effectLst>
              </a:rPr>
              <a:t>contră, le făcea mai dificile de păstrat, dacă se putea. El învăța că nu era necesar să comiți o crimă în mod fizic, sau un adulter sau să te răzbuni pentru a călca Legea. Gândurile și intențiile sunt la fel de păcătoase ca și acțiunile în sine.</a:t>
            </a:r>
          </a:p>
          <a:p>
            <a:pPr>
              <a:spcBef>
                <a:spcPts val="600"/>
              </a:spcBef>
            </a:pPr>
            <a:r>
              <a:rPr lang="ro-RO" sz="2000" b="1" dirty="0" smtClean="0">
                <a:solidFill>
                  <a:schemeClr val="bg1"/>
                </a:solidFill>
                <a:effectLst>
                  <a:glow rad="127000">
                    <a:srgbClr val="002060"/>
                  </a:glow>
                </a:effectLst>
              </a:rPr>
              <a:t>Învăța Isus că Mântuirea se obține prin păstrarea strictă a Poruncilor? </a:t>
            </a:r>
          </a:p>
          <a:p>
            <a:pPr>
              <a:spcBef>
                <a:spcPts val="600"/>
              </a:spcBef>
            </a:pPr>
            <a:r>
              <a:rPr lang="ro-RO" sz="2000" b="1" dirty="0" smtClean="0">
                <a:solidFill>
                  <a:schemeClr val="bg1"/>
                </a:solidFill>
                <a:effectLst>
                  <a:glow rad="127000">
                    <a:srgbClr val="002060"/>
                  </a:glow>
                </a:effectLst>
              </a:rPr>
              <a:t>Trebuie să ne amintim că subiectul pe care Isus </a:t>
            </a:r>
            <a:r>
              <a:rPr lang="ro-RO" sz="2000" b="1" dirty="0" smtClean="0">
                <a:solidFill>
                  <a:schemeClr val="bg1"/>
                </a:solidFill>
                <a:effectLst>
                  <a:glow rad="127000">
                    <a:srgbClr val="002060"/>
                  </a:glow>
                </a:effectLst>
              </a:rPr>
              <a:t>l-a </a:t>
            </a:r>
            <a:r>
              <a:rPr lang="ro-RO" sz="2000" b="1" dirty="0" smtClean="0">
                <a:solidFill>
                  <a:schemeClr val="bg1"/>
                </a:solidFill>
                <a:effectLst>
                  <a:glow rad="127000">
                    <a:srgbClr val="002060"/>
                  </a:glow>
                </a:effectLst>
              </a:rPr>
              <a:t>predicat pe Munte nu a fost mântuirea, ci modul în care creștinul trebuie să trăiască. Mântuirea a fost totdeauna prin har. </a:t>
            </a:r>
            <a:endParaRPr lang="ro-RO" sz="2000" b="1" dirty="0">
              <a:solidFill>
                <a:schemeClr val="bg1"/>
              </a:solidFill>
              <a:effectLst>
                <a:glow rad="127000">
                  <a:srgbClr val="002060"/>
                </a:glow>
              </a:effectLst>
            </a:endParaRPr>
          </a:p>
        </p:txBody>
      </p:sp>
    </p:spTree>
    <p:extLst>
      <p:ext uri="{BB962C8B-B14F-4D97-AF65-F5344CB8AC3E}">
        <p14:creationId xmlns:p14="http://schemas.microsoft.com/office/powerpoint/2010/main" xmlns="" val="2241520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68025"/>
            <a:ext cx="9144000" cy="646331"/>
          </a:xfrm>
          <a:prstGeom prst="rect">
            <a:avLst/>
          </a:prstGeom>
          <a:noFill/>
        </p:spPr>
        <p:txBody>
          <a:bodyPr wrap="square" rtlCol="0">
            <a:spAutoFit/>
            <a:scene3d>
              <a:camera prst="orthographicFront"/>
              <a:lightRig rig="sunrise" dir="tl"/>
            </a:scene3d>
            <a:sp3d contourW="25400" prstMaterial="matte">
              <a:bevelT w="25400" h="55880" prst="artDeco"/>
              <a:contourClr>
                <a:schemeClr val="tx2">
                  <a:lumMod val="20000"/>
                  <a:lumOff val="80000"/>
                </a:schemeClr>
              </a:contourClr>
            </a:sp3d>
          </a:bodyPr>
          <a:lstStyle/>
          <a:p>
            <a:pPr algn="ctr"/>
            <a:r>
              <a:rPr lang="ro-RO" sz="3600" b="1" spc="50" dirty="0" smtClean="0">
                <a:ln w="11430"/>
                <a:gradFill>
                  <a:gsLst>
                    <a:gs pos="21000">
                      <a:schemeClr val="tx2">
                        <a:lumMod val="60000"/>
                        <a:lumOff val="40000"/>
                      </a:schemeClr>
                    </a:gs>
                    <a:gs pos="100000">
                      <a:schemeClr val="tx2">
                        <a:lumMod val="50000"/>
                      </a:schemeClr>
                    </a:gs>
                  </a:gsLst>
                  <a:lin ang="5400000"/>
                </a:gradFill>
                <a:effectLst>
                  <a:outerShdw blurRad="76200" dist="50800" dir="5400000" algn="tl" rotWithShape="0">
                    <a:srgbClr val="000000">
                      <a:alpha val="65000"/>
                    </a:srgbClr>
                  </a:outerShdw>
                </a:effectLst>
              </a:rPr>
              <a:t>NEPRIHĂNIREA ACCEPTATĂ DE </a:t>
            </a:r>
            <a:r>
              <a:rPr lang="ro-RO" sz="3600" b="1" spc="50" dirty="0" smtClean="0">
                <a:ln w="11430"/>
                <a:gradFill>
                  <a:gsLst>
                    <a:gs pos="21000">
                      <a:schemeClr val="tx2">
                        <a:lumMod val="60000"/>
                        <a:lumOff val="40000"/>
                      </a:schemeClr>
                    </a:gs>
                    <a:gs pos="100000">
                      <a:schemeClr val="tx2">
                        <a:lumMod val="50000"/>
                      </a:schemeClr>
                    </a:gs>
                  </a:gsLst>
                  <a:lin ang="5400000"/>
                </a:gradFill>
                <a:effectLst>
                  <a:outerShdw blurRad="76200" dist="50800" dir="5400000" algn="tl" rotWithShape="0">
                    <a:srgbClr val="000000">
                      <a:alpha val="65000"/>
                    </a:srgbClr>
                  </a:outerShdw>
                </a:effectLst>
              </a:rPr>
              <a:t>DUMNEZEU</a:t>
            </a:r>
            <a:endParaRPr lang="ro-RO" sz="3600" b="1" spc="50" dirty="0">
              <a:ln w="11430"/>
              <a:gradFill>
                <a:gsLst>
                  <a:gs pos="21000">
                    <a:schemeClr val="tx2">
                      <a:lumMod val="60000"/>
                      <a:lumOff val="40000"/>
                    </a:schemeClr>
                  </a:gs>
                  <a:gs pos="100000">
                    <a:schemeClr val="tx2">
                      <a:lumMod val="50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0" y="654918"/>
            <a:ext cx="9144000" cy="630942"/>
          </a:xfrm>
          <a:prstGeom prst="rect">
            <a:avLst/>
          </a:prstGeom>
        </p:spPr>
        <p:txBody>
          <a:bodyPr wrap="square" lIns="0" rIns="0">
            <a:spAutoFit/>
          </a:bodyPr>
          <a:lstStyle/>
          <a:p>
            <a:pPr algn="ctr"/>
            <a:r>
              <a:rPr lang="ro-RO" sz="1750" b="1" dirty="0" smtClean="0">
                <a:solidFill>
                  <a:schemeClr val="tx2">
                    <a:lumMod val="50000"/>
                  </a:schemeClr>
                </a:solidFill>
                <a:latin typeface="Comic Sans MS" pitchFamily="66" charset="0"/>
              </a:rPr>
              <a:t>«Căci vă spun că, dacă neprihănirea voastră nu va întrece neprihănirea cărturarilor şi a Fariseilor, cu niciun chip nu veţi intra în Împărăţia cerurilor.» </a:t>
            </a:r>
            <a:r>
              <a:rPr lang="ro-RO" sz="1400" b="1" dirty="0" smtClean="0">
                <a:solidFill>
                  <a:schemeClr val="tx2">
                    <a:lumMod val="50000"/>
                  </a:schemeClr>
                </a:solidFill>
                <a:latin typeface="Comic Sans MS" pitchFamily="66" charset="0"/>
              </a:rPr>
              <a:t>(Matei 5:20)</a:t>
            </a:r>
            <a:endParaRPr lang="ro-RO" b="1" dirty="0">
              <a:solidFill>
                <a:schemeClr val="tx2">
                  <a:lumMod val="50000"/>
                </a:schemeClr>
              </a:solidFill>
              <a:latin typeface="Comic Sans MS" pitchFamily="66" charset="0"/>
            </a:endParaRPr>
          </a:p>
        </p:txBody>
      </p:sp>
      <p:sp>
        <p:nvSpPr>
          <p:cNvPr id="7" name="6 Forma libre"/>
          <p:cNvSpPr/>
          <p:nvPr/>
        </p:nvSpPr>
        <p:spPr>
          <a:xfrm>
            <a:off x="2699792" y="1340768"/>
            <a:ext cx="3111682" cy="396044"/>
          </a:xfrm>
          <a:custGeom>
            <a:avLst/>
            <a:gdLst>
              <a:gd name="connsiteX0" fmla="*/ 0 w 2966779"/>
              <a:gd name="connsiteY0" fmla="*/ 0 h 3600000"/>
              <a:gd name="connsiteX1" fmla="*/ 2966779 w 2966779"/>
              <a:gd name="connsiteY1" fmla="*/ 0 h 3600000"/>
              <a:gd name="connsiteX2" fmla="*/ 2966779 w 2966779"/>
              <a:gd name="connsiteY2" fmla="*/ 3600000 h 3600000"/>
              <a:gd name="connsiteX3" fmla="*/ 0 w 2966779"/>
              <a:gd name="connsiteY3" fmla="*/ 3600000 h 3600000"/>
              <a:gd name="connsiteX4" fmla="*/ 0 w 2966779"/>
              <a:gd name="connsiteY4" fmla="*/ 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779" h="3600000">
                <a:moveTo>
                  <a:pt x="0" y="0"/>
                </a:moveTo>
                <a:lnTo>
                  <a:pt x="2966779" y="0"/>
                </a:lnTo>
                <a:lnTo>
                  <a:pt x="2966779" y="3600000"/>
                </a:lnTo>
                <a:lnTo>
                  <a:pt x="0" y="360000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b="1" kern="1200" smtClean="0"/>
              <a:t>Neprihănirea </a:t>
            </a:r>
            <a:r>
              <a:rPr lang="ro-RO" sz="2000" b="1" kern="1200" smtClean="0"/>
              <a:t>fariseilor</a:t>
            </a:r>
            <a:endParaRPr lang="ro-RO" sz="2000" b="1" kern="1200"/>
          </a:p>
        </p:txBody>
      </p:sp>
      <p:sp>
        <p:nvSpPr>
          <p:cNvPr id="8" name="7 Forma libre"/>
          <p:cNvSpPr/>
          <p:nvPr/>
        </p:nvSpPr>
        <p:spPr>
          <a:xfrm>
            <a:off x="2699792" y="1772816"/>
            <a:ext cx="3111682" cy="4271939"/>
          </a:xfrm>
          <a:custGeom>
            <a:avLst/>
            <a:gdLst>
              <a:gd name="connsiteX0" fmla="*/ 0 w 2966779"/>
              <a:gd name="connsiteY0" fmla="*/ 0 h 1164722"/>
              <a:gd name="connsiteX1" fmla="*/ 2966779 w 2966779"/>
              <a:gd name="connsiteY1" fmla="*/ 0 h 1164722"/>
              <a:gd name="connsiteX2" fmla="*/ 2966779 w 2966779"/>
              <a:gd name="connsiteY2" fmla="*/ 1164722 h 1164722"/>
              <a:gd name="connsiteX3" fmla="*/ 0 w 2966779"/>
              <a:gd name="connsiteY3" fmla="*/ 1164722 h 1164722"/>
              <a:gd name="connsiteX4" fmla="*/ 0 w 2966779"/>
              <a:gd name="connsiteY4" fmla="*/ 0 h 11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779" h="1164722">
                <a:moveTo>
                  <a:pt x="0" y="0"/>
                </a:moveTo>
                <a:lnTo>
                  <a:pt x="2966779" y="0"/>
                </a:lnTo>
                <a:lnTo>
                  <a:pt x="2966779" y="1164722"/>
                </a:lnTo>
                <a:lnTo>
                  <a:pt x="0" y="1164722"/>
                </a:lnTo>
                <a:lnTo>
                  <a:pt x="0" y="0"/>
                </a:lnTo>
                <a:close/>
              </a:path>
            </a:pathLst>
          </a:custGeom>
          <a:solidFill>
            <a:schemeClr val="accent5">
              <a:lumMod val="20000"/>
              <a:lumOff val="80000"/>
              <a:alpha val="90000"/>
            </a:schemeClr>
          </a:solidFill>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spAutoFit/>
          </a:bodyPr>
          <a:lstStyle/>
          <a:p>
            <a:pPr marL="228600" lvl="1" indent="-228600" algn="l" defTabSz="889000">
              <a:lnSpc>
                <a:spcPct val="90000"/>
              </a:lnSpc>
              <a:spcBef>
                <a:spcPct val="0"/>
              </a:spcBef>
              <a:spcAft>
                <a:spcPct val="15000"/>
              </a:spcAft>
              <a:buChar char="••"/>
            </a:pPr>
            <a:r>
              <a:rPr lang="ro-RO" sz="2000" b="1" kern="1200" smtClean="0"/>
              <a:t>Să nu ucizi, să nu comiți adulter, să nu </a:t>
            </a:r>
            <a:r>
              <a:rPr lang="ro-RO" sz="2000" b="1" kern="1200" smtClean="0"/>
              <a:t>juri </a:t>
            </a:r>
            <a:r>
              <a:rPr lang="ro-RO" b="1" kern="1200" smtClean="0"/>
              <a:t>(</a:t>
            </a:r>
            <a:r>
              <a:rPr lang="ro-RO" b="1" kern="1200" smtClean="0"/>
              <a:t>5:21-37</a:t>
            </a:r>
            <a:r>
              <a:rPr lang="ro-RO" b="1" kern="1200" smtClean="0"/>
              <a:t>).</a:t>
            </a:r>
            <a:endParaRPr lang="ro-RO" b="1" kern="1200" smtClean="0"/>
          </a:p>
          <a:p>
            <a:pPr marL="228600" lvl="1" indent="-228600" algn="l" defTabSz="889000">
              <a:lnSpc>
                <a:spcPct val="90000"/>
              </a:lnSpc>
              <a:spcBef>
                <a:spcPct val="0"/>
              </a:spcBef>
              <a:spcAft>
                <a:spcPct val="15000"/>
              </a:spcAft>
              <a:buChar char="••"/>
            </a:pPr>
            <a:r>
              <a:rPr lang="ro-RO" sz="2000" b="1" kern="1200" smtClean="0"/>
              <a:t>Ochi </a:t>
            </a:r>
            <a:r>
              <a:rPr lang="ro-RO" sz="2000" b="1" kern="1200" smtClean="0"/>
              <a:t>pentru ochi și dinte pentru </a:t>
            </a:r>
            <a:r>
              <a:rPr lang="ro-RO" sz="2000" b="1" kern="1200" smtClean="0"/>
              <a:t>dinte </a:t>
            </a:r>
            <a:r>
              <a:rPr lang="ro-RO" sz="2000" b="1" kern="1200" smtClean="0"/>
              <a:t>(</a:t>
            </a:r>
            <a:r>
              <a:rPr lang="ro-RO" sz="2000" b="1" kern="1200" smtClean="0"/>
              <a:t>5:38-42</a:t>
            </a:r>
            <a:r>
              <a:rPr lang="ro-RO" sz="2000" b="1" kern="1200" smtClean="0"/>
              <a:t>).</a:t>
            </a:r>
            <a:endParaRPr lang="ro-RO" sz="2000" b="1" kern="1200" smtClean="0"/>
          </a:p>
          <a:p>
            <a:pPr marL="228600" lvl="1" indent="-228600" algn="l" defTabSz="889000">
              <a:lnSpc>
                <a:spcPct val="90000"/>
              </a:lnSpc>
              <a:spcBef>
                <a:spcPct val="0"/>
              </a:spcBef>
              <a:spcAft>
                <a:spcPct val="15000"/>
              </a:spcAft>
              <a:buChar char="••"/>
            </a:pPr>
            <a:r>
              <a:rPr lang="ro-RO" sz="2000" b="1" kern="1200" smtClean="0"/>
              <a:t>Iubește-și </a:t>
            </a:r>
            <a:r>
              <a:rPr lang="ro-RO" sz="2000" b="1" kern="1200" smtClean="0"/>
              <a:t>prietenul și urăște-ți </a:t>
            </a:r>
            <a:r>
              <a:rPr lang="ro-RO" sz="2000" b="1" kern="1200" smtClean="0"/>
              <a:t>dușmanul </a:t>
            </a:r>
            <a:r>
              <a:rPr lang="ro-RO" sz="2000" b="1" kern="1200" smtClean="0"/>
              <a:t>(</a:t>
            </a:r>
            <a:r>
              <a:rPr lang="ro-RO" sz="2000" b="1" kern="1200" smtClean="0"/>
              <a:t>5:43-47</a:t>
            </a:r>
            <a:r>
              <a:rPr lang="ro-RO" sz="2000" b="1" kern="1200" smtClean="0"/>
              <a:t>).</a:t>
            </a:r>
            <a:endParaRPr lang="ro-RO" sz="2000" b="1" kern="1200" smtClean="0"/>
          </a:p>
          <a:p>
            <a:pPr marL="228600" lvl="1" indent="-228600" algn="l" defTabSz="889000">
              <a:lnSpc>
                <a:spcPct val="90000"/>
              </a:lnSpc>
              <a:spcBef>
                <a:spcPct val="0"/>
              </a:spcBef>
              <a:spcAft>
                <a:spcPct val="15000"/>
              </a:spcAft>
              <a:buChar char="••"/>
            </a:pPr>
            <a:r>
              <a:rPr lang="ro-RO" sz="2000" b="1" kern="1200" smtClean="0"/>
              <a:t>Fă </a:t>
            </a:r>
            <a:r>
              <a:rPr lang="ro-RO" sz="2000" b="1" kern="1200" smtClean="0"/>
              <a:t>publice actele de milă și postul ca să fii </a:t>
            </a:r>
            <a:r>
              <a:rPr lang="ro-RO" sz="2000" b="1" kern="1200" smtClean="0"/>
              <a:t>lăudat </a:t>
            </a:r>
            <a:r>
              <a:rPr lang="ro-RO" sz="2000" b="1" kern="1200" smtClean="0"/>
              <a:t>(6:1-4, </a:t>
            </a:r>
            <a:r>
              <a:rPr lang="ro-RO" sz="2000" b="1" kern="1200" smtClean="0"/>
              <a:t>16-18</a:t>
            </a:r>
            <a:r>
              <a:rPr lang="ro-RO" sz="2000" b="1" kern="1200" smtClean="0"/>
              <a:t>).</a:t>
            </a:r>
            <a:endParaRPr lang="ro-RO" sz="2000" b="1" kern="1200" smtClean="0"/>
          </a:p>
          <a:p>
            <a:pPr marL="228600" lvl="1" indent="-228600" algn="l" defTabSz="889000">
              <a:lnSpc>
                <a:spcPct val="90000"/>
              </a:lnSpc>
              <a:spcBef>
                <a:spcPct val="0"/>
              </a:spcBef>
              <a:spcAft>
                <a:spcPct val="15000"/>
              </a:spcAft>
              <a:buChar char="••"/>
            </a:pPr>
            <a:r>
              <a:rPr lang="ro-RO" sz="2000" b="1" kern="1200" smtClean="0"/>
              <a:t>Roagă-te </a:t>
            </a:r>
            <a:r>
              <a:rPr lang="ro-RO" sz="2000" b="1" kern="1200" smtClean="0"/>
              <a:t>în public ca să se știe cât de sfânt </a:t>
            </a:r>
            <a:r>
              <a:rPr lang="ro-RO" sz="2000" b="1" kern="1200" smtClean="0"/>
              <a:t>ești </a:t>
            </a:r>
            <a:r>
              <a:rPr lang="ro-RO" sz="2000" b="1" kern="1200" smtClean="0"/>
              <a:t>(</a:t>
            </a:r>
            <a:r>
              <a:rPr lang="ro-RO" sz="2000" b="1" kern="1200" smtClean="0"/>
              <a:t>6:5-8</a:t>
            </a:r>
            <a:r>
              <a:rPr lang="ro-RO" sz="2000" b="1" kern="1200" smtClean="0"/>
              <a:t>).</a:t>
            </a:r>
            <a:endParaRPr lang="ro-RO" sz="2000" b="1" kern="1200"/>
          </a:p>
        </p:txBody>
      </p:sp>
      <p:sp>
        <p:nvSpPr>
          <p:cNvPr id="9" name="8 Forma libre"/>
          <p:cNvSpPr/>
          <p:nvPr/>
        </p:nvSpPr>
        <p:spPr>
          <a:xfrm>
            <a:off x="5811474" y="1340768"/>
            <a:ext cx="3237225" cy="396044"/>
          </a:xfrm>
          <a:custGeom>
            <a:avLst/>
            <a:gdLst>
              <a:gd name="connsiteX0" fmla="*/ 0 w 2966779"/>
              <a:gd name="connsiteY0" fmla="*/ 0 h 3600000"/>
              <a:gd name="connsiteX1" fmla="*/ 2966779 w 2966779"/>
              <a:gd name="connsiteY1" fmla="*/ 0 h 3600000"/>
              <a:gd name="connsiteX2" fmla="*/ 2966779 w 2966779"/>
              <a:gd name="connsiteY2" fmla="*/ 3600000 h 3600000"/>
              <a:gd name="connsiteX3" fmla="*/ 0 w 2966779"/>
              <a:gd name="connsiteY3" fmla="*/ 3600000 h 3600000"/>
              <a:gd name="connsiteX4" fmla="*/ 0 w 2966779"/>
              <a:gd name="connsiteY4" fmla="*/ 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779" h="3600000">
                <a:moveTo>
                  <a:pt x="0" y="0"/>
                </a:moveTo>
                <a:lnTo>
                  <a:pt x="2966779" y="0"/>
                </a:lnTo>
                <a:lnTo>
                  <a:pt x="2966779" y="3600000"/>
                </a:lnTo>
                <a:lnTo>
                  <a:pt x="0" y="3600000"/>
                </a:lnTo>
                <a:lnTo>
                  <a:pt x="0" y="0"/>
                </a:lnTo>
                <a:close/>
              </a:path>
            </a:pathLst>
          </a:custGeom>
          <a:solidFill>
            <a:schemeClr val="bg2">
              <a:lumMod val="25000"/>
            </a:schemeClr>
          </a:solidFill>
          <a:scene3d>
            <a:camera prst="orthographicFront"/>
            <a:lightRig rig="threePt" dir="t">
              <a:rot lat="0" lon="0" rev="7500000"/>
            </a:lightRig>
          </a:scene3d>
          <a:sp3d prstMaterial="plastic">
            <a:bevelT w="127000" h="25400" prst="relaxedInset"/>
          </a:sp3d>
        </p:spPr>
        <p:style>
          <a:lnRef idx="0">
            <a:schemeClr val="accent5">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b="1" kern="1200" smtClean="0"/>
              <a:t>Neprihănirea </a:t>
            </a:r>
            <a:r>
              <a:rPr lang="ro-RO" sz="2000" b="1" kern="1200" smtClean="0"/>
              <a:t>creștinului</a:t>
            </a:r>
            <a:endParaRPr lang="ro-RO" sz="2000" b="1" kern="1200"/>
          </a:p>
        </p:txBody>
      </p:sp>
      <p:sp>
        <p:nvSpPr>
          <p:cNvPr id="10" name="9 Forma libre"/>
          <p:cNvSpPr/>
          <p:nvPr/>
        </p:nvSpPr>
        <p:spPr>
          <a:xfrm>
            <a:off x="5811474" y="1772815"/>
            <a:ext cx="3237225" cy="4271939"/>
          </a:xfrm>
          <a:custGeom>
            <a:avLst/>
            <a:gdLst>
              <a:gd name="connsiteX0" fmla="*/ 0 w 2966779"/>
              <a:gd name="connsiteY0" fmla="*/ 0 h 1164722"/>
              <a:gd name="connsiteX1" fmla="*/ 2966779 w 2966779"/>
              <a:gd name="connsiteY1" fmla="*/ 0 h 1164722"/>
              <a:gd name="connsiteX2" fmla="*/ 2966779 w 2966779"/>
              <a:gd name="connsiteY2" fmla="*/ 1164722 h 1164722"/>
              <a:gd name="connsiteX3" fmla="*/ 0 w 2966779"/>
              <a:gd name="connsiteY3" fmla="*/ 1164722 h 1164722"/>
              <a:gd name="connsiteX4" fmla="*/ 0 w 2966779"/>
              <a:gd name="connsiteY4" fmla="*/ 0 h 11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6779" h="1164722">
                <a:moveTo>
                  <a:pt x="0" y="0"/>
                </a:moveTo>
                <a:lnTo>
                  <a:pt x="2966779" y="0"/>
                </a:lnTo>
                <a:lnTo>
                  <a:pt x="2966779" y="1164722"/>
                </a:lnTo>
                <a:lnTo>
                  <a:pt x="0" y="1164722"/>
                </a:lnTo>
                <a:lnTo>
                  <a:pt x="0" y="0"/>
                </a:lnTo>
                <a:close/>
              </a:path>
            </a:pathLst>
          </a:custGeom>
          <a:solidFill>
            <a:srgbClr val="BBEFB7">
              <a:alpha val="89804"/>
            </a:srgbClr>
          </a:solidFill>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o-RO" sz="2000" b="1" kern="1200" dirty="0" smtClean="0"/>
              <a:t>Nici nu te gândi la ceea ce e </a:t>
            </a:r>
            <a:r>
              <a:rPr lang="ro-RO" sz="2000" b="1" kern="1200" dirty="0" smtClean="0"/>
              <a:t>păcătos.</a:t>
            </a:r>
          </a:p>
          <a:p>
            <a:pPr marL="228600" lvl="1" indent="-228600" algn="l" defTabSz="889000">
              <a:lnSpc>
                <a:spcPct val="90000"/>
              </a:lnSpc>
              <a:spcBef>
                <a:spcPct val="0"/>
              </a:spcBef>
              <a:spcAft>
                <a:spcPct val="15000"/>
              </a:spcAft>
              <a:buChar char="••"/>
            </a:pPr>
            <a:r>
              <a:rPr lang="ro-RO" sz="2000" b="1" kern="1200" dirty="0" smtClean="0"/>
              <a:t>Nu </a:t>
            </a:r>
            <a:r>
              <a:rPr lang="ro-RO" sz="2000" b="1" kern="1200" dirty="0" smtClean="0"/>
              <a:t>te împotrivi celui rău. Ajută-l în loc să te răzbuni. </a:t>
            </a:r>
          </a:p>
          <a:p>
            <a:pPr marL="228600" lvl="1" indent="-228600" algn="l" defTabSz="889000">
              <a:lnSpc>
                <a:spcPct val="90000"/>
              </a:lnSpc>
              <a:spcBef>
                <a:spcPct val="0"/>
              </a:spcBef>
              <a:spcAft>
                <a:spcPct val="15000"/>
              </a:spcAft>
              <a:buChar char="••"/>
            </a:pPr>
            <a:r>
              <a:rPr lang="ro-RO" sz="2000" b="1" kern="1200" dirty="0" smtClean="0"/>
              <a:t>Iubește-ți prietenul și </a:t>
            </a:r>
            <a:r>
              <a:rPr lang="ro-RO" sz="2000" b="1" kern="1200" dirty="0" err="1" smtClean="0"/>
              <a:t>binecuvintează</a:t>
            </a:r>
            <a:r>
              <a:rPr lang="ro-RO" sz="2000" b="1" kern="1200" dirty="0" smtClean="0"/>
              <a:t> pe cel ce te </a:t>
            </a:r>
            <a:r>
              <a:rPr lang="ro-RO" sz="2000" b="1" kern="1200" dirty="0" err="1" smtClean="0"/>
              <a:t>bleastămă</a:t>
            </a:r>
            <a:r>
              <a:rPr lang="ro-RO" sz="2000" b="1" kern="1200" dirty="0" smtClean="0"/>
              <a:t>.</a:t>
            </a:r>
          </a:p>
          <a:p>
            <a:pPr marL="228600" lvl="1" indent="-228600" algn="l" defTabSz="889000">
              <a:lnSpc>
                <a:spcPct val="90000"/>
              </a:lnSpc>
              <a:spcBef>
                <a:spcPct val="0"/>
              </a:spcBef>
              <a:spcAft>
                <a:spcPct val="15000"/>
              </a:spcAft>
              <a:buChar char="••"/>
            </a:pPr>
            <a:r>
              <a:rPr lang="ro-RO" sz="2000" b="1" kern="1200" dirty="0" smtClean="0"/>
              <a:t>Fă </a:t>
            </a:r>
            <a:r>
              <a:rPr lang="ro-RO" sz="2000" b="1" kern="1200" dirty="0" smtClean="0"/>
              <a:t>milă în secret și fii de neobservat când </a:t>
            </a:r>
            <a:r>
              <a:rPr lang="ro-RO" sz="2000" b="1" kern="1200" dirty="0" smtClean="0"/>
              <a:t>postești.</a:t>
            </a:r>
          </a:p>
          <a:p>
            <a:pPr marL="228600" lvl="1" indent="-228600" algn="l" defTabSz="889000">
              <a:lnSpc>
                <a:spcPct val="90000"/>
              </a:lnSpc>
              <a:spcBef>
                <a:spcPct val="0"/>
              </a:spcBef>
              <a:spcAft>
                <a:spcPct val="15000"/>
              </a:spcAft>
              <a:buChar char="••"/>
            </a:pPr>
            <a:r>
              <a:rPr lang="ro-RO" sz="2000" b="1" dirty="0" smtClean="0"/>
              <a:t>Roagă-te </a:t>
            </a:r>
            <a:r>
              <a:rPr lang="ro-RO" sz="2000" b="1" dirty="0" smtClean="0"/>
              <a:t>în particular la Tatăl tău și El te va răsplăti în public. </a:t>
            </a:r>
            <a:r>
              <a:rPr lang="ro-RO" sz="2000" b="1" kern="1200" dirty="0" smtClean="0"/>
              <a:t> </a:t>
            </a:r>
            <a:endParaRPr lang="ro-RO" sz="2000" b="1" kern="1200" dirty="0"/>
          </a:p>
        </p:txBody>
      </p:sp>
      <p:pic>
        <p:nvPicPr>
          <p:cNvPr id="3074" name="Picture 2" descr="\\PC-EUNICE\FondosTematicos\Fariseos\553593254cfae7f8bc8c9c9ea6884433.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3694" y="1444714"/>
            <a:ext cx="2564090" cy="4660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079612" y="6105490"/>
            <a:ext cx="6984776" cy="707886"/>
          </a:xfrm>
          <a:prstGeom prst="rect">
            <a:avLst/>
          </a:prstGeom>
          <a:noFill/>
        </p:spPr>
        <p:txBody>
          <a:bodyPr wrap="square" rtlCol="0">
            <a:spAutoFit/>
          </a:bodyPr>
          <a:lstStyle/>
          <a:p>
            <a:r>
              <a:rPr lang="ro-RO" sz="2000" b="1" smtClean="0"/>
              <a:t>Pe scurt, </a:t>
            </a:r>
            <a:r>
              <a:rPr lang="ro-RO" sz="2000" b="1" smtClean="0"/>
              <a:t>fariseii </a:t>
            </a:r>
            <a:r>
              <a:rPr lang="ro-RO" sz="2000" b="1" i="1" smtClean="0"/>
              <a:t>țineau</a:t>
            </a:r>
            <a:r>
              <a:rPr lang="ro-RO" sz="2000" b="1" smtClean="0"/>
              <a:t> Legea </a:t>
            </a:r>
            <a:r>
              <a:rPr lang="ro-RO" sz="2000" b="1" smtClean="0"/>
              <a:t>ca să fie lăudați de oameni, iar, noi, </a:t>
            </a:r>
            <a:r>
              <a:rPr lang="ro-RO" sz="2000" b="1" smtClean="0"/>
              <a:t>creștinii </a:t>
            </a:r>
            <a:r>
              <a:rPr lang="ro-RO" sz="2000" b="1" i="1" smtClean="0"/>
              <a:t>trăim</a:t>
            </a:r>
            <a:r>
              <a:rPr lang="ro-RO" sz="2000" b="1" smtClean="0"/>
              <a:t> Legea </a:t>
            </a:r>
            <a:r>
              <a:rPr lang="ro-RO" sz="2000" b="1" smtClean="0"/>
              <a:t>pentru slava </a:t>
            </a:r>
            <a:r>
              <a:rPr lang="ro-RO" sz="2000" b="1" smtClean="0"/>
              <a:t>lui </a:t>
            </a:r>
            <a:r>
              <a:rPr lang="ro-RO" sz="2000" b="1" smtClean="0"/>
              <a:t>Dumnezeu.</a:t>
            </a:r>
            <a:endParaRPr lang="ro-RO" sz="2000" b="1"/>
          </a:p>
        </p:txBody>
      </p:sp>
    </p:spTree>
    <p:extLst>
      <p:ext uri="{BB962C8B-B14F-4D97-AF65-F5344CB8AC3E}">
        <p14:creationId xmlns:p14="http://schemas.microsoft.com/office/powerpoint/2010/main" xmlns="" val="164553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1+#ppt_w/2"/>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500"/>
                                        <p:tgtEl>
                                          <p:spTgt spid="7"/>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wipe(up)">
                                      <p:cBhvr>
                                        <p:cTn id="33" dur="500"/>
                                        <p:tgtEl>
                                          <p:spTgt spid="8">
                                            <p:bg/>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bg/>
                                          </p:spTgt>
                                        </p:tgtEl>
                                        <p:attrNameLst>
                                          <p:attrName>style.visibility</p:attrName>
                                        </p:attrNameLst>
                                      </p:cBhvr>
                                      <p:to>
                                        <p:strVal val="visible"/>
                                      </p:to>
                                    </p:set>
                                    <p:animEffect transition="in" filter="wipe(up)">
                                      <p:cBhvr>
                                        <p:cTn id="36" dur="500"/>
                                        <p:tgtEl>
                                          <p:spTgt spid="10">
                                            <p:bg/>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left)">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wipe(left)">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wipe(left)">
                                      <p:cBhvr>
                                        <p:cTn id="55" dur="500"/>
                                        <p:tgtEl>
                                          <p:spTgt spid="10">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wipe(left)">
                                      <p:cBhvr>
                                        <p:cTn id="60" dur="500"/>
                                        <p:tgtEl>
                                          <p:spTgt spid="8">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Effect transition="in" filter="wipe(left)">
                                      <p:cBhvr>
                                        <p:cTn id="65" dur="5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wipe(left)">
                                      <p:cBhvr>
                                        <p:cTn id="70" dur="500"/>
                                        <p:tgtEl>
                                          <p:spTgt spid="8">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0">
                                            <p:txEl>
                                              <p:pRg st="3" end="3"/>
                                            </p:txEl>
                                          </p:spTgt>
                                        </p:tgtEl>
                                        <p:attrNameLst>
                                          <p:attrName>style.visibility</p:attrName>
                                        </p:attrNameLst>
                                      </p:cBhvr>
                                      <p:to>
                                        <p:strVal val="visible"/>
                                      </p:to>
                                    </p:set>
                                    <p:animEffect transition="in" filter="wipe(left)">
                                      <p:cBhvr>
                                        <p:cTn id="75" dur="500"/>
                                        <p:tgtEl>
                                          <p:spTgt spid="10">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
                                            <p:txEl>
                                              <p:pRg st="4" end="4"/>
                                            </p:txEl>
                                          </p:spTgt>
                                        </p:tgtEl>
                                        <p:attrNameLst>
                                          <p:attrName>style.visibility</p:attrName>
                                        </p:attrNameLst>
                                      </p:cBhvr>
                                      <p:to>
                                        <p:strVal val="visible"/>
                                      </p:to>
                                    </p:set>
                                    <p:animEffect transition="in" filter="wipe(left)">
                                      <p:cBhvr>
                                        <p:cTn id="80" dur="500"/>
                                        <p:tgtEl>
                                          <p:spTgt spid="8">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0">
                                            <p:txEl>
                                              <p:pRg st="4" end="4"/>
                                            </p:txEl>
                                          </p:spTgt>
                                        </p:tgtEl>
                                        <p:attrNameLst>
                                          <p:attrName>style.visibility</p:attrName>
                                        </p:attrNameLst>
                                      </p:cBhvr>
                                      <p:to>
                                        <p:strVal val="visible"/>
                                      </p:to>
                                    </p:set>
                                    <p:animEffect transition="in" filter="wipe(left)">
                                      <p:cBhvr>
                                        <p:cTn id="85" dur="500"/>
                                        <p:tgtEl>
                                          <p:spTgt spid="10">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5" presetClass="entr" presetSubtype="0"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1000" fill="hold"/>
                                        <p:tgtEl>
                                          <p:spTgt spid="4"/>
                                        </p:tgtEl>
                                        <p:attrNameLst>
                                          <p:attrName>ppt_w</p:attrName>
                                        </p:attrNameLst>
                                      </p:cBhvr>
                                      <p:tavLst>
                                        <p:tav tm="0">
                                          <p:val>
                                            <p:fltVal val="0"/>
                                          </p:val>
                                        </p:tav>
                                        <p:tav tm="100000">
                                          <p:val>
                                            <p:strVal val="#ppt_w"/>
                                          </p:val>
                                        </p:tav>
                                      </p:tavLst>
                                    </p:anim>
                                    <p:anim calcmode="lin" valueType="num">
                                      <p:cBhvr>
                                        <p:cTn id="91" dur="1000" fill="hold"/>
                                        <p:tgtEl>
                                          <p:spTgt spid="4"/>
                                        </p:tgtEl>
                                        <p:attrNameLst>
                                          <p:attrName>ppt_h</p:attrName>
                                        </p:attrNameLst>
                                      </p:cBhvr>
                                      <p:tavLst>
                                        <p:tav tm="0">
                                          <p:val>
                                            <p:fltVal val="0"/>
                                          </p:val>
                                        </p:tav>
                                        <p:tav tm="100000">
                                          <p:val>
                                            <p:strVal val="#ppt_h"/>
                                          </p:val>
                                        </p:tav>
                                      </p:tavLst>
                                    </p:anim>
                                    <p:anim calcmode="lin" valueType="num">
                                      <p:cBhvr>
                                        <p:cTn id="9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8" grpId="0" uiExpand="1" build="p" animBg="1"/>
      <p:bldP spid="9" grpId="0" animBg="1"/>
      <p:bldP spid="10" grpId="0" uiExpand="1" build="p"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331640" y="692696"/>
            <a:ext cx="6624736" cy="5262979"/>
          </a:xfrm>
          <a:prstGeom prst="rect">
            <a:avLst/>
          </a:prstGeom>
        </p:spPr>
        <p:txBody>
          <a:bodyPr wrap="square">
            <a:spAutoFit/>
          </a:bodyPr>
          <a:lstStyle/>
          <a:p>
            <a:pPr indent="355600"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Cu toate că Legea este sfântă, iudeii nu puteau să ajungă la neprihănire prin propriile lor eforturi de a păzi Legea. Ucenicii lui Hristos trebuie să capete o neprihănire deosebită de cea a fariseilor, dacă vor să intre în Împărăţia cerurilor. Dumnezeu le oferise prin Fiul Său neprihănirea desăvârşită a Legii. Dacă ei şi-ar fi deschis cu totul inimile, ca să-L primească pe Hristos, atunci însăşi viaţa lui Dumnezeu, iubirea Sa, ar fi rămas în ei, făcându-i după chipul Său. Şi astfel, prin darul de bună voie al lui Dumnezeu, ei ar fi avut neprihănirea pe care o cere Legea.</a:t>
            </a:r>
            <a:r>
              <a:rPr lang="ro-RO" sz="2400" dirty="0" smtClean="0">
                <a:latin typeface="Arial (Corp)"/>
              </a:rPr>
              <a:t>»</a:t>
            </a:r>
            <a:endParaRPr lang="ro-RO" sz="2400" dirty="0">
              <a:latin typeface="Arial (Corp)"/>
            </a:endParaRPr>
          </a:p>
        </p:txBody>
      </p:sp>
      <p:sp>
        <p:nvSpPr>
          <p:cNvPr id="3" name="2 CuadroTexto"/>
          <p:cNvSpPr txBox="1"/>
          <p:nvPr/>
        </p:nvSpPr>
        <p:spPr>
          <a:xfrm>
            <a:off x="4037936" y="5949280"/>
            <a:ext cx="3895490" cy="307777"/>
          </a:xfrm>
          <a:prstGeom prst="rect">
            <a:avLst/>
          </a:prstGeom>
          <a:noFill/>
        </p:spPr>
        <p:txBody>
          <a:bodyPr wrap="none" rtlCol="0">
            <a:spAutoFit/>
          </a:bodyPr>
          <a:lstStyle/>
          <a:p>
            <a:pPr algn="r"/>
            <a:r>
              <a:rPr lang="ro-RO" sz="1400" b="1" smtClean="0"/>
              <a:t>E.G.W. Cugetări </a:t>
            </a:r>
            <a:r>
              <a:rPr lang="ro-RO" sz="1400" b="1" smtClean="0"/>
              <a:t>de pe </a:t>
            </a:r>
            <a:r>
              <a:rPr lang="ro-RO" sz="1400" b="1" smtClean="0"/>
              <a:t>Muntele </a:t>
            </a:r>
            <a:r>
              <a:rPr lang="ro-RO" sz="1400" b="1" smtClean="0"/>
              <a:t>Fericirilor</a:t>
            </a:r>
            <a:r>
              <a:rPr lang="ro-RO" sz="1400" b="1" smtClean="0"/>
              <a:t>, </a:t>
            </a:r>
            <a:r>
              <a:rPr lang="ro-RO" sz="1400" b="1" smtClean="0"/>
              <a:t>pa</a:t>
            </a:r>
            <a:r>
              <a:rPr lang="ro-RO" sz="1400" b="1" smtClean="0"/>
              <a:t>g</a:t>
            </a:r>
            <a:r>
              <a:rPr lang="ro-RO" sz="1400" b="1" smtClean="0"/>
              <a:t>. </a:t>
            </a:r>
            <a:r>
              <a:rPr lang="ro-RO" sz="1400" b="1" smtClean="0"/>
              <a:t>54)</a:t>
            </a:r>
            <a:endParaRPr lang="ro-RO" sz="1400" b="1"/>
          </a:p>
        </p:txBody>
      </p:sp>
    </p:spTree>
    <p:extLst>
      <p:ext uri="{BB962C8B-B14F-4D97-AF65-F5344CB8AC3E}">
        <p14:creationId xmlns:p14="http://schemas.microsoft.com/office/powerpoint/2010/main" xmlns="" val="80610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830997"/>
          </a:xfrm>
          <a:prstGeom prst="rect">
            <a:avLst/>
          </a:prstGeom>
          <a:noFill/>
        </p:spPr>
        <p:txBody>
          <a:bodyPr wrap="square" rtlCol="0">
            <a:spAutoFit/>
          </a:bodyPr>
          <a:lstStyle/>
          <a:p>
            <a:pPr algn="ctr"/>
            <a:r>
              <a:rPr lang="ro-RO" sz="48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 CHEMARE </a:t>
            </a:r>
            <a:r>
              <a:rPr lang="ro-RO" sz="48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 </a:t>
            </a:r>
            <a:r>
              <a:rPr lang="ro-RO" sz="48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DESĂVÂRȘIRE</a:t>
            </a:r>
            <a:endParaRPr lang="ro-RO" sz="48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179512" y="692696"/>
            <a:ext cx="6120680" cy="646331"/>
          </a:xfrm>
          <a:prstGeom prst="rect">
            <a:avLst/>
          </a:prstGeom>
        </p:spPr>
        <p:txBody>
          <a:bodyPr wrap="square">
            <a:spAutoFit/>
          </a:bodyPr>
          <a:lstStyle/>
          <a:p>
            <a:r>
              <a:rPr lang="ro-RO" b="1" dirty="0" smtClean="0">
                <a:solidFill>
                  <a:schemeClr val="accent3">
                    <a:lumMod val="20000"/>
                    <a:lumOff val="80000"/>
                  </a:schemeClr>
                </a:solidFill>
                <a:latin typeface="Comic Sans MS" pitchFamily="66" charset="0"/>
              </a:rPr>
              <a:t>«Voi fiţi dar desăvârșiți, după cum şi Tatăl vostru cel ceresc este desăvârşit.» </a:t>
            </a:r>
            <a:r>
              <a:rPr lang="ro-RO" sz="1400" b="1" dirty="0" smtClean="0">
                <a:solidFill>
                  <a:schemeClr val="accent3">
                    <a:lumMod val="20000"/>
                    <a:lumOff val="80000"/>
                  </a:schemeClr>
                </a:solidFill>
                <a:latin typeface="Comic Sans MS" pitchFamily="66" charset="0"/>
              </a:rPr>
              <a:t>(Matei 5:48)</a:t>
            </a:r>
            <a:endParaRPr lang="ro-RO" sz="1400" b="1" dirty="0">
              <a:solidFill>
                <a:schemeClr val="accent3">
                  <a:lumMod val="20000"/>
                  <a:lumOff val="80000"/>
                </a:schemeClr>
              </a:solidFill>
              <a:latin typeface="Comic Sans MS" pitchFamily="66" charset="0"/>
            </a:endParaRPr>
          </a:p>
        </p:txBody>
      </p:sp>
      <p:sp>
        <p:nvSpPr>
          <p:cNvPr id="4" name="3 CuadroTexto"/>
          <p:cNvSpPr txBox="1"/>
          <p:nvPr/>
        </p:nvSpPr>
        <p:spPr>
          <a:xfrm>
            <a:off x="-36512" y="1340768"/>
            <a:ext cx="6336704" cy="1400383"/>
          </a:xfrm>
          <a:prstGeom prst="rect">
            <a:avLst/>
          </a:prstGeom>
          <a:noFill/>
        </p:spPr>
        <p:txBody>
          <a:bodyPr wrap="square" rtlCol="0">
            <a:spAutoFit/>
          </a:bodyPr>
          <a:lstStyle/>
          <a:p>
            <a:pPr>
              <a:spcBef>
                <a:spcPts val="600"/>
              </a:spcBef>
            </a:pPr>
            <a:r>
              <a:rPr lang="ro-RO" sz="2000" b="1" smtClean="0"/>
              <a:t>Cum putem fi desăvârșiți ca </a:t>
            </a:r>
            <a:r>
              <a:rPr lang="ro-RO" sz="2000" b="1" smtClean="0"/>
              <a:t>Dumnezeu</a:t>
            </a:r>
            <a:r>
              <a:rPr lang="ro-RO" sz="2000" b="1" smtClean="0"/>
              <a:t>?</a:t>
            </a:r>
            <a:endParaRPr lang="ro-RO" sz="2000" b="1" smtClean="0"/>
          </a:p>
          <a:p>
            <a:pPr>
              <a:spcBef>
                <a:spcPts val="600"/>
              </a:spcBef>
            </a:pPr>
            <a:r>
              <a:rPr lang="ro-RO" sz="2000" b="1" smtClean="0"/>
              <a:t>Nu </a:t>
            </a:r>
            <a:r>
              <a:rPr lang="ro-RO" sz="2000" b="1" smtClean="0"/>
              <a:t>putem conform </a:t>
            </a:r>
            <a:r>
              <a:rPr lang="ro-RO" sz="2000" b="1" smtClean="0"/>
              <a:t>textului </a:t>
            </a:r>
            <a:r>
              <a:rPr lang="ro-RO" sz="2000" b="1" smtClean="0"/>
              <a:t>(</a:t>
            </a:r>
            <a:r>
              <a:rPr lang="ro-RO" sz="2000" b="1" smtClean="0"/>
              <a:t>Matei </a:t>
            </a:r>
            <a:r>
              <a:rPr lang="ro-RO" sz="2000" b="1" smtClean="0"/>
              <a:t>5:43-47), dacă </a:t>
            </a:r>
            <a:r>
              <a:rPr lang="ro-RO" sz="2000" b="1" smtClean="0"/>
              <a:t>putem să ne iubim dușmanii, vom fi desăvârșiți în sfera noastră de acțiune așa cum Dumnezeu este în </a:t>
            </a:r>
            <a:r>
              <a:rPr lang="ro-RO" sz="2000" b="1" smtClean="0"/>
              <a:t>a </a:t>
            </a:r>
            <a:r>
              <a:rPr lang="ro-RO" sz="2000" b="1" smtClean="0"/>
              <a:t>Lui</a:t>
            </a:r>
            <a:r>
              <a:rPr lang="ro-RO" sz="2000" b="1" smtClean="0"/>
              <a:t>.</a:t>
            </a:r>
            <a:endParaRPr lang="ro-RO" sz="2000" b="1" smtClean="0"/>
          </a:p>
        </p:txBody>
      </p:sp>
      <p:pic>
        <p:nvPicPr>
          <p:cNvPr id="4098" name="Picture 2" descr="G:\Dibujos\Jesus\Moderno\BAD_BOY_TURNS_GOOD[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5496" y="4509121"/>
            <a:ext cx="3552964" cy="22927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PC-EUNICE\FondosTematicos\Jesus\Enseyando\________fourfaces.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248059" y="980728"/>
            <a:ext cx="2788437" cy="1858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1" name="Picture 5" descr="http://www.mundomax.com/sites/default/files/users/user4409/abrazof.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323106" y="2780928"/>
            <a:ext cx="2952750" cy="1638301"/>
          </a:xfrm>
          <a:prstGeom prst="roundRect">
            <a:avLst>
              <a:gd name="adj" fmla="val 4167"/>
            </a:avLst>
          </a:prstGeom>
          <a:solidFill>
            <a:srgbClr val="FFFFFF"/>
          </a:solidFill>
          <a:ln w="28575"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5" name="4 Rectángulo"/>
          <p:cNvSpPr/>
          <p:nvPr/>
        </p:nvSpPr>
        <p:spPr>
          <a:xfrm>
            <a:off x="3588460" y="2857657"/>
            <a:ext cx="5471592" cy="3926716"/>
          </a:xfrm>
          <a:prstGeom prst="rect">
            <a:avLst/>
          </a:prstGeom>
        </p:spPr>
        <p:txBody>
          <a:bodyPr wrap="square">
            <a:spAutoFit/>
          </a:bodyPr>
          <a:lstStyle/>
          <a:p>
            <a:pPr>
              <a:lnSpc>
                <a:spcPts val="2300"/>
              </a:lnSpc>
            </a:pPr>
            <a:r>
              <a:rPr lang="ro-RO" sz="2000" b="1" dirty="0" smtClean="0">
                <a:latin typeface="Calibri" pitchFamily="34" charset="0"/>
              </a:rPr>
              <a:t>Este important să ne amintim că Dumnezeu nu ne cere ceva ce El nu poate să realizeze pentru noi. Dacă ne-ar lăsa singuri, conduşi doar de inimile noastre păcătoase și egoiste, cine și-ar putea iubi dușmanii? Omul nu face aşa din firea lui, dar noi suntem acum cetățeni ai unei alte împărății. Dacă ne supunem lui Dumnezeu, avem făgăduința: „Acela care a început în voi această bună lucrare o va isprăvi până în ziua lui Isus Hristos” (Filipeni 1:6) și ce lucrare mai mare ar putea face Dumnezeu în noi decât aceea de a ne face ca, în sfera noastră de existență, să iubim așa cum ne iubește El?</a:t>
            </a:r>
            <a:endParaRPr lang="ro-RO" sz="2000" b="1" dirty="0">
              <a:solidFill>
                <a:srgbClr val="000000"/>
              </a:solidFill>
              <a:latin typeface="Calibri" pitchFamily="34" charset="0"/>
            </a:endParaRPr>
          </a:p>
        </p:txBody>
      </p:sp>
    </p:spTree>
    <p:extLst>
      <p:ext uri="{BB962C8B-B14F-4D97-AF65-F5344CB8AC3E}">
        <p14:creationId xmlns:p14="http://schemas.microsoft.com/office/powerpoint/2010/main" xmlns="" val="1634108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wipe(left)">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101"/>
                                        </p:tgtEl>
                                        <p:attrNameLst>
                                          <p:attrName>style.visibility</p:attrName>
                                        </p:attrNameLst>
                                      </p:cBhvr>
                                      <p:to>
                                        <p:strVal val="visible"/>
                                      </p:to>
                                    </p:set>
                                    <p:anim calcmode="lin" valueType="num">
                                      <p:cBhvr additive="base">
                                        <p:cTn id="42" dur="500" fill="hold"/>
                                        <p:tgtEl>
                                          <p:spTgt spid="4101"/>
                                        </p:tgtEl>
                                        <p:attrNameLst>
                                          <p:attrName>ppt_x</p:attrName>
                                        </p:attrNameLst>
                                      </p:cBhvr>
                                      <p:tavLst>
                                        <p:tav tm="0">
                                          <p:val>
                                            <p:strVal val="#ppt_x"/>
                                          </p:val>
                                        </p:tav>
                                        <p:tav tm="100000">
                                          <p:val>
                                            <p:strVal val="#ppt_x"/>
                                          </p:val>
                                        </p:tav>
                                      </p:tavLst>
                                    </p:anim>
                                    <p:anim calcmode="lin" valueType="num">
                                      <p:cBhvr additive="base">
                                        <p:cTn id="43" dur="500" fill="hold"/>
                                        <p:tgtEl>
                                          <p:spTgt spid="410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098"/>
                                        </p:tgtEl>
                                        <p:attrNameLst>
                                          <p:attrName>style.visibility</p:attrName>
                                        </p:attrNameLst>
                                      </p:cBhvr>
                                      <p:to>
                                        <p:strVal val="visible"/>
                                      </p:to>
                                    </p:set>
                                    <p:anim calcmode="lin" valueType="num">
                                      <p:cBhvr additive="base">
                                        <p:cTn id="46" dur="500" fill="hold"/>
                                        <p:tgtEl>
                                          <p:spTgt spid="4098"/>
                                        </p:tgtEl>
                                        <p:attrNameLst>
                                          <p:attrName>ppt_x</p:attrName>
                                        </p:attrNameLst>
                                      </p:cBhvr>
                                      <p:tavLst>
                                        <p:tav tm="0">
                                          <p:val>
                                            <p:strVal val="#ppt_x"/>
                                          </p:val>
                                        </p:tav>
                                        <p:tav tm="100000">
                                          <p:val>
                                            <p:strVal val="#ppt_x"/>
                                          </p:val>
                                        </p:tav>
                                      </p:tavLst>
                                    </p:anim>
                                    <p:anim calcmode="lin" valueType="num">
                                      <p:cBhvr additive="base">
                                        <p:cTn id="4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830997"/>
          </a:xfrm>
          <a:prstGeom prst="rect">
            <a:avLst/>
          </a:prstGeom>
          <a:noFill/>
        </p:spPr>
        <p:txBody>
          <a:bodyPr wrap="square" rtlCol="0">
            <a:spAutoFit/>
          </a:bodyPr>
          <a:lstStyle/>
          <a:p>
            <a:pPr algn="ctr"/>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PREDICA DE </a:t>
            </a:r>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PE </a:t>
            </a:r>
            <a:r>
              <a:rPr lang="ro-RO" sz="48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BARCĂ</a:t>
            </a:r>
            <a:endParaRPr lang="ro-RO" sz="48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Rectángulo"/>
          <p:cNvSpPr/>
          <p:nvPr/>
        </p:nvSpPr>
        <p:spPr>
          <a:xfrm>
            <a:off x="107504" y="692696"/>
            <a:ext cx="5904656" cy="1200329"/>
          </a:xfrm>
          <a:prstGeom prst="rect">
            <a:avLst/>
          </a:prstGeom>
        </p:spPr>
        <p:txBody>
          <a:bodyPr wrap="square">
            <a:spAutoFit/>
          </a:bodyPr>
          <a:lstStyle/>
          <a:p>
            <a:r>
              <a:rPr lang="ro-RO" b="1" dirty="0" smtClean="0">
                <a:solidFill>
                  <a:schemeClr val="accent2">
                    <a:lumMod val="50000"/>
                  </a:schemeClr>
                </a:solidFill>
                <a:latin typeface="Comic Sans MS" pitchFamily="66" charset="0"/>
              </a:rPr>
              <a:t>«O mulţime de noroade s-au strâns la El, aşa că a trebuit să Se suie să şadă într-o corabie; iar tot norodul stătea pe ţărm. El le-a vorbit despre multe lucruri în pilde» </a:t>
            </a:r>
            <a:r>
              <a:rPr lang="ro-RO" sz="1400" b="1" dirty="0" smtClean="0">
                <a:solidFill>
                  <a:schemeClr val="accent2">
                    <a:lumMod val="50000"/>
                  </a:schemeClr>
                </a:solidFill>
                <a:latin typeface="Comic Sans MS" pitchFamily="66" charset="0"/>
              </a:rPr>
              <a:t>(Matei 13:2-3)</a:t>
            </a:r>
            <a:endParaRPr lang="ro-RO" b="1" dirty="0">
              <a:solidFill>
                <a:schemeClr val="accent2">
                  <a:lumMod val="50000"/>
                </a:schemeClr>
              </a:solidFill>
              <a:latin typeface="Comic Sans MS" pitchFamily="66" charset="0"/>
            </a:endParaRPr>
          </a:p>
        </p:txBody>
      </p:sp>
      <p:graphicFrame>
        <p:nvGraphicFramePr>
          <p:cNvPr id="5" name="4 Diagrama"/>
          <p:cNvGraphicFramePr/>
          <p:nvPr>
            <p:extLst>
              <p:ext uri="{D42A27DB-BD31-4B8C-83A1-F6EECF244321}">
                <p14:modId xmlns:p14="http://schemas.microsoft.com/office/powerpoint/2010/main" xmlns="" val="2656122822"/>
              </p:ext>
            </p:extLst>
          </p:nvPr>
        </p:nvGraphicFramePr>
        <p:xfrm>
          <a:off x="35496" y="2045072"/>
          <a:ext cx="5832648" cy="159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107504" y="5489937"/>
            <a:ext cx="5890437" cy="1323439"/>
          </a:xfrm>
          <a:prstGeom prst="rect">
            <a:avLst/>
          </a:prstGeom>
          <a:noFill/>
        </p:spPr>
        <p:txBody>
          <a:bodyPr wrap="square" rtlCol="0">
            <a:spAutoFit/>
          </a:bodyPr>
          <a:lstStyle/>
          <a:p>
            <a:r>
              <a:rPr lang="ro-RO" sz="2000" b="1" smtClean="0"/>
              <a:t>Deși mântuirea e gratuită și nu se poate </a:t>
            </a:r>
            <a:r>
              <a:rPr lang="ro-RO" sz="2000" b="1" smtClean="0"/>
              <a:t>cumpăra </a:t>
            </a:r>
            <a:r>
              <a:rPr lang="ro-RO" sz="2000" b="1" smtClean="0"/>
              <a:t>(</a:t>
            </a:r>
            <a:r>
              <a:rPr lang="ro-RO" sz="2000" b="1" smtClean="0"/>
              <a:t>Isaia </a:t>
            </a:r>
            <a:r>
              <a:rPr lang="ro-RO" sz="2000" b="1" smtClean="0"/>
              <a:t>55:1</a:t>
            </a:r>
            <a:r>
              <a:rPr lang="ro-RO" sz="2000" b="1" smtClean="0"/>
              <a:t>; </a:t>
            </a:r>
            <a:r>
              <a:rPr lang="ro-RO" sz="2000" b="1" smtClean="0"/>
              <a:t>Marcu</a:t>
            </a:r>
            <a:r>
              <a:rPr lang="ro-RO" sz="2000" b="1" smtClean="0"/>
              <a:t> </a:t>
            </a:r>
            <a:r>
              <a:rPr lang="ro-RO" sz="2000" b="1" smtClean="0"/>
              <a:t>8:36-37</a:t>
            </a:r>
            <a:r>
              <a:rPr lang="ro-RO" sz="2000" b="1" smtClean="0"/>
              <a:t>), Isus </a:t>
            </a:r>
            <a:r>
              <a:rPr lang="ro-RO" sz="2000" b="1" smtClean="0"/>
              <a:t>a învățat clar că cel care vrea să obțină mântuirea trebuie să renunțe la tot ceea ce l-ar putea despărți de ea</a:t>
            </a:r>
            <a:r>
              <a:rPr lang="ro-RO" sz="2000" b="1" smtClean="0"/>
              <a:t>. </a:t>
            </a:r>
            <a:endParaRPr lang="ro-RO" sz="2000" b="1"/>
          </a:p>
        </p:txBody>
      </p:sp>
      <p:graphicFrame>
        <p:nvGraphicFramePr>
          <p:cNvPr id="8" name="7 Diagrama"/>
          <p:cNvGraphicFramePr/>
          <p:nvPr>
            <p:extLst>
              <p:ext uri="{D42A27DB-BD31-4B8C-83A1-F6EECF244321}">
                <p14:modId xmlns:p14="http://schemas.microsoft.com/office/powerpoint/2010/main" xmlns="" val="3577011126"/>
              </p:ext>
            </p:extLst>
          </p:nvPr>
        </p:nvGraphicFramePr>
        <p:xfrm>
          <a:off x="179512" y="3845272"/>
          <a:ext cx="5832648" cy="1599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6" name="Picture 2" descr="\\PC-EUNICE\FondosTematicos\Jesus\Enseyando\ED-77.jpg"/>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6141957" y="836712"/>
            <a:ext cx="2898050" cy="3482497"/>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6147" name="Picture 3" descr="G:\Dibujos\Oxygen\Original Arts\05 (10).jpg"/>
          <p:cNvPicPr>
            <a:picLocks noChangeAspect="1" noChangeArrowheads="1"/>
          </p:cNvPicPr>
          <p:nvPr/>
        </p:nvPicPr>
        <p:blipFill>
          <a:blip r:embed="rId12" cstate="screen">
            <a:extLst>
              <a:ext uri="{28A0092B-C50C-407E-A947-70E740481C1C}">
                <a14:useLocalDpi xmlns:a14="http://schemas.microsoft.com/office/drawing/2010/main" xmlns=""/>
              </a:ext>
            </a:extLst>
          </a:blip>
          <a:srcRect/>
          <a:stretch>
            <a:fillRect/>
          </a:stretch>
        </p:blipFill>
        <p:spPr bwMode="auto">
          <a:xfrm>
            <a:off x="6141957" y="4567832"/>
            <a:ext cx="2898049" cy="217353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239705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500" fill="hold"/>
                                        <p:tgtEl>
                                          <p:spTgt spid="6146"/>
                                        </p:tgtEl>
                                        <p:attrNameLst>
                                          <p:attrName>ppt_w</p:attrName>
                                        </p:attrNameLst>
                                      </p:cBhvr>
                                      <p:tavLst>
                                        <p:tav tm="0">
                                          <p:val>
                                            <p:fltVal val="0"/>
                                          </p:val>
                                        </p:tav>
                                        <p:tav tm="100000">
                                          <p:val>
                                            <p:strVal val="#ppt_w"/>
                                          </p:val>
                                        </p:tav>
                                      </p:tavLst>
                                    </p:anim>
                                    <p:anim calcmode="lin" valueType="num">
                                      <p:cBhvr>
                                        <p:cTn id="24" dur="500" fill="hold"/>
                                        <p:tgtEl>
                                          <p:spTgt spid="6146"/>
                                        </p:tgtEl>
                                        <p:attrNameLst>
                                          <p:attrName>ppt_h</p:attrName>
                                        </p:attrNameLst>
                                      </p:cBhvr>
                                      <p:tavLst>
                                        <p:tav tm="0">
                                          <p:val>
                                            <p:fltVal val="0"/>
                                          </p:val>
                                        </p:tav>
                                        <p:tav tm="100000">
                                          <p:val>
                                            <p:strVal val="#ppt_h"/>
                                          </p:val>
                                        </p:tav>
                                      </p:tavLst>
                                    </p:anim>
                                    <p:animEffect transition="in" filter="fade">
                                      <p:cBhvr>
                                        <p:cTn id="25" dur="500"/>
                                        <p:tgtEl>
                                          <p:spTgt spid="6146"/>
                                        </p:tgtEl>
                                      </p:cBhvr>
                                    </p:animEffect>
                                    <p:anim calcmode="lin" valueType="num">
                                      <p:cBhvr>
                                        <p:cTn id="26" dur="500" fill="hold"/>
                                        <p:tgtEl>
                                          <p:spTgt spid="6146"/>
                                        </p:tgtEl>
                                        <p:attrNameLst>
                                          <p:attrName>ppt_x</p:attrName>
                                        </p:attrNameLst>
                                      </p:cBhvr>
                                      <p:tavLst>
                                        <p:tav tm="0">
                                          <p:val>
                                            <p:fltVal val="0.5"/>
                                          </p:val>
                                        </p:tav>
                                        <p:tav tm="100000">
                                          <p:val>
                                            <p:strVal val="#ppt_x"/>
                                          </p:val>
                                        </p:tav>
                                      </p:tavLst>
                                    </p:anim>
                                    <p:anim calcmode="lin" valueType="num">
                                      <p:cBhvr>
                                        <p:cTn id="27" dur="500" fill="hold"/>
                                        <p:tgtEl>
                                          <p:spTgt spid="6146"/>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graphicEl>
                                              <a:dgm id="{58D42CDB-E31F-4FE6-B802-67B5091EF335}"/>
                                            </p:graphicEl>
                                          </p:spTgt>
                                        </p:tgtEl>
                                        <p:attrNameLst>
                                          <p:attrName>style.visibility</p:attrName>
                                        </p:attrNameLst>
                                      </p:cBhvr>
                                      <p:to>
                                        <p:strVal val="visible"/>
                                      </p:to>
                                    </p:set>
                                    <p:animEffect transition="in" filter="wipe(right)">
                                      <p:cBhvr>
                                        <p:cTn id="32" dur="500"/>
                                        <p:tgtEl>
                                          <p:spTgt spid="5">
                                            <p:graphicEl>
                                              <a:dgm id="{58D42CDB-E31F-4FE6-B802-67B5091EF335}"/>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graphicEl>
                                              <a:dgm id="{B4FB0875-6A0B-4262-856C-6F08EED66DD6}"/>
                                            </p:graphicEl>
                                          </p:spTgt>
                                        </p:tgtEl>
                                        <p:attrNameLst>
                                          <p:attrName>style.visibility</p:attrName>
                                        </p:attrNameLst>
                                      </p:cBhvr>
                                      <p:to>
                                        <p:strVal val="visible"/>
                                      </p:to>
                                    </p:set>
                                    <p:anim calcmode="lin" valueType="num">
                                      <p:cBhvr>
                                        <p:cTn id="35" dur="500" fill="hold"/>
                                        <p:tgtEl>
                                          <p:spTgt spid="5">
                                            <p:graphicEl>
                                              <a:dgm id="{B4FB0875-6A0B-4262-856C-6F08EED66DD6}"/>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B4FB0875-6A0B-4262-856C-6F08EED66DD6}"/>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B4FB0875-6A0B-4262-856C-6F08EED66DD6}"/>
                                            </p:graphicEl>
                                          </p:spTgt>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5">
                                            <p:graphicEl>
                                              <a:dgm id="{B0D6D8BD-98B6-4049-B824-ED6D2489FF52}"/>
                                            </p:graphicEl>
                                          </p:spTgt>
                                        </p:tgtEl>
                                        <p:attrNameLst>
                                          <p:attrName>style.visibility</p:attrName>
                                        </p:attrNameLst>
                                      </p:cBhvr>
                                      <p:to>
                                        <p:strVal val="visible"/>
                                      </p:to>
                                    </p:set>
                                    <p:animEffect transition="in" filter="wipe(right)">
                                      <p:cBhvr>
                                        <p:cTn id="41" dur="500"/>
                                        <p:tgtEl>
                                          <p:spTgt spid="5">
                                            <p:graphicEl>
                                              <a:dgm id="{B0D6D8BD-98B6-4049-B824-ED6D2489FF52}"/>
                                            </p:graphicEl>
                                          </p:spTgt>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5">
                                            <p:graphicEl>
                                              <a:dgm id="{551FE3D2-7A27-48B0-8648-038C25EC3113}"/>
                                            </p:graphicEl>
                                          </p:spTgt>
                                        </p:tgtEl>
                                        <p:attrNameLst>
                                          <p:attrName>style.visibility</p:attrName>
                                        </p:attrNameLst>
                                      </p:cBhvr>
                                      <p:to>
                                        <p:strVal val="visible"/>
                                      </p:to>
                                    </p:set>
                                    <p:animEffect transition="in" filter="wipe(right)">
                                      <p:cBhvr>
                                        <p:cTn id="44" dur="500"/>
                                        <p:tgtEl>
                                          <p:spTgt spid="5">
                                            <p:graphicEl>
                                              <a:dgm id="{551FE3D2-7A27-48B0-8648-038C25EC3113}"/>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
                                            <p:graphicEl>
                                              <a:dgm id="{C59C8255-F885-406E-8A4E-55E3E8EF2396}"/>
                                            </p:graphicEl>
                                          </p:spTgt>
                                        </p:tgtEl>
                                        <p:attrNameLst>
                                          <p:attrName>style.visibility</p:attrName>
                                        </p:attrNameLst>
                                      </p:cBhvr>
                                      <p:to>
                                        <p:strVal val="visible"/>
                                      </p:to>
                                    </p:set>
                                    <p:animEffect transition="in" filter="wipe(right)">
                                      <p:cBhvr>
                                        <p:cTn id="47" dur="500"/>
                                        <p:tgtEl>
                                          <p:spTgt spid="5">
                                            <p:graphicEl>
                                              <a:dgm id="{C59C8255-F885-406E-8A4E-55E3E8EF239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graphicEl>
                                              <a:dgm id="{8D4BE782-62CB-472B-BEAB-1ED1CBEB06E2}"/>
                                            </p:graphicEl>
                                          </p:spTgt>
                                        </p:tgtEl>
                                        <p:attrNameLst>
                                          <p:attrName>style.visibility</p:attrName>
                                        </p:attrNameLst>
                                      </p:cBhvr>
                                      <p:to>
                                        <p:strVal val="visible"/>
                                      </p:to>
                                    </p:set>
                                    <p:animEffect transition="in" filter="wipe(right)">
                                      <p:cBhvr>
                                        <p:cTn id="52" dur="500"/>
                                        <p:tgtEl>
                                          <p:spTgt spid="5">
                                            <p:graphicEl>
                                              <a:dgm id="{8D4BE782-62CB-472B-BEAB-1ED1CBEB06E2}"/>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
                                            <p:graphicEl>
                                              <a:dgm id="{81C046FF-2E59-4E3A-B0EF-622BB3D78C8D}"/>
                                            </p:graphicEl>
                                          </p:spTgt>
                                        </p:tgtEl>
                                        <p:attrNameLst>
                                          <p:attrName>style.visibility</p:attrName>
                                        </p:attrNameLst>
                                      </p:cBhvr>
                                      <p:to>
                                        <p:strVal val="visible"/>
                                      </p:to>
                                    </p:set>
                                    <p:animEffect transition="in" filter="wipe(right)">
                                      <p:cBhvr>
                                        <p:cTn id="55" dur="500"/>
                                        <p:tgtEl>
                                          <p:spTgt spid="5">
                                            <p:graphicEl>
                                              <a:dgm id="{81C046FF-2E59-4E3A-B0EF-622BB3D78C8D}"/>
                                            </p:graphicEl>
                                          </p:spTgt>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5">
                                            <p:graphicEl>
                                              <a:dgm id="{152FCDCC-6F49-4101-AF0F-0C2D5BC65FD3}"/>
                                            </p:graphicEl>
                                          </p:spTgt>
                                        </p:tgtEl>
                                        <p:attrNameLst>
                                          <p:attrName>style.visibility</p:attrName>
                                        </p:attrNameLst>
                                      </p:cBhvr>
                                      <p:to>
                                        <p:strVal val="visible"/>
                                      </p:to>
                                    </p:set>
                                    <p:animEffect transition="in" filter="wipe(right)">
                                      <p:cBhvr>
                                        <p:cTn id="58" dur="500"/>
                                        <p:tgtEl>
                                          <p:spTgt spid="5">
                                            <p:graphicEl>
                                              <a:dgm id="{152FCDCC-6F49-4101-AF0F-0C2D5BC65FD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5">
                                            <p:graphicEl>
                                              <a:dgm id="{EFAD43A6-88D1-4155-9E93-062379B83F51}"/>
                                            </p:graphicEl>
                                          </p:spTgt>
                                        </p:tgtEl>
                                        <p:attrNameLst>
                                          <p:attrName>style.visibility</p:attrName>
                                        </p:attrNameLst>
                                      </p:cBhvr>
                                      <p:to>
                                        <p:strVal val="visible"/>
                                      </p:to>
                                    </p:set>
                                    <p:animEffect transition="in" filter="wipe(right)">
                                      <p:cBhvr>
                                        <p:cTn id="63" dur="500"/>
                                        <p:tgtEl>
                                          <p:spTgt spid="5">
                                            <p:graphicEl>
                                              <a:dgm id="{EFAD43A6-88D1-4155-9E93-062379B83F51}"/>
                                            </p:graphicEl>
                                          </p:spTgt>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5">
                                            <p:graphicEl>
                                              <a:dgm id="{10501CF9-B7F7-47AC-8C96-3A0AF3EC0BAD}"/>
                                            </p:graphicEl>
                                          </p:spTgt>
                                        </p:tgtEl>
                                        <p:attrNameLst>
                                          <p:attrName>style.visibility</p:attrName>
                                        </p:attrNameLst>
                                      </p:cBhvr>
                                      <p:to>
                                        <p:strVal val="visible"/>
                                      </p:to>
                                    </p:set>
                                    <p:animEffect transition="in" filter="wipe(right)">
                                      <p:cBhvr>
                                        <p:cTn id="66" dur="500"/>
                                        <p:tgtEl>
                                          <p:spTgt spid="5">
                                            <p:graphicEl>
                                              <a:dgm id="{10501CF9-B7F7-47AC-8C96-3A0AF3EC0BAD}"/>
                                            </p:graphicEl>
                                          </p:spTgt>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5">
                                            <p:graphicEl>
                                              <a:dgm id="{1AFF14FA-AF1D-4F5F-AEF5-6BCF634E0734}"/>
                                            </p:graphicEl>
                                          </p:spTgt>
                                        </p:tgtEl>
                                        <p:attrNameLst>
                                          <p:attrName>style.visibility</p:attrName>
                                        </p:attrNameLst>
                                      </p:cBhvr>
                                      <p:to>
                                        <p:strVal val="visible"/>
                                      </p:to>
                                    </p:set>
                                    <p:animEffect transition="in" filter="wipe(right)">
                                      <p:cBhvr>
                                        <p:cTn id="69" dur="500"/>
                                        <p:tgtEl>
                                          <p:spTgt spid="5">
                                            <p:graphicEl>
                                              <a:dgm id="{1AFF14FA-AF1D-4F5F-AEF5-6BCF634E073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
                                            <p:graphicEl>
                                              <a:dgm id="{58D42CDB-E31F-4FE6-B802-67B5091EF335}"/>
                                            </p:graphicEl>
                                          </p:spTgt>
                                        </p:tgtEl>
                                        <p:attrNameLst>
                                          <p:attrName>style.visibility</p:attrName>
                                        </p:attrNameLst>
                                      </p:cBhvr>
                                      <p:to>
                                        <p:strVal val="visible"/>
                                      </p:to>
                                    </p:set>
                                    <p:animEffect transition="in" filter="wipe(left)">
                                      <p:cBhvr>
                                        <p:cTn id="74" dur="500"/>
                                        <p:tgtEl>
                                          <p:spTgt spid="8">
                                            <p:graphicEl>
                                              <a:dgm id="{58D42CDB-E31F-4FE6-B802-67B5091EF335}"/>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8">
                                            <p:graphicEl>
                                              <a:dgm id="{B4FB0875-6A0B-4262-856C-6F08EED66DD6}"/>
                                            </p:graphicEl>
                                          </p:spTgt>
                                        </p:tgtEl>
                                        <p:attrNameLst>
                                          <p:attrName>style.visibility</p:attrName>
                                        </p:attrNameLst>
                                      </p:cBhvr>
                                      <p:to>
                                        <p:strVal val="visible"/>
                                      </p:to>
                                    </p:set>
                                    <p:anim calcmode="lin" valueType="num">
                                      <p:cBhvr>
                                        <p:cTn id="77" dur="500" fill="hold"/>
                                        <p:tgtEl>
                                          <p:spTgt spid="8">
                                            <p:graphicEl>
                                              <a:dgm id="{B4FB0875-6A0B-4262-856C-6F08EED66DD6}"/>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B4FB0875-6A0B-4262-856C-6F08EED66DD6}"/>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B4FB0875-6A0B-4262-856C-6F08EED66DD6}"/>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B0D6D8BD-98B6-4049-B824-ED6D2489FF52}"/>
                                            </p:graphicEl>
                                          </p:spTgt>
                                        </p:tgtEl>
                                        <p:attrNameLst>
                                          <p:attrName>style.visibility</p:attrName>
                                        </p:attrNameLst>
                                      </p:cBhvr>
                                      <p:to>
                                        <p:strVal val="visible"/>
                                      </p:to>
                                    </p:set>
                                    <p:animEffect transition="in" filter="wipe(left)">
                                      <p:cBhvr>
                                        <p:cTn id="83" dur="500"/>
                                        <p:tgtEl>
                                          <p:spTgt spid="8">
                                            <p:graphicEl>
                                              <a:dgm id="{B0D6D8BD-98B6-4049-B824-ED6D2489FF52}"/>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8">
                                            <p:graphicEl>
                                              <a:dgm id="{551FE3D2-7A27-48B0-8648-038C25EC3113}"/>
                                            </p:graphicEl>
                                          </p:spTgt>
                                        </p:tgtEl>
                                        <p:attrNameLst>
                                          <p:attrName>style.visibility</p:attrName>
                                        </p:attrNameLst>
                                      </p:cBhvr>
                                      <p:to>
                                        <p:strVal val="visible"/>
                                      </p:to>
                                    </p:set>
                                    <p:animEffect transition="in" filter="wipe(left)">
                                      <p:cBhvr>
                                        <p:cTn id="86" dur="500"/>
                                        <p:tgtEl>
                                          <p:spTgt spid="8">
                                            <p:graphicEl>
                                              <a:dgm id="{551FE3D2-7A27-48B0-8648-038C25EC3113}"/>
                                            </p:graphic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8">
                                            <p:graphicEl>
                                              <a:dgm id="{C59C8255-F885-406E-8A4E-55E3E8EF2396}"/>
                                            </p:graphicEl>
                                          </p:spTgt>
                                        </p:tgtEl>
                                        <p:attrNameLst>
                                          <p:attrName>style.visibility</p:attrName>
                                        </p:attrNameLst>
                                      </p:cBhvr>
                                      <p:to>
                                        <p:strVal val="visible"/>
                                      </p:to>
                                    </p:set>
                                    <p:animEffect transition="in" filter="wipe(left)">
                                      <p:cBhvr>
                                        <p:cTn id="89" dur="500"/>
                                        <p:tgtEl>
                                          <p:spTgt spid="8">
                                            <p:graphicEl>
                                              <a:dgm id="{C59C8255-F885-406E-8A4E-55E3E8EF2396}"/>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8">
                                            <p:graphicEl>
                                              <a:dgm id="{D4A4097A-F4AB-4496-BE95-ACA760F0E76C}"/>
                                            </p:graphicEl>
                                          </p:spTgt>
                                        </p:tgtEl>
                                        <p:attrNameLst>
                                          <p:attrName>style.visibility</p:attrName>
                                        </p:attrNameLst>
                                      </p:cBhvr>
                                      <p:to>
                                        <p:strVal val="visible"/>
                                      </p:to>
                                    </p:set>
                                    <p:animEffect transition="in" filter="wipe(left)">
                                      <p:cBhvr>
                                        <p:cTn id="94" dur="500"/>
                                        <p:tgtEl>
                                          <p:spTgt spid="8">
                                            <p:graphicEl>
                                              <a:dgm id="{D4A4097A-F4AB-4496-BE95-ACA760F0E76C}"/>
                                            </p:graphicEl>
                                          </p:spTgt>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8">
                                            <p:graphicEl>
                                              <a:dgm id="{EA26BEE7-5553-4590-8112-7742C2233AEC}"/>
                                            </p:graphicEl>
                                          </p:spTgt>
                                        </p:tgtEl>
                                        <p:attrNameLst>
                                          <p:attrName>style.visibility</p:attrName>
                                        </p:attrNameLst>
                                      </p:cBhvr>
                                      <p:to>
                                        <p:strVal val="visible"/>
                                      </p:to>
                                    </p:set>
                                    <p:animEffect transition="in" filter="wipe(left)">
                                      <p:cBhvr>
                                        <p:cTn id="97" dur="500"/>
                                        <p:tgtEl>
                                          <p:spTgt spid="8">
                                            <p:graphicEl>
                                              <a:dgm id="{EA26BEE7-5553-4590-8112-7742C2233AEC}"/>
                                            </p:graphic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8">
                                            <p:graphicEl>
                                              <a:dgm id="{4C863399-6595-4139-BF46-C974D38B8A70}"/>
                                            </p:graphicEl>
                                          </p:spTgt>
                                        </p:tgtEl>
                                        <p:attrNameLst>
                                          <p:attrName>style.visibility</p:attrName>
                                        </p:attrNameLst>
                                      </p:cBhvr>
                                      <p:to>
                                        <p:strVal val="visible"/>
                                      </p:to>
                                    </p:set>
                                    <p:animEffect transition="in" filter="wipe(left)">
                                      <p:cBhvr>
                                        <p:cTn id="100" dur="500"/>
                                        <p:tgtEl>
                                          <p:spTgt spid="8">
                                            <p:graphicEl>
                                              <a:dgm id="{4C863399-6595-4139-BF46-C974D38B8A70}"/>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8">
                                            <p:graphicEl>
                                              <a:dgm id="{D684F2AE-7BD6-4297-A33E-1497C2A58E3B}"/>
                                            </p:graphicEl>
                                          </p:spTgt>
                                        </p:tgtEl>
                                        <p:attrNameLst>
                                          <p:attrName>style.visibility</p:attrName>
                                        </p:attrNameLst>
                                      </p:cBhvr>
                                      <p:to>
                                        <p:strVal val="visible"/>
                                      </p:to>
                                    </p:set>
                                    <p:animEffect transition="in" filter="wipe(left)">
                                      <p:cBhvr>
                                        <p:cTn id="105" dur="500"/>
                                        <p:tgtEl>
                                          <p:spTgt spid="8">
                                            <p:graphicEl>
                                              <a:dgm id="{D684F2AE-7BD6-4297-A33E-1497C2A58E3B}"/>
                                            </p:graphicEl>
                                          </p:spTgt>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8">
                                            <p:graphicEl>
                                              <a:dgm id="{A84399C8-F08E-4765-8833-817CCD86D21C}"/>
                                            </p:graphicEl>
                                          </p:spTgt>
                                        </p:tgtEl>
                                        <p:attrNameLst>
                                          <p:attrName>style.visibility</p:attrName>
                                        </p:attrNameLst>
                                      </p:cBhvr>
                                      <p:to>
                                        <p:strVal val="visible"/>
                                      </p:to>
                                    </p:set>
                                    <p:animEffect transition="in" filter="wipe(left)">
                                      <p:cBhvr>
                                        <p:cTn id="108" dur="500"/>
                                        <p:tgtEl>
                                          <p:spTgt spid="8">
                                            <p:graphicEl>
                                              <a:dgm id="{A84399C8-F08E-4765-8833-817CCD86D21C}"/>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8">
                                            <p:graphicEl>
                                              <a:dgm id="{81DA32B5-632F-4281-A4D3-098FA0EE3ED1}"/>
                                            </p:graphicEl>
                                          </p:spTgt>
                                        </p:tgtEl>
                                        <p:attrNameLst>
                                          <p:attrName>style.visibility</p:attrName>
                                        </p:attrNameLst>
                                      </p:cBhvr>
                                      <p:to>
                                        <p:strVal val="visible"/>
                                      </p:to>
                                    </p:set>
                                    <p:animEffect transition="in" filter="wipe(left)">
                                      <p:cBhvr>
                                        <p:cTn id="111" dur="500"/>
                                        <p:tgtEl>
                                          <p:spTgt spid="8">
                                            <p:graphicEl>
                                              <a:dgm id="{81DA32B5-632F-4281-A4D3-098FA0EE3ED1}"/>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additive="base">
                                        <p:cTn id="116" dur="500" fill="hold"/>
                                        <p:tgtEl>
                                          <p:spTgt spid="7"/>
                                        </p:tgtEl>
                                        <p:attrNameLst>
                                          <p:attrName>ppt_x</p:attrName>
                                        </p:attrNameLst>
                                      </p:cBhvr>
                                      <p:tavLst>
                                        <p:tav tm="0">
                                          <p:val>
                                            <p:strVal val="#ppt_x"/>
                                          </p:val>
                                        </p:tav>
                                        <p:tav tm="100000">
                                          <p:val>
                                            <p:strVal val="#ppt_x"/>
                                          </p:val>
                                        </p:tav>
                                      </p:tavLst>
                                    </p:anim>
                                    <p:anim calcmode="lin" valueType="num">
                                      <p:cBhvr additive="base">
                                        <p:cTn id="117" dur="500" fill="hold"/>
                                        <p:tgtEl>
                                          <p:spTgt spid="7"/>
                                        </p:tgtEl>
                                        <p:attrNameLst>
                                          <p:attrName>ppt_y</p:attrName>
                                        </p:attrNameLst>
                                      </p:cBhvr>
                                      <p:tavLst>
                                        <p:tav tm="0">
                                          <p:val>
                                            <p:strVal val="1+#ppt_h/2"/>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6147"/>
                                        </p:tgtEl>
                                        <p:attrNameLst>
                                          <p:attrName>style.visibility</p:attrName>
                                        </p:attrNameLst>
                                      </p:cBhvr>
                                      <p:to>
                                        <p:strVal val="visible"/>
                                      </p:to>
                                    </p:set>
                                    <p:anim calcmode="lin" valueType="num">
                                      <p:cBhvr additive="base">
                                        <p:cTn id="120" dur="500" fill="hold"/>
                                        <p:tgtEl>
                                          <p:spTgt spid="6147"/>
                                        </p:tgtEl>
                                        <p:attrNameLst>
                                          <p:attrName>ppt_x</p:attrName>
                                        </p:attrNameLst>
                                      </p:cBhvr>
                                      <p:tavLst>
                                        <p:tav tm="0">
                                          <p:val>
                                            <p:strVal val="#ppt_x"/>
                                          </p:val>
                                        </p:tav>
                                        <p:tav tm="100000">
                                          <p:val>
                                            <p:strVal val="#ppt_x"/>
                                          </p:val>
                                        </p:tav>
                                      </p:tavLst>
                                    </p:anim>
                                    <p:anim calcmode="lin" valueType="num">
                                      <p:cBhvr additive="base">
                                        <p:cTn id="12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uiExpand="1">
        <p:bldSub>
          <a:bldDgm bld="one"/>
        </p:bldSub>
      </p:bldGraphic>
      <p:bldP spid="7" grpId="0"/>
      <p:bldGraphic spid="8"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PREDICA DE </a:t>
            </a:r>
            <a:r>
              <a:rPr lang="ro-RO"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 </a:t>
            </a:r>
            <a:r>
              <a:rPr lang="ro-RO"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BARCĂ</a:t>
            </a:r>
            <a:endParaRPr lang="ro-RO" sz="4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4355976" y="727536"/>
            <a:ext cx="4788024" cy="1477328"/>
          </a:xfrm>
          <a:prstGeom prst="rect">
            <a:avLst/>
          </a:prstGeom>
        </p:spPr>
        <p:txBody>
          <a:bodyPr wrap="square">
            <a:spAutoFit/>
          </a:bodyPr>
          <a:lstStyle/>
          <a:p>
            <a:r>
              <a:rPr lang="ro-RO" b="1" smtClean="0">
                <a:solidFill>
                  <a:srgbClr val="2C4F52"/>
                </a:solidFill>
                <a:latin typeface="Comic Sans MS" pitchFamily="66" charset="0"/>
              </a:rPr>
              <a:t>«</a:t>
            </a:r>
            <a:r>
              <a:rPr lang="ro-RO" b="1" smtClean="0">
                <a:solidFill>
                  <a:srgbClr val="2C4F52"/>
                </a:solidFill>
                <a:latin typeface="Comic Sans MS" pitchFamily="66" charset="0"/>
              </a:rPr>
              <a:t>O mulţime de noroade s-au </a:t>
            </a:r>
            <a:r>
              <a:rPr lang="ro-RO" b="1" smtClean="0">
                <a:solidFill>
                  <a:srgbClr val="2C4F52"/>
                </a:solidFill>
                <a:latin typeface="Comic Sans MS" pitchFamily="66" charset="0"/>
              </a:rPr>
              <a:t>strâ</a:t>
            </a:r>
            <a:r>
              <a:rPr lang="ro-RO" b="1" smtClean="0">
                <a:solidFill>
                  <a:srgbClr val="2C4F52"/>
                </a:solidFill>
                <a:latin typeface="Comic Sans MS" pitchFamily="66" charset="0"/>
              </a:rPr>
              <a:t>ns la </a:t>
            </a:r>
            <a:r>
              <a:rPr lang="ro-RO" b="1" smtClean="0">
                <a:solidFill>
                  <a:srgbClr val="2C4F52"/>
                </a:solidFill>
                <a:latin typeface="Comic Sans MS" pitchFamily="66" charset="0"/>
              </a:rPr>
              <a:t>El</a:t>
            </a:r>
            <a:r>
              <a:rPr lang="ro-RO" b="1" smtClean="0">
                <a:solidFill>
                  <a:srgbClr val="2C4F52"/>
                </a:solidFill>
                <a:latin typeface="Comic Sans MS" pitchFamily="66" charset="0"/>
              </a:rPr>
              <a:t>, aşa că a trebuit să Se suie să şadă într-o </a:t>
            </a:r>
            <a:r>
              <a:rPr lang="ro-RO" b="1" smtClean="0">
                <a:solidFill>
                  <a:srgbClr val="2C4F52"/>
                </a:solidFill>
                <a:latin typeface="Comic Sans MS" pitchFamily="66" charset="0"/>
              </a:rPr>
              <a:t>corabie</a:t>
            </a:r>
            <a:r>
              <a:rPr lang="ro-RO" b="1" smtClean="0">
                <a:solidFill>
                  <a:srgbClr val="2C4F52"/>
                </a:solidFill>
                <a:latin typeface="Comic Sans MS" pitchFamily="66" charset="0"/>
              </a:rPr>
              <a:t>; iar tot norodul stătea pe ţărm.El le-a vorbit despre multe lucruri în </a:t>
            </a:r>
            <a:r>
              <a:rPr lang="ro-RO" b="1" smtClean="0">
                <a:solidFill>
                  <a:srgbClr val="2C4F52"/>
                </a:solidFill>
                <a:latin typeface="Comic Sans MS" pitchFamily="66" charset="0"/>
              </a:rPr>
              <a:t>pilde</a:t>
            </a:r>
            <a:r>
              <a:rPr lang="ro-RO" b="1" smtClean="0">
                <a:solidFill>
                  <a:srgbClr val="2C4F52"/>
                </a:solidFill>
                <a:latin typeface="Comic Sans MS" pitchFamily="66" charset="0"/>
              </a:rPr>
              <a:t>» </a:t>
            </a:r>
            <a:r>
              <a:rPr lang="ro-RO" sz="1400" b="1" smtClean="0">
                <a:solidFill>
                  <a:srgbClr val="2C4F52"/>
                </a:solidFill>
                <a:latin typeface="Comic Sans MS" pitchFamily="66" charset="0"/>
              </a:rPr>
              <a:t>(Matei</a:t>
            </a:r>
            <a:r>
              <a:rPr lang="ro-RO" sz="1400" b="1" smtClean="0">
                <a:solidFill>
                  <a:srgbClr val="2C4F52"/>
                </a:solidFill>
                <a:latin typeface="Comic Sans MS" pitchFamily="66" charset="0"/>
              </a:rPr>
              <a:t> </a:t>
            </a:r>
            <a:r>
              <a:rPr lang="ro-RO" sz="1400" b="1" smtClean="0">
                <a:solidFill>
                  <a:srgbClr val="2C4F52"/>
                </a:solidFill>
                <a:latin typeface="Comic Sans MS" pitchFamily="66" charset="0"/>
              </a:rPr>
              <a:t>13:2-3)</a:t>
            </a:r>
            <a:endParaRPr lang="ro-RO" b="1">
              <a:solidFill>
                <a:srgbClr val="2C4F52"/>
              </a:solidFill>
              <a:latin typeface="Comic Sans MS" pitchFamily="66" charset="0"/>
            </a:endParaRPr>
          </a:p>
        </p:txBody>
      </p:sp>
      <p:sp>
        <p:nvSpPr>
          <p:cNvPr id="7" name="6 CuadroTexto"/>
          <p:cNvSpPr txBox="1"/>
          <p:nvPr/>
        </p:nvSpPr>
        <p:spPr>
          <a:xfrm>
            <a:off x="140763" y="3715285"/>
            <a:ext cx="3495133" cy="3170099"/>
          </a:xfrm>
          <a:prstGeom prst="rect">
            <a:avLst/>
          </a:prstGeom>
          <a:noFill/>
        </p:spPr>
        <p:txBody>
          <a:bodyPr wrap="square" rtlCol="0">
            <a:spAutoFit/>
          </a:bodyPr>
          <a:lstStyle/>
          <a:p>
            <a:r>
              <a:rPr lang="ro-RO" sz="2000" b="1" smtClean="0"/>
              <a:t>Năvodul reprezintă Evanghelia care adună tot felul de oameni: bărbați și femei care acționează din diverse motive. Dar numai cei care au prețuit ceea ce e veșnic deasupra a ceea ce e trecător și au    permis Duhului Sfânt să îi transforme, se vor bucura      de viața veșnică</a:t>
            </a:r>
            <a:r>
              <a:rPr lang="ro-RO" sz="2000" b="1" smtClean="0"/>
              <a:t>. </a:t>
            </a:r>
            <a:endParaRPr lang="ro-RO" sz="2000" b="1"/>
          </a:p>
        </p:txBody>
      </p:sp>
      <p:graphicFrame>
        <p:nvGraphicFramePr>
          <p:cNvPr id="4" name="3 Diagrama"/>
          <p:cNvGraphicFramePr/>
          <p:nvPr>
            <p:extLst>
              <p:ext uri="{D42A27DB-BD31-4B8C-83A1-F6EECF244321}">
                <p14:modId xmlns:p14="http://schemas.microsoft.com/office/powerpoint/2010/main" xmlns="" val="1175351981"/>
              </p:ext>
            </p:extLst>
          </p:nvPr>
        </p:nvGraphicFramePr>
        <p:xfrm>
          <a:off x="2771800" y="2405112"/>
          <a:ext cx="6840760"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https://palabradediosdiaria.files.wordpress.com/2014/07/8af15-angelesescogiendopescados.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134264" y="699537"/>
            <a:ext cx="4077696" cy="301749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172" name="Picture 4" descr="\\PC-EUNICE\FondosTematicos\Jesus\Enseyando\jesus-christ-preaching-1402873-wallpaper.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7164288" y="2564904"/>
            <a:ext cx="1849824" cy="1800200"/>
          </a:xfrm>
          <a:prstGeom prst="rect">
            <a:avLst/>
          </a:prstGeom>
          <a:ln w="38100" cap="sq">
            <a:solidFill>
              <a:srgbClr val="2C4F5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1269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BB267BA4-FAAD-4CF7-930D-D20589419C61}"/>
                                            </p:graphicEl>
                                          </p:spTgt>
                                        </p:tgtEl>
                                        <p:attrNameLst>
                                          <p:attrName>style.visibility</p:attrName>
                                        </p:attrNameLst>
                                      </p:cBhvr>
                                      <p:to>
                                        <p:strVal val="visible"/>
                                      </p:to>
                                    </p:set>
                                    <p:animEffect transition="in" filter="wipe(up)">
                                      <p:cBhvr>
                                        <p:cTn id="7" dur="500"/>
                                        <p:tgtEl>
                                          <p:spTgt spid="4">
                                            <p:graphicEl>
                                              <a:dgm id="{BB267BA4-FAAD-4CF7-930D-D20589419C6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4B91E7C3-F527-43BA-8760-0DBE4BD4FB10}"/>
                                            </p:graphicEl>
                                          </p:spTgt>
                                        </p:tgtEl>
                                        <p:attrNameLst>
                                          <p:attrName>style.visibility</p:attrName>
                                        </p:attrNameLst>
                                      </p:cBhvr>
                                      <p:to>
                                        <p:strVal val="visible"/>
                                      </p:to>
                                    </p:set>
                                    <p:animEffect transition="in" filter="wipe(up)">
                                      <p:cBhvr>
                                        <p:cTn id="10" dur="500"/>
                                        <p:tgtEl>
                                          <p:spTgt spid="4">
                                            <p:graphicEl>
                                              <a:dgm id="{4B91E7C3-F527-43BA-8760-0DBE4BD4FB1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E219AFDF-9D20-4B90-A120-AC8341898F76}"/>
                                            </p:graphicEl>
                                          </p:spTgt>
                                        </p:tgtEl>
                                        <p:attrNameLst>
                                          <p:attrName>style.visibility</p:attrName>
                                        </p:attrNameLst>
                                      </p:cBhvr>
                                      <p:to>
                                        <p:strVal val="visible"/>
                                      </p:to>
                                    </p:set>
                                    <p:animEffect transition="in" filter="wipe(up)">
                                      <p:cBhvr>
                                        <p:cTn id="15" dur="500"/>
                                        <p:tgtEl>
                                          <p:spTgt spid="4">
                                            <p:graphicEl>
                                              <a:dgm id="{E219AFDF-9D20-4B90-A120-AC8341898F76}"/>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BBCEA043-1E9A-4CF6-97CA-6379B069EA47}"/>
                                            </p:graphicEl>
                                          </p:spTgt>
                                        </p:tgtEl>
                                        <p:attrNameLst>
                                          <p:attrName>style.visibility</p:attrName>
                                        </p:attrNameLst>
                                      </p:cBhvr>
                                      <p:to>
                                        <p:strVal val="visible"/>
                                      </p:to>
                                    </p:set>
                                    <p:animEffect transition="in" filter="wipe(up)">
                                      <p:cBhvr>
                                        <p:cTn id="18" dur="500"/>
                                        <p:tgtEl>
                                          <p:spTgt spid="4">
                                            <p:graphicEl>
                                              <a:dgm id="{BBCEA043-1E9A-4CF6-97CA-6379B069EA47}"/>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2CED9A10-39D3-4087-A07A-6F309E3311E0}"/>
                                            </p:graphicEl>
                                          </p:spTgt>
                                        </p:tgtEl>
                                        <p:attrNameLst>
                                          <p:attrName>style.visibility</p:attrName>
                                        </p:attrNameLst>
                                      </p:cBhvr>
                                      <p:to>
                                        <p:strVal val="visible"/>
                                      </p:to>
                                    </p:set>
                                    <p:animEffect transition="in" filter="wipe(up)">
                                      <p:cBhvr>
                                        <p:cTn id="21" dur="500"/>
                                        <p:tgtEl>
                                          <p:spTgt spid="4">
                                            <p:graphicEl>
                                              <a:dgm id="{2CED9A10-39D3-4087-A07A-6F309E3311E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D3451841-CA72-4930-846D-4C1CE6DC3E46}"/>
                                            </p:graphicEl>
                                          </p:spTgt>
                                        </p:tgtEl>
                                        <p:attrNameLst>
                                          <p:attrName>style.visibility</p:attrName>
                                        </p:attrNameLst>
                                      </p:cBhvr>
                                      <p:to>
                                        <p:strVal val="visible"/>
                                      </p:to>
                                    </p:set>
                                    <p:animEffect transition="in" filter="wipe(up)">
                                      <p:cBhvr>
                                        <p:cTn id="26" dur="500"/>
                                        <p:tgtEl>
                                          <p:spTgt spid="4">
                                            <p:graphicEl>
                                              <a:dgm id="{D3451841-CA72-4930-846D-4C1CE6DC3E46}"/>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0A80C8DE-C6A9-46A4-B5A4-8A763C3EF705}"/>
                                            </p:graphicEl>
                                          </p:spTgt>
                                        </p:tgtEl>
                                        <p:attrNameLst>
                                          <p:attrName>style.visibility</p:attrName>
                                        </p:attrNameLst>
                                      </p:cBhvr>
                                      <p:to>
                                        <p:strVal val="visible"/>
                                      </p:to>
                                    </p:set>
                                    <p:animEffect transition="in" filter="wipe(up)">
                                      <p:cBhvr>
                                        <p:cTn id="29" dur="500"/>
                                        <p:tgtEl>
                                          <p:spTgt spid="4">
                                            <p:graphicEl>
                                              <a:dgm id="{0A80C8DE-C6A9-46A4-B5A4-8A763C3EF705}"/>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graphicEl>
                                              <a:dgm id="{F203B08E-9D3B-4154-B2C1-FC2B8ABC1124}"/>
                                            </p:graphicEl>
                                          </p:spTgt>
                                        </p:tgtEl>
                                        <p:attrNameLst>
                                          <p:attrName>style.visibility</p:attrName>
                                        </p:attrNameLst>
                                      </p:cBhvr>
                                      <p:to>
                                        <p:strVal val="visible"/>
                                      </p:to>
                                    </p:set>
                                    <p:animEffect transition="in" filter="wipe(up)">
                                      <p:cBhvr>
                                        <p:cTn id="32" dur="500"/>
                                        <p:tgtEl>
                                          <p:spTgt spid="4">
                                            <p:graphicEl>
                                              <a:dgm id="{F203B08E-9D3B-4154-B2C1-FC2B8ABC1124}"/>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
                                            <p:graphicEl>
                                              <a:dgm id="{60135CAD-C6DD-4F24-B3BC-15EDF739A9C3}"/>
                                            </p:graphicEl>
                                          </p:spTgt>
                                        </p:tgtEl>
                                        <p:attrNameLst>
                                          <p:attrName>style.visibility</p:attrName>
                                        </p:attrNameLst>
                                      </p:cBhvr>
                                      <p:to>
                                        <p:strVal val="visible"/>
                                      </p:to>
                                    </p:set>
                                    <p:animEffect transition="in" filter="wipe(up)">
                                      <p:cBhvr>
                                        <p:cTn id="35" dur="500"/>
                                        <p:tgtEl>
                                          <p:spTgt spid="4">
                                            <p:graphicEl>
                                              <a:dgm id="{60135CAD-C6DD-4F24-B3BC-15EDF739A9C3}"/>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
                                            <p:graphicEl>
                                              <a:dgm id="{67D2C71B-4F6C-4329-AD23-7F226364C7D6}"/>
                                            </p:graphicEl>
                                          </p:spTgt>
                                        </p:tgtEl>
                                        <p:attrNameLst>
                                          <p:attrName>style.visibility</p:attrName>
                                        </p:attrNameLst>
                                      </p:cBhvr>
                                      <p:to>
                                        <p:strVal val="visible"/>
                                      </p:to>
                                    </p:set>
                                    <p:animEffect transition="in" filter="wipe(up)">
                                      <p:cBhvr>
                                        <p:cTn id="38" dur="500"/>
                                        <p:tgtEl>
                                          <p:spTgt spid="4">
                                            <p:graphicEl>
                                              <a:dgm id="{67D2C71B-4F6C-4329-AD23-7F226364C7D6}"/>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
                                            <p:graphicEl>
                                              <a:dgm id="{54086375-F1C9-4F3A-8CBE-3614FB766775}"/>
                                            </p:graphicEl>
                                          </p:spTgt>
                                        </p:tgtEl>
                                        <p:attrNameLst>
                                          <p:attrName>style.visibility</p:attrName>
                                        </p:attrNameLst>
                                      </p:cBhvr>
                                      <p:to>
                                        <p:strVal val="visible"/>
                                      </p:to>
                                    </p:set>
                                    <p:animEffect transition="in" filter="wipe(up)">
                                      <p:cBhvr>
                                        <p:cTn id="41" dur="500"/>
                                        <p:tgtEl>
                                          <p:spTgt spid="4">
                                            <p:graphicEl>
                                              <a:dgm id="{54086375-F1C9-4F3A-8CBE-3614FB766775}"/>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7170"/>
                                        </p:tgtEl>
                                        <p:attrNameLst>
                                          <p:attrName>style.visibility</p:attrName>
                                        </p:attrNameLst>
                                      </p:cBhvr>
                                      <p:to>
                                        <p:strVal val="visible"/>
                                      </p:to>
                                    </p:set>
                                    <p:animEffect transition="in" filter="fade">
                                      <p:cBhvr>
                                        <p:cTn id="46" dur="1000"/>
                                        <p:tgtEl>
                                          <p:spTgt spid="7170"/>
                                        </p:tgtEl>
                                      </p:cBhvr>
                                    </p:animEffect>
                                    <p:anim calcmode="lin" valueType="num">
                                      <p:cBhvr>
                                        <p:cTn id="47" dur="1000" fill="hold"/>
                                        <p:tgtEl>
                                          <p:spTgt spid="7170"/>
                                        </p:tgtEl>
                                        <p:attrNameLst>
                                          <p:attrName>ppt_x</p:attrName>
                                        </p:attrNameLst>
                                      </p:cBhvr>
                                      <p:tavLst>
                                        <p:tav tm="0">
                                          <p:val>
                                            <p:strVal val="#ppt_x"/>
                                          </p:val>
                                        </p:tav>
                                        <p:tav tm="100000">
                                          <p:val>
                                            <p:strVal val="#ppt_x"/>
                                          </p:val>
                                        </p:tav>
                                      </p:tavLst>
                                    </p:anim>
                                    <p:anim calcmode="lin" valueType="num">
                                      <p:cBhvr>
                                        <p:cTn id="48" dur="1000" fill="hold"/>
                                        <p:tgtEl>
                                          <p:spTgt spid="717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uiExpand="1">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4016" y="441240"/>
            <a:ext cx="8892480" cy="5632311"/>
          </a:xfrm>
          <a:prstGeom prst="rect">
            <a:avLst/>
          </a:prstGeom>
          <a:solidFill>
            <a:schemeClr val="bg1">
              <a:alpha val="46000"/>
            </a:schemeClr>
          </a:solidFill>
          <a:effectLst>
            <a:softEdge rad="38100"/>
          </a:effectLst>
        </p:spPr>
        <p:txBody>
          <a:bodyPr wrap="square">
            <a:spAutoFit/>
          </a:bodyPr>
          <a:lstStyle/>
          <a:p>
            <a:pPr indent="355600" algn="just"/>
            <a:r>
              <a:rPr lang="ro-RO" sz="2000" dirty="0" smtClean="0">
                <a:latin typeface="Cooper Black" pitchFamily="18" charset="0"/>
              </a:rPr>
              <a:t>«</a:t>
            </a:r>
            <a:r>
              <a:rPr lang="ro-RO" sz="2000" b="1" dirty="0" smtClean="0">
                <a:effectLst>
                  <a:outerShdw blurRad="38100" dist="38100" dir="2700000" algn="tl">
                    <a:srgbClr val="000000">
                      <a:alpha val="43137"/>
                    </a:srgbClr>
                  </a:outerShdw>
                </a:effectLst>
                <a:latin typeface="Arial" pitchFamily="34" charset="0"/>
                <a:cs typeface="Arial" pitchFamily="34" charset="0"/>
              </a:rPr>
              <a:t>Nu </a:t>
            </a:r>
            <a:r>
              <a:rPr lang="ro-RO" sz="2000" b="1" dirty="0" smtClean="0">
                <a:effectLst>
                  <a:outerShdw blurRad="38100" dist="38100" dir="2700000" algn="tl">
                    <a:srgbClr val="000000">
                      <a:alpha val="43137"/>
                    </a:srgbClr>
                  </a:outerShdw>
                </a:effectLst>
                <a:latin typeface="Arial" pitchFamily="34" charset="0"/>
                <a:cs typeface="Arial" pitchFamily="34" charset="0"/>
              </a:rPr>
              <a:t>lăsați nimic să vă împiedice să progresați pe calea vieții veșnice. Interesul vostru veșnic e în joc. În voi trebuie să se împlinească o lucrare completă. Trebuie să vă convertiți pe deplin sau nu veți ajunge în cer. Dar Isus ne invită să facem din El tăria noastră, sprijinul nostru. Va fi pentru voi un ajutor totdeauna prezent în nevoile noastre, ca umbra unei stânci înalte pe un pământ pustiu. Nu permiteți ca marea voastră preocupare să fie de a avea succes în această lume; din contră, ceea ce puteți face pentru a fi mântuiți. </a:t>
            </a:r>
            <a:r>
              <a:rPr lang="ro-RO" sz="2000" b="1" dirty="0" smtClean="0">
                <a:effectLst>
                  <a:outerShdw blurRad="38100" dist="38100" dir="2700000" algn="tl">
                    <a:srgbClr val="000000">
                      <a:alpha val="43137"/>
                    </a:srgbClr>
                  </a:outerShdw>
                </a:effectLst>
                <a:latin typeface="Arial" pitchFamily="34" charset="0"/>
                <a:cs typeface="Arial" pitchFamily="34" charset="0"/>
              </a:rPr>
              <a:t>Salvându-vă </a:t>
            </a:r>
            <a:r>
              <a:rPr lang="ro-RO" sz="2000" b="1" dirty="0" smtClean="0">
                <a:effectLst>
                  <a:outerShdw blurRad="38100" dist="38100" dir="2700000" algn="tl">
                    <a:srgbClr val="000000">
                      <a:alpha val="43137"/>
                    </a:srgbClr>
                  </a:outerShdw>
                </a:effectLst>
                <a:latin typeface="Arial" pitchFamily="34" charset="0"/>
                <a:cs typeface="Arial" pitchFamily="34" charset="0"/>
              </a:rPr>
              <a:t>propriul suflet, veți salva și pe alții. Când vă veți ridica pe voi înșivă, veți ridica și pe alții. Prinzându-ne de adevăr și de tronul lui Dumnezeu veți ajuta pe alții să-și fixeze credința tremurândă în promisiunile Sale și în tronul Său veșnic. Voi trebuie să ajungeți în situația de a valorifica mai mult mântuirea decât câștigurile lumești și să considerăm totul ca o pierdere pentru a-L câștiga pe Hristos. Consacrarea voastră </a:t>
            </a:r>
            <a:r>
              <a:rPr lang="ro-RO" sz="2000" b="1" dirty="0" smtClean="0">
                <a:effectLst>
                  <a:outerShdw blurRad="38100" dist="38100" dir="2700000" algn="tl">
                    <a:srgbClr val="000000">
                      <a:alpha val="43137"/>
                    </a:srgbClr>
                  </a:outerShdw>
                </a:effectLst>
                <a:latin typeface="Arial" pitchFamily="34" charset="0"/>
                <a:cs typeface="Arial" pitchFamily="34" charset="0"/>
              </a:rPr>
              <a:t>trebuie </a:t>
            </a:r>
            <a:r>
              <a:rPr lang="ro-RO" sz="2000" b="1" dirty="0" smtClean="0">
                <a:effectLst>
                  <a:outerShdw blurRad="38100" dist="38100" dir="2700000" algn="tl">
                    <a:srgbClr val="000000">
                      <a:alpha val="43137"/>
                    </a:srgbClr>
                  </a:outerShdw>
                </a:effectLst>
                <a:latin typeface="Arial" pitchFamily="34" charset="0"/>
                <a:cs typeface="Arial" pitchFamily="34" charset="0"/>
              </a:rPr>
              <a:t>să fie completă. Dumnezeu nu va permite ca să vă opriți ceva, nu va accepta un sacrificiu împărțit, nu poate ține idoli. Trebuie să moară eul și lumea. Reînnoiește zilnic consacrarea înaintea lui Dumnezeu. Viața veșnică merită un efort al întregii existențe, perseverent </a:t>
            </a:r>
            <a:r>
              <a:rPr lang="ro-RO" sz="2000" b="1" dirty="0" smtClean="0">
                <a:effectLst>
                  <a:outerShdw blurRad="38100" dist="38100" dir="2700000" algn="tl">
                    <a:srgbClr val="000000">
                      <a:alpha val="43137"/>
                    </a:srgbClr>
                  </a:outerShdw>
                </a:effectLst>
                <a:latin typeface="Arial" pitchFamily="34" charset="0"/>
                <a:cs typeface="Arial" pitchFamily="34" charset="0"/>
              </a:rPr>
              <a:t>şi </a:t>
            </a:r>
            <a:r>
              <a:rPr lang="ro-RO" sz="2000" b="1" dirty="0" smtClean="0">
                <a:effectLst>
                  <a:outerShdw blurRad="38100" dist="38100" dir="2700000" algn="tl">
                    <a:srgbClr val="000000">
                      <a:alpha val="43137"/>
                    </a:srgbClr>
                  </a:outerShdw>
                </a:effectLst>
                <a:latin typeface="Arial" pitchFamily="34" charset="0"/>
                <a:cs typeface="Arial" pitchFamily="34" charset="0"/>
              </a:rPr>
              <a:t>neobosit</a:t>
            </a:r>
            <a:r>
              <a:rPr lang="ro-RO" sz="2000" b="1" dirty="0" smtClean="0">
                <a:effectLst>
                  <a:outerShdw blurRad="38100" dist="38100" dir="2700000" algn="tl">
                    <a:srgbClr val="000000">
                      <a:alpha val="43137"/>
                    </a:srgbClr>
                  </a:outerShdw>
                </a:effectLst>
                <a:latin typeface="Arial" pitchFamily="34" charset="0"/>
                <a:cs typeface="Arial" pitchFamily="34" charset="0"/>
              </a:rPr>
              <a:t>.</a:t>
            </a:r>
            <a:r>
              <a:rPr lang="ro-RO" sz="2000" dirty="0" smtClean="0">
                <a:latin typeface="Cooper Black" pitchFamily="18" charset="0"/>
              </a:rPr>
              <a:t>»</a:t>
            </a:r>
            <a:endParaRPr lang="ro-RO" sz="2000" dirty="0">
              <a:latin typeface="Cooper Black" pitchFamily="18" charset="0"/>
            </a:endParaRPr>
          </a:p>
        </p:txBody>
      </p:sp>
      <p:sp>
        <p:nvSpPr>
          <p:cNvPr id="3" name="2 CuadroTexto"/>
          <p:cNvSpPr txBox="1"/>
          <p:nvPr/>
        </p:nvSpPr>
        <p:spPr>
          <a:xfrm>
            <a:off x="2034840" y="6433591"/>
            <a:ext cx="7107651" cy="307777"/>
          </a:xfrm>
          <a:prstGeom prst="rect">
            <a:avLst/>
          </a:prstGeom>
          <a:noFill/>
        </p:spPr>
        <p:txBody>
          <a:bodyPr wrap="none" rtlCol="0">
            <a:spAutoFit/>
          </a:bodyPr>
          <a:lstStyle/>
          <a:p>
            <a:pPr algn="r"/>
            <a:r>
              <a:rPr lang="ro-RO" sz="1400" b="1" dirty="0" smtClean="0"/>
              <a:t>E.G.W. (Mărturii </a:t>
            </a:r>
            <a:r>
              <a:rPr lang="ro-RO" sz="1400" b="1" dirty="0" smtClean="0"/>
              <a:t>pentru </a:t>
            </a:r>
            <a:r>
              <a:rPr lang="ro-RO" sz="1400" b="1" dirty="0" smtClean="0"/>
              <a:t>biserică, </a:t>
            </a:r>
            <a:r>
              <a:rPr lang="ro-RO" sz="1400" b="1" dirty="0" err="1" smtClean="0"/>
              <a:t>vol</a:t>
            </a:r>
            <a:r>
              <a:rPr lang="ro-RO" sz="1400" b="1" dirty="0" smtClean="0"/>
              <a:t> 2, pag. 45, </a:t>
            </a:r>
            <a:r>
              <a:rPr lang="ro-RO" sz="1400" b="1" i="1" dirty="0" err="1" smtClean="0"/>
              <a:t>n.t</a:t>
            </a:r>
            <a:r>
              <a:rPr lang="ro-RO" sz="1400" b="1" i="1" dirty="0" smtClean="0"/>
              <a:t>.</a:t>
            </a:r>
            <a:r>
              <a:rPr lang="ro-RO" sz="1400" b="1" dirty="0" smtClean="0"/>
              <a:t>;</a:t>
            </a:r>
            <a:r>
              <a:rPr lang="ro-RO" sz="1400" b="1" i="1" dirty="0" smtClean="0"/>
              <a:t> </a:t>
            </a:r>
            <a:r>
              <a:rPr lang="ro-RO" sz="1400" b="1" i="1" dirty="0" smtClean="0"/>
              <a:t>Din spaniolă, nu apare în limba </a:t>
            </a:r>
            <a:r>
              <a:rPr lang="ro-RO" sz="1400" b="1" i="1" dirty="0" smtClean="0"/>
              <a:t>română</a:t>
            </a:r>
            <a:r>
              <a:rPr lang="ro-RO" sz="1400" b="1" dirty="0" smtClean="0"/>
              <a:t>)</a:t>
            </a:r>
            <a:endParaRPr lang="ro-RO" sz="1400" b="1" dirty="0"/>
          </a:p>
        </p:txBody>
      </p:sp>
    </p:spTree>
    <p:extLst>
      <p:ext uri="{BB962C8B-B14F-4D97-AF65-F5344CB8AC3E}">
        <p14:creationId xmlns:p14="http://schemas.microsoft.com/office/powerpoint/2010/main" xmlns="" val="2454725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Tema de Office">
  <a:themeElements>
    <a:clrScheme name="Personalizado 3">
      <a:dk1>
        <a:srgbClr val="000000"/>
      </a:dk1>
      <a:lt1>
        <a:srgbClr val="F8F8F8"/>
      </a:lt1>
      <a:dk2>
        <a:srgbClr val="CC6600"/>
      </a:dk2>
      <a:lt2>
        <a:srgbClr val="99FF99"/>
      </a:lt2>
      <a:accent1>
        <a:srgbClr val="FFFF66"/>
      </a:accent1>
      <a:accent2>
        <a:srgbClr val="EF0314"/>
      </a:accent2>
      <a:accent3>
        <a:srgbClr val="0066FF"/>
      </a:accent3>
      <a:accent4>
        <a:srgbClr val="000000"/>
      </a:accent4>
      <a:accent5>
        <a:srgbClr val="7030A0"/>
      </a:accent5>
      <a:accent6>
        <a:srgbClr val="A4CBCE"/>
      </a:accent6>
      <a:hlink>
        <a:srgbClr val="00327F"/>
      </a:hlink>
      <a:folHlink>
        <a:srgbClr val="00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1214</Words>
  <Application>Microsoft Office PowerPoint</Application>
  <PresentationFormat>Expunere pe ecran (4:3)</PresentationFormat>
  <Paragraphs>54</Paragraphs>
  <Slides>9</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Arial (Corp)</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Predica de pe Munte</dc:title>
  <dc:subject>Studiu Biblic, Trim. II, 2016 – Evanghelia dupa Matei</dc:subject>
  <dc:creator>Sergio Fustero Carreras</dc:creator>
  <cp:keywords>http://www.fustero.net/es/index_ro.php</cp:keywords>
  <cp:lastModifiedBy>Administrator</cp:lastModifiedBy>
  <cp:revision>97</cp:revision>
  <dcterms:created xsi:type="dcterms:W3CDTF">2016-04-04T17:30:52Z</dcterms:created>
  <dcterms:modified xsi:type="dcterms:W3CDTF">2016-04-11T08:16:34Z</dcterms:modified>
</cp:coreProperties>
</file>