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5" r:id="rId3"/>
    <p:sldId id="266" r:id="rId4"/>
    <p:sldId id="258" r:id="rId5"/>
    <p:sldId id="259" r:id="rId6"/>
    <p:sldId id="260" r:id="rId7"/>
    <p:sldId id="261" r:id="rId8"/>
    <p:sldId id="262"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B701"/>
    <a:srgbClr val="FEE43F"/>
    <a:srgbClr val="FFFF66"/>
    <a:srgbClr val="C18543"/>
    <a:srgbClr val="AA7438"/>
    <a:srgbClr val="BB803E"/>
    <a:srgbClr val="7D5A2B"/>
    <a:srgbClr val="C79155"/>
    <a:srgbClr val="A173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03" autoAdjust="0"/>
    <p:restoredTop sz="94660"/>
  </p:normalViewPr>
  <p:slideViewPr>
    <p:cSldViewPr>
      <p:cViewPr varScale="1">
        <p:scale>
          <a:sx n="99" d="100"/>
          <a:sy n="99" d="100"/>
        </p:scale>
        <p:origin x="-15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153C9-8F7B-42DB-AAA5-994EAF8BD019}" type="doc">
      <dgm:prSet loTypeId="urn:microsoft.com/office/officeart/2008/layout/PictureAccentList" loCatId="picture" qsTypeId="urn:microsoft.com/office/officeart/2005/8/quickstyle/simple5" qsCatId="simple" csTypeId="urn:microsoft.com/office/officeart/2005/8/colors/colorful1#1" csCatId="colorful" phldr="1"/>
      <dgm:spPr/>
      <dgm:t>
        <a:bodyPr/>
        <a:lstStyle/>
        <a:p>
          <a:endParaRPr lang="es-ES"/>
        </a:p>
      </dgm:t>
    </dgm:pt>
    <dgm:pt modelId="{87A2C55F-9EAE-43E5-8D00-99E26819CF7F}">
      <dgm:prSet/>
      <dgm:spPr/>
      <dgm:t>
        <a:bodyPr/>
        <a:lstStyle/>
        <a:p>
          <a:pPr rtl="0"/>
          <a:r>
            <a:rPr lang="ro-RO" b="1" dirty="0" smtClean="0"/>
            <a:t>Când a scris evanghelia, Matei a vrut să ne arate</a:t>
          </a:r>
          <a:r>
            <a:rPr lang="es-ES" b="1" dirty="0" smtClean="0"/>
            <a:t>:</a:t>
          </a:r>
          <a:endParaRPr lang="es-ES" dirty="0"/>
        </a:p>
      </dgm:t>
    </dgm:pt>
    <dgm:pt modelId="{91951C60-9414-44BD-BBDB-8C770E9A87CE}" type="parTrans" cxnId="{79A17FE7-5390-47ED-8728-E1586C9A2168}">
      <dgm:prSet/>
      <dgm:spPr/>
      <dgm:t>
        <a:bodyPr/>
        <a:lstStyle/>
        <a:p>
          <a:endParaRPr lang="es-ES"/>
        </a:p>
      </dgm:t>
    </dgm:pt>
    <dgm:pt modelId="{C559E715-8AA6-422E-A976-8A83DA43F787}" type="sibTrans" cxnId="{79A17FE7-5390-47ED-8728-E1586C9A2168}">
      <dgm:prSet/>
      <dgm:spPr/>
      <dgm:t>
        <a:bodyPr/>
        <a:lstStyle/>
        <a:p>
          <a:endParaRPr lang="es-ES"/>
        </a:p>
      </dgm:t>
    </dgm:pt>
    <dgm:pt modelId="{E58DFDAD-F7F5-473D-9844-7927B89A0E72}">
      <dgm:prSet custT="1"/>
      <dgm:spPr/>
      <dgm:t>
        <a:bodyPr/>
        <a:lstStyle/>
        <a:p>
          <a:pPr rtl="0"/>
          <a:r>
            <a:rPr lang="ro-RO" sz="2200" b="1" dirty="0" smtClean="0"/>
            <a:t>Pe Isus ca Mesia, Fiul lui David</a:t>
          </a:r>
          <a:r>
            <a:rPr lang="es-ES" sz="2200" b="1" dirty="0" smtClean="0"/>
            <a:t>.</a:t>
          </a:r>
          <a:endParaRPr lang="es-ES" sz="2200" dirty="0"/>
        </a:p>
      </dgm:t>
    </dgm:pt>
    <dgm:pt modelId="{1717402D-0312-457E-A395-D208CCFDFE7C}" type="parTrans" cxnId="{2E0744FF-2D22-4335-B2BC-48C25F3E8B42}">
      <dgm:prSet/>
      <dgm:spPr/>
      <dgm:t>
        <a:bodyPr/>
        <a:lstStyle/>
        <a:p>
          <a:endParaRPr lang="es-ES"/>
        </a:p>
      </dgm:t>
    </dgm:pt>
    <dgm:pt modelId="{85F3CF53-A82E-4C03-AED9-1884607F7D87}" type="sibTrans" cxnId="{2E0744FF-2D22-4335-B2BC-48C25F3E8B42}">
      <dgm:prSet/>
      <dgm:spPr/>
      <dgm:t>
        <a:bodyPr/>
        <a:lstStyle/>
        <a:p>
          <a:endParaRPr lang="es-ES"/>
        </a:p>
      </dgm:t>
    </dgm:pt>
    <dgm:pt modelId="{809C1692-B595-4D68-B609-7DCB5AC3BE97}">
      <dgm:prSet custT="1"/>
      <dgm:spPr/>
      <dgm:t>
        <a:bodyPr/>
        <a:lstStyle/>
        <a:p>
          <a:pPr rtl="0"/>
          <a:r>
            <a:rPr lang="ro-RO" sz="2200" b="1" dirty="0" smtClean="0"/>
            <a:t>O genealogie care trece cu vederea originea eternă și divină a Regelui pentru a ne prezenta o ascendență din bărbați și femei marginați și păcătoși.</a:t>
          </a:r>
          <a:endParaRPr lang="es-ES" sz="2200" dirty="0"/>
        </a:p>
      </dgm:t>
    </dgm:pt>
    <dgm:pt modelId="{6DACC72B-C78A-4732-8747-041F357D0E06}" type="parTrans" cxnId="{5A60310F-745C-4EBD-A47B-4DA1E030AE0B}">
      <dgm:prSet/>
      <dgm:spPr/>
      <dgm:t>
        <a:bodyPr/>
        <a:lstStyle/>
        <a:p>
          <a:endParaRPr lang="es-ES"/>
        </a:p>
      </dgm:t>
    </dgm:pt>
    <dgm:pt modelId="{E4668EAD-FE76-40F3-9044-B0970DDCE719}" type="sibTrans" cxnId="{5A60310F-745C-4EBD-A47B-4DA1E030AE0B}">
      <dgm:prSet/>
      <dgm:spPr/>
      <dgm:t>
        <a:bodyPr/>
        <a:lstStyle/>
        <a:p>
          <a:endParaRPr lang="es-ES"/>
        </a:p>
      </dgm:t>
    </dgm:pt>
    <dgm:pt modelId="{774DCA67-3244-47A9-AEEC-C54A68D19DAD}">
      <dgm:prSet custT="1"/>
      <dgm:spPr/>
      <dgm:t>
        <a:bodyPr/>
        <a:lstStyle/>
        <a:p>
          <a:pPr rtl="0"/>
          <a:r>
            <a:rPr lang="ro-RO" sz="2200" b="1" dirty="0" smtClean="0"/>
            <a:t>Pe Isus ca Mântuitor</a:t>
          </a:r>
          <a:r>
            <a:rPr lang="es-ES" sz="2200" b="1" dirty="0" smtClean="0"/>
            <a:t>, </a:t>
          </a:r>
          <a:r>
            <a:rPr lang="ro-RO" sz="2200" b="1" dirty="0" smtClean="0"/>
            <a:t>în care au crezut și ascendenții Săi </a:t>
          </a:r>
          <a:r>
            <a:rPr lang="es-ES" sz="2200" b="1" dirty="0" smtClean="0"/>
            <a:t>(Mate</a:t>
          </a:r>
          <a:r>
            <a:rPr lang="ro-RO" sz="2200" b="1" dirty="0" smtClean="0"/>
            <a:t>i</a:t>
          </a:r>
          <a:r>
            <a:rPr lang="es-ES" sz="2200" b="1" dirty="0" smtClean="0"/>
            <a:t> 1:21).</a:t>
          </a:r>
          <a:endParaRPr lang="es-ES" sz="2200" dirty="0"/>
        </a:p>
      </dgm:t>
    </dgm:pt>
    <dgm:pt modelId="{B5F941DC-6701-4F94-83E8-2418F39FA952}" type="parTrans" cxnId="{BDBABAEC-E821-420C-964A-B2EE7C75D539}">
      <dgm:prSet/>
      <dgm:spPr/>
      <dgm:t>
        <a:bodyPr/>
        <a:lstStyle/>
        <a:p>
          <a:endParaRPr lang="es-ES"/>
        </a:p>
      </dgm:t>
    </dgm:pt>
    <dgm:pt modelId="{4366B6A4-CFDA-4520-B53D-B8DC88046AF0}" type="sibTrans" cxnId="{BDBABAEC-E821-420C-964A-B2EE7C75D539}">
      <dgm:prSet/>
      <dgm:spPr/>
      <dgm:t>
        <a:bodyPr/>
        <a:lstStyle/>
        <a:p>
          <a:endParaRPr lang="es-ES"/>
        </a:p>
      </dgm:t>
    </dgm:pt>
    <dgm:pt modelId="{EF06381F-E4F2-4736-8C9E-6BB6A40B5462}">
      <dgm:prSet custT="1"/>
      <dgm:spPr/>
      <dgm:t>
        <a:bodyPr/>
        <a:lstStyle/>
        <a:p>
          <a:pPr rtl="0"/>
          <a:r>
            <a:rPr lang="ro-RO" sz="2200" b="1" dirty="0" smtClean="0"/>
            <a:t>Pe păgânii care se închinau pentru a-L onora pe Rege ca Mântuitor.</a:t>
          </a:r>
          <a:endParaRPr lang="es-ES" sz="2200" b="0" dirty="0"/>
        </a:p>
      </dgm:t>
    </dgm:pt>
    <dgm:pt modelId="{10502222-CE85-4B79-BDDC-6A378FB01D9F}" type="parTrans" cxnId="{9DFAF24C-2750-46EE-ADE4-7C2D334B554A}">
      <dgm:prSet/>
      <dgm:spPr/>
      <dgm:t>
        <a:bodyPr/>
        <a:lstStyle/>
        <a:p>
          <a:endParaRPr lang="es-ES"/>
        </a:p>
      </dgm:t>
    </dgm:pt>
    <dgm:pt modelId="{ED8B1196-E692-42C0-9435-25F19AD6C5B6}" type="sibTrans" cxnId="{9DFAF24C-2750-46EE-ADE4-7C2D334B554A}">
      <dgm:prSet/>
      <dgm:spPr/>
      <dgm:t>
        <a:bodyPr/>
        <a:lstStyle/>
        <a:p>
          <a:endParaRPr lang="es-ES"/>
        </a:p>
      </dgm:t>
    </dgm:pt>
    <dgm:pt modelId="{9599DC82-8DDE-4883-B933-903F62E4414A}">
      <dgm:prSet custT="1"/>
      <dgm:spPr/>
      <dgm:t>
        <a:bodyPr/>
        <a:lstStyle/>
        <a:p>
          <a:pPr rtl="0"/>
          <a:r>
            <a:rPr lang="ro-RO" sz="2200" b="1" dirty="0" smtClean="0"/>
            <a:t>Pe Isus, identificându-se cu păcătoșii, asemenea vameșului Matei, pentru a-i putea răscumpăra și ai aduce la înălțimea fiilor și fiicelor lui Dumnezeu.</a:t>
          </a:r>
          <a:endParaRPr lang="es-ES" sz="2200" dirty="0"/>
        </a:p>
      </dgm:t>
    </dgm:pt>
    <dgm:pt modelId="{17FB6A58-8CE0-4864-933A-FDD16E6C4A5E}" type="parTrans" cxnId="{2FEBA90F-8220-4F84-9A93-A643F3019F73}">
      <dgm:prSet/>
      <dgm:spPr/>
      <dgm:t>
        <a:bodyPr/>
        <a:lstStyle/>
        <a:p>
          <a:endParaRPr lang="es-ES"/>
        </a:p>
      </dgm:t>
    </dgm:pt>
    <dgm:pt modelId="{7C173CB9-13F6-4386-8333-7644A0F03F65}" type="sibTrans" cxnId="{2FEBA90F-8220-4F84-9A93-A643F3019F73}">
      <dgm:prSet/>
      <dgm:spPr/>
      <dgm:t>
        <a:bodyPr/>
        <a:lstStyle/>
        <a:p>
          <a:endParaRPr lang="es-ES"/>
        </a:p>
      </dgm:t>
    </dgm:pt>
    <dgm:pt modelId="{84FC01AD-A7A2-4E33-86F3-20DBFFCDDC6D}" type="pres">
      <dgm:prSet presAssocID="{C48153C9-8F7B-42DB-AAA5-994EAF8BD019}" presName="layout" presStyleCnt="0">
        <dgm:presLayoutVars>
          <dgm:chMax/>
          <dgm:chPref/>
          <dgm:dir/>
          <dgm:animOne val="branch"/>
          <dgm:animLvl val="lvl"/>
          <dgm:resizeHandles/>
        </dgm:presLayoutVars>
      </dgm:prSet>
      <dgm:spPr/>
      <dgm:t>
        <a:bodyPr/>
        <a:lstStyle/>
        <a:p>
          <a:endParaRPr lang="es-ES"/>
        </a:p>
      </dgm:t>
    </dgm:pt>
    <dgm:pt modelId="{3A67B59F-9FCF-48E3-B8FC-F1756D5EFB81}" type="pres">
      <dgm:prSet presAssocID="{87A2C55F-9EAE-43E5-8D00-99E26819CF7F}" presName="root" presStyleCnt="0">
        <dgm:presLayoutVars>
          <dgm:chMax/>
          <dgm:chPref val="4"/>
        </dgm:presLayoutVars>
      </dgm:prSet>
      <dgm:spPr/>
    </dgm:pt>
    <dgm:pt modelId="{159A7E01-78A8-4CBA-89C7-551688228409}" type="pres">
      <dgm:prSet presAssocID="{87A2C55F-9EAE-43E5-8D00-99E26819CF7F}" presName="rootComposite" presStyleCnt="0">
        <dgm:presLayoutVars/>
      </dgm:prSet>
      <dgm:spPr/>
    </dgm:pt>
    <dgm:pt modelId="{567ECBFF-CBAE-4856-A749-5EEBEE6C8790}" type="pres">
      <dgm:prSet presAssocID="{87A2C55F-9EAE-43E5-8D00-99E26819CF7F}" presName="rootText" presStyleLbl="node0" presStyleIdx="0" presStyleCnt="1" custScaleX="158512">
        <dgm:presLayoutVars>
          <dgm:chMax/>
          <dgm:chPref val="4"/>
        </dgm:presLayoutVars>
      </dgm:prSet>
      <dgm:spPr/>
      <dgm:t>
        <a:bodyPr/>
        <a:lstStyle/>
        <a:p>
          <a:endParaRPr lang="es-ES"/>
        </a:p>
      </dgm:t>
    </dgm:pt>
    <dgm:pt modelId="{8FE7A073-E65A-4EE9-809E-95B603C53DB8}" type="pres">
      <dgm:prSet presAssocID="{87A2C55F-9EAE-43E5-8D00-99E26819CF7F}" presName="childShape" presStyleCnt="0">
        <dgm:presLayoutVars>
          <dgm:chMax val="0"/>
          <dgm:chPref val="0"/>
        </dgm:presLayoutVars>
      </dgm:prSet>
      <dgm:spPr/>
    </dgm:pt>
    <dgm:pt modelId="{48B8884A-E9E5-4EC6-A652-C64BDB4FF0ED}" type="pres">
      <dgm:prSet presAssocID="{E58DFDAD-F7F5-473D-9844-7927B89A0E72}" presName="childComposite" presStyleCnt="0">
        <dgm:presLayoutVars>
          <dgm:chMax val="0"/>
          <dgm:chPref val="0"/>
        </dgm:presLayoutVars>
      </dgm:prSet>
      <dgm:spPr/>
    </dgm:pt>
    <dgm:pt modelId="{58E50F42-F6A8-4C9A-B744-8C961C7198FB}" type="pres">
      <dgm:prSet presAssocID="{E58DFDAD-F7F5-473D-9844-7927B89A0E72}" presName="Image" presStyleLbl="node1" presStyleIdx="0" presStyleCnt="5" custScaleX="149366" custLinFactNeighborX="-75771" custLinFactNeighborY="-12425"/>
      <dgm:spPr>
        <a:blipFill rotWithShape="1">
          <a:blip xmlns:r="http://schemas.openxmlformats.org/officeDocument/2006/relationships" r:embed="rId1"/>
          <a:stretch>
            <a:fillRect/>
          </a:stretch>
        </a:blipFill>
        <a:ln w="28575">
          <a:solidFill>
            <a:schemeClr val="tx1"/>
          </a:solidFill>
        </a:ln>
      </dgm:spPr>
    </dgm:pt>
    <dgm:pt modelId="{E846E8AA-74E7-4607-B4E7-79961962F392}" type="pres">
      <dgm:prSet presAssocID="{E58DFDAD-F7F5-473D-9844-7927B89A0E72}" presName="childText" presStyleLbl="lnNode1" presStyleIdx="0" presStyleCnt="5" custScaleX="160846" custLinFactNeighborX="18575" custLinFactNeighborY="-10064">
        <dgm:presLayoutVars>
          <dgm:chMax val="0"/>
          <dgm:chPref val="0"/>
          <dgm:bulletEnabled val="1"/>
        </dgm:presLayoutVars>
      </dgm:prSet>
      <dgm:spPr/>
      <dgm:t>
        <a:bodyPr/>
        <a:lstStyle/>
        <a:p>
          <a:endParaRPr lang="es-ES"/>
        </a:p>
      </dgm:t>
    </dgm:pt>
    <dgm:pt modelId="{18F83028-3A6D-4338-88CE-54A06A29CFF0}" type="pres">
      <dgm:prSet presAssocID="{809C1692-B595-4D68-B609-7DCB5AC3BE97}" presName="childComposite" presStyleCnt="0">
        <dgm:presLayoutVars>
          <dgm:chMax val="0"/>
          <dgm:chPref val="0"/>
        </dgm:presLayoutVars>
      </dgm:prSet>
      <dgm:spPr/>
    </dgm:pt>
    <dgm:pt modelId="{EDF17166-2131-49C9-8C40-E72C7056C02E}" type="pres">
      <dgm:prSet presAssocID="{809C1692-B595-4D68-B609-7DCB5AC3BE97}" presName="Image" presStyleLbl="node1" presStyleIdx="1" presStyleCnt="5" custScaleX="149366" custLinFactNeighborX="-75771" custLinFactNeighborY="-12425"/>
      <dgm:spPr>
        <a:blipFill rotWithShape="1">
          <a:blip xmlns:r="http://schemas.openxmlformats.org/officeDocument/2006/relationships" r:embed="rId2"/>
          <a:stretch>
            <a:fillRect/>
          </a:stretch>
        </a:blipFill>
        <a:ln w="28575">
          <a:solidFill>
            <a:schemeClr val="tx1"/>
          </a:solidFill>
        </a:ln>
      </dgm:spPr>
    </dgm:pt>
    <dgm:pt modelId="{318F63DD-9B26-4CEA-A856-0C4B52C9A682}" type="pres">
      <dgm:prSet presAssocID="{809C1692-B595-4D68-B609-7DCB5AC3BE97}" presName="childText" presStyleLbl="lnNode1" presStyleIdx="1" presStyleCnt="5" custScaleX="160846" custLinFactNeighborX="19065" custLinFactNeighborY="-10064">
        <dgm:presLayoutVars>
          <dgm:chMax val="0"/>
          <dgm:chPref val="0"/>
          <dgm:bulletEnabled val="1"/>
        </dgm:presLayoutVars>
      </dgm:prSet>
      <dgm:spPr/>
      <dgm:t>
        <a:bodyPr/>
        <a:lstStyle/>
        <a:p>
          <a:endParaRPr lang="es-ES"/>
        </a:p>
      </dgm:t>
    </dgm:pt>
    <dgm:pt modelId="{20761C4B-BDE5-41A8-A867-A938562E49BD}" type="pres">
      <dgm:prSet presAssocID="{774DCA67-3244-47A9-AEEC-C54A68D19DAD}" presName="childComposite" presStyleCnt="0">
        <dgm:presLayoutVars>
          <dgm:chMax val="0"/>
          <dgm:chPref val="0"/>
        </dgm:presLayoutVars>
      </dgm:prSet>
      <dgm:spPr/>
    </dgm:pt>
    <dgm:pt modelId="{7D3F9C1D-801A-4631-A1E2-0315DDC29B97}" type="pres">
      <dgm:prSet presAssocID="{774DCA67-3244-47A9-AEEC-C54A68D19DAD}" presName="Image" presStyleLbl="node1" presStyleIdx="2" presStyleCnt="5" custScaleX="149366" custLinFactNeighborX="-75771" custLinFactNeighborY="-12425"/>
      <dgm:spPr>
        <a:blipFill rotWithShape="1">
          <a:blip xmlns:r="http://schemas.openxmlformats.org/officeDocument/2006/relationships" r:embed="rId3"/>
          <a:stretch>
            <a:fillRect/>
          </a:stretch>
        </a:blipFill>
        <a:ln w="28575">
          <a:solidFill>
            <a:schemeClr val="tx1"/>
          </a:solidFill>
        </a:ln>
      </dgm:spPr>
    </dgm:pt>
    <dgm:pt modelId="{9DD08F75-D49D-443B-A55D-7E7E37901D7C}" type="pres">
      <dgm:prSet presAssocID="{774DCA67-3244-47A9-AEEC-C54A68D19DAD}" presName="childText" presStyleLbl="lnNode1" presStyleIdx="2" presStyleCnt="5" custScaleX="160846" custLinFactNeighborX="19065" custLinFactNeighborY="-10064">
        <dgm:presLayoutVars>
          <dgm:chMax val="0"/>
          <dgm:chPref val="0"/>
          <dgm:bulletEnabled val="1"/>
        </dgm:presLayoutVars>
      </dgm:prSet>
      <dgm:spPr/>
      <dgm:t>
        <a:bodyPr/>
        <a:lstStyle/>
        <a:p>
          <a:endParaRPr lang="es-ES"/>
        </a:p>
      </dgm:t>
    </dgm:pt>
    <dgm:pt modelId="{86B80E5B-6A19-421A-AEB1-E3C7EE6BB5C9}" type="pres">
      <dgm:prSet presAssocID="{EF06381F-E4F2-4736-8C9E-6BB6A40B5462}" presName="childComposite" presStyleCnt="0">
        <dgm:presLayoutVars>
          <dgm:chMax val="0"/>
          <dgm:chPref val="0"/>
        </dgm:presLayoutVars>
      </dgm:prSet>
      <dgm:spPr/>
    </dgm:pt>
    <dgm:pt modelId="{23D39600-5B76-46AD-A76C-2DF398135CAB}" type="pres">
      <dgm:prSet presAssocID="{EF06381F-E4F2-4736-8C9E-6BB6A40B5462}" presName="Image" presStyleLbl="node1" presStyleIdx="3" presStyleCnt="5" custScaleX="149366" custLinFactNeighborX="-75771" custLinFactNeighborY="-12425"/>
      <dgm:spPr>
        <a:blipFill rotWithShape="1">
          <a:blip xmlns:r="http://schemas.openxmlformats.org/officeDocument/2006/relationships" r:embed="rId4"/>
          <a:stretch>
            <a:fillRect/>
          </a:stretch>
        </a:blipFill>
        <a:ln w="28575">
          <a:solidFill>
            <a:schemeClr val="tx1"/>
          </a:solidFill>
        </a:ln>
      </dgm:spPr>
    </dgm:pt>
    <dgm:pt modelId="{C9C10ADC-12EF-4F7A-A4CD-AB8CAD7264EB}" type="pres">
      <dgm:prSet presAssocID="{EF06381F-E4F2-4736-8C9E-6BB6A40B5462}" presName="childText" presStyleLbl="lnNode1" presStyleIdx="3" presStyleCnt="5" custScaleX="160846" custLinFactNeighborX="19065" custLinFactNeighborY="-10064">
        <dgm:presLayoutVars>
          <dgm:chMax val="0"/>
          <dgm:chPref val="0"/>
          <dgm:bulletEnabled val="1"/>
        </dgm:presLayoutVars>
      </dgm:prSet>
      <dgm:spPr/>
      <dgm:t>
        <a:bodyPr/>
        <a:lstStyle/>
        <a:p>
          <a:endParaRPr lang="es-ES"/>
        </a:p>
      </dgm:t>
    </dgm:pt>
    <dgm:pt modelId="{F7FF45B8-230D-420F-971D-E6629317C7FE}" type="pres">
      <dgm:prSet presAssocID="{9599DC82-8DDE-4883-B933-903F62E4414A}" presName="childComposite" presStyleCnt="0">
        <dgm:presLayoutVars>
          <dgm:chMax val="0"/>
          <dgm:chPref val="0"/>
        </dgm:presLayoutVars>
      </dgm:prSet>
      <dgm:spPr/>
    </dgm:pt>
    <dgm:pt modelId="{F4800426-7152-4512-9135-B90F43FE70CE}" type="pres">
      <dgm:prSet presAssocID="{9599DC82-8DDE-4883-B933-903F62E4414A}" presName="Image" presStyleLbl="node1" presStyleIdx="4" presStyleCnt="5" custScaleX="149366" custLinFactNeighborX="-75771" custLinFactNeighborY="-12425"/>
      <dgm:spPr>
        <a:blipFill rotWithShape="1">
          <a:blip xmlns:r="http://schemas.openxmlformats.org/officeDocument/2006/relationships" r:embed="rId5"/>
          <a:stretch>
            <a:fillRect/>
          </a:stretch>
        </a:blipFill>
        <a:ln w="28575">
          <a:solidFill>
            <a:schemeClr val="tx1"/>
          </a:solidFill>
        </a:ln>
      </dgm:spPr>
    </dgm:pt>
    <dgm:pt modelId="{787707B9-39EE-462F-89E5-95ECEC4B702B}" type="pres">
      <dgm:prSet presAssocID="{9599DC82-8DDE-4883-B933-903F62E4414A}" presName="childText" presStyleLbl="lnNode1" presStyleIdx="4" presStyleCnt="5" custScaleX="160846" custLinFactNeighborX="19065" custLinFactNeighborY="-12417">
        <dgm:presLayoutVars>
          <dgm:chMax val="0"/>
          <dgm:chPref val="0"/>
          <dgm:bulletEnabled val="1"/>
        </dgm:presLayoutVars>
      </dgm:prSet>
      <dgm:spPr/>
      <dgm:t>
        <a:bodyPr/>
        <a:lstStyle/>
        <a:p>
          <a:endParaRPr lang="es-ES"/>
        </a:p>
      </dgm:t>
    </dgm:pt>
  </dgm:ptLst>
  <dgm:cxnLst>
    <dgm:cxn modelId="{52949709-14A4-47F0-AF09-B5031727E36A}" type="presOf" srcId="{E58DFDAD-F7F5-473D-9844-7927B89A0E72}" destId="{E846E8AA-74E7-4607-B4E7-79961962F392}" srcOrd="0" destOrd="0" presId="urn:microsoft.com/office/officeart/2008/layout/PictureAccentList"/>
    <dgm:cxn modelId="{2FEBA90F-8220-4F84-9A93-A643F3019F73}" srcId="{87A2C55F-9EAE-43E5-8D00-99E26819CF7F}" destId="{9599DC82-8DDE-4883-B933-903F62E4414A}" srcOrd="4" destOrd="0" parTransId="{17FB6A58-8CE0-4864-933A-FDD16E6C4A5E}" sibTransId="{7C173CB9-13F6-4386-8333-7644A0F03F65}"/>
    <dgm:cxn modelId="{251E66F5-CBE6-4232-93F1-BB553E72BD81}" type="presOf" srcId="{774DCA67-3244-47A9-AEEC-C54A68D19DAD}" destId="{9DD08F75-D49D-443B-A55D-7E7E37901D7C}" srcOrd="0" destOrd="0" presId="urn:microsoft.com/office/officeart/2008/layout/PictureAccentList"/>
    <dgm:cxn modelId="{CFD4B5E1-C6AE-40AB-BF75-C27B9ABECAE5}" type="presOf" srcId="{9599DC82-8DDE-4883-B933-903F62E4414A}" destId="{787707B9-39EE-462F-89E5-95ECEC4B702B}" srcOrd="0" destOrd="0" presId="urn:microsoft.com/office/officeart/2008/layout/PictureAccentList"/>
    <dgm:cxn modelId="{A6B4E737-36C8-4D5D-AB05-02C28F7C5090}" type="presOf" srcId="{87A2C55F-9EAE-43E5-8D00-99E26819CF7F}" destId="{567ECBFF-CBAE-4856-A749-5EEBEE6C8790}" srcOrd="0" destOrd="0" presId="urn:microsoft.com/office/officeart/2008/layout/PictureAccentList"/>
    <dgm:cxn modelId="{79A17FE7-5390-47ED-8728-E1586C9A2168}" srcId="{C48153C9-8F7B-42DB-AAA5-994EAF8BD019}" destId="{87A2C55F-9EAE-43E5-8D00-99E26819CF7F}" srcOrd="0" destOrd="0" parTransId="{91951C60-9414-44BD-BBDB-8C770E9A87CE}" sibTransId="{C559E715-8AA6-422E-A976-8A83DA43F787}"/>
    <dgm:cxn modelId="{BDBABAEC-E821-420C-964A-B2EE7C75D539}" srcId="{87A2C55F-9EAE-43E5-8D00-99E26819CF7F}" destId="{774DCA67-3244-47A9-AEEC-C54A68D19DAD}" srcOrd="2" destOrd="0" parTransId="{B5F941DC-6701-4F94-83E8-2418F39FA952}" sibTransId="{4366B6A4-CFDA-4520-B53D-B8DC88046AF0}"/>
    <dgm:cxn modelId="{5A60310F-745C-4EBD-A47B-4DA1E030AE0B}" srcId="{87A2C55F-9EAE-43E5-8D00-99E26819CF7F}" destId="{809C1692-B595-4D68-B609-7DCB5AC3BE97}" srcOrd="1" destOrd="0" parTransId="{6DACC72B-C78A-4732-8747-041F357D0E06}" sibTransId="{E4668EAD-FE76-40F3-9044-B0970DDCE719}"/>
    <dgm:cxn modelId="{4F3B0665-BF30-42EF-9DF5-77411AB3FA02}" type="presOf" srcId="{C48153C9-8F7B-42DB-AAA5-994EAF8BD019}" destId="{84FC01AD-A7A2-4E33-86F3-20DBFFCDDC6D}" srcOrd="0" destOrd="0" presId="urn:microsoft.com/office/officeart/2008/layout/PictureAccentList"/>
    <dgm:cxn modelId="{BAE6C396-F80B-41A7-95DB-FC038470CA9D}" type="presOf" srcId="{EF06381F-E4F2-4736-8C9E-6BB6A40B5462}" destId="{C9C10ADC-12EF-4F7A-A4CD-AB8CAD7264EB}" srcOrd="0" destOrd="0" presId="urn:microsoft.com/office/officeart/2008/layout/PictureAccentList"/>
    <dgm:cxn modelId="{2E0744FF-2D22-4335-B2BC-48C25F3E8B42}" srcId="{87A2C55F-9EAE-43E5-8D00-99E26819CF7F}" destId="{E58DFDAD-F7F5-473D-9844-7927B89A0E72}" srcOrd="0" destOrd="0" parTransId="{1717402D-0312-457E-A395-D208CCFDFE7C}" sibTransId="{85F3CF53-A82E-4C03-AED9-1884607F7D87}"/>
    <dgm:cxn modelId="{9DFAF24C-2750-46EE-ADE4-7C2D334B554A}" srcId="{87A2C55F-9EAE-43E5-8D00-99E26819CF7F}" destId="{EF06381F-E4F2-4736-8C9E-6BB6A40B5462}" srcOrd="3" destOrd="0" parTransId="{10502222-CE85-4B79-BDDC-6A378FB01D9F}" sibTransId="{ED8B1196-E692-42C0-9435-25F19AD6C5B6}"/>
    <dgm:cxn modelId="{0863458F-180E-415E-B735-765E1AE0096B}" type="presOf" srcId="{809C1692-B595-4D68-B609-7DCB5AC3BE97}" destId="{318F63DD-9B26-4CEA-A856-0C4B52C9A682}" srcOrd="0" destOrd="0" presId="urn:microsoft.com/office/officeart/2008/layout/PictureAccentList"/>
    <dgm:cxn modelId="{D862CEA8-BB2F-4BB0-ACDD-625F37621152}" type="presParOf" srcId="{84FC01AD-A7A2-4E33-86F3-20DBFFCDDC6D}" destId="{3A67B59F-9FCF-48E3-B8FC-F1756D5EFB81}" srcOrd="0" destOrd="0" presId="urn:microsoft.com/office/officeart/2008/layout/PictureAccentList"/>
    <dgm:cxn modelId="{85368C90-E738-438E-BBD7-8F2C6AFA27E5}" type="presParOf" srcId="{3A67B59F-9FCF-48E3-B8FC-F1756D5EFB81}" destId="{159A7E01-78A8-4CBA-89C7-551688228409}" srcOrd="0" destOrd="0" presId="urn:microsoft.com/office/officeart/2008/layout/PictureAccentList"/>
    <dgm:cxn modelId="{6E00D4AD-F14C-4B80-99D1-ACBB0BF3ED56}" type="presParOf" srcId="{159A7E01-78A8-4CBA-89C7-551688228409}" destId="{567ECBFF-CBAE-4856-A749-5EEBEE6C8790}" srcOrd="0" destOrd="0" presId="urn:microsoft.com/office/officeart/2008/layout/PictureAccentList"/>
    <dgm:cxn modelId="{FC28D203-DA82-4111-8B35-FC4129A33EF8}" type="presParOf" srcId="{3A67B59F-9FCF-48E3-B8FC-F1756D5EFB81}" destId="{8FE7A073-E65A-4EE9-809E-95B603C53DB8}" srcOrd="1" destOrd="0" presId="urn:microsoft.com/office/officeart/2008/layout/PictureAccentList"/>
    <dgm:cxn modelId="{92B452B9-936D-4809-B660-E4D5F2F2BEDE}" type="presParOf" srcId="{8FE7A073-E65A-4EE9-809E-95B603C53DB8}" destId="{48B8884A-E9E5-4EC6-A652-C64BDB4FF0ED}" srcOrd="0" destOrd="0" presId="urn:microsoft.com/office/officeart/2008/layout/PictureAccentList"/>
    <dgm:cxn modelId="{D56EB605-7A73-40B8-B2E5-B3ED4B3BE9B5}" type="presParOf" srcId="{48B8884A-E9E5-4EC6-A652-C64BDB4FF0ED}" destId="{58E50F42-F6A8-4C9A-B744-8C961C7198FB}" srcOrd="0" destOrd="0" presId="urn:microsoft.com/office/officeart/2008/layout/PictureAccentList"/>
    <dgm:cxn modelId="{34ADF187-003F-4E5F-B983-6E66F54D3891}" type="presParOf" srcId="{48B8884A-E9E5-4EC6-A652-C64BDB4FF0ED}" destId="{E846E8AA-74E7-4607-B4E7-79961962F392}" srcOrd="1" destOrd="0" presId="urn:microsoft.com/office/officeart/2008/layout/PictureAccentList"/>
    <dgm:cxn modelId="{9FD10E1D-7D44-4869-968D-80C902E0459F}" type="presParOf" srcId="{8FE7A073-E65A-4EE9-809E-95B603C53DB8}" destId="{18F83028-3A6D-4338-88CE-54A06A29CFF0}" srcOrd="1" destOrd="0" presId="urn:microsoft.com/office/officeart/2008/layout/PictureAccentList"/>
    <dgm:cxn modelId="{C86C4E4F-F545-4C17-86C5-3A3300383456}" type="presParOf" srcId="{18F83028-3A6D-4338-88CE-54A06A29CFF0}" destId="{EDF17166-2131-49C9-8C40-E72C7056C02E}" srcOrd="0" destOrd="0" presId="urn:microsoft.com/office/officeart/2008/layout/PictureAccentList"/>
    <dgm:cxn modelId="{E193AECB-AA20-4682-9846-F7E028E8619B}" type="presParOf" srcId="{18F83028-3A6D-4338-88CE-54A06A29CFF0}" destId="{318F63DD-9B26-4CEA-A856-0C4B52C9A682}" srcOrd="1" destOrd="0" presId="urn:microsoft.com/office/officeart/2008/layout/PictureAccentList"/>
    <dgm:cxn modelId="{46F9E38B-3160-4995-B5E7-0A67411ED76D}" type="presParOf" srcId="{8FE7A073-E65A-4EE9-809E-95B603C53DB8}" destId="{20761C4B-BDE5-41A8-A867-A938562E49BD}" srcOrd="2" destOrd="0" presId="urn:microsoft.com/office/officeart/2008/layout/PictureAccentList"/>
    <dgm:cxn modelId="{214BF378-E12B-4FBC-9B01-5BC9BB85F9D2}" type="presParOf" srcId="{20761C4B-BDE5-41A8-A867-A938562E49BD}" destId="{7D3F9C1D-801A-4631-A1E2-0315DDC29B97}" srcOrd="0" destOrd="0" presId="urn:microsoft.com/office/officeart/2008/layout/PictureAccentList"/>
    <dgm:cxn modelId="{FC5CE9BC-2337-4BC3-A892-D5AD281F3E39}" type="presParOf" srcId="{20761C4B-BDE5-41A8-A867-A938562E49BD}" destId="{9DD08F75-D49D-443B-A55D-7E7E37901D7C}" srcOrd="1" destOrd="0" presId="urn:microsoft.com/office/officeart/2008/layout/PictureAccentList"/>
    <dgm:cxn modelId="{6D8850B8-24EE-46DB-9760-20099423F076}" type="presParOf" srcId="{8FE7A073-E65A-4EE9-809E-95B603C53DB8}" destId="{86B80E5B-6A19-421A-AEB1-E3C7EE6BB5C9}" srcOrd="3" destOrd="0" presId="urn:microsoft.com/office/officeart/2008/layout/PictureAccentList"/>
    <dgm:cxn modelId="{411FD2F5-F17A-49EB-AFA2-ED8A22B369A4}" type="presParOf" srcId="{86B80E5B-6A19-421A-AEB1-E3C7EE6BB5C9}" destId="{23D39600-5B76-46AD-A76C-2DF398135CAB}" srcOrd="0" destOrd="0" presId="urn:microsoft.com/office/officeart/2008/layout/PictureAccentList"/>
    <dgm:cxn modelId="{52C708D4-1E54-4EEE-84F2-14909178071F}" type="presParOf" srcId="{86B80E5B-6A19-421A-AEB1-E3C7EE6BB5C9}" destId="{C9C10ADC-12EF-4F7A-A4CD-AB8CAD7264EB}" srcOrd="1" destOrd="0" presId="urn:microsoft.com/office/officeart/2008/layout/PictureAccentList"/>
    <dgm:cxn modelId="{F70C0AF9-AFBD-4239-90C8-ABD9B9074529}" type="presParOf" srcId="{8FE7A073-E65A-4EE9-809E-95B603C53DB8}" destId="{F7FF45B8-230D-420F-971D-E6629317C7FE}" srcOrd="4" destOrd="0" presId="urn:microsoft.com/office/officeart/2008/layout/PictureAccentList"/>
    <dgm:cxn modelId="{5A710358-1B8A-49BC-84C5-E4A92E7E451C}" type="presParOf" srcId="{F7FF45B8-230D-420F-971D-E6629317C7FE}" destId="{F4800426-7152-4512-9135-B90F43FE70CE}" srcOrd="0" destOrd="0" presId="urn:microsoft.com/office/officeart/2008/layout/PictureAccentList"/>
    <dgm:cxn modelId="{848C3EA5-36E3-48EA-9431-B5E2D7E8BD45}" type="presParOf" srcId="{F7FF45B8-230D-420F-971D-E6629317C7FE}" destId="{787707B9-39EE-462F-89E5-95ECEC4B702B}"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020D6-DA87-4E88-B32D-55388EA0F33C}" type="doc">
      <dgm:prSet loTypeId="urn:microsoft.com/office/officeart/2008/layout/PictureStrips" loCatId="list" qsTypeId="urn:microsoft.com/office/officeart/2005/8/quickstyle/simple2" qsCatId="simple" csTypeId="urn:microsoft.com/office/officeart/2005/8/colors/accent1_2" csCatId="accent1" phldr="1"/>
      <dgm:spPr/>
      <dgm:t>
        <a:bodyPr/>
        <a:lstStyle/>
        <a:p>
          <a:endParaRPr lang="es-ES"/>
        </a:p>
      </dgm:t>
    </dgm:pt>
    <dgm:pt modelId="{94C549F2-049F-4251-9671-2EA4C9B3292C}">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800" b="1" dirty="0" err="1" smtClean="0">
              <a:solidFill>
                <a:schemeClr val="tx2">
                  <a:lumMod val="50000"/>
                </a:schemeClr>
              </a:solidFill>
            </a:rPr>
            <a:t>Tamar</a:t>
          </a:r>
          <a:r>
            <a:rPr lang="es-ES" sz="1800" b="1" dirty="0" smtClean="0">
              <a:solidFill>
                <a:schemeClr val="tx2">
                  <a:lumMod val="50000"/>
                </a:schemeClr>
              </a:solidFill>
            </a:rPr>
            <a:t>: </a:t>
          </a:r>
          <a:r>
            <a:rPr lang="ro-RO" sz="1800" b="1" dirty="0" smtClean="0">
              <a:solidFill>
                <a:schemeClr val="tx2">
                  <a:lumMod val="50000"/>
                </a:schemeClr>
              </a:solidFill>
            </a:rPr>
            <a:t>Imorala </a:t>
          </a:r>
          <a:r>
            <a:rPr lang="es-ES" sz="1800" b="1" dirty="0" smtClean="0">
              <a:solidFill>
                <a:schemeClr val="tx2">
                  <a:lumMod val="50000"/>
                </a:schemeClr>
              </a:solidFill>
            </a:rPr>
            <a:t>(G</a:t>
          </a:r>
          <a:r>
            <a:rPr lang="ro-RO" sz="1800" b="1" dirty="0" smtClean="0">
              <a:solidFill>
                <a:schemeClr val="tx2">
                  <a:lumMod val="50000"/>
                </a:schemeClr>
              </a:solidFill>
            </a:rPr>
            <a:t>e</a:t>
          </a:r>
          <a:r>
            <a:rPr lang="es-ES" sz="1800" b="1" dirty="0" smtClean="0">
              <a:solidFill>
                <a:schemeClr val="tx2">
                  <a:lumMod val="50000"/>
                </a:schemeClr>
              </a:solidFill>
            </a:rPr>
            <a:t>n. 38)</a:t>
          </a:r>
          <a:endParaRPr lang="es-ES" sz="1800" b="1" dirty="0">
            <a:solidFill>
              <a:schemeClr val="tx2">
                <a:lumMod val="50000"/>
              </a:schemeClr>
            </a:solidFill>
          </a:endParaRPr>
        </a:p>
      </dgm:t>
    </dgm:pt>
    <dgm:pt modelId="{6555C237-7200-419A-994B-A038E609625C}" type="parTrans" cxnId="{DE7997BF-ECCD-44AF-8947-5B3BA7568E5B}">
      <dgm:prSet/>
      <dgm:spPr/>
      <dgm:t>
        <a:bodyPr/>
        <a:lstStyle/>
        <a:p>
          <a:endParaRPr lang="es-ES" sz="1800" b="1"/>
        </a:p>
      </dgm:t>
    </dgm:pt>
    <dgm:pt modelId="{1670B84C-F598-41AF-BFCC-B394E9E38E22}" type="sibTrans" cxnId="{DE7997BF-ECCD-44AF-8947-5B3BA7568E5B}">
      <dgm:prSet/>
      <dgm:spPr/>
      <dgm:t>
        <a:bodyPr/>
        <a:lstStyle/>
        <a:p>
          <a:endParaRPr lang="es-ES" sz="1800" b="1"/>
        </a:p>
      </dgm:t>
    </dgm:pt>
    <dgm:pt modelId="{2CD2F2DB-8CF2-44D4-A64E-9E2D8C73041B}">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800" b="1" dirty="0" smtClean="0"/>
            <a:t>«</a:t>
          </a:r>
          <a:r>
            <a:rPr lang="vi-VN" sz="1800" b="1" i="0" dirty="0" smtClean="0">
              <a:latin typeface="Calibri" pitchFamily="34" charset="0"/>
            </a:rPr>
            <a:t>Iuda le-a cunoscut, şi a zis: „Ea este mai puţin vinovată </a:t>
          </a:r>
          <a:r>
            <a:rPr lang="vi-VN" sz="1800" b="1" i="0" dirty="0" smtClean="0">
              <a:latin typeface="Calibri" pitchFamily="34" charset="0"/>
            </a:rPr>
            <a:t>dec</a:t>
          </a:r>
          <a:r>
            <a:rPr lang="ro-RO" sz="1800" b="1" i="0" dirty="0" smtClean="0">
              <a:latin typeface="Calibri" pitchFamily="34" charset="0"/>
            </a:rPr>
            <a:t>â</a:t>
          </a:r>
          <a:r>
            <a:rPr lang="vi-VN" sz="1800" b="1" i="0" dirty="0" smtClean="0">
              <a:latin typeface="Calibri" pitchFamily="34" charset="0"/>
            </a:rPr>
            <a:t>t </a:t>
          </a:r>
          <a:r>
            <a:rPr lang="vi-VN" sz="1800" b="1" i="0" dirty="0" smtClean="0">
              <a:latin typeface="Calibri" pitchFamily="34" charset="0"/>
            </a:rPr>
            <a:t>mine</a:t>
          </a:r>
          <a:r>
            <a:rPr lang="es-ES" sz="1800" b="1" dirty="0" smtClean="0"/>
            <a:t>» (G</a:t>
          </a:r>
          <a:r>
            <a:rPr lang="ro-RO" sz="1800" b="1" dirty="0" smtClean="0"/>
            <a:t>e</a:t>
          </a:r>
          <a:r>
            <a:rPr lang="es-ES" sz="1800" b="1" dirty="0" smtClean="0"/>
            <a:t>n. 38:26)</a:t>
          </a:r>
          <a:endParaRPr lang="es-ES" sz="1800" b="1" dirty="0"/>
        </a:p>
      </dgm:t>
    </dgm:pt>
    <dgm:pt modelId="{D1AD372D-5668-49D9-A8A5-84A8A6CBBD7F}" type="parTrans" cxnId="{653AB778-4D52-43B3-A244-F913A0308D6D}">
      <dgm:prSet/>
      <dgm:spPr/>
      <dgm:t>
        <a:bodyPr/>
        <a:lstStyle/>
        <a:p>
          <a:endParaRPr lang="es-ES" sz="1800" b="1"/>
        </a:p>
      </dgm:t>
    </dgm:pt>
    <dgm:pt modelId="{3EA5F323-5DED-460C-8AB2-88C63016DD83}" type="sibTrans" cxnId="{653AB778-4D52-43B3-A244-F913A0308D6D}">
      <dgm:prSet/>
      <dgm:spPr/>
      <dgm:t>
        <a:bodyPr/>
        <a:lstStyle/>
        <a:p>
          <a:endParaRPr lang="es-ES" sz="1800" b="1"/>
        </a:p>
      </dgm:t>
    </dgm:pt>
    <dgm:pt modelId="{97104E75-05F7-4F02-8362-857C15BABD46}">
      <dgm:prSet phldrT="[Texto]" custT="1">
        <dgm:style>
          <a:lnRef idx="1">
            <a:schemeClr val="accent6"/>
          </a:lnRef>
          <a:fillRef idx="2">
            <a:schemeClr val="accent6"/>
          </a:fillRef>
          <a:effectRef idx="1">
            <a:schemeClr val="accent6"/>
          </a:effectRef>
          <a:fontRef idx="minor">
            <a:schemeClr val="dk1"/>
          </a:fontRef>
        </dgm:style>
      </dgm:prSet>
      <dgm:spPr/>
      <dgm:t>
        <a:bodyPr/>
        <a:lstStyle/>
        <a:p>
          <a:pPr>
            <a:lnSpc>
              <a:spcPts val="1800"/>
            </a:lnSpc>
          </a:pPr>
          <a:r>
            <a:rPr lang="es-ES" sz="1800" b="1" dirty="0" smtClean="0">
              <a:solidFill>
                <a:schemeClr val="accent6">
                  <a:lumMod val="50000"/>
                </a:schemeClr>
              </a:solidFill>
            </a:rPr>
            <a:t>Rut: Moabita (D</a:t>
          </a:r>
          <a:r>
            <a:rPr lang="ro-RO" sz="1800" b="1" dirty="0" smtClean="0">
              <a:solidFill>
                <a:schemeClr val="accent6">
                  <a:lumMod val="50000"/>
                </a:schemeClr>
              </a:solidFill>
            </a:rPr>
            <a:t>eu</a:t>
          </a:r>
          <a:r>
            <a:rPr lang="es-ES" sz="1800" b="1" dirty="0" smtClean="0">
              <a:solidFill>
                <a:schemeClr val="accent6">
                  <a:lumMod val="50000"/>
                </a:schemeClr>
              </a:solidFill>
            </a:rPr>
            <a:t>t. 23:3)</a:t>
          </a:r>
          <a:endParaRPr lang="es-ES" sz="1800" b="1" dirty="0">
            <a:solidFill>
              <a:schemeClr val="accent6">
                <a:lumMod val="50000"/>
              </a:schemeClr>
            </a:solidFill>
          </a:endParaRPr>
        </a:p>
      </dgm:t>
    </dgm:pt>
    <dgm:pt modelId="{890ACA08-01A1-4E20-99C0-AA703D0C7CD0}" type="parTrans" cxnId="{7D55BC58-0569-4307-842B-41C9941FB3A0}">
      <dgm:prSet/>
      <dgm:spPr/>
      <dgm:t>
        <a:bodyPr/>
        <a:lstStyle/>
        <a:p>
          <a:endParaRPr lang="es-ES" sz="1800" b="1"/>
        </a:p>
      </dgm:t>
    </dgm:pt>
    <dgm:pt modelId="{DA4E84E1-F092-46BB-BAA1-FD88A3E4911A}" type="sibTrans" cxnId="{7D55BC58-0569-4307-842B-41C9941FB3A0}">
      <dgm:prSet/>
      <dgm:spPr/>
      <dgm:t>
        <a:bodyPr/>
        <a:lstStyle/>
        <a:p>
          <a:endParaRPr lang="es-ES" sz="1800" b="1"/>
        </a:p>
      </dgm:t>
    </dgm:pt>
    <dgm:pt modelId="{53710F46-A613-44B9-A1F0-E160D241D91E}">
      <dgm:prSet phldrT="[Texto]" custT="1">
        <dgm:style>
          <a:lnRef idx="1">
            <a:schemeClr val="accent6"/>
          </a:lnRef>
          <a:fillRef idx="2">
            <a:schemeClr val="accent6"/>
          </a:fillRef>
          <a:effectRef idx="1">
            <a:schemeClr val="accent6"/>
          </a:effectRef>
          <a:fontRef idx="minor">
            <a:schemeClr val="dk1"/>
          </a:fontRef>
        </dgm:style>
      </dgm:prSet>
      <dgm:spPr/>
      <dgm:t>
        <a:bodyPr/>
        <a:lstStyle/>
        <a:p>
          <a:pPr>
            <a:lnSpc>
              <a:spcPts val="1800"/>
            </a:lnSpc>
          </a:pPr>
          <a:r>
            <a:rPr lang="es-ES" sz="1800" b="1" dirty="0" smtClean="0"/>
            <a:t>«</a:t>
          </a:r>
          <a:r>
            <a:rPr lang="vi-VN" sz="1800" b="1" i="0" dirty="0" smtClean="0">
              <a:latin typeface="Calibri" pitchFamily="34" charset="0"/>
            </a:rPr>
            <a:t>l-a născut noru-ta, care te iubeşte, şi care face pentru tine mai mult decît şapte fii.</a:t>
          </a:r>
          <a:r>
            <a:rPr lang="es-ES" sz="1800" b="1" dirty="0" smtClean="0"/>
            <a:t>» (Rut 4:15)</a:t>
          </a:r>
          <a:endParaRPr lang="es-ES" sz="1800" b="1" dirty="0"/>
        </a:p>
      </dgm:t>
    </dgm:pt>
    <dgm:pt modelId="{9BA5CA17-B014-4377-A79E-C87DA767803D}" type="parTrans" cxnId="{7FA9ECA5-9525-4C7F-906B-1A51D0662413}">
      <dgm:prSet/>
      <dgm:spPr/>
      <dgm:t>
        <a:bodyPr/>
        <a:lstStyle/>
        <a:p>
          <a:endParaRPr lang="es-ES" sz="1800" b="1"/>
        </a:p>
      </dgm:t>
    </dgm:pt>
    <dgm:pt modelId="{DD0AA4C2-279A-4B8B-ACFF-41890815C163}" type="sibTrans" cxnId="{7FA9ECA5-9525-4C7F-906B-1A51D0662413}">
      <dgm:prSet/>
      <dgm:spPr/>
      <dgm:t>
        <a:bodyPr/>
        <a:lstStyle/>
        <a:p>
          <a:endParaRPr lang="es-ES" sz="1800" b="1"/>
        </a:p>
      </dgm:t>
    </dgm:pt>
    <dgm:pt modelId="{86684EE0-9404-49F1-BDA4-3525FCD62ECA}">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 sz="1800" b="1" dirty="0" err="1" smtClean="0">
              <a:solidFill>
                <a:schemeClr val="accent3">
                  <a:lumMod val="50000"/>
                </a:schemeClr>
              </a:solidFill>
            </a:rPr>
            <a:t>Bat</a:t>
          </a:r>
          <a:r>
            <a:rPr lang="ro-RO" sz="1800" b="1" dirty="0" smtClean="0">
              <a:solidFill>
                <a:schemeClr val="accent3">
                  <a:lumMod val="50000"/>
                </a:schemeClr>
              </a:solidFill>
            </a:rPr>
            <a:t>șeba: </a:t>
          </a:r>
          <a:r>
            <a:rPr lang="es-ES" sz="1800" b="1" dirty="0" smtClean="0">
              <a:solidFill>
                <a:schemeClr val="accent3">
                  <a:lumMod val="50000"/>
                </a:schemeClr>
              </a:solidFill>
            </a:rPr>
            <a:t>Ad</a:t>
          </a:r>
          <a:r>
            <a:rPr lang="ro-RO" sz="1800" b="1" dirty="0" smtClean="0">
              <a:solidFill>
                <a:schemeClr val="accent3">
                  <a:lumMod val="50000"/>
                </a:schemeClr>
              </a:solidFill>
            </a:rPr>
            <a:t>u</a:t>
          </a:r>
          <a:r>
            <a:rPr lang="es-ES" sz="1800" b="1" dirty="0" err="1" smtClean="0">
              <a:solidFill>
                <a:schemeClr val="accent3">
                  <a:lumMod val="50000"/>
                </a:schemeClr>
              </a:solidFill>
            </a:rPr>
            <a:t>ltera</a:t>
          </a:r>
          <a:r>
            <a:rPr lang="es-ES" sz="1800" b="1" dirty="0" smtClean="0">
              <a:solidFill>
                <a:schemeClr val="accent3">
                  <a:lumMod val="50000"/>
                </a:schemeClr>
              </a:solidFill>
            </a:rPr>
            <a:t> (2S</a:t>
          </a:r>
          <a:r>
            <a:rPr lang="ro-RO" sz="1800" b="1" dirty="0" smtClean="0">
              <a:solidFill>
                <a:schemeClr val="accent3">
                  <a:lumMod val="50000"/>
                </a:schemeClr>
              </a:solidFill>
            </a:rPr>
            <a:t>am</a:t>
          </a:r>
          <a:r>
            <a:rPr lang="es-ES" sz="1800" b="1" dirty="0" smtClean="0">
              <a:solidFill>
                <a:schemeClr val="accent3">
                  <a:lumMod val="50000"/>
                </a:schemeClr>
              </a:solidFill>
            </a:rPr>
            <a:t> 11:2-3)</a:t>
          </a:r>
          <a:endParaRPr lang="es-ES" sz="1800" b="1" dirty="0">
            <a:solidFill>
              <a:schemeClr val="accent3">
                <a:lumMod val="50000"/>
              </a:schemeClr>
            </a:solidFill>
          </a:endParaRPr>
        </a:p>
      </dgm:t>
    </dgm:pt>
    <dgm:pt modelId="{4A314BE4-9884-4907-90E1-DFF59D0FB0AC}" type="parTrans" cxnId="{38E05F3C-6579-4CB0-88B3-44653444280F}">
      <dgm:prSet/>
      <dgm:spPr/>
      <dgm:t>
        <a:bodyPr/>
        <a:lstStyle/>
        <a:p>
          <a:endParaRPr lang="es-ES" sz="1800" b="1"/>
        </a:p>
      </dgm:t>
    </dgm:pt>
    <dgm:pt modelId="{5D529F97-5AAD-47F4-8264-098617D41BFB}" type="sibTrans" cxnId="{38E05F3C-6579-4CB0-88B3-44653444280F}">
      <dgm:prSet/>
      <dgm:spPr/>
      <dgm:t>
        <a:bodyPr/>
        <a:lstStyle/>
        <a:p>
          <a:endParaRPr lang="es-ES" sz="1800" b="1"/>
        </a:p>
      </dgm:t>
    </dgm:pt>
    <dgm:pt modelId="{36B7A398-58A9-42AB-8D08-5D411ABDF848}">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1800" b="1" dirty="0" err="1" smtClean="0">
              <a:solidFill>
                <a:schemeClr val="accent2">
                  <a:lumMod val="50000"/>
                </a:schemeClr>
              </a:solidFill>
            </a:rPr>
            <a:t>Rahab</a:t>
          </a:r>
          <a:r>
            <a:rPr lang="es-ES" sz="1800" b="1" dirty="0" smtClean="0">
              <a:solidFill>
                <a:schemeClr val="accent2">
                  <a:lumMod val="50000"/>
                </a:schemeClr>
              </a:solidFill>
            </a:rPr>
            <a:t>: </a:t>
          </a:r>
          <a:r>
            <a:rPr lang="ro-RO" sz="1800" b="1" dirty="0" smtClean="0">
              <a:solidFill>
                <a:schemeClr val="accent2">
                  <a:lumMod val="50000"/>
                </a:schemeClr>
              </a:solidFill>
            </a:rPr>
            <a:t>Curva </a:t>
          </a:r>
          <a:r>
            <a:rPr lang="es-ES" sz="1800" b="1" dirty="0" smtClean="0">
              <a:solidFill>
                <a:schemeClr val="accent2">
                  <a:lumMod val="50000"/>
                </a:schemeClr>
              </a:solidFill>
            </a:rPr>
            <a:t>(</a:t>
          </a:r>
          <a:r>
            <a:rPr lang="ro-RO" sz="1800" b="1" dirty="0" smtClean="0">
              <a:solidFill>
                <a:schemeClr val="accent2">
                  <a:lumMod val="50000"/>
                </a:schemeClr>
              </a:solidFill>
            </a:rPr>
            <a:t>Iosua</a:t>
          </a:r>
          <a:r>
            <a:rPr lang="es-ES" sz="1800" b="1" dirty="0" smtClean="0">
              <a:solidFill>
                <a:schemeClr val="accent2">
                  <a:lumMod val="50000"/>
                </a:schemeClr>
              </a:solidFill>
            </a:rPr>
            <a:t> 2:1)</a:t>
          </a:r>
          <a:endParaRPr lang="es-ES" sz="1800" b="1" dirty="0">
            <a:solidFill>
              <a:schemeClr val="accent2">
                <a:lumMod val="50000"/>
              </a:schemeClr>
            </a:solidFill>
          </a:endParaRPr>
        </a:p>
      </dgm:t>
    </dgm:pt>
    <dgm:pt modelId="{CC7A767C-5FD5-40EE-A085-948C7C7578E0}" type="parTrans" cxnId="{B0005929-E1B4-470D-8929-E1362305FCA0}">
      <dgm:prSet/>
      <dgm:spPr/>
      <dgm:t>
        <a:bodyPr/>
        <a:lstStyle/>
        <a:p>
          <a:endParaRPr lang="es-ES" sz="1800" b="1"/>
        </a:p>
      </dgm:t>
    </dgm:pt>
    <dgm:pt modelId="{6DAFCE1A-7023-4C7C-975B-56D968D2FBAE}" type="sibTrans" cxnId="{B0005929-E1B4-470D-8929-E1362305FCA0}">
      <dgm:prSet/>
      <dgm:spPr/>
      <dgm:t>
        <a:bodyPr/>
        <a:lstStyle/>
        <a:p>
          <a:endParaRPr lang="es-ES" sz="1800" b="1"/>
        </a:p>
      </dgm:t>
    </dgm:pt>
    <dgm:pt modelId="{291BA173-1467-40F5-A706-25B5D61B307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1800" b="1" dirty="0" smtClean="0"/>
            <a:t>«</a:t>
          </a:r>
          <a:r>
            <a:rPr lang="vi-VN" sz="1800" b="1" i="0" dirty="0" smtClean="0">
              <a:latin typeface="Calibri" pitchFamily="34" charset="0"/>
            </a:rPr>
            <a:t>Prin credinţă n-a perit curva Rahav împreună cu cei răzvrătiţi.</a:t>
          </a:r>
          <a:r>
            <a:rPr lang="es-ES" sz="1800" b="1" dirty="0" smtClean="0"/>
            <a:t>» (</a:t>
          </a:r>
          <a:r>
            <a:rPr lang="ro-RO" sz="1800" b="1" dirty="0" smtClean="0"/>
            <a:t>Evr</a:t>
          </a:r>
          <a:r>
            <a:rPr lang="es-ES" sz="1800" b="1" dirty="0" smtClean="0"/>
            <a:t>. 11:31)</a:t>
          </a:r>
          <a:endParaRPr lang="es-ES" sz="1800" b="1" dirty="0"/>
        </a:p>
      </dgm:t>
    </dgm:pt>
    <dgm:pt modelId="{EB730296-A5EC-47C3-945C-B0F344725083}" type="parTrans" cxnId="{A51FF60D-F415-4371-ADA2-9B9B92BABA1D}">
      <dgm:prSet/>
      <dgm:spPr/>
      <dgm:t>
        <a:bodyPr/>
        <a:lstStyle/>
        <a:p>
          <a:endParaRPr lang="es-ES" sz="1800" b="1"/>
        </a:p>
      </dgm:t>
    </dgm:pt>
    <dgm:pt modelId="{5C158599-C788-45C6-8AE3-374B5B909606}" type="sibTrans" cxnId="{A51FF60D-F415-4371-ADA2-9B9B92BABA1D}">
      <dgm:prSet/>
      <dgm:spPr/>
      <dgm:t>
        <a:bodyPr/>
        <a:lstStyle/>
        <a:p>
          <a:endParaRPr lang="es-ES" sz="1800" b="1"/>
        </a:p>
      </dgm:t>
    </dgm:pt>
    <dgm:pt modelId="{572C57B2-8417-4657-BBA9-385B1FBB7F0C}">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 sz="1800" b="1" dirty="0" smtClean="0"/>
            <a:t>«</a:t>
          </a:r>
          <a:r>
            <a:rPr lang="vi-VN" sz="1800" b="1" i="0" dirty="0" smtClean="0">
              <a:latin typeface="Calibri" pitchFamily="34" charset="0"/>
            </a:rPr>
            <a:t>Ea a născut un fiu, pe care l-a numit Solomon, şi care a fost iubit de Domnul</a:t>
          </a:r>
          <a:r>
            <a:rPr lang="es-ES" sz="1800" b="1" dirty="0" smtClean="0"/>
            <a:t>» </a:t>
          </a:r>
          <a:r>
            <a:rPr lang="ro-RO" sz="1800" b="1" dirty="0" smtClean="0"/>
            <a:t>(</a:t>
          </a:r>
          <a:r>
            <a:rPr lang="es-ES" sz="1800" b="1" dirty="0" smtClean="0"/>
            <a:t>2S</a:t>
          </a:r>
          <a:r>
            <a:rPr lang="ro-RO" sz="1800" b="1" dirty="0" smtClean="0"/>
            <a:t>am.</a:t>
          </a:r>
          <a:r>
            <a:rPr lang="es-ES" sz="1800" b="1" dirty="0" smtClean="0"/>
            <a:t>12:24)</a:t>
          </a:r>
          <a:endParaRPr lang="es-ES" sz="1800" b="1" dirty="0"/>
        </a:p>
      </dgm:t>
    </dgm:pt>
    <dgm:pt modelId="{B71CC7B5-825D-427B-AF96-DD9A9AC32032}" type="parTrans" cxnId="{006F9C87-46AC-4AF0-9EEF-FA9B891EB986}">
      <dgm:prSet/>
      <dgm:spPr/>
      <dgm:t>
        <a:bodyPr/>
        <a:lstStyle/>
        <a:p>
          <a:endParaRPr lang="es-ES" sz="1800" b="1"/>
        </a:p>
      </dgm:t>
    </dgm:pt>
    <dgm:pt modelId="{6EB30062-A882-4142-8676-303094A6C66D}" type="sibTrans" cxnId="{006F9C87-46AC-4AF0-9EEF-FA9B891EB986}">
      <dgm:prSet/>
      <dgm:spPr/>
      <dgm:t>
        <a:bodyPr/>
        <a:lstStyle/>
        <a:p>
          <a:endParaRPr lang="es-ES" sz="1800" b="1"/>
        </a:p>
      </dgm:t>
    </dgm:pt>
    <dgm:pt modelId="{9FC26B3D-63C6-4070-A9EC-86674958F90A}" type="pres">
      <dgm:prSet presAssocID="{F78020D6-DA87-4E88-B32D-55388EA0F33C}" presName="Name0" presStyleCnt="0">
        <dgm:presLayoutVars>
          <dgm:dir/>
          <dgm:resizeHandles val="exact"/>
        </dgm:presLayoutVars>
      </dgm:prSet>
      <dgm:spPr/>
      <dgm:t>
        <a:bodyPr/>
        <a:lstStyle/>
        <a:p>
          <a:endParaRPr lang="es-ES"/>
        </a:p>
      </dgm:t>
    </dgm:pt>
    <dgm:pt modelId="{E76E9E87-2FE9-461F-929E-1D9BEF967094}" type="pres">
      <dgm:prSet presAssocID="{94C549F2-049F-4251-9671-2EA4C9B3292C}" presName="composite" presStyleCnt="0"/>
      <dgm:spPr/>
      <dgm:t>
        <a:bodyPr/>
        <a:lstStyle/>
        <a:p>
          <a:endParaRPr lang="es-ES"/>
        </a:p>
      </dgm:t>
    </dgm:pt>
    <dgm:pt modelId="{A15C52D7-C168-41E0-9B2B-70E9AEC5D2C5}" type="pres">
      <dgm:prSet presAssocID="{94C549F2-049F-4251-9671-2EA4C9B3292C}" presName="rect1" presStyleLbl="trAlignAcc1" presStyleIdx="0" presStyleCnt="4">
        <dgm:presLayoutVars>
          <dgm:bulletEnabled val="1"/>
        </dgm:presLayoutVars>
      </dgm:prSet>
      <dgm:spPr/>
      <dgm:t>
        <a:bodyPr/>
        <a:lstStyle/>
        <a:p>
          <a:endParaRPr lang="es-ES"/>
        </a:p>
      </dgm:t>
    </dgm:pt>
    <dgm:pt modelId="{65E3CD55-3A81-45DF-9985-4E506CE52BDF}" type="pres">
      <dgm:prSet presAssocID="{94C549F2-049F-4251-9671-2EA4C9B3292C}" presName="rect2" presStyleLbl="fgImgPlace1" presStyleIdx="0" presStyleCnt="4" custScaleX="110890" custScaleY="110890" custLinFactNeighborX="-3671" custLinFactNeighborY="12037"/>
      <dgm:spPr>
        <a:blipFill rotWithShape="1">
          <a:blip xmlns:r="http://schemas.openxmlformats.org/officeDocument/2006/relationships" r:embed="rId1"/>
          <a:stretch>
            <a:fillRect/>
          </a:stretch>
        </a:blipFill>
        <a:scene3d>
          <a:camera prst="orthographicFront"/>
          <a:lightRig rig="threePt" dir="t"/>
        </a:scene3d>
        <a:sp3d>
          <a:bevelT prst="relaxedInset"/>
        </a:sp3d>
      </dgm:spPr>
      <dgm:t>
        <a:bodyPr/>
        <a:lstStyle/>
        <a:p>
          <a:endParaRPr lang="es-ES"/>
        </a:p>
      </dgm:t>
    </dgm:pt>
    <dgm:pt modelId="{8009BCA6-A45E-4B0C-B533-51E7A1E2D450}" type="pres">
      <dgm:prSet presAssocID="{1670B84C-F598-41AF-BFCC-B394E9E38E22}" presName="sibTrans" presStyleCnt="0"/>
      <dgm:spPr/>
      <dgm:t>
        <a:bodyPr/>
        <a:lstStyle/>
        <a:p>
          <a:endParaRPr lang="es-ES"/>
        </a:p>
      </dgm:t>
    </dgm:pt>
    <dgm:pt modelId="{02A4A78E-2FF6-48C4-B0F9-39C92555662F}" type="pres">
      <dgm:prSet presAssocID="{36B7A398-58A9-42AB-8D08-5D411ABDF848}" presName="composite" presStyleCnt="0"/>
      <dgm:spPr/>
      <dgm:t>
        <a:bodyPr/>
        <a:lstStyle/>
        <a:p>
          <a:endParaRPr lang="es-ES"/>
        </a:p>
      </dgm:t>
    </dgm:pt>
    <dgm:pt modelId="{197CBACD-E964-423F-99A7-6987A50E52B2}" type="pres">
      <dgm:prSet presAssocID="{36B7A398-58A9-42AB-8D08-5D411ABDF848}" presName="rect1" presStyleLbl="trAlignAcc1" presStyleIdx="1" presStyleCnt="4">
        <dgm:presLayoutVars>
          <dgm:bulletEnabled val="1"/>
        </dgm:presLayoutVars>
      </dgm:prSet>
      <dgm:spPr/>
      <dgm:t>
        <a:bodyPr/>
        <a:lstStyle/>
        <a:p>
          <a:endParaRPr lang="es-ES"/>
        </a:p>
      </dgm:t>
    </dgm:pt>
    <dgm:pt modelId="{AB38B211-AD83-4AC7-8A3A-2361D0F76ECE}" type="pres">
      <dgm:prSet presAssocID="{36B7A398-58A9-42AB-8D08-5D411ABDF848}" presName="rect2" presStyleLbl="fgImgPlace1" presStyleIdx="1" presStyleCnt="4" custScaleX="110890" custScaleY="110890" custLinFactNeighborX="-3312" custLinFactNeighborY="18780"/>
      <dgm:spPr>
        <a:blipFill rotWithShape="1">
          <a:blip xmlns:r="http://schemas.openxmlformats.org/officeDocument/2006/relationships" r:embed="rId2"/>
          <a:stretch>
            <a:fillRect/>
          </a:stretch>
        </a:blipFill>
        <a:scene3d>
          <a:camera prst="orthographicFront"/>
          <a:lightRig rig="threePt" dir="t"/>
        </a:scene3d>
        <a:sp3d>
          <a:bevelT prst="relaxedInset"/>
        </a:sp3d>
      </dgm:spPr>
      <dgm:t>
        <a:bodyPr/>
        <a:lstStyle/>
        <a:p>
          <a:endParaRPr lang="es-ES"/>
        </a:p>
      </dgm:t>
    </dgm:pt>
    <dgm:pt modelId="{B534F5F2-61EB-4344-AF0B-C6C73BBA53C4}" type="pres">
      <dgm:prSet presAssocID="{6DAFCE1A-7023-4C7C-975B-56D968D2FBAE}" presName="sibTrans" presStyleCnt="0"/>
      <dgm:spPr/>
      <dgm:t>
        <a:bodyPr/>
        <a:lstStyle/>
        <a:p>
          <a:endParaRPr lang="es-ES"/>
        </a:p>
      </dgm:t>
    </dgm:pt>
    <dgm:pt modelId="{051AFEC3-7EA8-40FE-9D4D-324221F71268}" type="pres">
      <dgm:prSet presAssocID="{97104E75-05F7-4F02-8362-857C15BABD46}" presName="composite" presStyleCnt="0"/>
      <dgm:spPr/>
      <dgm:t>
        <a:bodyPr/>
        <a:lstStyle/>
        <a:p>
          <a:endParaRPr lang="es-ES"/>
        </a:p>
      </dgm:t>
    </dgm:pt>
    <dgm:pt modelId="{89CD6946-0BDE-4A67-88A5-B1267AC5EE4D}" type="pres">
      <dgm:prSet presAssocID="{97104E75-05F7-4F02-8362-857C15BABD46}" presName="rect1" presStyleLbl="trAlignAcc1" presStyleIdx="2" presStyleCnt="4">
        <dgm:presLayoutVars>
          <dgm:bulletEnabled val="1"/>
        </dgm:presLayoutVars>
      </dgm:prSet>
      <dgm:spPr/>
      <dgm:t>
        <a:bodyPr/>
        <a:lstStyle/>
        <a:p>
          <a:endParaRPr lang="es-ES"/>
        </a:p>
      </dgm:t>
    </dgm:pt>
    <dgm:pt modelId="{B8679411-ADF7-422D-BB5E-44C73053F6A2}" type="pres">
      <dgm:prSet presAssocID="{97104E75-05F7-4F02-8362-857C15BABD46}" presName="rect2" presStyleLbl="fgImgPlace1" presStyleIdx="2" presStyleCnt="4" custScaleX="110890" custScaleY="110890" custLinFactNeighborX="-3671" custLinFactNeighborY="5099"/>
      <dgm:spPr>
        <a:blipFill rotWithShape="1">
          <a:blip xmlns:r="http://schemas.openxmlformats.org/officeDocument/2006/relationships" r:embed="rId3"/>
          <a:stretch>
            <a:fillRect/>
          </a:stretch>
        </a:blipFill>
        <a:scene3d>
          <a:camera prst="orthographicFront"/>
          <a:lightRig rig="threePt" dir="t"/>
        </a:scene3d>
        <a:sp3d>
          <a:bevelT prst="relaxedInset"/>
        </a:sp3d>
      </dgm:spPr>
      <dgm:t>
        <a:bodyPr/>
        <a:lstStyle/>
        <a:p>
          <a:endParaRPr lang="es-ES"/>
        </a:p>
      </dgm:t>
    </dgm:pt>
    <dgm:pt modelId="{4A46F63A-E64A-4136-A32C-CD5CBB062603}" type="pres">
      <dgm:prSet presAssocID="{DA4E84E1-F092-46BB-BAA1-FD88A3E4911A}" presName="sibTrans" presStyleCnt="0"/>
      <dgm:spPr/>
      <dgm:t>
        <a:bodyPr/>
        <a:lstStyle/>
        <a:p>
          <a:endParaRPr lang="es-ES"/>
        </a:p>
      </dgm:t>
    </dgm:pt>
    <dgm:pt modelId="{C7D2239F-01B7-452B-B63C-181B55190B8F}" type="pres">
      <dgm:prSet presAssocID="{86684EE0-9404-49F1-BDA4-3525FCD62ECA}" presName="composite" presStyleCnt="0"/>
      <dgm:spPr/>
      <dgm:t>
        <a:bodyPr/>
        <a:lstStyle/>
        <a:p>
          <a:endParaRPr lang="es-ES"/>
        </a:p>
      </dgm:t>
    </dgm:pt>
    <dgm:pt modelId="{426A675A-209A-41E8-B1A3-919DB0518573}" type="pres">
      <dgm:prSet presAssocID="{86684EE0-9404-49F1-BDA4-3525FCD62ECA}" presName="rect1" presStyleLbl="trAlignAcc1" presStyleIdx="3" presStyleCnt="4">
        <dgm:presLayoutVars>
          <dgm:bulletEnabled val="1"/>
        </dgm:presLayoutVars>
      </dgm:prSet>
      <dgm:spPr/>
      <dgm:t>
        <a:bodyPr/>
        <a:lstStyle/>
        <a:p>
          <a:endParaRPr lang="es-ES"/>
        </a:p>
      </dgm:t>
    </dgm:pt>
    <dgm:pt modelId="{257E13F0-669C-4672-B99F-A4B272AD66DE}" type="pres">
      <dgm:prSet presAssocID="{86684EE0-9404-49F1-BDA4-3525FCD62ECA}" presName="rect2" presStyleLbl="fgImgPlace1" presStyleIdx="3" presStyleCnt="4" custScaleX="110890" custScaleY="110890" custLinFactNeighborX="-2045" custLinFactNeighborY="13712"/>
      <dgm:spPr>
        <a:blipFill dpi="0" rotWithShape="1">
          <a:blip xmlns:r="http://schemas.openxmlformats.org/officeDocument/2006/relationships" r:embed="rId4"/>
          <a:srcRect/>
          <a:stretch>
            <a:fillRect l="-47" t="-35847" r="47" b="-37315"/>
          </a:stretch>
        </a:blipFill>
        <a:scene3d>
          <a:camera prst="orthographicFront"/>
          <a:lightRig rig="threePt" dir="t"/>
        </a:scene3d>
        <a:sp3d>
          <a:bevelT prst="relaxedInset"/>
        </a:sp3d>
      </dgm:spPr>
      <dgm:t>
        <a:bodyPr/>
        <a:lstStyle/>
        <a:p>
          <a:endParaRPr lang="es-ES"/>
        </a:p>
      </dgm:t>
    </dgm:pt>
  </dgm:ptLst>
  <dgm:cxnLst>
    <dgm:cxn modelId="{C9178486-87E5-47E3-91F1-B9F9C2A2729C}" type="presOf" srcId="{291BA173-1467-40F5-A706-25B5D61B307F}" destId="{197CBACD-E964-423F-99A7-6987A50E52B2}" srcOrd="0" destOrd="1" presId="urn:microsoft.com/office/officeart/2008/layout/PictureStrips"/>
    <dgm:cxn modelId="{3D6B5BCE-9B5E-4520-8E68-A81FFE03E055}" type="presOf" srcId="{86684EE0-9404-49F1-BDA4-3525FCD62ECA}" destId="{426A675A-209A-41E8-B1A3-919DB0518573}" srcOrd="0" destOrd="0" presId="urn:microsoft.com/office/officeart/2008/layout/PictureStrips"/>
    <dgm:cxn modelId="{006F9C87-46AC-4AF0-9EEF-FA9B891EB986}" srcId="{86684EE0-9404-49F1-BDA4-3525FCD62ECA}" destId="{572C57B2-8417-4657-BBA9-385B1FBB7F0C}" srcOrd="0" destOrd="0" parTransId="{B71CC7B5-825D-427B-AF96-DD9A9AC32032}" sibTransId="{6EB30062-A882-4142-8676-303094A6C66D}"/>
    <dgm:cxn modelId="{7D55BC58-0569-4307-842B-41C9941FB3A0}" srcId="{F78020D6-DA87-4E88-B32D-55388EA0F33C}" destId="{97104E75-05F7-4F02-8362-857C15BABD46}" srcOrd="2" destOrd="0" parTransId="{890ACA08-01A1-4E20-99C0-AA703D0C7CD0}" sibTransId="{DA4E84E1-F092-46BB-BAA1-FD88A3E4911A}"/>
    <dgm:cxn modelId="{3B06ABC5-90F8-404E-99DB-64058DA81F36}" type="presOf" srcId="{94C549F2-049F-4251-9671-2EA4C9B3292C}" destId="{A15C52D7-C168-41E0-9B2B-70E9AEC5D2C5}" srcOrd="0" destOrd="0" presId="urn:microsoft.com/office/officeart/2008/layout/PictureStrips"/>
    <dgm:cxn modelId="{DE7997BF-ECCD-44AF-8947-5B3BA7568E5B}" srcId="{F78020D6-DA87-4E88-B32D-55388EA0F33C}" destId="{94C549F2-049F-4251-9671-2EA4C9B3292C}" srcOrd="0" destOrd="0" parTransId="{6555C237-7200-419A-994B-A038E609625C}" sibTransId="{1670B84C-F598-41AF-BFCC-B394E9E38E22}"/>
    <dgm:cxn modelId="{E9A61FF4-0772-498F-9F85-0FEAE03651B2}" type="presOf" srcId="{97104E75-05F7-4F02-8362-857C15BABD46}" destId="{89CD6946-0BDE-4A67-88A5-B1267AC5EE4D}" srcOrd="0" destOrd="0" presId="urn:microsoft.com/office/officeart/2008/layout/PictureStrips"/>
    <dgm:cxn modelId="{A51FF60D-F415-4371-ADA2-9B9B92BABA1D}" srcId="{36B7A398-58A9-42AB-8D08-5D411ABDF848}" destId="{291BA173-1467-40F5-A706-25B5D61B307F}" srcOrd="0" destOrd="0" parTransId="{EB730296-A5EC-47C3-945C-B0F344725083}" sibTransId="{5C158599-C788-45C6-8AE3-374B5B909606}"/>
    <dgm:cxn modelId="{7FA9ECA5-9525-4C7F-906B-1A51D0662413}" srcId="{97104E75-05F7-4F02-8362-857C15BABD46}" destId="{53710F46-A613-44B9-A1F0-E160D241D91E}" srcOrd="0" destOrd="0" parTransId="{9BA5CA17-B014-4377-A79E-C87DA767803D}" sibTransId="{DD0AA4C2-279A-4B8B-ACFF-41890815C163}"/>
    <dgm:cxn modelId="{B0005929-E1B4-470D-8929-E1362305FCA0}" srcId="{F78020D6-DA87-4E88-B32D-55388EA0F33C}" destId="{36B7A398-58A9-42AB-8D08-5D411ABDF848}" srcOrd="1" destOrd="0" parTransId="{CC7A767C-5FD5-40EE-A085-948C7C7578E0}" sibTransId="{6DAFCE1A-7023-4C7C-975B-56D968D2FBAE}"/>
    <dgm:cxn modelId="{653AB778-4D52-43B3-A244-F913A0308D6D}" srcId="{94C549F2-049F-4251-9671-2EA4C9B3292C}" destId="{2CD2F2DB-8CF2-44D4-A64E-9E2D8C73041B}" srcOrd="0" destOrd="0" parTransId="{D1AD372D-5668-49D9-A8A5-84A8A6CBBD7F}" sibTransId="{3EA5F323-5DED-460C-8AB2-88C63016DD83}"/>
    <dgm:cxn modelId="{44141DFA-18A8-43A3-8D3A-E395695C8471}" type="presOf" srcId="{F78020D6-DA87-4E88-B32D-55388EA0F33C}" destId="{9FC26B3D-63C6-4070-A9EC-86674958F90A}" srcOrd="0" destOrd="0" presId="urn:microsoft.com/office/officeart/2008/layout/PictureStrips"/>
    <dgm:cxn modelId="{AB621570-F824-439C-AA6F-91B774325844}" type="presOf" srcId="{2CD2F2DB-8CF2-44D4-A64E-9E2D8C73041B}" destId="{A15C52D7-C168-41E0-9B2B-70E9AEC5D2C5}" srcOrd="0" destOrd="1" presId="urn:microsoft.com/office/officeart/2008/layout/PictureStrips"/>
    <dgm:cxn modelId="{38E05F3C-6579-4CB0-88B3-44653444280F}" srcId="{F78020D6-DA87-4E88-B32D-55388EA0F33C}" destId="{86684EE0-9404-49F1-BDA4-3525FCD62ECA}" srcOrd="3" destOrd="0" parTransId="{4A314BE4-9884-4907-90E1-DFF59D0FB0AC}" sibTransId="{5D529F97-5AAD-47F4-8264-098617D41BFB}"/>
    <dgm:cxn modelId="{AF72705A-E402-4DBA-A143-3CAFA2BC5D0D}" type="presOf" srcId="{53710F46-A613-44B9-A1F0-E160D241D91E}" destId="{89CD6946-0BDE-4A67-88A5-B1267AC5EE4D}" srcOrd="0" destOrd="1" presId="urn:microsoft.com/office/officeart/2008/layout/PictureStrips"/>
    <dgm:cxn modelId="{E03B8BC1-6515-4514-B0DE-7897899F4F22}" type="presOf" srcId="{36B7A398-58A9-42AB-8D08-5D411ABDF848}" destId="{197CBACD-E964-423F-99A7-6987A50E52B2}" srcOrd="0" destOrd="0" presId="urn:microsoft.com/office/officeart/2008/layout/PictureStrips"/>
    <dgm:cxn modelId="{152E4949-8876-45AB-8D6A-9EDA3BBC4E85}" type="presOf" srcId="{572C57B2-8417-4657-BBA9-385B1FBB7F0C}" destId="{426A675A-209A-41E8-B1A3-919DB0518573}" srcOrd="0" destOrd="1" presId="urn:microsoft.com/office/officeart/2008/layout/PictureStrips"/>
    <dgm:cxn modelId="{D209AA12-F068-4B4F-B112-D90DEE70A737}" type="presParOf" srcId="{9FC26B3D-63C6-4070-A9EC-86674958F90A}" destId="{E76E9E87-2FE9-461F-929E-1D9BEF967094}" srcOrd="0" destOrd="0" presId="urn:microsoft.com/office/officeart/2008/layout/PictureStrips"/>
    <dgm:cxn modelId="{5279AE7F-537C-4F9C-A063-B18D145AE2B4}" type="presParOf" srcId="{E76E9E87-2FE9-461F-929E-1D9BEF967094}" destId="{A15C52D7-C168-41E0-9B2B-70E9AEC5D2C5}" srcOrd="0" destOrd="0" presId="urn:microsoft.com/office/officeart/2008/layout/PictureStrips"/>
    <dgm:cxn modelId="{27B71C3B-0E74-4D35-9F16-1F0067BE5108}" type="presParOf" srcId="{E76E9E87-2FE9-461F-929E-1D9BEF967094}" destId="{65E3CD55-3A81-45DF-9985-4E506CE52BDF}" srcOrd="1" destOrd="0" presId="urn:microsoft.com/office/officeart/2008/layout/PictureStrips"/>
    <dgm:cxn modelId="{803AB6A6-A1EA-4690-B0DE-6550A24A779E}" type="presParOf" srcId="{9FC26B3D-63C6-4070-A9EC-86674958F90A}" destId="{8009BCA6-A45E-4B0C-B533-51E7A1E2D450}" srcOrd="1" destOrd="0" presId="urn:microsoft.com/office/officeart/2008/layout/PictureStrips"/>
    <dgm:cxn modelId="{F4B6550D-115D-4973-B35B-DE46F03ABB42}" type="presParOf" srcId="{9FC26B3D-63C6-4070-A9EC-86674958F90A}" destId="{02A4A78E-2FF6-48C4-B0F9-39C92555662F}" srcOrd="2" destOrd="0" presId="urn:microsoft.com/office/officeart/2008/layout/PictureStrips"/>
    <dgm:cxn modelId="{14217482-868D-4A10-958F-E0DEDD8CAA1B}" type="presParOf" srcId="{02A4A78E-2FF6-48C4-B0F9-39C92555662F}" destId="{197CBACD-E964-423F-99A7-6987A50E52B2}" srcOrd="0" destOrd="0" presId="urn:microsoft.com/office/officeart/2008/layout/PictureStrips"/>
    <dgm:cxn modelId="{77394405-EC5B-40A8-8E8E-60526573B839}" type="presParOf" srcId="{02A4A78E-2FF6-48C4-B0F9-39C92555662F}" destId="{AB38B211-AD83-4AC7-8A3A-2361D0F76ECE}" srcOrd="1" destOrd="0" presId="urn:microsoft.com/office/officeart/2008/layout/PictureStrips"/>
    <dgm:cxn modelId="{10F679D5-4673-414D-9287-3A51CB1E8027}" type="presParOf" srcId="{9FC26B3D-63C6-4070-A9EC-86674958F90A}" destId="{B534F5F2-61EB-4344-AF0B-C6C73BBA53C4}" srcOrd="3" destOrd="0" presId="urn:microsoft.com/office/officeart/2008/layout/PictureStrips"/>
    <dgm:cxn modelId="{123D304C-32EA-48B5-A934-8CC9A563127C}" type="presParOf" srcId="{9FC26B3D-63C6-4070-A9EC-86674958F90A}" destId="{051AFEC3-7EA8-40FE-9D4D-324221F71268}" srcOrd="4" destOrd="0" presId="urn:microsoft.com/office/officeart/2008/layout/PictureStrips"/>
    <dgm:cxn modelId="{3DA4C240-F576-42BC-A8AF-152A07D03464}" type="presParOf" srcId="{051AFEC3-7EA8-40FE-9D4D-324221F71268}" destId="{89CD6946-0BDE-4A67-88A5-B1267AC5EE4D}" srcOrd="0" destOrd="0" presId="urn:microsoft.com/office/officeart/2008/layout/PictureStrips"/>
    <dgm:cxn modelId="{63C84E66-DC3F-4C63-AD16-5EA99E0A1616}" type="presParOf" srcId="{051AFEC3-7EA8-40FE-9D4D-324221F71268}" destId="{B8679411-ADF7-422D-BB5E-44C73053F6A2}" srcOrd="1" destOrd="0" presId="urn:microsoft.com/office/officeart/2008/layout/PictureStrips"/>
    <dgm:cxn modelId="{27B65B22-5897-46D5-B135-0B3A1A13A441}" type="presParOf" srcId="{9FC26B3D-63C6-4070-A9EC-86674958F90A}" destId="{4A46F63A-E64A-4136-A32C-CD5CBB062603}" srcOrd="5" destOrd="0" presId="urn:microsoft.com/office/officeart/2008/layout/PictureStrips"/>
    <dgm:cxn modelId="{272961FB-B5AD-4716-A89D-FFD6917722AF}" type="presParOf" srcId="{9FC26B3D-63C6-4070-A9EC-86674958F90A}" destId="{C7D2239F-01B7-452B-B63C-181B55190B8F}" srcOrd="6" destOrd="0" presId="urn:microsoft.com/office/officeart/2008/layout/PictureStrips"/>
    <dgm:cxn modelId="{B1D09923-6F6D-4531-BEF6-F003BF333FE7}" type="presParOf" srcId="{C7D2239F-01B7-452B-B63C-181B55190B8F}" destId="{426A675A-209A-41E8-B1A3-919DB0518573}" srcOrd="0" destOrd="0" presId="urn:microsoft.com/office/officeart/2008/layout/PictureStrips"/>
    <dgm:cxn modelId="{DBA88990-587E-4B81-8FBE-7DA2A5244346}" type="presParOf" srcId="{C7D2239F-01B7-452B-B63C-181B55190B8F}" destId="{257E13F0-669C-4672-B99F-A4B272AD66DE}"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3366338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4048141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1979955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142045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1295749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2360441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3993468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720320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3354442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2849396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F071D6-0909-4314-9506-D4E9818B3303}" type="datetimeFigureOut">
              <a:rPr lang="es-ES" smtClean="0"/>
              <a:pPr/>
              <a:t>29/03/2016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1211678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071D6-0909-4314-9506-D4E9818B3303}" type="datetimeFigureOut">
              <a:rPr lang="es-ES" smtClean="0"/>
              <a:pPr/>
              <a:t>29/03/2016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44238-953C-46C1-9C36-B8D93BDD0A81}" type="slidenum">
              <a:rPr lang="es-ES" smtClean="0"/>
              <a:pPr/>
              <a:t>‹#›</a:t>
            </a:fld>
            <a:endParaRPr lang="es-ES"/>
          </a:p>
        </p:txBody>
      </p:sp>
    </p:spTree>
    <p:extLst>
      <p:ext uri="{BB962C8B-B14F-4D97-AF65-F5344CB8AC3E}">
        <p14:creationId xmlns:p14="http://schemas.microsoft.com/office/powerpoint/2010/main" xmlns="" val="2448631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355976" y="44624"/>
            <a:ext cx="4608512" cy="3046988"/>
          </a:xfrm>
          <a:prstGeom prst="rect">
            <a:avLst/>
          </a:prstGeom>
          <a:noFill/>
        </p:spPr>
        <p:txBody>
          <a:bodyPr wrap="square" rtlCol="0">
            <a:spAutoFit/>
            <a:scene3d>
              <a:camera prst="orthographicFront"/>
              <a:lightRig rig="brightRoom" dir="tl"/>
            </a:scene3d>
            <a:sp3d contourW="12700">
              <a:bevelT w="25400" h="25400"/>
              <a:contourClr>
                <a:schemeClr val="accent6">
                  <a:shade val="73000"/>
                </a:schemeClr>
              </a:contourClr>
            </a:sp3d>
          </a:bodyPr>
          <a:lstStyle/>
          <a:p>
            <a:pPr algn="ctr"/>
            <a:r>
              <a:rPr lang="ro-RO" sz="9600" b="1" smtClean="0">
                <a:ln w="11430"/>
                <a:gradFill>
                  <a:gsLst>
                    <a:gs pos="0">
                      <a:srgbClr val="7D5A2B"/>
                    </a:gs>
                    <a:gs pos="25000">
                      <a:srgbClr val="A17338"/>
                    </a:gs>
                    <a:gs pos="50000">
                      <a:srgbClr val="C18543"/>
                    </a:gs>
                    <a:gs pos="75000">
                      <a:srgbClr val="BB803E"/>
                    </a:gs>
                    <a:gs pos="100000">
                      <a:srgbClr val="C79155"/>
                    </a:gs>
                  </a:gsLst>
                  <a:lin ang="5400000"/>
                </a:gradFill>
                <a:effectLst>
                  <a:outerShdw blurRad="80000" dist="40000" dir="5040000" algn="tl">
                    <a:srgbClr val="000000">
                      <a:alpha val="58000"/>
                    </a:srgbClr>
                  </a:outerShdw>
                </a:effectLst>
              </a:rPr>
              <a:t>FIUL </a:t>
            </a:r>
            <a:r>
              <a:rPr lang="ro-RO" sz="9600" b="1" smtClean="0">
                <a:ln w="11430"/>
                <a:gradFill>
                  <a:gsLst>
                    <a:gs pos="0">
                      <a:srgbClr val="7D5A2B"/>
                    </a:gs>
                    <a:gs pos="25000">
                      <a:srgbClr val="A17338"/>
                    </a:gs>
                    <a:gs pos="50000">
                      <a:srgbClr val="C18543"/>
                    </a:gs>
                    <a:gs pos="75000">
                      <a:srgbClr val="BB803E"/>
                    </a:gs>
                    <a:gs pos="100000">
                      <a:srgbClr val="C79155"/>
                    </a:gs>
                  </a:gsLst>
                  <a:lin ang="5400000"/>
                </a:gradFill>
                <a:effectLst>
                  <a:outerShdw blurRad="80000" dist="40000" dir="5040000" algn="tl">
                    <a:srgbClr val="000000">
                      <a:alpha val="58000"/>
                    </a:srgbClr>
                  </a:outerShdw>
                </a:effectLst>
              </a:rPr>
              <a:t>LUI </a:t>
            </a:r>
            <a:r>
              <a:rPr lang="ro-RO" sz="9600" b="1" smtClean="0">
                <a:ln w="11430"/>
                <a:gradFill>
                  <a:gsLst>
                    <a:gs pos="0">
                      <a:srgbClr val="7D5A2B"/>
                    </a:gs>
                    <a:gs pos="25000">
                      <a:srgbClr val="A17338"/>
                    </a:gs>
                    <a:gs pos="50000">
                      <a:srgbClr val="C18543"/>
                    </a:gs>
                    <a:gs pos="75000">
                      <a:srgbClr val="BB803E"/>
                    </a:gs>
                    <a:gs pos="100000">
                      <a:srgbClr val="C79155"/>
                    </a:gs>
                  </a:gsLst>
                  <a:lin ang="5400000"/>
                </a:gradFill>
                <a:effectLst>
                  <a:outerShdw blurRad="80000" dist="40000" dir="5040000" algn="tl">
                    <a:srgbClr val="000000">
                      <a:alpha val="58000"/>
                    </a:srgbClr>
                  </a:outerShdw>
                </a:effectLst>
              </a:rPr>
              <a:t>DAVID</a:t>
            </a:r>
            <a:endParaRPr lang="ro-RO" sz="9600" b="1">
              <a:ln w="11430"/>
              <a:gradFill>
                <a:gsLst>
                  <a:gs pos="0">
                    <a:srgbClr val="7D5A2B"/>
                  </a:gs>
                  <a:gs pos="25000">
                    <a:srgbClr val="A17338"/>
                  </a:gs>
                  <a:gs pos="50000">
                    <a:srgbClr val="C18543"/>
                  </a:gs>
                  <a:gs pos="75000">
                    <a:srgbClr val="BB803E"/>
                  </a:gs>
                  <a:gs pos="100000">
                    <a:srgbClr val="C79155"/>
                  </a:gs>
                </a:gsLst>
                <a:lin ang="5400000"/>
              </a:gradFill>
              <a:effectLst>
                <a:outerShdw blurRad="80000" dist="40000" dir="5040000" algn="tl">
                  <a:srgbClr val="000000">
                    <a:alpha val="58000"/>
                  </a:srgbClr>
                </a:outerShdw>
              </a:effectLst>
            </a:endParaRPr>
          </a:p>
        </p:txBody>
      </p:sp>
      <p:sp>
        <p:nvSpPr>
          <p:cNvPr id="5" name="4 CuadroTexto"/>
          <p:cNvSpPr txBox="1"/>
          <p:nvPr/>
        </p:nvSpPr>
        <p:spPr>
          <a:xfrm>
            <a:off x="3707904" y="6483462"/>
            <a:ext cx="3071162" cy="369332"/>
          </a:xfrm>
          <a:prstGeom prst="rect">
            <a:avLst/>
          </a:prstGeom>
          <a:noFill/>
        </p:spPr>
        <p:txBody>
          <a:bodyPr wrap="none" rtlCol="0">
            <a:spAutoFit/>
          </a:bodyPr>
          <a:lstStyle/>
          <a:p>
            <a:r>
              <a:rPr lang="ro-RO" b="1" smtClean="0"/>
              <a:t>Studiul </a:t>
            </a:r>
            <a:r>
              <a:rPr lang="ro-RO" b="1" smtClean="0"/>
              <a:t>1 </a:t>
            </a:r>
            <a:r>
              <a:rPr lang="ro-RO" b="1" smtClean="0"/>
              <a:t>pentru </a:t>
            </a:r>
            <a:r>
              <a:rPr lang="ro-RO" b="1" smtClean="0"/>
              <a:t>2 </a:t>
            </a:r>
            <a:r>
              <a:rPr lang="ro-RO" b="1" smtClean="0"/>
              <a:t>aprilie </a:t>
            </a:r>
            <a:r>
              <a:rPr lang="ro-RO" b="1" smtClean="0"/>
              <a:t>2016</a:t>
            </a:r>
            <a:endParaRPr lang="ro-RO" b="1"/>
          </a:p>
        </p:txBody>
      </p:sp>
    </p:spTree>
    <p:extLst>
      <p:ext uri="{BB962C8B-B14F-4D97-AF65-F5344CB8AC3E}">
        <p14:creationId xmlns:p14="http://schemas.microsoft.com/office/powerpoint/2010/main" xmlns="" val="125483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098" name="Picture 2" descr="\\SERGIO\Dibujos\Mateo\Matthew0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925775"/>
            <a:ext cx="9144000" cy="593222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3 Grupo"/>
          <p:cNvGrpSpPr/>
          <p:nvPr/>
        </p:nvGrpSpPr>
        <p:grpSpPr>
          <a:xfrm>
            <a:off x="251513" y="44624"/>
            <a:ext cx="8568959" cy="1023004"/>
            <a:chOff x="216020" y="83"/>
            <a:chExt cx="8568959" cy="1023004"/>
          </a:xfrm>
        </p:grpSpPr>
        <p:sp>
          <p:nvSpPr>
            <p:cNvPr id="5" name="4 Rectángulo redondeado"/>
            <p:cNvSpPr/>
            <p:nvPr/>
          </p:nvSpPr>
          <p:spPr>
            <a:xfrm>
              <a:off x="216020" y="83"/>
              <a:ext cx="8568959" cy="102300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5 Rectángulo"/>
            <p:cNvSpPr/>
            <p:nvPr/>
          </p:nvSpPr>
          <p:spPr>
            <a:xfrm>
              <a:off x="245983" y="30046"/>
              <a:ext cx="8509033" cy="963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ro-RO" sz="3100" b="1" kern="1200" smtClean="0"/>
                <a:t>Când a scris evanghelia, Matei a vrut să </a:t>
              </a:r>
              <a:r>
                <a:rPr lang="ro-RO" sz="3100" b="1" kern="1200" smtClean="0"/>
                <a:t>ne </a:t>
              </a:r>
              <a:r>
                <a:rPr lang="ro-RO" sz="3100" b="1" kern="1200" smtClean="0"/>
                <a:t>arate:</a:t>
              </a:r>
              <a:endParaRPr lang="ro-RO" sz="3100" kern="1200"/>
            </a:p>
          </p:txBody>
        </p:sp>
      </p:grpSp>
    </p:spTree>
    <p:extLst>
      <p:ext uri="{BB962C8B-B14F-4D97-AF65-F5344CB8AC3E}">
        <p14:creationId xmlns:p14="http://schemas.microsoft.com/office/powerpoint/2010/main" xmlns="" val="2072881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098" name="Picture 2" descr="\\SERGIO\Dibujos\Mateo\Matthew0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925775"/>
            <a:ext cx="9144000" cy="593222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6 Diagrama"/>
          <p:cNvGraphicFramePr/>
          <p:nvPr>
            <p:extLst>
              <p:ext uri="{D42A27DB-BD31-4B8C-83A1-F6EECF244321}">
                <p14:modId xmlns:p14="http://schemas.microsoft.com/office/powerpoint/2010/main" xmlns="" val="1640517714"/>
              </p:ext>
            </p:extLst>
          </p:nvPr>
        </p:nvGraphicFramePr>
        <p:xfrm>
          <a:off x="35496" y="44624"/>
          <a:ext cx="9001000" cy="681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50722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58E50F42-F6A8-4C9A-B744-8C961C7198FB}"/>
                                            </p:graphicEl>
                                          </p:spTgt>
                                        </p:tgtEl>
                                        <p:attrNameLst>
                                          <p:attrName>style.visibility</p:attrName>
                                        </p:attrNameLst>
                                      </p:cBhvr>
                                      <p:to>
                                        <p:strVal val="visible"/>
                                      </p:to>
                                    </p:set>
                                    <p:animEffect transition="in" filter="wipe(left)">
                                      <p:cBhvr>
                                        <p:cTn id="7" dur="500"/>
                                        <p:tgtEl>
                                          <p:spTgt spid="7">
                                            <p:graphicEl>
                                              <a:dgm id="{58E50F42-F6A8-4C9A-B744-8C961C7198F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graphicEl>
                                              <a:dgm id="{E846E8AA-74E7-4607-B4E7-79961962F392}"/>
                                            </p:graphicEl>
                                          </p:spTgt>
                                        </p:tgtEl>
                                        <p:attrNameLst>
                                          <p:attrName>style.visibility</p:attrName>
                                        </p:attrNameLst>
                                      </p:cBhvr>
                                      <p:to>
                                        <p:strVal val="visible"/>
                                      </p:to>
                                    </p:set>
                                    <p:animEffect transition="in" filter="wipe(left)">
                                      <p:cBhvr>
                                        <p:cTn id="10" dur="500"/>
                                        <p:tgtEl>
                                          <p:spTgt spid="7">
                                            <p:graphicEl>
                                              <a:dgm id="{E846E8AA-74E7-4607-B4E7-79961962F3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dgm id="{EDF17166-2131-49C9-8C40-E72C7056C02E}"/>
                                            </p:graphicEl>
                                          </p:spTgt>
                                        </p:tgtEl>
                                        <p:attrNameLst>
                                          <p:attrName>style.visibility</p:attrName>
                                        </p:attrNameLst>
                                      </p:cBhvr>
                                      <p:to>
                                        <p:strVal val="visible"/>
                                      </p:to>
                                    </p:set>
                                    <p:animEffect transition="in" filter="wipe(left)">
                                      <p:cBhvr>
                                        <p:cTn id="15" dur="500"/>
                                        <p:tgtEl>
                                          <p:spTgt spid="7">
                                            <p:graphicEl>
                                              <a:dgm id="{EDF17166-2131-49C9-8C40-E72C7056C02E}"/>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318F63DD-9B26-4CEA-A856-0C4B52C9A682}"/>
                                            </p:graphicEl>
                                          </p:spTgt>
                                        </p:tgtEl>
                                        <p:attrNameLst>
                                          <p:attrName>style.visibility</p:attrName>
                                        </p:attrNameLst>
                                      </p:cBhvr>
                                      <p:to>
                                        <p:strVal val="visible"/>
                                      </p:to>
                                    </p:set>
                                    <p:animEffect transition="in" filter="wipe(left)">
                                      <p:cBhvr>
                                        <p:cTn id="18" dur="500"/>
                                        <p:tgtEl>
                                          <p:spTgt spid="7">
                                            <p:graphicEl>
                                              <a:dgm id="{318F63DD-9B26-4CEA-A856-0C4B52C9A68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graphicEl>
                                              <a:dgm id="{7D3F9C1D-801A-4631-A1E2-0315DDC29B97}"/>
                                            </p:graphicEl>
                                          </p:spTgt>
                                        </p:tgtEl>
                                        <p:attrNameLst>
                                          <p:attrName>style.visibility</p:attrName>
                                        </p:attrNameLst>
                                      </p:cBhvr>
                                      <p:to>
                                        <p:strVal val="visible"/>
                                      </p:to>
                                    </p:set>
                                    <p:animEffect transition="in" filter="wipe(left)">
                                      <p:cBhvr>
                                        <p:cTn id="23" dur="500"/>
                                        <p:tgtEl>
                                          <p:spTgt spid="7">
                                            <p:graphicEl>
                                              <a:dgm id="{7D3F9C1D-801A-4631-A1E2-0315DDC29B97}"/>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graphicEl>
                                              <a:dgm id="{9DD08F75-D49D-443B-A55D-7E7E37901D7C}"/>
                                            </p:graphicEl>
                                          </p:spTgt>
                                        </p:tgtEl>
                                        <p:attrNameLst>
                                          <p:attrName>style.visibility</p:attrName>
                                        </p:attrNameLst>
                                      </p:cBhvr>
                                      <p:to>
                                        <p:strVal val="visible"/>
                                      </p:to>
                                    </p:set>
                                    <p:animEffect transition="in" filter="wipe(left)">
                                      <p:cBhvr>
                                        <p:cTn id="26" dur="500"/>
                                        <p:tgtEl>
                                          <p:spTgt spid="7">
                                            <p:graphicEl>
                                              <a:dgm id="{9DD08F75-D49D-443B-A55D-7E7E37901D7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23D39600-5B76-46AD-A76C-2DF398135CAB}"/>
                                            </p:graphicEl>
                                          </p:spTgt>
                                        </p:tgtEl>
                                        <p:attrNameLst>
                                          <p:attrName>style.visibility</p:attrName>
                                        </p:attrNameLst>
                                      </p:cBhvr>
                                      <p:to>
                                        <p:strVal val="visible"/>
                                      </p:to>
                                    </p:set>
                                    <p:animEffect transition="in" filter="wipe(left)">
                                      <p:cBhvr>
                                        <p:cTn id="31" dur="500"/>
                                        <p:tgtEl>
                                          <p:spTgt spid="7">
                                            <p:graphicEl>
                                              <a:dgm id="{23D39600-5B76-46AD-A76C-2DF398135CAB}"/>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C9C10ADC-12EF-4F7A-A4CD-AB8CAD7264EB}"/>
                                            </p:graphicEl>
                                          </p:spTgt>
                                        </p:tgtEl>
                                        <p:attrNameLst>
                                          <p:attrName>style.visibility</p:attrName>
                                        </p:attrNameLst>
                                      </p:cBhvr>
                                      <p:to>
                                        <p:strVal val="visible"/>
                                      </p:to>
                                    </p:set>
                                    <p:animEffect transition="in" filter="wipe(left)">
                                      <p:cBhvr>
                                        <p:cTn id="34" dur="500"/>
                                        <p:tgtEl>
                                          <p:spTgt spid="7">
                                            <p:graphicEl>
                                              <a:dgm id="{C9C10ADC-12EF-4F7A-A4CD-AB8CAD7264E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dgm id="{F4800426-7152-4512-9135-B90F43FE70CE}"/>
                                            </p:graphicEl>
                                          </p:spTgt>
                                        </p:tgtEl>
                                        <p:attrNameLst>
                                          <p:attrName>style.visibility</p:attrName>
                                        </p:attrNameLst>
                                      </p:cBhvr>
                                      <p:to>
                                        <p:strVal val="visible"/>
                                      </p:to>
                                    </p:set>
                                    <p:animEffect transition="in" filter="wipe(left)">
                                      <p:cBhvr>
                                        <p:cTn id="39" dur="500"/>
                                        <p:tgtEl>
                                          <p:spTgt spid="7">
                                            <p:graphicEl>
                                              <a:dgm id="{F4800426-7152-4512-9135-B90F43FE70CE}"/>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787707B9-39EE-462F-89E5-95ECEC4B702B}"/>
                                            </p:graphicEl>
                                          </p:spTgt>
                                        </p:tgtEl>
                                        <p:attrNameLst>
                                          <p:attrName>style.visibility</p:attrName>
                                        </p:attrNameLst>
                                      </p:cBhvr>
                                      <p:to>
                                        <p:strVal val="visible"/>
                                      </p:to>
                                    </p:set>
                                    <p:animEffect transition="in" filter="wipe(left)">
                                      <p:cBhvr>
                                        <p:cTn id="42" dur="500"/>
                                        <p:tgtEl>
                                          <p:spTgt spid="7">
                                            <p:graphicEl>
                                              <a:dgm id="{787707B9-39EE-462F-89E5-95ECEC4B70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descr="\\SERGIO\Dibujos\Isaias\Isaias.bmp"/>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156176" y="2980896"/>
            <a:ext cx="2808312" cy="216261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1029" name="Picture 5" descr="\\SERGIO\Dibujos\Jesus\Crucifixion\Christ1A2-2.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678018" y="2947150"/>
            <a:ext cx="1190126" cy="2131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0" y="2370"/>
            <a:ext cx="9144000" cy="769441"/>
          </a:xfrm>
          <a:prstGeom prst="rect">
            <a:avLst/>
          </a:prstGeom>
        </p:spPr>
        <p:txBody>
          <a:bodyPr wrap="square">
            <a:spAutoFit/>
          </a:bodyPr>
          <a:lstStyle/>
          <a:p>
            <a:pPr algn="ctr"/>
            <a:r>
              <a:rPr lang="ro-RO" sz="4400" smtClean="0">
                <a:ln w="10160">
                  <a:solidFill>
                    <a:schemeClr val="accent1"/>
                  </a:solidFill>
                  <a:prstDash val="solid"/>
                </a:ln>
                <a:solidFill>
                  <a:srgbClr val="FFFFFF"/>
                </a:solidFill>
                <a:effectLst>
                  <a:outerShdw blurRad="38100" dist="32000" dir="5400000" algn="tl">
                    <a:srgbClr val="000000">
                      <a:alpha val="30000"/>
                    </a:srgbClr>
                  </a:outerShdw>
                </a:effectLst>
              </a:rPr>
              <a:t>FIUL </a:t>
            </a:r>
            <a:r>
              <a:rPr lang="ro-RO" sz="4400" smtClean="0">
                <a:ln w="10160">
                  <a:solidFill>
                    <a:schemeClr val="accent1"/>
                  </a:solidFill>
                  <a:prstDash val="solid"/>
                </a:ln>
                <a:solidFill>
                  <a:srgbClr val="FFFFFF"/>
                </a:solidFill>
                <a:effectLst>
                  <a:outerShdw blurRad="38100" dist="32000" dir="5400000" algn="tl">
                    <a:srgbClr val="000000">
                      <a:alpha val="30000"/>
                    </a:srgbClr>
                  </a:outerShdw>
                </a:effectLst>
              </a:rPr>
              <a:t>LUI </a:t>
            </a:r>
            <a:r>
              <a:rPr lang="ro-RO" sz="4400" smtClean="0">
                <a:ln w="10160">
                  <a:solidFill>
                    <a:schemeClr val="accent1"/>
                  </a:solidFill>
                  <a:prstDash val="solid"/>
                </a:ln>
                <a:solidFill>
                  <a:srgbClr val="FFFFFF"/>
                </a:solidFill>
                <a:effectLst>
                  <a:outerShdw blurRad="38100" dist="32000" dir="5400000" algn="tl">
                    <a:srgbClr val="000000">
                      <a:alpha val="30000"/>
                    </a:srgbClr>
                  </a:outerShdw>
                </a:effectLst>
              </a:rPr>
              <a:t>DUMNEZEU</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(Ioan</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1:1-3</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Evrei</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1:1-3</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Mica</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o-RO" sz="2400" smtClean="0">
                <a:ln w="10160">
                  <a:solidFill>
                    <a:schemeClr val="accent1"/>
                  </a:solidFill>
                  <a:prstDash val="solid"/>
                </a:ln>
                <a:solidFill>
                  <a:srgbClr val="FFFFFF"/>
                </a:solidFill>
                <a:effectLst>
                  <a:outerShdw blurRad="38100" dist="32000" dir="5400000" algn="tl">
                    <a:srgbClr val="000000">
                      <a:alpha val="30000"/>
                    </a:srgbClr>
                  </a:outerShdw>
                </a:effectLst>
              </a:rPr>
              <a:t>5:2)</a:t>
            </a:r>
            <a:endParaRPr lang="ro-RO" sz="240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3 Rectángulo"/>
          <p:cNvSpPr/>
          <p:nvPr/>
        </p:nvSpPr>
        <p:spPr>
          <a:xfrm>
            <a:off x="85978" y="692696"/>
            <a:ext cx="2883602" cy="1374735"/>
          </a:xfrm>
          <a:prstGeom prst="rect">
            <a:avLst/>
          </a:prstGeom>
        </p:spPr>
        <p:txBody>
          <a:bodyPr wrap="square">
            <a:spAutoFit/>
          </a:bodyPr>
          <a:lstStyle/>
          <a:p>
            <a:pPr>
              <a:lnSpc>
                <a:spcPts val="2000"/>
              </a:lnSpc>
            </a:pPr>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«La început era Cuvântul, şi Cuvântul era cu Dumnezeu, şi Cuvântul era Dumnezeu» </a:t>
            </a:r>
            <a:r>
              <a:rPr lang="ro-RO" sz="1400"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(Ioan 1:</a:t>
            </a:r>
            <a:r>
              <a:rPr lang="ro-RO" sz="1400" b="1" dirty="0" err="1" smtClean="0">
                <a:solidFill>
                  <a:schemeClr val="tx2">
                    <a:lumMod val="20000"/>
                    <a:lumOff val="80000"/>
                  </a:schemeClr>
                </a:solidFill>
                <a:effectLst>
                  <a:outerShdw blurRad="50800" dist="50800" dir="5400000" algn="ctr" rotWithShape="0">
                    <a:schemeClr val="tx1"/>
                  </a:outerShdw>
                </a:effectLst>
                <a:latin typeface="Comic Sans MS" pitchFamily="66" charset="0"/>
              </a:rPr>
              <a:t>1</a:t>
            </a:r>
            <a:r>
              <a:rPr lang="ro-RO" sz="1400"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a:t>
            </a:r>
            <a:endParaRPr lang="ro-RO" sz="1400" b="1" dirty="0">
              <a:solidFill>
                <a:schemeClr val="tx2">
                  <a:lumMod val="20000"/>
                  <a:lumOff val="80000"/>
                </a:schemeClr>
              </a:solidFill>
              <a:effectLst>
                <a:outerShdw blurRad="50800" dist="50800" dir="5400000" algn="ctr" rotWithShape="0">
                  <a:schemeClr val="tx1"/>
                </a:outerShdw>
              </a:effectLst>
              <a:latin typeface="Comic Sans MS" pitchFamily="66" charset="0"/>
            </a:endParaRPr>
          </a:p>
        </p:txBody>
      </p:sp>
      <p:sp>
        <p:nvSpPr>
          <p:cNvPr id="5" name="4 Rectángulo"/>
          <p:cNvSpPr/>
          <p:nvPr/>
        </p:nvSpPr>
        <p:spPr>
          <a:xfrm>
            <a:off x="3139153" y="692697"/>
            <a:ext cx="2953320" cy="1200329"/>
          </a:xfrm>
          <a:prstGeom prst="rect">
            <a:avLst/>
          </a:prstGeom>
        </p:spPr>
        <p:txBody>
          <a:bodyPr wrap="square">
            <a:spAutoFit/>
          </a:bodyPr>
          <a:lstStyle/>
          <a:p>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«a </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făcut </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și </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veacurile</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 </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și</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 care ţine toate lucrurile cu </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Cuvântul</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 puterii </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Lui</a:t>
            </a:r>
            <a:r>
              <a:rPr lang="ro-RO" b="1" smtClean="0">
                <a:solidFill>
                  <a:schemeClr val="tx2">
                    <a:lumMod val="20000"/>
                    <a:lumOff val="80000"/>
                  </a:schemeClr>
                </a:solidFill>
                <a:effectLst>
                  <a:outerShdw blurRad="50800" dist="50800" dir="5400000" algn="ctr" rotWithShape="0">
                    <a:schemeClr val="tx1"/>
                  </a:outerShdw>
                </a:effectLst>
                <a:latin typeface="Comic Sans MS" pitchFamily="66" charset="0"/>
              </a:rPr>
              <a:t>» </a:t>
            </a:r>
            <a:r>
              <a:rPr lang="ro-RO" sz="1400" b="1" smtClean="0">
                <a:solidFill>
                  <a:schemeClr val="tx2">
                    <a:lumMod val="20000"/>
                    <a:lumOff val="80000"/>
                  </a:schemeClr>
                </a:solidFill>
                <a:effectLst>
                  <a:outerShdw blurRad="50800" dist="50800" dir="5400000" algn="ctr" rotWithShape="0">
                    <a:schemeClr val="tx1"/>
                  </a:outerShdw>
                </a:effectLst>
                <a:latin typeface="Comic Sans MS" pitchFamily="66" charset="0"/>
              </a:rPr>
              <a:t>(</a:t>
            </a:r>
            <a:r>
              <a:rPr lang="ro-RO" sz="1400" b="1" smtClean="0">
                <a:solidFill>
                  <a:schemeClr val="tx2">
                    <a:lumMod val="20000"/>
                    <a:lumOff val="80000"/>
                  </a:schemeClr>
                </a:solidFill>
                <a:effectLst>
                  <a:outerShdw blurRad="50800" dist="50800" dir="5400000" algn="ctr" rotWithShape="0">
                    <a:schemeClr val="tx1"/>
                  </a:outerShdw>
                </a:effectLst>
                <a:latin typeface="Comic Sans MS" pitchFamily="66" charset="0"/>
              </a:rPr>
              <a:t>Evrei</a:t>
            </a:r>
            <a:r>
              <a:rPr lang="ro-RO" sz="1400" b="1" smtClean="0">
                <a:solidFill>
                  <a:schemeClr val="tx2">
                    <a:lumMod val="20000"/>
                    <a:lumOff val="80000"/>
                  </a:schemeClr>
                </a:solidFill>
                <a:effectLst>
                  <a:outerShdw blurRad="50800" dist="50800" dir="5400000" algn="ctr" rotWithShape="0">
                    <a:schemeClr val="tx1"/>
                  </a:outerShdw>
                </a:effectLst>
                <a:latin typeface="Comic Sans MS" pitchFamily="66" charset="0"/>
              </a:rPr>
              <a:t> </a:t>
            </a:r>
            <a:r>
              <a:rPr lang="ro-RO" sz="1400" b="1" smtClean="0">
                <a:solidFill>
                  <a:schemeClr val="tx2">
                    <a:lumMod val="20000"/>
                    <a:lumOff val="80000"/>
                  </a:schemeClr>
                </a:solidFill>
                <a:effectLst>
                  <a:outerShdw blurRad="50800" dist="50800" dir="5400000" algn="ctr" rotWithShape="0">
                    <a:schemeClr val="tx1"/>
                  </a:outerShdw>
                </a:effectLst>
                <a:latin typeface="Comic Sans MS" pitchFamily="66" charset="0"/>
              </a:rPr>
              <a:t>1:2-3)</a:t>
            </a:r>
            <a:endParaRPr lang="ro-RO" sz="1400" b="1">
              <a:solidFill>
                <a:schemeClr val="tx2">
                  <a:lumMod val="20000"/>
                  <a:lumOff val="80000"/>
                </a:schemeClr>
              </a:solidFill>
              <a:effectLst>
                <a:outerShdw blurRad="50800" dist="50800" dir="5400000" algn="ctr" rotWithShape="0">
                  <a:schemeClr val="tx1"/>
                </a:outerShdw>
              </a:effectLst>
              <a:latin typeface="Comic Sans MS" pitchFamily="66" charset="0"/>
            </a:endParaRPr>
          </a:p>
        </p:txBody>
      </p:sp>
      <p:sp>
        <p:nvSpPr>
          <p:cNvPr id="6" name="5 Rectángulo"/>
          <p:cNvSpPr/>
          <p:nvPr/>
        </p:nvSpPr>
        <p:spPr>
          <a:xfrm>
            <a:off x="6120680" y="723475"/>
            <a:ext cx="2915816" cy="1200329"/>
          </a:xfrm>
          <a:prstGeom prst="rect">
            <a:avLst/>
          </a:prstGeom>
        </p:spPr>
        <p:txBody>
          <a:bodyPr wrap="square">
            <a:spAutoFit/>
          </a:bodyPr>
          <a:lstStyle/>
          <a:p>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«şi a cărui obârşie se suie până în vremuri străvechi, până în zilele veciniciei.» </a:t>
            </a:r>
            <a:r>
              <a:rPr lang="ro-RO" sz="1400"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(Mica 5:2)</a:t>
            </a:r>
            <a:endParaRPr lang="ro-RO" b="1" dirty="0">
              <a:solidFill>
                <a:schemeClr val="tx2">
                  <a:lumMod val="20000"/>
                  <a:lumOff val="80000"/>
                </a:schemeClr>
              </a:solidFill>
              <a:effectLst>
                <a:outerShdw blurRad="50800" dist="50800" dir="5400000" algn="ctr" rotWithShape="0">
                  <a:schemeClr val="tx1"/>
                </a:outerShdw>
              </a:effectLst>
              <a:latin typeface="Comic Sans MS" pitchFamily="66" charset="0"/>
            </a:endParaRPr>
          </a:p>
        </p:txBody>
      </p:sp>
      <p:sp>
        <p:nvSpPr>
          <p:cNvPr id="7" name="6 Rectángulo"/>
          <p:cNvSpPr/>
          <p:nvPr/>
        </p:nvSpPr>
        <p:spPr>
          <a:xfrm>
            <a:off x="251520" y="2028303"/>
            <a:ext cx="8703030" cy="900631"/>
          </a:xfrm>
          <a:prstGeom prst="rect">
            <a:avLst/>
          </a:prstGeom>
        </p:spPr>
        <p:txBody>
          <a:bodyPr wrap="square">
            <a:spAutoFit/>
          </a:bodyPr>
          <a:lstStyle/>
          <a:p>
            <a:pPr>
              <a:lnSpc>
                <a:spcPts val="2100"/>
              </a:lnSpc>
              <a:spcBef>
                <a:spcPts val="600"/>
              </a:spcBef>
            </a:pPr>
            <a:r>
              <a:rPr lang="ro-RO" sz="2000" b="1" dirty="0" smtClean="0">
                <a:solidFill>
                  <a:schemeClr val="bg1"/>
                </a:solidFill>
                <a:effectLst>
                  <a:outerShdw blurRad="50800" dist="50800" dir="5400000" algn="ctr" rotWithShape="0">
                    <a:schemeClr val="tx1"/>
                  </a:outerShdw>
                </a:effectLst>
                <a:latin typeface="Calibri" pitchFamily="34" charset="0"/>
              </a:rPr>
              <a:t>Vechiul Testament a început cu o carte despre crearea lumii, iar Evanghelia după Matei (şi Noul Testament) începe cu o carte despre Creatorul Însuși și despre lucrarea de răscumpărare pe care doar Creatorul o putea realiza.</a:t>
            </a:r>
            <a:endParaRPr lang="ro-RO" sz="2000" b="1" dirty="0" smtClean="0">
              <a:solidFill>
                <a:schemeClr val="bg1"/>
              </a:solidFill>
              <a:effectLst>
                <a:outerShdw blurRad="50800" dist="50800" dir="5400000" algn="ctr" rotWithShape="0">
                  <a:schemeClr val="tx1"/>
                </a:outerShdw>
              </a:effectLst>
              <a:latin typeface="Calibri" pitchFamily="34" charset="0"/>
            </a:endParaRPr>
          </a:p>
        </p:txBody>
      </p:sp>
      <p:sp>
        <p:nvSpPr>
          <p:cNvPr id="2" name="1 Rectángulo"/>
          <p:cNvSpPr/>
          <p:nvPr/>
        </p:nvSpPr>
        <p:spPr>
          <a:xfrm>
            <a:off x="4499992" y="5212172"/>
            <a:ext cx="4464496" cy="1502976"/>
          </a:xfrm>
          <a:prstGeom prst="rect">
            <a:avLst/>
          </a:prstGeom>
        </p:spPr>
        <p:txBody>
          <a:bodyPr wrap="square">
            <a:spAutoFit/>
          </a:bodyPr>
          <a:lstStyle/>
          <a:p>
            <a:pPr lvl="0">
              <a:lnSpc>
                <a:spcPts val="2200"/>
              </a:lnSpc>
              <a:spcBef>
                <a:spcPts val="600"/>
              </a:spcBef>
            </a:pPr>
            <a:r>
              <a:rPr lang="ro-RO" sz="2000" b="1" dirty="0" smtClean="0">
                <a:solidFill>
                  <a:schemeClr val="bg1"/>
                </a:solidFill>
                <a:effectLst>
                  <a:outerShdw blurRad="50800" dist="50800" dir="5400000" algn="ctr" rotWithShape="0">
                    <a:schemeClr val="tx1"/>
                  </a:outerShdw>
                </a:effectLst>
              </a:rPr>
              <a:t>În timp ce Ioan își începe evanghelia înălțând divinitatea lui Isus, Matei o face înălțând umanitatea acestuia: Isus este Mesia proclamat de profeții </a:t>
            </a:r>
            <a:r>
              <a:rPr lang="ro-RO" sz="2000" b="1" dirty="0" smtClean="0">
                <a:solidFill>
                  <a:schemeClr val="bg1"/>
                </a:solidFill>
                <a:effectLst>
                  <a:outerShdw blurRad="50800" dist="50800" dir="5400000" algn="ctr" rotWithShape="0">
                    <a:schemeClr val="tx1"/>
                  </a:outerShdw>
                </a:effectLst>
              </a:rPr>
              <a:t>(Matei 1:23; 2:6, 18, 23).</a:t>
            </a:r>
            <a:endParaRPr lang="ro-RO" sz="2000"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4159015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fade">
                                      <p:cBhvr>
                                        <p:cTn id="33" dur="1000"/>
                                        <p:tgtEl>
                                          <p:spTgt spid="1029"/>
                                        </p:tgtEl>
                                      </p:cBhvr>
                                    </p:animEffect>
                                    <p:anim calcmode="lin" valueType="num">
                                      <p:cBhvr>
                                        <p:cTn id="34" dur="1000" fill="hold"/>
                                        <p:tgtEl>
                                          <p:spTgt spid="1029"/>
                                        </p:tgtEl>
                                        <p:attrNameLst>
                                          <p:attrName>ppt_x</p:attrName>
                                        </p:attrNameLst>
                                      </p:cBhvr>
                                      <p:tavLst>
                                        <p:tav tm="0">
                                          <p:val>
                                            <p:strVal val="#ppt_x"/>
                                          </p:val>
                                        </p:tav>
                                        <p:tav tm="100000">
                                          <p:val>
                                            <p:strVal val="#ppt_x"/>
                                          </p:val>
                                        </p:tav>
                                      </p:tavLst>
                                    </p:anim>
                                    <p:anim calcmode="lin" valueType="num">
                                      <p:cBhvr>
                                        <p:cTn id="35" dur="900" decel="100000" fill="hold"/>
                                        <p:tgtEl>
                                          <p:spTgt spid="10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fade">
                                      <p:cBhvr>
                                        <p:cTn id="41" dur="1000"/>
                                        <p:tgtEl>
                                          <p:spTgt spid="1027"/>
                                        </p:tgtEl>
                                      </p:cBhvr>
                                    </p:animEffect>
                                    <p:anim calcmode="lin" valueType="num">
                                      <p:cBhvr>
                                        <p:cTn id="42" dur="1000" fill="hold"/>
                                        <p:tgtEl>
                                          <p:spTgt spid="1027"/>
                                        </p:tgtEl>
                                        <p:attrNameLst>
                                          <p:attrName>ppt_x</p:attrName>
                                        </p:attrNameLst>
                                      </p:cBhvr>
                                      <p:tavLst>
                                        <p:tav tm="0">
                                          <p:val>
                                            <p:strVal val="#ppt_x"/>
                                          </p:val>
                                        </p:tav>
                                        <p:tav tm="100000">
                                          <p:val>
                                            <p:strVal val="#ppt_x"/>
                                          </p:val>
                                        </p:tav>
                                      </p:tavLst>
                                    </p:anim>
                                    <p:anim calcmode="lin" valueType="num">
                                      <p:cBhvr>
                                        <p:cTn id="43" dur="900" decel="100000" fill="hold"/>
                                        <p:tgtEl>
                                          <p:spTgt spid="102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900" decel="100000" fill="hold"/>
                                        <p:tgtEl>
                                          <p:spTgt spid="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86618"/>
            <a:ext cx="8820472" cy="923330"/>
          </a:xfrm>
          <a:prstGeom prst="rect">
            <a:avLst/>
          </a:prstGeom>
        </p:spPr>
        <p:txBody>
          <a:bodyPr wrap="square">
            <a:spAutoFit/>
          </a:bodyPr>
          <a:lstStyle/>
          <a:p>
            <a:pPr algn="ctr"/>
            <a:r>
              <a:rPr lang="ro-RO" sz="5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FIUL </a:t>
            </a:r>
            <a:r>
              <a:rPr lang="ro-RO" sz="5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LUI </a:t>
            </a:r>
            <a:r>
              <a:rPr lang="ro-RO" sz="5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DAVID</a:t>
            </a:r>
            <a:endParaRPr lang="ro-RO" sz="5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611560" y="900009"/>
            <a:ext cx="8532440" cy="584775"/>
          </a:xfrm>
          <a:prstGeom prst="rect">
            <a:avLst/>
          </a:prstGeom>
        </p:spPr>
        <p:txBody>
          <a:bodyPr wrap="square">
            <a:spAutoFit/>
          </a:bodyPr>
          <a:lstStyle/>
          <a:p>
            <a:pPr algn="ctr"/>
            <a:r>
              <a:rPr lang="ro-RO" b="1" smtClean="0">
                <a:solidFill>
                  <a:schemeClr val="tx2">
                    <a:lumMod val="75000"/>
                  </a:schemeClr>
                </a:solidFill>
                <a:latin typeface="Comic Sans MS" pitchFamily="66" charset="0"/>
              </a:rPr>
              <a:t>«</a:t>
            </a:r>
            <a:r>
              <a:rPr lang="ro-RO" b="1" smtClean="0">
                <a:solidFill>
                  <a:schemeClr val="tx2">
                    <a:lumMod val="75000"/>
                  </a:schemeClr>
                </a:solidFill>
                <a:latin typeface="Comic Sans MS" pitchFamily="66" charset="0"/>
              </a:rPr>
              <a:t>Cartea neamului lui Isus </a:t>
            </a:r>
            <a:r>
              <a:rPr lang="ro-RO" b="1" smtClean="0">
                <a:solidFill>
                  <a:schemeClr val="tx2">
                    <a:lumMod val="75000"/>
                  </a:schemeClr>
                </a:solidFill>
                <a:latin typeface="Comic Sans MS" pitchFamily="66" charset="0"/>
              </a:rPr>
              <a:t>Hristos</a:t>
            </a:r>
            <a:r>
              <a:rPr lang="ro-RO" b="1" smtClean="0">
                <a:solidFill>
                  <a:schemeClr val="tx2">
                    <a:lumMod val="75000"/>
                  </a:schemeClr>
                </a:solidFill>
                <a:latin typeface="Comic Sans MS" pitchFamily="66" charset="0"/>
              </a:rPr>
              <a:t>, fiul lui </a:t>
            </a:r>
            <a:r>
              <a:rPr lang="ro-RO" b="1" smtClean="0">
                <a:solidFill>
                  <a:schemeClr val="tx2">
                    <a:lumMod val="75000"/>
                  </a:schemeClr>
                </a:solidFill>
                <a:latin typeface="Comic Sans MS" pitchFamily="66" charset="0"/>
              </a:rPr>
              <a:t>David</a:t>
            </a:r>
            <a:r>
              <a:rPr lang="ro-RO" b="1" smtClean="0">
                <a:solidFill>
                  <a:schemeClr val="tx2">
                    <a:lumMod val="75000"/>
                  </a:schemeClr>
                </a:solidFill>
                <a:latin typeface="Comic Sans MS" pitchFamily="66" charset="0"/>
              </a:rPr>
              <a:t>, fiul lui </a:t>
            </a:r>
            <a:r>
              <a:rPr lang="ro-RO" b="1" smtClean="0">
                <a:solidFill>
                  <a:schemeClr val="tx2">
                    <a:lumMod val="75000"/>
                  </a:schemeClr>
                </a:solidFill>
                <a:latin typeface="Comic Sans MS" pitchFamily="66" charset="0"/>
              </a:rPr>
              <a:t>Avraam.»</a:t>
            </a:r>
            <a:endParaRPr lang="ro-RO" b="1" smtClean="0">
              <a:solidFill>
                <a:schemeClr val="tx2">
                  <a:lumMod val="75000"/>
                </a:schemeClr>
              </a:solidFill>
              <a:latin typeface="Comic Sans MS" pitchFamily="66" charset="0"/>
            </a:endParaRPr>
          </a:p>
          <a:p>
            <a:pPr algn="ctr"/>
            <a:r>
              <a:rPr lang="ro-RO" sz="1400" b="1" smtClean="0">
                <a:solidFill>
                  <a:schemeClr val="tx2">
                    <a:lumMod val="75000"/>
                  </a:schemeClr>
                </a:solidFill>
                <a:latin typeface="Comic Sans MS" pitchFamily="66" charset="0"/>
              </a:rPr>
              <a:t>(Matei</a:t>
            </a:r>
            <a:r>
              <a:rPr lang="ro-RO" sz="1400" b="1" smtClean="0">
                <a:solidFill>
                  <a:schemeClr val="tx2">
                    <a:lumMod val="75000"/>
                  </a:schemeClr>
                </a:solidFill>
                <a:latin typeface="Comic Sans MS" pitchFamily="66" charset="0"/>
              </a:rPr>
              <a:t> </a:t>
            </a:r>
            <a:r>
              <a:rPr lang="ro-RO" sz="1400" b="1" smtClean="0">
                <a:solidFill>
                  <a:schemeClr val="tx2">
                    <a:lumMod val="75000"/>
                  </a:schemeClr>
                </a:solidFill>
                <a:latin typeface="Comic Sans MS" pitchFamily="66" charset="0"/>
              </a:rPr>
              <a:t>1:1)</a:t>
            </a:r>
            <a:endParaRPr lang="ro-RO" sz="1400" b="1">
              <a:solidFill>
                <a:schemeClr val="tx2">
                  <a:lumMod val="75000"/>
                </a:schemeClr>
              </a:solidFill>
              <a:latin typeface="Comic Sans MS" pitchFamily="66" charset="0"/>
            </a:endParaRPr>
          </a:p>
        </p:txBody>
      </p:sp>
      <p:sp>
        <p:nvSpPr>
          <p:cNvPr id="5" name="4 CuadroTexto"/>
          <p:cNvSpPr txBox="1"/>
          <p:nvPr/>
        </p:nvSpPr>
        <p:spPr>
          <a:xfrm>
            <a:off x="179512" y="1556792"/>
            <a:ext cx="3600400" cy="2539157"/>
          </a:xfrm>
          <a:prstGeom prst="rect">
            <a:avLst/>
          </a:prstGeom>
          <a:noFill/>
        </p:spPr>
        <p:txBody>
          <a:bodyPr wrap="square" rtlCol="0">
            <a:spAutoFit/>
          </a:bodyPr>
          <a:lstStyle/>
          <a:p>
            <a:pPr>
              <a:spcBef>
                <a:spcPts val="600"/>
              </a:spcBef>
            </a:pPr>
            <a:r>
              <a:rPr lang="ro-RO" sz="2200" b="1" smtClean="0"/>
              <a:t>Gândindu-se inițial la cititorii iudei, Matei Îl prezintă pe Isus ca Mesia: sămânța </a:t>
            </a:r>
            <a:r>
              <a:rPr lang="ro-RO" sz="2200" b="1" smtClean="0"/>
              <a:t>lui </a:t>
            </a:r>
            <a:r>
              <a:rPr lang="ro-RO" sz="2200" b="1" smtClean="0"/>
              <a:t>Avraam</a:t>
            </a:r>
            <a:r>
              <a:rPr lang="ro-RO" sz="2200" b="1" smtClean="0"/>
              <a:t> </a:t>
            </a:r>
            <a:r>
              <a:rPr lang="ro-RO" sz="2200" b="1" smtClean="0"/>
              <a:t>(</a:t>
            </a:r>
            <a:r>
              <a:rPr lang="ro-RO" sz="2200" b="1" smtClean="0"/>
              <a:t>Geneza</a:t>
            </a:r>
            <a:r>
              <a:rPr lang="ro-RO" sz="2200" b="1" smtClean="0"/>
              <a:t> </a:t>
            </a:r>
            <a:r>
              <a:rPr lang="ro-RO" sz="2200" b="1" smtClean="0"/>
              <a:t>22:18</a:t>
            </a:r>
            <a:r>
              <a:rPr lang="ro-RO" sz="2200" b="1" smtClean="0"/>
              <a:t>); fiul </a:t>
            </a:r>
            <a:r>
              <a:rPr lang="ro-RO" sz="2200" b="1" smtClean="0"/>
              <a:t>lui </a:t>
            </a:r>
            <a:r>
              <a:rPr lang="ro-RO" sz="2200" b="1" smtClean="0"/>
              <a:t>David </a:t>
            </a:r>
            <a:r>
              <a:rPr lang="ro-RO" sz="2200" b="1" smtClean="0"/>
              <a:t>(</a:t>
            </a:r>
            <a:r>
              <a:rPr lang="ro-RO" sz="2200" b="1" smtClean="0"/>
              <a:t>Isaia </a:t>
            </a:r>
            <a:r>
              <a:rPr lang="ro-RO" sz="2200" b="1" smtClean="0"/>
              <a:t>9:7).</a:t>
            </a:r>
          </a:p>
          <a:p>
            <a:pPr>
              <a:spcBef>
                <a:spcPts val="600"/>
              </a:spcBef>
            </a:pPr>
            <a:r>
              <a:rPr lang="ro-RO" sz="2200" b="1" smtClean="0"/>
              <a:t>Lui </a:t>
            </a:r>
            <a:r>
              <a:rPr lang="ro-RO" sz="2200" b="1" smtClean="0"/>
              <a:t>David i s-a promis un tron tare, </a:t>
            </a:r>
            <a:r>
              <a:rPr lang="ro-RO" sz="2200" b="1" smtClean="0"/>
              <a:t>veșnic </a:t>
            </a:r>
            <a:r>
              <a:rPr lang="ro-RO" sz="2200" b="1" smtClean="0"/>
              <a:t>(</a:t>
            </a:r>
            <a:r>
              <a:rPr lang="ro-RO" sz="2200" b="1" smtClean="0"/>
              <a:t>2 Samuel </a:t>
            </a:r>
            <a:r>
              <a:rPr lang="ro-RO" sz="2200" b="1" smtClean="0"/>
              <a:t>7:16</a:t>
            </a:r>
            <a:r>
              <a:rPr lang="ro-RO" sz="2200" b="1" smtClean="0"/>
              <a:t>).</a:t>
            </a:r>
            <a:endParaRPr lang="ro-RO" sz="2200" b="1" smtClean="0"/>
          </a:p>
        </p:txBody>
      </p:sp>
      <p:pic>
        <p:nvPicPr>
          <p:cNvPr id="2050" name="Picture 2" descr="https://eltuboadventista.com/mobile/files/thumbs/2015/10/16/25396377f0-1.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779912" y="3645024"/>
            <a:ext cx="5223444" cy="203754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1" name="Picture 3" descr="\\SERGIO\Dibujos\David\canto Davide.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372200" y="1742846"/>
            <a:ext cx="2505811" cy="1879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2" name="Picture 4" descr="\\SERGIO\Dibujos\Abraham\Sacrificios\AbrahamSacrificios (14).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779912" y="1742846"/>
            <a:ext cx="2485799" cy="1864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3707904" y="5633372"/>
            <a:ext cx="5292081" cy="1107996"/>
          </a:xfrm>
          <a:prstGeom prst="rect">
            <a:avLst/>
          </a:prstGeom>
        </p:spPr>
        <p:txBody>
          <a:bodyPr wrap="square">
            <a:spAutoFit/>
          </a:bodyPr>
          <a:lstStyle/>
          <a:p>
            <a:pPr lvl="0">
              <a:spcBef>
                <a:spcPts val="600"/>
              </a:spcBef>
            </a:pPr>
            <a:r>
              <a:rPr lang="ro-RO" sz="2200" b="1" smtClean="0">
                <a:solidFill>
                  <a:prstClr val="black"/>
                </a:solidFill>
              </a:rPr>
              <a:t>Aceasta s-a împlinit în </a:t>
            </a:r>
            <a:r>
              <a:rPr lang="ro-RO" sz="2200" b="1" smtClean="0">
                <a:solidFill>
                  <a:prstClr val="black"/>
                </a:solidFill>
              </a:rPr>
              <a:t>descendența </a:t>
            </a:r>
            <a:r>
              <a:rPr lang="ro-RO" sz="2200" b="1" smtClean="0">
                <a:solidFill>
                  <a:prstClr val="black"/>
                </a:solidFill>
              </a:rPr>
              <a:t>sa</a:t>
            </a:r>
            <a:r>
              <a:rPr lang="ro-RO" sz="2200" b="1" smtClean="0">
                <a:solidFill>
                  <a:prstClr val="black"/>
                </a:solidFill>
              </a:rPr>
              <a:t/>
            </a:r>
            <a:br>
              <a:rPr lang="ro-RO" sz="2200" b="1" smtClean="0">
                <a:solidFill>
                  <a:prstClr val="black"/>
                </a:solidFill>
              </a:rPr>
            </a:br>
            <a:r>
              <a:rPr lang="ro-RO" sz="2200" b="1" smtClean="0">
                <a:solidFill>
                  <a:prstClr val="black"/>
                </a:solidFill>
              </a:rPr>
              <a:t>(</a:t>
            </a:r>
            <a:r>
              <a:rPr lang="ro-RO" sz="2200" b="1" smtClean="0">
                <a:solidFill>
                  <a:prstClr val="black"/>
                </a:solidFill>
              </a:rPr>
              <a:t>Fapte</a:t>
            </a:r>
            <a:r>
              <a:rPr lang="ro-RO" sz="2200" b="1" smtClean="0">
                <a:solidFill>
                  <a:prstClr val="black"/>
                </a:solidFill>
              </a:rPr>
              <a:t> </a:t>
            </a:r>
            <a:r>
              <a:rPr lang="ro-RO" sz="2200" b="1" smtClean="0">
                <a:solidFill>
                  <a:prstClr val="black"/>
                </a:solidFill>
              </a:rPr>
              <a:t>2:29-30</a:t>
            </a:r>
            <a:r>
              <a:rPr lang="ro-RO" sz="2200" b="1" smtClean="0">
                <a:solidFill>
                  <a:prstClr val="black"/>
                </a:solidFill>
              </a:rPr>
              <a:t>), Isus </a:t>
            </a:r>
            <a:r>
              <a:rPr lang="ro-RO" sz="2200" b="1" smtClean="0">
                <a:solidFill>
                  <a:prstClr val="black"/>
                </a:solidFill>
              </a:rPr>
              <a:t>din </a:t>
            </a:r>
            <a:r>
              <a:rPr lang="ro-RO" sz="2200" b="1" smtClean="0">
                <a:solidFill>
                  <a:prstClr val="black"/>
                </a:solidFill>
              </a:rPr>
              <a:t>Nazaret</a:t>
            </a:r>
            <a:r>
              <a:rPr lang="ro-RO" sz="2200" b="1" smtClean="0">
                <a:solidFill>
                  <a:prstClr val="black"/>
                </a:solidFill>
              </a:rPr>
              <a:t>, «rădăcina </a:t>
            </a:r>
            <a:r>
              <a:rPr lang="ro-RO" sz="2200" b="1" smtClean="0">
                <a:solidFill>
                  <a:prstClr val="black"/>
                </a:solidFill>
              </a:rPr>
              <a:t>și sămânța </a:t>
            </a:r>
            <a:r>
              <a:rPr lang="ro-RO" sz="2200" b="1" smtClean="0">
                <a:solidFill>
                  <a:prstClr val="black"/>
                </a:solidFill>
              </a:rPr>
              <a:t>lui </a:t>
            </a:r>
            <a:r>
              <a:rPr lang="ro-RO" sz="2200" b="1" smtClean="0">
                <a:solidFill>
                  <a:prstClr val="black"/>
                </a:solidFill>
              </a:rPr>
              <a:t>David</a:t>
            </a:r>
            <a:r>
              <a:rPr lang="ro-RO" sz="2200" b="1" smtClean="0">
                <a:solidFill>
                  <a:prstClr val="black"/>
                </a:solidFill>
              </a:rPr>
              <a:t>» </a:t>
            </a:r>
            <a:r>
              <a:rPr lang="ro-RO" sz="2200" b="1" smtClean="0">
                <a:solidFill>
                  <a:prstClr val="black"/>
                </a:solidFill>
              </a:rPr>
              <a:t>(Apocalipsa</a:t>
            </a:r>
            <a:r>
              <a:rPr lang="ro-RO" sz="2200" b="1" smtClean="0">
                <a:solidFill>
                  <a:prstClr val="black"/>
                </a:solidFill>
              </a:rPr>
              <a:t> </a:t>
            </a:r>
            <a:r>
              <a:rPr lang="ro-RO" sz="2200" b="1" smtClean="0">
                <a:solidFill>
                  <a:prstClr val="black"/>
                </a:solidFill>
              </a:rPr>
              <a:t>22:16).</a:t>
            </a:r>
            <a:endParaRPr lang="ro-RO" sz="2200" b="1">
              <a:solidFill>
                <a:prstClr val="black"/>
              </a:solidFill>
            </a:endParaRPr>
          </a:p>
        </p:txBody>
      </p:sp>
      <p:pic>
        <p:nvPicPr>
          <p:cNvPr id="2053" name="Picture 5" descr="\\SERGIO\Dibujos\Jesus\0602165.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323528" y="4773058"/>
            <a:ext cx="2877953" cy="1984538"/>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9317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1000" fill="hold"/>
                                        <p:tgtEl>
                                          <p:spTgt spid="2052"/>
                                        </p:tgtEl>
                                        <p:attrNameLst>
                                          <p:attrName>ppt_w</p:attrName>
                                        </p:attrNameLst>
                                      </p:cBhvr>
                                      <p:tavLst>
                                        <p:tav tm="0">
                                          <p:val>
                                            <p:fltVal val="0"/>
                                          </p:val>
                                        </p:tav>
                                        <p:tav tm="100000">
                                          <p:val>
                                            <p:strVal val="#ppt_w"/>
                                          </p:val>
                                        </p:tav>
                                      </p:tavLst>
                                    </p:anim>
                                    <p:anim calcmode="lin" valueType="num">
                                      <p:cBhvr>
                                        <p:cTn id="22" dur="1000" fill="hold"/>
                                        <p:tgtEl>
                                          <p:spTgt spid="2052"/>
                                        </p:tgtEl>
                                        <p:attrNameLst>
                                          <p:attrName>ppt_h</p:attrName>
                                        </p:attrNameLst>
                                      </p:cBhvr>
                                      <p:tavLst>
                                        <p:tav tm="0">
                                          <p:val>
                                            <p:fltVal val="0"/>
                                          </p:val>
                                        </p:tav>
                                        <p:tav tm="100000">
                                          <p:val>
                                            <p:strVal val="#ppt_h"/>
                                          </p:val>
                                        </p:tav>
                                      </p:tavLst>
                                    </p:anim>
                                    <p:anim calcmode="lin" valueType="num">
                                      <p:cBhvr>
                                        <p:cTn id="23" dur="1000" fill="hold"/>
                                        <p:tgtEl>
                                          <p:spTgt spid="205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052"/>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p:cTn id="27" dur="1000" fill="hold"/>
                                        <p:tgtEl>
                                          <p:spTgt spid="2051"/>
                                        </p:tgtEl>
                                        <p:attrNameLst>
                                          <p:attrName>ppt_w</p:attrName>
                                        </p:attrNameLst>
                                      </p:cBhvr>
                                      <p:tavLst>
                                        <p:tav tm="0">
                                          <p:val>
                                            <p:fltVal val="0"/>
                                          </p:val>
                                        </p:tav>
                                        <p:tav tm="100000">
                                          <p:val>
                                            <p:strVal val="#ppt_w"/>
                                          </p:val>
                                        </p:tav>
                                      </p:tavLst>
                                    </p:anim>
                                    <p:anim calcmode="lin" valueType="num">
                                      <p:cBhvr>
                                        <p:cTn id="28" dur="1000" fill="hold"/>
                                        <p:tgtEl>
                                          <p:spTgt spid="2051"/>
                                        </p:tgtEl>
                                        <p:attrNameLst>
                                          <p:attrName>ppt_h</p:attrName>
                                        </p:attrNameLst>
                                      </p:cBhvr>
                                      <p:tavLst>
                                        <p:tav tm="0">
                                          <p:val>
                                            <p:fltVal val="0"/>
                                          </p:val>
                                        </p:tav>
                                        <p:tav tm="100000">
                                          <p:val>
                                            <p:strVal val="#ppt_h"/>
                                          </p:val>
                                        </p:tav>
                                      </p:tavLst>
                                    </p:anim>
                                    <p:anim calcmode="lin" valueType="num">
                                      <p:cBhvr>
                                        <p:cTn id="29"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randombar(horizontal)">
                                      <p:cBhvr>
                                        <p:cTn id="39" dur="500"/>
                                        <p:tgtEl>
                                          <p:spTgt spid="205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left)">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fade">
                                      <p:cBhvr>
                                        <p:cTn id="53" dur="1000"/>
                                        <p:tgtEl>
                                          <p:spTgt spid="2053"/>
                                        </p:tgtEl>
                                      </p:cBhvr>
                                    </p:animEffect>
                                    <p:anim calcmode="lin" valueType="num">
                                      <p:cBhvr>
                                        <p:cTn id="54" dur="1000" fill="hold"/>
                                        <p:tgtEl>
                                          <p:spTgt spid="2053"/>
                                        </p:tgtEl>
                                        <p:attrNameLst>
                                          <p:attrName>ppt_x</p:attrName>
                                        </p:attrNameLst>
                                      </p:cBhvr>
                                      <p:tavLst>
                                        <p:tav tm="0">
                                          <p:val>
                                            <p:strVal val="#ppt_x"/>
                                          </p:val>
                                        </p:tav>
                                        <p:tav tm="100000">
                                          <p:val>
                                            <p:strVal val="#ppt_x"/>
                                          </p:val>
                                        </p:tav>
                                      </p:tavLst>
                                    </p:anim>
                                    <p:anim calcmode="lin" valueType="num">
                                      <p:cBhvr>
                                        <p:cTn id="55"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370"/>
            <a:ext cx="9144000" cy="1138773"/>
          </a:xfrm>
          <a:prstGeom prst="rect">
            <a:avLst/>
          </a:prstGeom>
        </p:spPr>
        <p:txBody>
          <a:bodyPr wrap="square">
            <a:spAutoFit/>
          </a:bodyPr>
          <a:lstStyle/>
          <a:p>
            <a:pPr algn="ct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rPr>
              <a:t>FEMEILE </a:t>
            </a: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rPr>
              <a:t>DIN </a:t>
            </a: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rPr>
              <a:t>GENEALOGIE</a:t>
            </a:r>
            <a:endPar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endParaRPr>
          </a:p>
          <a:p>
            <a:pPr algn="ctr"/>
            <a:r>
              <a:rPr lang="ro-RO" sz="2400" b="1" spc="50" smtClean="0">
                <a:ln w="12700" cmpd="sng">
                  <a:solidFill>
                    <a:schemeClr val="accent2">
                      <a:lumMod val="75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rPr>
              <a:t>(Matei</a:t>
            </a:r>
            <a:r>
              <a:rPr lang="ro-RO" sz="2400" b="1" spc="50" smtClean="0">
                <a:ln w="12700" cmpd="sng">
                  <a:solidFill>
                    <a:schemeClr val="accent2">
                      <a:lumMod val="75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rPr>
              <a:t> </a:t>
            </a:r>
            <a:r>
              <a:rPr lang="ro-RO" sz="2400" b="1" spc="50" smtClean="0">
                <a:ln w="12700" cmpd="sng">
                  <a:solidFill>
                    <a:schemeClr val="accent2">
                      <a:lumMod val="75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rPr>
              <a:t>1:2-17)</a:t>
            </a:r>
            <a:endParaRPr lang="ro-RO" sz="2400" b="1" spc="50">
              <a:ln w="12700" cmpd="sng">
                <a:solidFill>
                  <a:schemeClr val="accent2">
                    <a:lumMod val="75000"/>
                  </a:schemeClr>
                </a:solidFill>
                <a:prstDash val="solid"/>
              </a:ln>
              <a:solidFill>
                <a:schemeClr val="accent6">
                  <a:tint val="1000"/>
                </a:schemeClr>
              </a:solidFill>
              <a:effectLst>
                <a:glow rad="53100">
                  <a:schemeClr val="accent6">
                    <a:satMod val="180000"/>
                    <a:alpha val="30000"/>
                  </a:schemeClr>
                </a:glow>
                <a:outerShdw blurRad="50800" dist="50800" dir="5400000" algn="ctr" rotWithShape="0">
                  <a:schemeClr val="tx1">
                    <a:alpha val="81000"/>
                  </a:schemeClr>
                </a:outerShdw>
              </a:effectLst>
            </a:endParaRPr>
          </a:p>
        </p:txBody>
      </p:sp>
      <p:sp>
        <p:nvSpPr>
          <p:cNvPr id="3" name="2 Rectángulo"/>
          <p:cNvSpPr/>
          <p:nvPr/>
        </p:nvSpPr>
        <p:spPr>
          <a:xfrm>
            <a:off x="611560" y="1065510"/>
            <a:ext cx="7920880" cy="923330"/>
          </a:xfrm>
          <a:prstGeom prst="rect">
            <a:avLst/>
          </a:prstGeom>
        </p:spPr>
        <p:txBody>
          <a:bodyPr wrap="square">
            <a:spAutoFit/>
          </a:bodyPr>
          <a:lstStyle/>
          <a:p>
            <a:r>
              <a:rPr lang="ro-RO" b="1" smtClean="0">
                <a:solidFill>
                  <a:schemeClr val="accent2">
                    <a:lumMod val="50000"/>
                  </a:schemeClr>
                </a:solidFill>
                <a:latin typeface="Comic Sans MS" pitchFamily="66" charset="0"/>
              </a:rPr>
              <a:t>«</a:t>
            </a:r>
            <a:r>
              <a:rPr lang="ro-RO" b="1" smtClean="0">
                <a:solidFill>
                  <a:schemeClr val="accent2">
                    <a:lumMod val="50000"/>
                  </a:schemeClr>
                </a:solidFill>
                <a:latin typeface="Comic Sans MS" pitchFamily="66" charset="0"/>
              </a:rPr>
              <a:t>Iuda a născut pe Fares şi </a:t>
            </a:r>
            <a:r>
              <a:rPr lang="ro-RO" b="1" smtClean="0">
                <a:solidFill>
                  <a:schemeClr val="accent2">
                    <a:lumMod val="50000"/>
                  </a:schemeClr>
                </a:solidFill>
                <a:latin typeface="Comic Sans MS" pitchFamily="66" charset="0"/>
              </a:rPr>
              <a:t>Zara</a:t>
            </a:r>
            <a:r>
              <a:rPr lang="ro-RO" b="1" smtClean="0">
                <a:solidFill>
                  <a:schemeClr val="accent2">
                    <a:lumMod val="50000"/>
                  </a:schemeClr>
                </a:solidFill>
                <a:latin typeface="Comic Sans MS" pitchFamily="66" charset="0"/>
              </a:rPr>
              <a:t>, din </a:t>
            </a:r>
            <a:r>
              <a:rPr lang="ro-RO" b="1" smtClean="0">
                <a:solidFill>
                  <a:schemeClr val="accent2">
                    <a:lumMod val="50000"/>
                  </a:schemeClr>
                </a:solidFill>
                <a:latin typeface="Comic Sans MS" pitchFamily="66" charset="0"/>
              </a:rPr>
              <a:t>Tamar;</a:t>
            </a:r>
            <a:r>
              <a:rPr lang="ro-RO" b="1" smtClean="0">
                <a:solidFill>
                  <a:schemeClr val="accent2">
                    <a:lumMod val="50000"/>
                  </a:schemeClr>
                </a:solidFill>
                <a:latin typeface="Comic Sans MS" pitchFamily="66" charset="0"/>
              </a:rPr>
              <a:t>… Salmon a născut pe </a:t>
            </a:r>
            <a:r>
              <a:rPr lang="ro-RO" b="1" smtClean="0">
                <a:solidFill>
                  <a:schemeClr val="accent2">
                    <a:lumMod val="50000"/>
                  </a:schemeClr>
                </a:solidFill>
                <a:latin typeface="Comic Sans MS" pitchFamily="66" charset="0"/>
              </a:rPr>
              <a:t>Boaz</a:t>
            </a:r>
            <a:r>
              <a:rPr lang="ro-RO" b="1" smtClean="0">
                <a:solidFill>
                  <a:schemeClr val="accent2">
                    <a:lumMod val="50000"/>
                  </a:schemeClr>
                </a:solidFill>
                <a:latin typeface="Comic Sans MS" pitchFamily="66" charset="0"/>
              </a:rPr>
              <a:t>, din </a:t>
            </a:r>
            <a:r>
              <a:rPr lang="ro-RO" b="1" smtClean="0">
                <a:solidFill>
                  <a:schemeClr val="accent2">
                    <a:lumMod val="50000"/>
                  </a:schemeClr>
                </a:solidFill>
                <a:latin typeface="Comic Sans MS" pitchFamily="66" charset="0"/>
              </a:rPr>
              <a:t>Rahab</a:t>
            </a:r>
            <a:r>
              <a:rPr lang="ro-RO" b="1" smtClean="0">
                <a:solidFill>
                  <a:schemeClr val="accent2">
                    <a:lumMod val="50000"/>
                  </a:schemeClr>
                </a:solidFill>
                <a:latin typeface="Comic Sans MS" pitchFamily="66" charset="0"/>
              </a:rPr>
              <a:t>; Boaz a născut pe </a:t>
            </a:r>
            <a:r>
              <a:rPr lang="ro-RO" b="1" smtClean="0">
                <a:solidFill>
                  <a:schemeClr val="accent2">
                    <a:lumMod val="50000"/>
                  </a:schemeClr>
                </a:solidFill>
                <a:latin typeface="Comic Sans MS" pitchFamily="66" charset="0"/>
              </a:rPr>
              <a:t>Obed</a:t>
            </a:r>
            <a:r>
              <a:rPr lang="ro-RO" b="1" smtClean="0">
                <a:solidFill>
                  <a:schemeClr val="accent2">
                    <a:lumMod val="50000"/>
                  </a:schemeClr>
                </a:solidFill>
                <a:latin typeface="Comic Sans MS" pitchFamily="66" charset="0"/>
              </a:rPr>
              <a:t>, din </a:t>
            </a:r>
            <a:r>
              <a:rPr lang="ro-RO" b="1" smtClean="0">
                <a:solidFill>
                  <a:schemeClr val="accent2">
                    <a:lumMod val="50000"/>
                  </a:schemeClr>
                </a:solidFill>
                <a:latin typeface="Comic Sans MS" pitchFamily="66" charset="0"/>
              </a:rPr>
              <a:t>Rut</a:t>
            </a:r>
            <a:r>
              <a:rPr lang="ro-RO" b="1" smtClean="0">
                <a:solidFill>
                  <a:schemeClr val="accent2">
                    <a:lumMod val="50000"/>
                  </a:schemeClr>
                </a:solidFill>
                <a:latin typeface="Comic Sans MS" pitchFamily="66" charset="0"/>
              </a:rPr>
              <a:t>; … Împăratul David a născut pe </a:t>
            </a:r>
            <a:r>
              <a:rPr lang="ro-RO" b="1" smtClean="0">
                <a:solidFill>
                  <a:schemeClr val="accent2">
                    <a:lumMod val="50000"/>
                  </a:schemeClr>
                </a:solidFill>
                <a:latin typeface="Comic Sans MS" pitchFamily="66" charset="0"/>
              </a:rPr>
              <a:t>Solomon</a:t>
            </a:r>
            <a:r>
              <a:rPr lang="ro-RO" b="1" smtClean="0">
                <a:solidFill>
                  <a:schemeClr val="accent2">
                    <a:lumMod val="50000"/>
                  </a:schemeClr>
                </a:solidFill>
                <a:latin typeface="Comic Sans MS" pitchFamily="66" charset="0"/>
              </a:rPr>
              <a:t>, din văduva lui </a:t>
            </a:r>
            <a:r>
              <a:rPr lang="ro-RO" b="1" smtClean="0">
                <a:solidFill>
                  <a:schemeClr val="accent2">
                    <a:lumMod val="50000"/>
                  </a:schemeClr>
                </a:solidFill>
                <a:latin typeface="Comic Sans MS" pitchFamily="66" charset="0"/>
              </a:rPr>
              <a:t>Urie</a:t>
            </a:r>
            <a:r>
              <a:rPr lang="ro-RO" b="1" smtClean="0">
                <a:solidFill>
                  <a:schemeClr val="accent2">
                    <a:lumMod val="50000"/>
                  </a:schemeClr>
                </a:solidFill>
                <a:latin typeface="Comic Sans MS" pitchFamily="66" charset="0"/>
              </a:rPr>
              <a:t>» </a:t>
            </a:r>
            <a:r>
              <a:rPr lang="ro-RO" sz="1400" b="1" smtClean="0">
                <a:solidFill>
                  <a:schemeClr val="accent2">
                    <a:lumMod val="50000"/>
                  </a:schemeClr>
                </a:solidFill>
                <a:latin typeface="Comic Sans MS" pitchFamily="66" charset="0"/>
              </a:rPr>
              <a:t>(Matei</a:t>
            </a:r>
            <a:r>
              <a:rPr lang="ro-RO" sz="1400" b="1" smtClean="0">
                <a:solidFill>
                  <a:schemeClr val="accent2">
                    <a:lumMod val="50000"/>
                  </a:schemeClr>
                </a:solidFill>
                <a:latin typeface="Comic Sans MS" pitchFamily="66" charset="0"/>
              </a:rPr>
              <a:t> </a:t>
            </a:r>
            <a:r>
              <a:rPr lang="ro-RO" sz="1400" b="1" smtClean="0">
                <a:solidFill>
                  <a:schemeClr val="accent2">
                    <a:lumMod val="50000"/>
                  </a:schemeClr>
                </a:solidFill>
                <a:latin typeface="Comic Sans MS" pitchFamily="66" charset="0"/>
              </a:rPr>
              <a:t>1:3</a:t>
            </a:r>
            <a:r>
              <a:rPr lang="ro-RO" sz="1400" b="1" smtClean="0">
                <a:solidFill>
                  <a:schemeClr val="accent2">
                    <a:lumMod val="50000"/>
                  </a:schemeClr>
                </a:solidFill>
                <a:latin typeface="Comic Sans MS" pitchFamily="66" charset="0"/>
              </a:rPr>
              <a:t>, </a:t>
            </a:r>
            <a:r>
              <a:rPr lang="ro-RO" sz="1400" b="1" smtClean="0">
                <a:solidFill>
                  <a:schemeClr val="accent2">
                    <a:lumMod val="50000"/>
                  </a:schemeClr>
                </a:solidFill>
                <a:latin typeface="Comic Sans MS" pitchFamily="66" charset="0"/>
              </a:rPr>
              <a:t>5-6)</a:t>
            </a:r>
            <a:endParaRPr lang="ro-RO" b="1">
              <a:solidFill>
                <a:schemeClr val="accent2">
                  <a:lumMod val="50000"/>
                </a:schemeClr>
              </a:solidFill>
              <a:latin typeface="Comic Sans MS" pitchFamily="66" charset="0"/>
            </a:endParaRPr>
          </a:p>
        </p:txBody>
      </p:sp>
      <p:sp>
        <p:nvSpPr>
          <p:cNvPr id="4" name="3 CuadroTexto"/>
          <p:cNvSpPr txBox="1"/>
          <p:nvPr/>
        </p:nvSpPr>
        <p:spPr>
          <a:xfrm>
            <a:off x="611560" y="1978748"/>
            <a:ext cx="8208912" cy="1593128"/>
          </a:xfrm>
          <a:prstGeom prst="rect">
            <a:avLst/>
          </a:prstGeom>
          <a:noFill/>
        </p:spPr>
        <p:txBody>
          <a:bodyPr wrap="square" rtlCol="0">
            <a:spAutoFit/>
          </a:bodyPr>
          <a:lstStyle/>
          <a:p>
            <a:pPr>
              <a:lnSpc>
                <a:spcPts val="2100"/>
              </a:lnSpc>
              <a:spcBef>
                <a:spcPts val="600"/>
              </a:spcBef>
            </a:pPr>
            <a:r>
              <a:rPr lang="ro-RO" sz="2000" b="1" dirty="0" smtClean="0"/>
              <a:t>În vechile genealogii nu erau menționate femeile. Cu toate acestea, Matei a inclus patru dintre ele în genealogia lui Mesia. </a:t>
            </a:r>
          </a:p>
          <a:p>
            <a:pPr>
              <a:lnSpc>
                <a:spcPts val="2100"/>
              </a:lnSpc>
              <a:spcBef>
                <a:spcPts val="600"/>
              </a:spcBef>
            </a:pPr>
            <a:r>
              <a:rPr lang="ro-RO" sz="2000" b="1" dirty="0" smtClean="0"/>
              <a:t>Ele, cu siguranță ne vorbesc de păcat și de excluderea poporului lui Dumnezeu. </a:t>
            </a:r>
          </a:p>
          <a:p>
            <a:pPr>
              <a:lnSpc>
                <a:spcPts val="2100"/>
              </a:lnSpc>
              <a:spcBef>
                <a:spcPts val="600"/>
              </a:spcBef>
            </a:pPr>
            <a:r>
              <a:rPr lang="ro-RO" sz="2000" b="1" dirty="0" smtClean="0"/>
              <a:t>Totuși, au fost exemple de credință. Demne de a fi mame pentru Mesia. </a:t>
            </a:r>
            <a:endParaRPr lang="ro-RO" sz="2000" b="1" dirty="0"/>
          </a:p>
        </p:txBody>
      </p:sp>
      <p:graphicFrame>
        <p:nvGraphicFramePr>
          <p:cNvPr id="5" name="4 Diagrama"/>
          <p:cNvGraphicFramePr/>
          <p:nvPr>
            <p:extLst>
              <p:ext uri="{D42A27DB-BD31-4B8C-83A1-F6EECF244321}">
                <p14:modId xmlns:p14="http://schemas.microsoft.com/office/powerpoint/2010/main" xmlns="" val="2457363748"/>
              </p:ext>
            </p:extLst>
          </p:nvPr>
        </p:nvGraphicFramePr>
        <p:xfrm>
          <a:off x="146154" y="3429000"/>
          <a:ext cx="8760296" cy="331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65274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5">
                                            <p:graphicEl>
                                              <a:dgm id="{65E3CD55-3A81-45DF-9985-4E506CE52BDF}"/>
                                            </p:graphicEl>
                                          </p:spTgt>
                                        </p:tgtEl>
                                        <p:attrNameLst>
                                          <p:attrName>style.visibility</p:attrName>
                                        </p:attrNameLst>
                                      </p:cBhvr>
                                      <p:to>
                                        <p:strVal val="visible"/>
                                      </p:to>
                                    </p:set>
                                    <p:anim calcmode="lin" valueType="num">
                                      <p:cBhvr>
                                        <p:cTn id="37" dur="500" fill="hold"/>
                                        <p:tgtEl>
                                          <p:spTgt spid="5">
                                            <p:graphicEl>
                                              <a:dgm id="{65E3CD55-3A81-45DF-9985-4E506CE52BDF}"/>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65E3CD55-3A81-45DF-9985-4E506CE52BDF}"/>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65E3CD55-3A81-45DF-9985-4E506CE52BDF}"/>
                                            </p:graphicEl>
                                          </p:spTgt>
                                        </p:tgtEl>
                                      </p:cBhvr>
                                    </p:animEffect>
                                    <p:anim calcmode="lin" valueType="num">
                                      <p:cBhvr>
                                        <p:cTn id="40" dur="500" fill="hold"/>
                                        <p:tgtEl>
                                          <p:spTgt spid="5">
                                            <p:graphicEl>
                                              <a:dgm id="{65E3CD55-3A81-45DF-9985-4E506CE52BDF}"/>
                                            </p:graphicEl>
                                          </p:spTgt>
                                        </p:tgtEl>
                                        <p:attrNameLst>
                                          <p:attrName>ppt_x</p:attrName>
                                        </p:attrNameLst>
                                      </p:cBhvr>
                                      <p:tavLst>
                                        <p:tav tm="0">
                                          <p:val>
                                            <p:fltVal val="0.5"/>
                                          </p:val>
                                        </p:tav>
                                        <p:tav tm="100000">
                                          <p:val>
                                            <p:strVal val="#ppt_x"/>
                                          </p:val>
                                        </p:tav>
                                      </p:tavLst>
                                    </p:anim>
                                    <p:anim calcmode="lin" valueType="num">
                                      <p:cBhvr>
                                        <p:cTn id="41" dur="500" fill="hold"/>
                                        <p:tgtEl>
                                          <p:spTgt spid="5">
                                            <p:graphicEl>
                                              <a:dgm id="{65E3CD55-3A81-45DF-9985-4E506CE52BDF}"/>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5">
                                            <p:graphicEl>
                                              <a:dgm id="{A15C52D7-C168-41E0-9B2B-70E9AEC5D2C5}"/>
                                            </p:graphicEl>
                                          </p:spTgt>
                                        </p:tgtEl>
                                        <p:attrNameLst>
                                          <p:attrName>style.visibility</p:attrName>
                                        </p:attrNameLst>
                                      </p:cBhvr>
                                      <p:to>
                                        <p:strVal val="visible"/>
                                      </p:to>
                                    </p:set>
                                    <p:anim calcmode="lin" valueType="num">
                                      <p:cBhvr>
                                        <p:cTn id="44" dur="500" fill="hold"/>
                                        <p:tgtEl>
                                          <p:spTgt spid="5">
                                            <p:graphicEl>
                                              <a:dgm id="{A15C52D7-C168-41E0-9B2B-70E9AEC5D2C5}"/>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A15C52D7-C168-41E0-9B2B-70E9AEC5D2C5}"/>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A15C52D7-C168-41E0-9B2B-70E9AEC5D2C5}"/>
                                            </p:graphicEl>
                                          </p:spTgt>
                                        </p:tgtEl>
                                      </p:cBhvr>
                                    </p:animEffect>
                                    <p:anim calcmode="lin" valueType="num">
                                      <p:cBhvr>
                                        <p:cTn id="47" dur="500" fill="hold"/>
                                        <p:tgtEl>
                                          <p:spTgt spid="5">
                                            <p:graphicEl>
                                              <a:dgm id="{A15C52D7-C168-41E0-9B2B-70E9AEC5D2C5}"/>
                                            </p:graphicEl>
                                          </p:spTgt>
                                        </p:tgtEl>
                                        <p:attrNameLst>
                                          <p:attrName>ppt_x</p:attrName>
                                        </p:attrNameLst>
                                      </p:cBhvr>
                                      <p:tavLst>
                                        <p:tav tm="0">
                                          <p:val>
                                            <p:fltVal val="0.5"/>
                                          </p:val>
                                        </p:tav>
                                        <p:tav tm="100000">
                                          <p:val>
                                            <p:strVal val="#ppt_x"/>
                                          </p:val>
                                        </p:tav>
                                      </p:tavLst>
                                    </p:anim>
                                    <p:anim calcmode="lin" valueType="num">
                                      <p:cBhvr>
                                        <p:cTn id="48" dur="500" fill="hold"/>
                                        <p:tgtEl>
                                          <p:spTgt spid="5">
                                            <p:graphicEl>
                                              <a:dgm id="{A15C52D7-C168-41E0-9B2B-70E9AEC5D2C5}"/>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5">
                                            <p:graphicEl>
                                              <a:dgm id="{AB38B211-AD83-4AC7-8A3A-2361D0F76ECE}"/>
                                            </p:graphicEl>
                                          </p:spTgt>
                                        </p:tgtEl>
                                        <p:attrNameLst>
                                          <p:attrName>style.visibility</p:attrName>
                                        </p:attrNameLst>
                                      </p:cBhvr>
                                      <p:to>
                                        <p:strVal val="visible"/>
                                      </p:to>
                                    </p:set>
                                    <p:anim calcmode="lin" valueType="num">
                                      <p:cBhvr>
                                        <p:cTn id="53" dur="500" fill="hold"/>
                                        <p:tgtEl>
                                          <p:spTgt spid="5">
                                            <p:graphicEl>
                                              <a:dgm id="{AB38B211-AD83-4AC7-8A3A-2361D0F76ECE}"/>
                                            </p:graphicEl>
                                          </p:spTgt>
                                        </p:tgtEl>
                                        <p:attrNameLst>
                                          <p:attrName>ppt_w</p:attrName>
                                        </p:attrNameLst>
                                      </p:cBhvr>
                                      <p:tavLst>
                                        <p:tav tm="0">
                                          <p:val>
                                            <p:fltVal val="0"/>
                                          </p:val>
                                        </p:tav>
                                        <p:tav tm="100000">
                                          <p:val>
                                            <p:strVal val="#ppt_w"/>
                                          </p:val>
                                        </p:tav>
                                      </p:tavLst>
                                    </p:anim>
                                    <p:anim calcmode="lin" valueType="num">
                                      <p:cBhvr>
                                        <p:cTn id="54" dur="500" fill="hold"/>
                                        <p:tgtEl>
                                          <p:spTgt spid="5">
                                            <p:graphicEl>
                                              <a:dgm id="{AB38B211-AD83-4AC7-8A3A-2361D0F76ECE}"/>
                                            </p:graphicEl>
                                          </p:spTgt>
                                        </p:tgtEl>
                                        <p:attrNameLst>
                                          <p:attrName>ppt_h</p:attrName>
                                        </p:attrNameLst>
                                      </p:cBhvr>
                                      <p:tavLst>
                                        <p:tav tm="0">
                                          <p:val>
                                            <p:fltVal val="0"/>
                                          </p:val>
                                        </p:tav>
                                        <p:tav tm="100000">
                                          <p:val>
                                            <p:strVal val="#ppt_h"/>
                                          </p:val>
                                        </p:tav>
                                      </p:tavLst>
                                    </p:anim>
                                    <p:animEffect transition="in" filter="fade">
                                      <p:cBhvr>
                                        <p:cTn id="55" dur="500"/>
                                        <p:tgtEl>
                                          <p:spTgt spid="5">
                                            <p:graphicEl>
                                              <a:dgm id="{AB38B211-AD83-4AC7-8A3A-2361D0F76ECE}"/>
                                            </p:graphicEl>
                                          </p:spTgt>
                                        </p:tgtEl>
                                      </p:cBhvr>
                                    </p:animEffect>
                                    <p:anim calcmode="lin" valueType="num">
                                      <p:cBhvr>
                                        <p:cTn id="56" dur="500" fill="hold"/>
                                        <p:tgtEl>
                                          <p:spTgt spid="5">
                                            <p:graphicEl>
                                              <a:dgm id="{AB38B211-AD83-4AC7-8A3A-2361D0F76ECE}"/>
                                            </p:graphicEl>
                                          </p:spTgt>
                                        </p:tgtEl>
                                        <p:attrNameLst>
                                          <p:attrName>ppt_x</p:attrName>
                                        </p:attrNameLst>
                                      </p:cBhvr>
                                      <p:tavLst>
                                        <p:tav tm="0">
                                          <p:val>
                                            <p:fltVal val="0.5"/>
                                          </p:val>
                                        </p:tav>
                                        <p:tav tm="100000">
                                          <p:val>
                                            <p:strVal val="#ppt_x"/>
                                          </p:val>
                                        </p:tav>
                                      </p:tavLst>
                                    </p:anim>
                                    <p:anim calcmode="lin" valueType="num">
                                      <p:cBhvr>
                                        <p:cTn id="57" dur="500" fill="hold"/>
                                        <p:tgtEl>
                                          <p:spTgt spid="5">
                                            <p:graphicEl>
                                              <a:dgm id="{AB38B211-AD83-4AC7-8A3A-2361D0F76ECE}"/>
                                            </p:graphicEl>
                                          </p:spTgt>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5">
                                            <p:graphicEl>
                                              <a:dgm id="{197CBACD-E964-423F-99A7-6987A50E52B2}"/>
                                            </p:graphicEl>
                                          </p:spTgt>
                                        </p:tgtEl>
                                        <p:attrNameLst>
                                          <p:attrName>style.visibility</p:attrName>
                                        </p:attrNameLst>
                                      </p:cBhvr>
                                      <p:to>
                                        <p:strVal val="visible"/>
                                      </p:to>
                                    </p:set>
                                    <p:anim calcmode="lin" valueType="num">
                                      <p:cBhvr>
                                        <p:cTn id="60" dur="500" fill="hold"/>
                                        <p:tgtEl>
                                          <p:spTgt spid="5">
                                            <p:graphicEl>
                                              <a:dgm id="{197CBACD-E964-423F-99A7-6987A50E52B2}"/>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dgm id="{197CBACD-E964-423F-99A7-6987A50E52B2}"/>
                                            </p:graphicEl>
                                          </p:spTgt>
                                        </p:tgtEl>
                                        <p:attrNameLst>
                                          <p:attrName>ppt_h</p:attrName>
                                        </p:attrNameLst>
                                      </p:cBhvr>
                                      <p:tavLst>
                                        <p:tav tm="0">
                                          <p:val>
                                            <p:fltVal val="0"/>
                                          </p:val>
                                        </p:tav>
                                        <p:tav tm="100000">
                                          <p:val>
                                            <p:strVal val="#ppt_h"/>
                                          </p:val>
                                        </p:tav>
                                      </p:tavLst>
                                    </p:anim>
                                    <p:animEffect transition="in" filter="fade">
                                      <p:cBhvr>
                                        <p:cTn id="62" dur="500"/>
                                        <p:tgtEl>
                                          <p:spTgt spid="5">
                                            <p:graphicEl>
                                              <a:dgm id="{197CBACD-E964-423F-99A7-6987A50E52B2}"/>
                                            </p:graphicEl>
                                          </p:spTgt>
                                        </p:tgtEl>
                                      </p:cBhvr>
                                    </p:animEffect>
                                    <p:anim calcmode="lin" valueType="num">
                                      <p:cBhvr>
                                        <p:cTn id="63" dur="500" fill="hold"/>
                                        <p:tgtEl>
                                          <p:spTgt spid="5">
                                            <p:graphicEl>
                                              <a:dgm id="{197CBACD-E964-423F-99A7-6987A50E52B2}"/>
                                            </p:graphicEl>
                                          </p:spTgt>
                                        </p:tgtEl>
                                        <p:attrNameLst>
                                          <p:attrName>ppt_x</p:attrName>
                                        </p:attrNameLst>
                                      </p:cBhvr>
                                      <p:tavLst>
                                        <p:tav tm="0">
                                          <p:val>
                                            <p:fltVal val="0.5"/>
                                          </p:val>
                                        </p:tav>
                                        <p:tav tm="100000">
                                          <p:val>
                                            <p:strVal val="#ppt_x"/>
                                          </p:val>
                                        </p:tav>
                                      </p:tavLst>
                                    </p:anim>
                                    <p:anim calcmode="lin" valueType="num">
                                      <p:cBhvr>
                                        <p:cTn id="64" dur="500" fill="hold"/>
                                        <p:tgtEl>
                                          <p:spTgt spid="5">
                                            <p:graphicEl>
                                              <a:dgm id="{197CBACD-E964-423F-99A7-6987A50E52B2}"/>
                                            </p:graphic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528" fill="hold" grpId="0" nodeType="clickEffect">
                                  <p:stCondLst>
                                    <p:cond delay="0"/>
                                  </p:stCondLst>
                                  <p:childTnLst>
                                    <p:set>
                                      <p:cBhvr>
                                        <p:cTn id="68" dur="1" fill="hold">
                                          <p:stCondLst>
                                            <p:cond delay="0"/>
                                          </p:stCondLst>
                                        </p:cTn>
                                        <p:tgtEl>
                                          <p:spTgt spid="5">
                                            <p:graphicEl>
                                              <a:dgm id="{B8679411-ADF7-422D-BB5E-44C73053F6A2}"/>
                                            </p:graphicEl>
                                          </p:spTgt>
                                        </p:tgtEl>
                                        <p:attrNameLst>
                                          <p:attrName>style.visibility</p:attrName>
                                        </p:attrNameLst>
                                      </p:cBhvr>
                                      <p:to>
                                        <p:strVal val="visible"/>
                                      </p:to>
                                    </p:set>
                                    <p:anim calcmode="lin" valueType="num">
                                      <p:cBhvr>
                                        <p:cTn id="69" dur="500" fill="hold"/>
                                        <p:tgtEl>
                                          <p:spTgt spid="5">
                                            <p:graphicEl>
                                              <a:dgm id="{B8679411-ADF7-422D-BB5E-44C73053F6A2}"/>
                                            </p:graphicEl>
                                          </p:spTgt>
                                        </p:tgtEl>
                                        <p:attrNameLst>
                                          <p:attrName>ppt_w</p:attrName>
                                        </p:attrNameLst>
                                      </p:cBhvr>
                                      <p:tavLst>
                                        <p:tav tm="0">
                                          <p:val>
                                            <p:fltVal val="0"/>
                                          </p:val>
                                        </p:tav>
                                        <p:tav tm="100000">
                                          <p:val>
                                            <p:strVal val="#ppt_w"/>
                                          </p:val>
                                        </p:tav>
                                      </p:tavLst>
                                    </p:anim>
                                    <p:anim calcmode="lin" valueType="num">
                                      <p:cBhvr>
                                        <p:cTn id="70" dur="500" fill="hold"/>
                                        <p:tgtEl>
                                          <p:spTgt spid="5">
                                            <p:graphicEl>
                                              <a:dgm id="{B8679411-ADF7-422D-BB5E-44C73053F6A2}"/>
                                            </p:graphicEl>
                                          </p:spTgt>
                                        </p:tgtEl>
                                        <p:attrNameLst>
                                          <p:attrName>ppt_h</p:attrName>
                                        </p:attrNameLst>
                                      </p:cBhvr>
                                      <p:tavLst>
                                        <p:tav tm="0">
                                          <p:val>
                                            <p:fltVal val="0"/>
                                          </p:val>
                                        </p:tav>
                                        <p:tav tm="100000">
                                          <p:val>
                                            <p:strVal val="#ppt_h"/>
                                          </p:val>
                                        </p:tav>
                                      </p:tavLst>
                                    </p:anim>
                                    <p:animEffect transition="in" filter="fade">
                                      <p:cBhvr>
                                        <p:cTn id="71" dur="500"/>
                                        <p:tgtEl>
                                          <p:spTgt spid="5">
                                            <p:graphicEl>
                                              <a:dgm id="{B8679411-ADF7-422D-BB5E-44C73053F6A2}"/>
                                            </p:graphicEl>
                                          </p:spTgt>
                                        </p:tgtEl>
                                      </p:cBhvr>
                                    </p:animEffect>
                                    <p:anim calcmode="lin" valueType="num">
                                      <p:cBhvr>
                                        <p:cTn id="72" dur="500" fill="hold"/>
                                        <p:tgtEl>
                                          <p:spTgt spid="5">
                                            <p:graphicEl>
                                              <a:dgm id="{B8679411-ADF7-422D-BB5E-44C73053F6A2}"/>
                                            </p:graphicEl>
                                          </p:spTgt>
                                        </p:tgtEl>
                                        <p:attrNameLst>
                                          <p:attrName>ppt_x</p:attrName>
                                        </p:attrNameLst>
                                      </p:cBhvr>
                                      <p:tavLst>
                                        <p:tav tm="0">
                                          <p:val>
                                            <p:fltVal val="0.5"/>
                                          </p:val>
                                        </p:tav>
                                        <p:tav tm="100000">
                                          <p:val>
                                            <p:strVal val="#ppt_x"/>
                                          </p:val>
                                        </p:tav>
                                      </p:tavLst>
                                    </p:anim>
                                    <p:anim calcmode="lin" valueType="num">
                                      <p:cBhvr>
                                        <p:cTn id="73" dur="500" fill="hold"/>
                                        <p:tgtEl>
                                          <p:spTgt spid="5">
                                            <p:graphicEl>
                                              <a:dgm id="{B8679411-ADF7-422D-BB5E-44C73053F6A2}"/>
                                            </p:graphicEl>
                                          </p:spTgt>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5">
                                            <p:graphicEl>
                                              <a:dgm id="{89CD6946-0BDE-4A67-88A5-B1267AC5EE4D}"/>
                                            </p:graphicEl>
                                          </p:spTgt>
                                        </p:tgtEl>
                                        <p:attrNameLst>
                                          <p:attrName>style.visibility</p:attrName>
                                        </p:attrNameLst>
                                      </p:cBhvr>
                                      <p:to>
                                        <p:strVal val="visible"/>
                                      </p:to>
                                    </p:set>
                                    <p:anim calcmode="lin" valueType="num">
                                      <p:cBhvr>
                                        <p:cTn id="76" dur="500" fill="hold"/>
                                        <p:tgtEl>
                                          <p:spTgt spid="5">
                                            <p:graphicEl>
                                              <a:dgm id="{89CD6946-0BDE-4A67-88A5-B1267AC5EE4D}"/>
                                            </p:graphicEl>
                                          </p:spTgt>
                                        </p:tgtEl>
                                        <p:attrNameLst>
                                          <p:attrName>ppt_w</p:attrName>
                                        </p:attrNameLst>
                                      </p:cBhvr>
                                      <p:tavLst>
                                        <p:tav tm="0">
                                          <p:val>
                                            <p:fltVal val="0"/>
                                          </p:val>
                                        </p:tav>
                                        <p:tav tm="100000">
                                          <p:val>
                                            <p:strVal val="#ppt_w"/>
                                          </p:val>
                                        </p:tav>
                                      </p:tavLst>
                                    </p:anim>
                                    <p:anim calcmode="lin" valueType="num">
                                      <p:cBhvr>
                                        <p:cTn id="77" dur="500" fill="hold"/>
                                        <p:tgtEl>
                                          <p:spTgt spid="5">
                                            <p:graphicEl>
                                              <a:dgm id="{89CD6946-0BDE-4A67-88A5-B1267AC5EE4D}"/>
                                            </p:graphicEl>
                                          </p:spTgt>
                                        </p:tgtEl>
                                        <p:attrNameLst>
                                          <p:attrName>ppt_h</p:attrName>
                                        </p:attrNameLst>
                                      </p:cBhvr>
                                      <p:tavLst>
                                        <p:tav tm="0">
                                          <p:val>
                                            <p:fltVal val="0"/>
                                          </p:val>
                                        </p:tav>
                                        <p:tav tm="100000">
                                          <p:val>
                                            <p:strVal val="#ppt_h"/>
                                          </p:val>
                                        </p:tav>
                                      </p:tavLst>
                                    </p:anim>
                                    <p:animEffect transition="in" filter="fade">
                                      <p:cBhvr>
                                        <p:cTn id="78" dur="500"/>
                                        <p:tgtEl>
                                          <p:spTgt spid="5">
                                            <p:graphicEl>
                                              <a:dgm id="{89CD6946-0BDE-4A67-88A5-B1267AC5EE4D}"/>
                                            </p:graphicEl>
                                          </p:spTgt>
                                        </p:tgtEl>
                                      </p:cBhvr>
                                    </p:animEffect>
                                    <p:anim calcmode="lin" valueType="num">
                                      <p:cBhvr>
                                        <p:cTn id="79" dur="500" fill="hold"/>
                                        <p:tgtEl>
                                          <p:spTgt spid="5">
                                            <p:graphicEl>
                                              <a:dgm id="{89CD6946-0BDE-4A67-88A5-B1267AC5EE4D}"/>
                                            </p:graphicEl>
                                          </p:spTgt>
                                        </p:tgtEl>
                                        <p:attrNameLst>
                                          <p:attrName>ppt_x</p:attrName>
                                        </p:attrNameLst>
                                      </p:cBhvr>
                                      <p:tavLst>
                                        <p:tav tm="0">
                                          <p:val>
                                            <p:fltVal val="0.5"/>
                                          </p:val>
                                        </p:tav>
                                        <p:tav tm="100000">
                                          <p:val>
                                            <p:strVal val="#ppt_x"/>
                                          </p:val>
                                        </p:tav>
                                      </p:tavLst>
                                    </p:anim>
                                    <p:anim calcmode="lin" valueType="num">
                                      <p:cBhvr>
                                        <p:cTn id="80" dur="500" fill="hold"/>
                                        <p:tgtEl>
                                          <p:spTgt spid="5">
                                            <p:graphicEl>
                                              <a:dgm id="{89CD6946-0BDE-4A67-88A5-B1267AC5EE4D}"/>
                                            </p:graphicEl>
                                          </p:spTgt>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528" fill="hold" grpId="0" nodeType="clickEffect">
                                  <p:stCondLst>
                                    <p:cond delay="0"/>
                                  </p:stCondLst>
                                  <p:childTnLst>
                                    <p:set>
                                      <p:cBhvr>
                                        <p:cTn id="84" dur="1" fill="hold">
                                          <p:stCondLst>
                                            <p:cond delay="0"/>
                                          </p:stCondLst>
                                        </p:cTn>
                                        <p:tgtEl>
                                          <p:spTgt spid="5">
                                            <p:graphicEl>
                                              <a:dgm id="{257E13F0-669C-4672-B99F-A4B272AD66DE}"/>
                                            </p:graphicEl>
                                          </p:spTgt>
                                        </p:tgtEl>
                                        <p:attrNameLst>
                                          <p:attrName>style.visibility</p:attrName>
                                        </p:attrNameLst>
                                      </p:cBhvr>
                                      <p:to>
                                        <p:strVal val="visible"/>
                                      </p:to>
                                    </p:set>
                                    <p:anim calcmode="lin" valueType="num">
                                      <p:cBhvr>
                                        <p:cTn id="85" dur="500" fill="hold"/>
                                        <p:tgtEl>
                                          <p:spTgt spid="5">
                                            <p:graphicEl>
                                              <a:dgm id="{257E13F0-669C-4672-B99F-A4B272AD66DE}"/>
                                            </p:graphicEl>
                                          </p:spTgt>
                                        </p:tgtEl>
                                        <p:attrNameLst>
                                          <p:attrName>ppt_w</p:attrName>
                                        </p:attrNameLst>
                                      </p:cBhvr>
                                      <p:tavLst>
                                        <p:tav tm="0">
                                          <p:val>
                                            <p:fltVal val="0"/>
                                          </p:val>
                                        </p:tav>
                                        <p:tav tm="100000">
                                          <p:val>
                                            <p:strVal val="#ppt_w"/>
                                          </p:val>
                                        </p:tav>
                                      </p:tavLst>
                                    </p:anim>
                                    <p:anim calcmode="lin" valueType="num">
                                      <p:cBhvr>
                                        <p:cTn id="86" dur="500" fill="hold"/>
                                        <p:tgtEl>
                                          <p:spTgt spid="5">
                                            <p:graphicEl>
                                              <a:dgm id="{257E13F0-669C-4672-B99F-A4B272AD66DE}"/>
                                            </p:graphicEl>
                                          </p:spTgt>
                                        </p:tgtEl>
                                        <p:attrNameLst>
                                          <p:attrName>ppt_h</p:attrName>
                                        </p:attrNameLst>
                                      </p:cBhvr>
                                      <p:tavLst>
                                        <p:tav tm="0">
                                          <p:val>
                                            <p:fltVal val="0"/>
                                          </p:val>
                                        </p:tav>
                                        <p:tav tm="100000">
                                          <p:val>
                                            <p:strVal val="#ppt_h"/>
                                          </p:val>
                                        </p:tav>
                                      </p:tavLst>
                                    </p:anim>
                                    <p:animEffect transition="in" filter="fade">
                                      <p:cBhvr>
                                        <p:cTn id="87" dur="500"/>
                                        <p:tgtEl>
                                          <p:spTgt spid="5">
                                            <p:graphicEl>
                                              <a:dgm id="{257E13F0-669C-4672-B99F-A4B272AD66DE}"/>
                                            </p:graphicEl>
                                          </p:spTgt>
                                        </p:tgtEl>
                                      </p:cBhvr>
                                    </p:animEffect>
                                    <p:anim calcmode="lin" valueType="num">
                                      <p:cBhvr>
                                        <p:cTn id="88" dur="500" fill="hold"/>
                                        <p:tgtEl>
                                          <p:spTgt spid="5">
                                            <p:graphicEl>
                                              <a:dgm id="{257E13F0-669C-4672-B99F-A4B272AD66DE}"/>
                                            </p:graphicEl>
                                          </p:spTgt>
                                        </p:tgtEl>
                                        <p:attrNameLst>
                                          <p:attrName>ppt_x</p:attrName>
                                        </p:attrNameLst>
                                      </p:cBhvr>
                                      <p:tavLst>
                                        <p:tav tm="0">
                                          <p:val>
                                            <p:fltVal val="0.5"/>
                                          </p:val>
                                        </p:tav>
                                        <p:tav tm="100000">
                                          <p:val>
                                            <p:strVal val="#ppt_x"/>
                                          </p:val>
                                        </p:tav>
                                      </p:tavLst>
                                    </p:anim>
                                    <p:anim calcmode="lin" valueType="num">
                                      <p:cBhvr>
                                        <p:cTn id="89" dur="500" fill="hold"/>
                                        <p:tgtEl>
                                          <p:spTgt spid="5">
                                            <p:graphicEl>
                                              <a:dgm id="{257E13F0-669C-4672-B99F-A4B272AD66DE}"/>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5">
                                            <p:graphicEl>
                                              <a:dgm id="{426A675A-209A-41E8-B1A3-919DB0518573}"/>
                                            </p:graphicEl>
                                          </p:spTgt>
                                        </p:tgtEl>
                                        <p:attrNameLst>
                                          <p:attrName>style.visibility</p:attrName>
                                        </p:attrNameLst>
                                      </p:cBhvr>
                                      <p:to>
                                        <p:strVal val="visible"/>
                                      </p:to>
                                    </p:set>
                                    <p:anim calcmode="lin" valueType="num">
                                      <p:cBhvr>
                                        <p:cTn id="92" dur="500" fill="hold"/>
                                        <p:tgtEl>
                                          <p:spTgt spid="5">
                                            <p:graphicEl>
                                              <a:dgm id="{426A675A-209A-41E8-B1A3-919DB051857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426A675A-209A-41E8-B1A3-919DB051857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426A675A-209A-41E8-B1A3-919DB0518573}"/>
                                            </p:graphicEl>
                                          </p:spTgt>
                                        </p:tgtEl>
                                      </p:cBhvr>
                                    </p:animEffect>
                                    <p:anim calcmode="lin" valueType="num">
                                      <p:cBhvr>
                                        <p:cTn id="95" dur="500" fill="hold"/>
                                        <p:tgtEl>
                                          <p:spTgt spid="5">
                                            <p:graphicEl>
                                              <a:dgm id="{426A675A-209A-41E8-B1A3-919DB0518573}"/>
                                            </p:graphicEl>
                                          </p:spTgt>
                                        </p:tgtEl>
                                        <p:attrNameLst>
                                          <p:attrName>ppt_x</p:attrName>
                                        </p:attrNameLst>
                                      </p:cBhvr>
                                      <p:tavLst>
                                        <p:tav tm="0">
                                          <p:val>
                                            <p:fltVal val="0.5"/>
                                          </p:val>
                                        </p:tav>
                                        <p:tav tm="100000">
                                          <p:val>
                                            <p:strVal val="#ppt_x"/>
                                          </p:val>
                                        </p:tav>
                                      </p:tavLst>
                                    </p:anim>
                                    <p:anim calcmode="lin" valueType="num">
                                      <p:cBhvr>
                                        <p:cTn id="96" dur="500" fill="hold"/>
                                        <p:tgtEl>
                                          <p:spTgt spid="5">
                                            <p:graphicEl>
                                              <a:dgm id="{426A675A-209A-41E8-B1A3-919DB0518573}"/>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0" y="2370"/>
            <a:ext cx="3851920" cy="1138773"/>
          </a:xfrm>
          <a:prstGeom prst="rect">
            <a:avLst/>
          </a:prstGeom>
        </p:spPr>
        <p:txBody>
          <a:bodyPr wrap="square">
            <a:spAutoFit/>
          </a:bodyPr>
          <a:lstStyle/>
          <a:p>
            <a:pPr algn="ctr"/>
            <a:r>
              <a:rPr lang="ro-RO"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MÂNTUITORUL</a:t>
            </a:r>
          </a:p>
          <a:p>
            <a:pPr algn="ctr"/>
            <a:r>
              <a:rPr lang="ro-RO" sz="2400" b="1" dirty="0" smtClean="0">
                <a:ln w="22225"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(Matei 1:18-25)</a:t>
            </a:r>
            <a:endParaRPr lang="ro-RO" sz="2400" b="1" dirty="0">
              <a:ln w="22225"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3 Rectángulo"/>
          <p:cNvSpPr/>
          <p:nvPr/>
        </p:nvSpPr>
        <p:spPr>
          <a:xfrm>
            <a:off x="3734848" y="129406"/>
            <a:ext cx="5301648" cy="1015663"/>
          </a:xfrm>
          <a:prstGeom prst="rect">
            <a:avLst/>
          </a:prstGeom>
        </p:spPr>
        <p:txBody>
          <a:bodyPr wrap="square">
            <a:spAutoFit/>
          </a:bodyPr>
          <a:lstStyle/>
          <a:p>
            <a:pPr algn="ctr"/>
            <a:r>
              <a:rPr lang="ro-RO" sz="2000" b="1" dirty="0" smtClean="0">
                <a:solidFill>
                  <a:schemeClr val="accent1">
                    <a:lumMod val="60000"/>
                    <a:lumOff val="40000"/>
                  </a:schemeClr>
                </a:solidFill>
                <a:effectLst>
                  <a:glow rad="127000">
                    <a:schemeClr val="tx2">
                      <a:lumMod val="75000"/>
                      <a:alpha val="74000"/>
                    </a:schemeClr>
                  </a:glow>
                </a:effectLst>
                <a:latin typeface="Comic Sans MS" pitchFamily="66" charset="0"/>
              </a:rPr>
              <a:t>«Ea va naşte un Fiu, şi-i vei pune numele Isus, pentru că El va mântui pe poporul Lui de păcatele sale.» (Matei 1:21)</a:t>
            </a:r>
            <a:endParaRPr lang="ro-RO" sz="2000" b="1" dirty="0">
              <a:solidFill>
                <a:schemeClr val="accent1">
                  <a:lumMod val="60000"/>
                  <a:lumOff val="40000"/>
                </a:schemeClr>
              </a:solidFill>
              <a:effectLst>
                <a:glow rad="127000">
                  <a:schemeClr val="tx2">
                    <a:lumMod val="75000"/>
                    <a:alpha val="74000"/>
                  </a:schemeClr>
                </a:glow>
              </a:effectLst>
              <a:latin typeface="Comic Sans MS" pitchFamily="66" charset="0"/>
            </a:endParaRPr>
          </a:p>
        </p:txBody>
      </p:sp>
      <p:sp>
        <p:nvSpPr>
          <p:cNvPr id="5" name="4 CuadroTexto"/>
          <p:cNvSpPr txBox="1"/>
          <p:nvPr/>
        </p:nvSpPr>
        <p:spPr>
          <a:xfrm>
            <a:off x="642910" y="1340768"/>
            <a:ext cx="7817522" cy="846386"/>
          </a:xfrm>
          <a:prstGeom prst="rect">
            <a:avLst/>
          </a:prstGeom>
          <a:noFill/>
        </p:spPr>
        <p:txBody>
          <a:bodyPr wrap="square" rtlCol="0">
            <a:spAutoFit/>
          </a:bodyPr>
          <a:lstStyle/>
          <a:p>
            <a:pPr>
              <a:spcBef>
                <a:spcPts val="600"/>
              </a:spcBef>
            </a:pPr>
            <a:r>
              <a:rPr lang="ro-RO" sz="2200" b="1" dirty="0" smtClean="0">
                <a:solidFill>
                  <a:schemeClr val="bg1"/>
                </a:solidFill>
              </a:rPr>
              <a:t>Isus a venit pe lume ca să îi salveze pe </a:t>
            </a:r>
            <a:r>
              <a:rPr lang="ro-RO" sz="2200" b="1" dirty="0" smtClean="0">
                <a:solidFill>
                  <a:schemeClr val="bg1"/>
                </a:solidFill>
              </a:rPr>
              <a:t>păcătoși.</a:t>
            </a:r>
          </a:p>
          <a:p>
            <a:pPr>
              <a:spcBef>
                <a:spcPts val="600"/>
              </a:spcBef>
            </a:pPr>
            <a:r>
              <a:rPr lang="ro-RO" sz="2200" b="1" dirty="0" smtClean="0">
                <a:solidFill>
                  <a:schemeClr val="bg1"/>
                </a:solidFill>
              </a:rPr>
              <a:t>Între </a:t>
            </a:r>
            <a:r>
              <a:rPr lang="ro-RO" sz="2200" b="1" dirty="0" smtClean="0">
                <a:solidFill>
                  <a:schemeClr val="bg1"/>
                </a:solidFill>
              </a:rPr>
              <a:t>strămoșii Săi erau oameni </a:t>
            </a:r>
            <a:r>
              <a:rPr lang="ro-RO" sz="2200" b="1" dirty="0" smtClean="0">
                <a:solidFill>
                  <a:schemeClr val="bg1"/>
                </a:solidFill>
              </a:rPr>
              <a:t>păcătoși. Unii </a:t>
            </a:r>
            <a:r>
              <a:rPr lang="ro-RO" sz="2200" b="1" dirty="0" smtClean="0">
                <a:solidFill>
                  <a:schemeClr val="bg1"/>
                </a:solidFill>
              </a:rPr>
              <a:t>s-au pocăit, alții nu. </a:t>
            </a:r>
          </a:p>
        </p:txBody>
      </p:sp>
      <p:sp>
        <p:nvSpPr>
          <p:cNvPr id="6" name="5 Rectángulo"/>
          <p:cNvSpPr/>
          <p:nvPr/>
        </p:nvSpPr>
        <p:spPr>
          <a:xfrm>
            <a:off x="3820069" y="5534561"/>
            <a:ext cx="4968552" cy="1323439"/>
          </a:xfrm>
          <a:prstGeom prst="rect">
            <a:avLst/>
          </a:prstGeom>
        </p:spPr>
        <p:txBody>
          <a:bodyPr wrap="square">
            <a:spAutoFit/>
          </a:bodyPr>
          <a:lstStyle/>
          <a:p>
            <a:pPr algn="ctr"/>
            <a:r>
              <a:rPr lang="ro-RO" sz="2000" b="1" dirty="0" smtClean="0">
                <a:solidFill>
                  <a:schemeClr val="accent1">
                    <a:lumMod val="60000"/>
                    <a:lumOff val="40000"/>
                  </a:schemeClr>
                </a:solidFill>
                <a:effectLst>
                  <a:glow rad="127000">
                    <a:schemeClr val="tx2">
                      <a:lumMod val="75000"/>
                      <a:alpha val="74000"/>
                    </a:schemeClr>
                  </a:glow>
                </a:effectLst>
                <a:latin typeface="Comic Sans MS" pitchFamily="66" charset="0"/>
              </a:rPr>
              <a:t>«Dar Dumnezeu Îşi arată dragostea faţă de noi prin faptul că, pe când eram noi încă păcătoşi, Hristos a murit pentru noi. » </a:t>
            </a:r>
            <a:r>
              <a:rPr lang="ro-RO" sz="1600" b="1" dirty="0" smtClean="0">
                <a:solidFill>
                  <a:schemeClr val="accent1">
                    <a:lumMod val="60000"/>
                    <a:lumOff val="40000"/>
                  </a:schemeClr>
                </a:solidFill>
                <a:effectLst>
                  <a:glow rad="127000">
                    <a:schemeClr val="tx2">
                      <a:lumMod val="75000"/>
                      <a:alpha val="74000"/>
                    </a:schemeClr>
                  </a:glow>
                </a:effectLst>
                <a:latin typeface="Comic Sans MS" pitchFamily="66" charset="0"/>
              </a:rPr>
              <a:t>(Romani 5:8)</a:t>
            </a:r>
            <a:endParaRPr lang="ro-RO" sz="1600" b="1" dirty="0">
              <a:solidFill>
                <a:schemeClr val="accent1">
                  <a:lumMod val="60000"/>
                  <a:lumOff val="40000"/>
                </a:schemeClr>
              </a:solidFill>
              <a:effectLst>
                <a:glow rad="127000">
                  <a:schemeClr val="tx2">
                    <a:lumMod val="75000"/>
                    <a:alpha val="74000"/>
                  </a:schemeClr>
                </a:glow>
              </a:effectLst>
              <a:latin typeface="Comic Sans MS" pitchFamily="66" charset="0"/>
            </a:endParaRPr>
          </a:p>
        </p:txBody>
      </p:sp>
      <p:sp>
        <p:nvSpPr>
          <p:cNvPr id="2" name="1 Rectángulo"/>
          <p:cNvSpPr/>
          <p:nvPr/>
        </p:nvSpPr>
        <p:spPr>
          <a:xfrm>
            <a:off x="3275856" y="2643182"/>
            <a:ext cx="5544616" cy="2954655"/>
          </a:xfrm>
          <a:prstGeom prst="rect">
            <a:avLst/>
          </a:prstGeom>
        </p:spPr>
        <p:txBody>
          <a:bodyPr wrap="square">
            <a:spAutoFit/>
          </a:bodyPr>
          <a:lstStyle/>
          <a:p>
            <a:pPr lvl="0">
              <a:spcBef>
                <a:spcPts val="600"/>
              </a:spcBef>
            </a:pPr>
            <a:r>
              <a:rPr lang="ro-RO" sz="2200" b="1" dirty="0" smtClean="0">
                <a:solidFill>
                  <a:schemeClr val="bg1"/>
                </a:solidFill>
              </a:rPr>
              <a:t>În realitate, lumea nu a fost </a:t>
            </a:r>
            <a:r>
              <a:rPr lang="ro-RO" sz="2200" b="1" dirty="0" smtClean="0">
                <a:solidFill>
                  <a:schemeClr val="bg1"/>
                </a:solidFill>
              </a:rPr>
              <a:t>niciodată </a:t>
            </a:r>
            <a:r>
              <a:rPr lang="ro-RO" sz="2200" b="1" dirty="0" smtClean="0">
                <a:solidFill>
                  <a:schemeClr val="bg1"/>
                </a:solidFill>
              </a:rPr>
              <a:t>lipsită de </a:t>
            </a:r>
            <a:r>
              <a:rPr lang="ro-RO" sz="2200" b="1" dirty="0" smtClean="0">
                <a:solidFill>
                  <a:schemeClr val="bg1"/>
                </a:solidFill>
              </a:rPr>
              <a:t>păcătoși:</a:t>
            </a:r>
          </a:p>
          <a:p>
            <a:pPr lvl="0">
              <a:spcBef>
                <a:spcPts val="600"/>
              </a:spcBef>
            </a:pPr>
            <a:r>
              <a:rPr lang="ro-RO" sz="2200" b="1" dirty="0" smtClean="0">
                <a:solidFill>
                  <a:schemeClr val="bg1"/>
                </a:solidFill>
                <a:effectLst>
                  <a:outerShdw blurRad="50800" dist="50800" dir="5400000" algn="ctr" rotWithShape="0">
                    <a:schemeClr val="tx1"/>
                  </a:outerShdw>
                </a:effectLst>
              </a:rPr>
              <a:t>«</a:t>
            </a:r>
            <a:r>
              <a:rPr lang="ro-RO" sz="2200" b="1" dirty="0" smtClean="0">
                <a:solidFill>
                  <a:schemeClr val="bg1"/>
                </a:solidFill>
                <a:effectLst>
                  <a:outerShdw blurRad="50800" dist="50800" dir="5400000" algn="ctr" rotWithShape="0">
                    <a:schemeClr val="tx1"/>
                  </a:outerShdw>
                </a:effectLst>
                <a:latin typeface="Calibri" pitchFamily="34" charset="0"/>
              </a:rPr>
              <a:t>Fiindcă pe pământ nu este nici un om fără prihană, care să facă binele fără să păcătuiască.</a:t>
            </a:r>
            <a:r>
              <a:rPr lang="ro-RO" sz="2200" b="1" dirty="0" smtClean="0">
                <a:solidFill>
                  <a:schemeClr val="bg1"/>
                </a:solidFill>
                <a:effectLst>
                  <a:outerShdw blurRad="50800" dist="50800" dir="5400000" algn="ctr" rotWithShape="0">
                    <a:schemeClr val="tx1"/>
                  </a:outerShdw>
                </a:effectLst>
              </a:rPr>
              <a:t>» (Eclesiastul 7:20).</a:t>
            </a:r>
          </a:p>
          <a:p>
            <a:pPr lvl="0">
              <a:spcBef>
                <a:spcPts val="600"/>
              </a:spcBef>
            </a:pPr>
            <a:r>
              <a:rPr lang="ro-RO" sz="2200" b="1" dirty="0" smtClean="0">
                <a:solidFill>
                  <a:schemeClr val="bg1"/>
                </a:solidFill>
                <a:effectLst>
                  <a:outerShdw blurRad="50800" dist="50800" dir="5400000" algn="ctr" rotWithShape="0">
                    <a:schemeClr val="tx1"/>
                  </a:outerShdw>
                </a:effectLst>
              </a:rPr>
              <a:t>De </a:t>
            </a:r>
            <a:r>
              <a:rPr lang="ro-RO" sz="2200" b="1" dirty="0" smtClean="0">
                <a:solidFill>
                  <a:schemeClr val="bg1"/>
                </a:solidFill>
                <a:effectLst>
                  <a:outerShdw blurRad="50800" dist="50800" dir="5400000" algn="ctr" rotWithShape="0">
                    <a:schemeClr val="tx1"/>
                  </a:outerShdw>
                </a:effectLst>
              </a:rPr>
              <a:t>aceea, Isus a venit să salveze persoane asemenea nouă: păcătoși care au nevoie de </a:t>
            </a:r>
            <a:r>
              <a:rPr lang="ro-RO" sz="2200" b="1" dirty="0" smtClean="0">
                <a:solidFill>
                  <a:schemeClr val="bg1"/>
                </a:solidFill>
                <a:effectLst>
                  <a:outerShdw blurRad="50800" dist="50800" dir="5400000" algn="ctr" rotWithShape="0">
                    <a:schemeClr val="tx1"/>
                  </a:outerShdw>
                </a:effectLst>
              </a:rPr>
              <a:t>mântuire.</a:t>
            </a:r>
            <a:endParaRPr lang="ro-RO" sz="2200"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2566296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left)">
                                      <p:cBhvr>
                                        <p:cTn id="41" dur="50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wipe(left)">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t="-11000" b="-14000"/>
          </a:stretch>
        </a:blipFill>
        <a:effectLst/>
      </p:bgPr>
    </p:bg>
    <p:spTree>
      <p:nvGrpSpPr>
        <p:cNvPr id="1" name=""/>
        <p:cNvGrpSpPr/>
        <p:nvPr/>
      </p:nvGrpSpPr>
      <p:grpSpPr>
        <a:xfrm>
          <a:off x="0" y="0"/>
          <a:ext cx="0" cy="0"/>
          <a:chOff x="0" y="0"/>
          <a:chExt cx="0" cy="0"/>
        </a:xfrm>
      </p:grpSpPr>
      <p:sp>
        <p:nvSpPr>
          <p:cNvPr id="3" name="2 Rectángulo"/>
          <p:cNvSpPr/>
          <p:nvPr/>
        </p:nvSpPr>
        <p:spPr>
          <a:xfrm>
            <a:off x="0" y="129987"/>
            <a:ext cx="5436096" cy="1138773"/>
          </a:xfrm>
          <a:prstGeom prst="rect">
            <a:avLst/>
          </a:prstGeom>
        </p:spPr>
        <p:txBody>
          <a:bodyPr wrap="square">
            <a:spAutoFit/>
            <a:scene3d>
              <a:camera prst="orthographicFront"/>
              <a:lightRig rig="harsh" dir="tl"/>
            </a:scene3d>
            <a:sp3d contourW="25400" prstMaterial="matte">
              <a:bevelT w="25400" h="55880" prst="artDeco"/>
              <a:contourClr>
                <a:schemeClr val="accent2">
                  <a:tint val="20000"/>
                </a:schemeClr>
              </a:contourClr>
            </a:sp3d>
          </a:bodyPr>
          <a:lstStyle/>
          <a:p>
            <a:pPr algn="ctr"/>
            <a:r>
              <a:rPr lang="ro-RO" sz="4400" b="1" spc="50" smtClean="0">
                <a:ln w="11430"/>
                <a:gradFill>
                  <a:gsLst>
                    <a:gs pos="25000">
                      <a:srgbClr val="FEE43F"/>
                    </a:gs>
                    <a:gs pos="100000">
                      <a:srgbClr val="D5B701"/>
                    </a:gs>
                  </a:gsLst>
                  <a:lin ang="5400000"/>
                </a:gradFill>
                <a:effectLst>
                  <a:outerShdw blurRad="76200" dist="50800" dir="5400000" algn="tl" rotWithShape="0">
                    <a:srgbClr val="000000">
                      <a:alpha val="65000"/>
                    </a:srgbClr>
                  </a:outerShdw>
                </a:effectLst>
              </a:rPr>
              <a:t>REGELE </a:t>
            </a:r>
            <a:r>
              <a:rPr lang="ro-RO" sz="4400" b="1" spc="50" smtClean="0">
                <a:ln w="11430"/>
                <a:gradFill>
                  <a:gsLst>
                    <a:gs pos="25000">
                      <a:srgbClr val="FEE43F"/>
                    </a:gs>
                    <a:gs pos="100000">
                      <a:srgbClr val="D5B701"/>
                    </a:gs>
                  </a:gsLst>
                  <a:lin ang="5400000"/>
                </a:gradFill>
                <a:effectLst>
                  <a:outerShdw blurRad="76200" dist="50800" dir="5400000" algn="tl" rotWithShape="0">
                    <a:srgbClr val="000000">
                      <a:alpha val="65000"/>
                    </a:srgbClr>
                  </a:outerShdw>
                </a:effectLst>
              </a:rPr>
              <a:t>IUDEILOR</a:t>
            </a:r>
            <a:endParaRPr lang="ro-RO" sz="4400" b="1" spc="50" smtClean="0">
              <a:ln w="11430"/>
              <a:gradFill>
                <a:gsLst>
                  <a:gs pos="25000">
                    <a:srgbClr val="FEE43F"/>
                  </a:gs>
                  <a:gs pos="100000">
                    <a:srgbClr val="D5B701"/>
                  </a:gs>
                </a:gsLst>
                <a:lin ang="5400000"/>
              </a:gradFill>
              <a:effectLst>
                <a:outerShdw blurRad="76200" dist="50800" dir="5400000" algn="tl" rotWithShape="0">
                  <a:srgbClr val="000000">
                    <a:alpha val="65000"/>
                  </a:srgbClr>
                </a:outerShdw>
              </a:effectLst>
            </a:endParaRPr>
          </a:p>
          <a:p>
            <a:pPr algn="ctr"/>
            <a:r>
              <a:rPr lang="ro-RO" sz="2400" b="1" spc="50" smtClean="0">
                <a:ln w="11430"/>
                <a:gradFill>
                  <a:gsLst>
                    <a:gs pos="25000">
                      <a:srgbClr val="FEE43F"/>
                    </a:gs>
                    <a:gs pos="100000">
                      <a:srgbClr val="D5B701"/>
                    </a:gs>
                  </a:gsLst>
                  <a:lin ang="5400000"/>
                </a:gradFill>
                <a:effectLst>
                  <a:outerShdw blurRad="76200" dist="50800" dir="5400000" algn="tl" rotWithShape="0">
                    <a:srgbClr val="000000">
                      <a:alpha val="65000"/>
                    </a:srgbClr>
                  </a:outerShdw>
                </a:effectLst>
              </a:rPr>
              <a:t>(</a:t>
            </a:r>
            <a:r>
              <a:rPr lang="ro-RO" sz="2400" b="1" spc="50" smtClean="0">
                <a:ln w="11430"/>
                <a:gradFill>
                  <a:gsLst>
                    <a:gs pos="25000">
                      <a:srgbClr val="FEE43F"/>
                    </a:gs>
                    <a:gs pos="100000">
                      <a:srgbClr val="D5B701"/>
                    </a:gs>
                  </a:gsLst>
                  <a:lin ang="5400000"/>
                </a:gradFill>
                <a:effectLst>
                  <a:outerShdw blurRad="76200" dist="50800" dir="5400000" algn="tl" rotWithShape="0">
                    <a:srgbClr val="000000">
                      <a:alpha val="65000"/>
                    </a:srgbClr>
                  </a:outerShdw>
                </a:effectLst>
              </a:rPr>
              <a:t>Matei 2:1-14</a:t>
            </a:r>
            <a:r>
              <a:rPr lang="ro-RO" sz="2400" b="1" spc="50" smtClean="0">
                <a:ln w="11430"/>
                <a:gradFill>
                  <a:gsLst>
                    <a:gs pos="25000">
                      <a:srgbClr val="FEE43F"/>
                    </a:gs>
                    <a:gs pos="100000">
                      <a:srgbClr val="D5B701"/>
                    </a:gs>
                  </a:gsLst>
                  <a:lin ang="5400000"/>
                </a:gradFill>
                <a:effectLst>
                  <a:outerShdw blurRad="76200" dist="50800" dir="5400000" algn="tl" rotWithShape="0">
                    <a:srgbClr val="000000">
                      <a:alpha val="65000"/>
                    </a:srgbClr>
                  </a:outerShdw>
                </a:effectLst>
              </a:rPr>
              <a:t>)</a:t>
            </a:r>
            <a:endParaRPr lang="ro-RO" sz="2400" b="1" spc="50">
              <a:ln w="11430"/>
              <a:gradFill>
                <a:gsLst>
                  <a:gs pos="25000">
                    <a:srgbClr val="FEE43F"/>
                  </a:gs>
                  <a:gs pos="100000">
                    <a:srgbClr val="D5B701"/>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5436096" y="-2996"/>
            <a:ext cx="3707904" cy="1477328"/>
          </a:xfrm>
          <a:prstGeom prst="rect">
            <a:avLst/>
          </a:prstGeom>
        </p:spPr>
        <p:txBody>
          <a:bodyPr wrap="square">
            <a:spAutoFit/>
          </a:bodyPr>
          <a:lstStyle/>
          <a:p>
            <a:r>
              <a:rPr lang="ro-RO" b="1" dirty="0" smtClean="0">
                <a:solidFill>
                  <a:schemeClr val="accent4">
                    <a:lumMod val="50000"/>
                  </a:schemeClr>
                </a:solidFill>
                <a:latin typeface="Comic Sans MS" pitchFamily="66" charset="0"/>
              </a:rPr>
              <a:t>«şi au întrebat: „Unde este Împăratul de curând născut al Iudeilor? Fiindcă I-am văzut steaua în Răsărit, şi am venit să ne închinăm Lui.“» </a:t>
            </a:r>
            <a:r>
              <a:rPr lang="ro-RO" sz="1400" b="1" dirty="0" smtClean="0">
                <a:solidFill>
                  <a:schemeClr val="accent4">
                    <a:lumMod val="50000"/>
                  </a:schemeClr>
                </a:solidFill>
                <a:latin typeface="Comic Sans MS" pitchFamily="66" charset="0"/>
              </a:rPr>
              <a:t>(Matei 2:</a:t>
            </a:r>
            <a:r>
              <a:rPr lang="ro-RO" sz="1400" b="1" dirty="0" err="1" smtClean="0">
                <a:solidFill>
                  <a:schemeClr val="accent4">
                    <a:lumMod val="50000"/>
                  </a:schemeClr>
                </a:solidFill>
                <a:latin typeface="Comic Sans MS" pitchFamily="66" charset="0"/>
              </a:rPr>
              <a:t>2</a:t>
            </a:r>
            <a:r>
              <a:rPr lang="ro-RO" sz="1400" b="1" dirty="0" smtClean="0">
                <a:solidFill>
                  <a:schemeClr val="accent4">
                    <a:lumMod val="50000"/>
                  </a:schemeClr>
                </a:solidFill>
                <a:latin typeface="Comic Sans MS" pitchFamily="66" charset="0"/>
              </a:rPr>
              <a:t>)</a:t>
            </a:r>
            <a:endParaRPr lang="ro-RO" sz="1400" b="1" dirty="0">
              <a:solidFill>
                <a:schemeClr val="accent4">
                  <a:lumMod val="50000"/>
                </a:schemeClr>
              </a:solidFill>
              <a:latin typeface="Comic Sans MS" pitchFamily="66" charset="0"/>
            </a:endParaRPr>
          </a:p>
        </p:txBody>
      </p:sp>
      <p:sp>
        <p:nvSpPr>
          <p:cNvPr id="5" name="4 CuadroTexto"/>
          <p:cNvSpPr txBox="1"/>
          <p:nvPr/>
        </p:nvSpPr>
        <p:spPr>
          <a:xfrm>
            <a:off x="35496" y="1457483"/>
            <a:ext cx="5544616" cy="5139869"/>
          </a:xfrm>
          <a:prstGeom prst="rect">
            <a:avLst/>
          </a:prstGeom>
          <a:noFill/>
        </p:spPr>
        <p:txBody>
          <a:bodyPr wrap="square" rtlCol="0">
            <a:spAutoFit/>
          </a:bodyPr>
          <a:lstStyle/>
          <a:p>
            <a:pPr>
              <a:spcBef>
                <a:spcPts val="1200"/>
              </a:spcBef>
              <a:spcAft>
                <a:spcPts val="1200"/>
              </a:spcAft>
            </a:pPr>
            <a:r>
              <a:rPr lang="ro-RO" sz="2400" b="1" dirty="0" smtClean="0"/>
              <a:t>În Evanghelia lui Luca Îl vedem pe Isus născându-se într-un staul umil, adorat de păstorii care își păzeau turmele la periferie </a:t>
            </a:r>
            <a:r>
              <a:rPr lang="ro-RO" sz="2400" b="1" dirty="0" smtClean="0"/>
              <a:t>(</a:t>
            </a:r>
            <a:r>
              <a:rPr lang="ro-RO" sz="2400" b="1" dirty="0" smtClean="0">
                <a:latin typeface="Calibri" pitchFamily="34" charset="0"/>
              </a:rPr>
              <a:t>cu siguranță, nu 25 decembrie pentru emisfera nordică</a:t>
            </a:r>
            <a:r>
              <a:rPr lang="ro-RO" sz="2400" b="1" dirty="0" smtClean="0"/>
              <a:t>).</a:t>
            </a:r>
          </a:p>
          <a:p>
            <a:pPr>
              <a:spcBef>
                <a:spcPts val="1200"/>
              </a:spcBef>
              <a:spcAft>
                <a:spcPts val="1200"/>
              </a:spcAft>
            </a:pPr>
            <a:r>
              <a:rPr lang="ro-RO" sz="2400" b="1" dirty="0" smtClean="0"/>
              <a:t>Matei</a:t>
            </a:r>
            <a:r>
              <a:rPr lang="ro-RO" sz="2400" b="1" dirty="0" smtClean="0"/>
              <a:t>, pe de altă parte, îi prezintă </a:t>
            </a:r>
            <a:r>
              <a:rPr lang="ro-RO" sz="2400" b="1" dirty="0" smtClean="0"/>
              <a:t>pe </a:t>
            </a:r>
            <a:r>
              <a:rPr lang="ro-RO" sz="2400" b="1" dirty="0" smtClean="0"/>
              <a:t>Iosif și Maria locuind deja în casă, dispuși să facă din Betleem căminul </a:t>
            </a:r>
            <a:r>
              <a:rPr lang="ro-RO" sz="2400" b="1" dirty="0" smtClean="0"/>
              <a:t>lor (Matei 2:11).</a:t>
            </a:r>
          </a:p>
          <a:p>
            <a:pPr>
              <a:spcBef>
                <a:spcPts val="1200"/>
              </a:spcBef>
              <a:spcAft>
                <a:spcPts val="1200"/>
              </a:spcAft>
            </a:pPr>
            <a:r>
              <a:rPr lang="ro-RO" sz="2400" b="1" dirty="0" smtClean="0"/>
              <a:t>Interesant </a:t>
            </a:r>
            <a:r>
              <a:rPr lang="ro-RO" sz="2400" b="1" dirty="0" smtClean="0"/>
              <a:t>în această istorie este că niște neamuri îl recunosc pe Isus ca Rege al Iudeilor, în timp ce iudeii se tem sau ignoră venirea Regelui. </a:t>
            </a:r>
            <a:endParaRPr lang="ro-RO" sz="2400" b="1" dirty="0"/>
          </a:p>
        </p:txBody>
      </p:sp>
      <p:pic>
        <p:nvPicPr>
          <p:cNvPr id="3077" name="Picture 5" descr="F:\______Para internet\FondosTematicos\Jesus\Nacimiento\Magos\first_christmas3.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652120" y="4197409"/>
            <a:ext cx="3288250" cy="25216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9" name="Picture 7" descr="\\SERGIO\Dibujos\Jesus\Nacimiento\F039.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652120" y="1556792"/>
            <a:ext cx="3279806" cy="24598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2110828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randombar(horizontal)">
                                      <p:cBhvr>
                                        <p:cTn id="22" dur="500"/>
                                        <p:tgtEl>
                                          <p:spTgt spid="307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randombar(horizontal)">
                                      <p:cBhvr>
                                        <p:cTn id="31" dur="500"/>
                                        <p:tgtEl>
                                          <p:spTgt spid="307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l="-4000" t="-8000" r="-6000" b="-8000"/>
          </a:stretch>
        </a:blipFill>
        <a:effectLst/>
      </p:bgPr>
    </p:bg>
    <p:spTree>
      <p:nvGrpSpPr>
        <p:cNvPr id="1" name=""/>
        <p:cNvGrpSpPr/>
        <p:nvPr/>
      </p:nvGrpSpPr>
      <p:grpSpPr>
        <a:xfrm>
          <a:off x="0" y="0"/>
          <a:ext cx="0" cy="0"/>
          <a:chOff x="0" y="0"/>
          <a:chExt cx="0" cy="0"/>
        </a:xfrm>
      </p:grpSpPr>
      <p:sp>
        <p:nvSpPr>
          <p:cNvPr id="2" name="1 Rectángulo"/>
          <p:cNvSpPr/>
          <p:nvPr/>
        </p:nvSpPr>
        <p:spPr>
          <a:xfrm>
            <a:off x="395536" y="311171"/>
            <a:ext cx="8640960" cy="6247864"/>
          </a:xfrm>
          <a:prstGeom prst="rect">
            <a:avLst/>
          </a:prstGeom>
        </p:spPr>
        <p:txBody>
          <a:bodyPr wrap="square">
            <a:spAutoFit/>
          </a:bodyPr>
          <a:lstStyle/>
          <a:p>
            <a:pPr indent="452438" algn="just"/>
            <a:r>
              <a:rPr lang="ro-RO" sz="2000" dirty="0" smtClean="0">
                <a:latin typeface="Arial (Corp)"/>
              </a:rPr>
              <a:t>«</a:t>
            </a:r>
            <a:r>
              <a:rPr lang="ro-RO" b="1" dirty="0" smtClean="0">
                <a:latin typeface="Arial (Corp)"/>
              </a:rPr>
              <a:t>Comunităţile care mărturisesc, în această generaţie, a fi ale Domnului Hristos, se bucură de cele mai mari privilegii. Domnul ne-a fost descoperit într-o lumină mereu crescândă. Privilegiile noastre sunt cu mult mai mari decât au fost privilegiile vechiului popor al lui Dumnezeu. Noi nu avem numai lumina cea mare ce a fost încredinţată poporului Israel, ci noi avem dovezile mereu crescânde ale mântuirii celei mari ce ne-a fost adusă prin Domnul Hristos. Ceea ce pentru poporul Israel era un simbol, o umbră, pentru noi este o realitate. Ei aveau istoria Vechiului Testament; noi avem Vechiul şi Noul Testament. Noi avem asigurarea unui Mântuitor care are să vină, un Mântuitor care a fost crucificat, dar care a înviat şi care ieşind din mormântul lui Iosif a proclamat: „Eu sunt învierea şi viaţa”. Prin cunoaşterea Domnului Hristos şi a iubirii Sale, Împărăţia lui Dumnezeu se află în mijlocul nostru. Domnul Hristos ne este descoperit în predici şi cântat în cântări. Ospăţul spiritual este din abundenţă aşezat înaintea noastră. Haina de nuntă, care ne este pusă la dispoziţie, având un preţ nespus de mare, este oferită cu generozitate şi fără plată oricărui suflet. Prin solii lui Dumnezeu, ne sunt prezentate neprihănirea Domnului Hristos, îndreptăţirea prin credinţă, „făgăduinţele nespus de mari şi sfinte” ale Cuvântului lui Dumnezeu, o intrare liberă la Tatăl, prin Hristos, mângâierea Duhului Sfânt şi asigurarea bine întemeiată a vieţii veşnice în Împărăţia lui Dumnezeu. Ce ar fi putut face Dumnezeu pentru noi şi n-a făcut, spre a pregăti, pentru noi, cina cea mare, ospăţul ceresc?</a:t>
            </a:r>
            <a:r>
              <a:rPr lang="ro-RO" sz="2000" dirty="0" smtClean="0">
                <a:latin typeface="Arial (Corp)"/>
              </a:rPr>
              <a:t>»</a:t>
            </a:r>
            <a:endParaRPr lang="ro-RO" sz="2000" dirty="0">
              <a:latin typeface="Arial (Corp)"/>
            </a:endParaRPr>
          </a:p>
        </p:txBody>
      </p:sp>
      <p:sp>
        <p:nvSpPr>
          <p:cNvPr id="3" name="2 CuadroTexto"/>
          <p:cNvSpPr txBox="1"/>
          <p:nvPr/>
        </p:nvSpPr>
        <p:spPr>
          <a:xfrm>
            <a:off x="4003369" y="6237312"/>
            <a:ext cx="3993722" cy="307777"/>
          </a:xfrm>
          <a:prstGeom prst="rect">
            <a:avLst/>
          </a:prstGeom>
          <a:noFill/>
        </p:spPr>
        <p:txBody>
          <a:bodyPr wrap="none" rtlCol="0">
            <a:spAutoFit/>
          </a:bodyPr>
          <a:lstStyle/>
          <a:p>
            <a:pPr algn="r"/>
            <a:r>
              <a:rPr lang="ro-RO" sz="1400" b="1" smtClean="0"/>
              <a:t>E.G.W. (Parabolele </a:t>
            </a:r>
            <a:r>
              <a:rPr lang="ro-RO" sz="1400" b="1" smtClean="0"/>
              <a:t>Domnului </a:t>
            </a:r>
            <a:r>
              <a:rPr lang="ro-RO" sz="1400" b="1" smtClean="0"/>
              <a:t>Isus </a:t>
            </a:r>
            <a:r>
              <a:rPr lang="ro-RO" sz="1400" b="1" smtClean="0"/>
              <a:t>Hristos</a:t>
            </a:r>
            <a:r>
              <a:rPr lang="ro-RO" sz="1400" b="1" smtClean="0"/>
              <a:t>, </a:t>
            </a:r>
            <a:r>
              <a:rPr lang="ro-RO" sz="1400" b="1" smtClean="0"/>
              <a:t>pa</a:t>
            </a:r>
            <a:r>
              <a:rPr lang="ro-RO" sz="1400" b="1" smtClean="0"/>
              <a:t>g</a:t>
            </a:r>
            <a:r>
              <a:rPr lang="ro-RO" sz="1400" b="1" smtClean="0"/>
              <a:t>. </a:t>
            </a:r>
            <a:r>
              <a:rPr lang="ro-RO" sz="1400" b="1" smtClean="0"/>
              <a:t>317)</a:t>
            </a:r>
            <a:endParaRPr lang="ro-RO" sz="1400" b="1"/>
          </a:p>
        </p:txBody>
      </p:sp>
    </p:spTree>
    <p:extLst>
      <p:ext uri="{BB962C8B-B14F-4D97-AF65-F5344CB8AC3E}">
        <p14:creationId xmlns:p14="http://schemas.microsoft.com/office/powerpoint/2010/main" xmlns="" val="295738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1173</Words>
  <Application>Microsoft Office PowerPoint</Application>
  <PresentationFormat>Expunere pe ecran (4:3)</PresentationFormat>
  <Paragraphs>52</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Fiul lui David</dc:title>
  <dc:subject>Studiu Biblic, Trim. II, 2016 – Evanghelia dupa Matei</dc:subject>
  <dc:creator>Sergio Fustero Carreras</dc:creator>
  <cp:keywords>http://www.fustero.net/es/index_ro.php</cp:keywords>
  <cp:lastModifiedBy>Administrator</cp:lastModifiedBy>
  <cp:revision>81</cp:revision>
  <dcterms:created xsi:type="dcterms:W3CDTF">2016-03-23T16:07:12Z</dcterms:created>
  <dcterms:modified xsi:type="dcterms:W3CDTF">2016-03-29T06:57:14Z</dcterms:modified>
</cp:coreProperties>
</file>