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3" r:id="rId6"/>
    <p:sldId id="265"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1DAFF"/>
    <a:srgbClr val="9FE6FF"/>
    <a:srgbClr val="313018"/>
    <a:srgbClr val="666633"/>
    <a:srgbClr val="8F1377"/>
    <a:srgbClr val="5C0C4D"/>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9" autoAdjust="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gif"/></Relationships>
</file>

<file path=ppt/diagrams/_rels/data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67E3C-536F-4151-813B-C83ACD55B794}" type="doc">
      <dgm:prSet loTypeId="urn:microsoft.com/office/officeart/2008/layout/CaptionedPictures" loCatId="picture" qsTypeId="urn:microsoft.com/office/officeart/2005/8/quickstyle/simple2" qsCatId="simple" csTypeId="urn:microsoft.com/office/officeart/2005/8/colors/accent6_1" csCatId="accent6" phldr="1"/>
      <dgm:spPr/>
      <dgm:t>
        <a:bodyPr/>
        <a:lstStyle/>
        <a:p>
          <a:endParaRPr lang="es-ES"/>
        </a:p>
      </dgm:t>
    </dgm:pt>
    <dgm:pt modelId="{77306BD3-002E-4E62-BE84-D382E2F91097}">
      <dgm:prSet custT="1"/>
      <dgm:spPr/>
      <dgm:t>
        <a:bodyPr/>
        <a:lstStyle/>
        <a:p>
          <a:pPr rtl="0"/>
          <a:r>
            <a:rPr lang="ro-RO" sz="2000" b="1" noProof="0" dirty="0" smtClean="0"/>
            <a:t>Satana „legat” (Apocalipsa 20:1-3)</a:t>
          </a:r>
          <a:endParaRPr lang="ro-RO" sz="2000" noProof="0" dirty="0"/>
        </a:p>
      </dgm:t>
    </dgm:pt>
    <dgm:pt modelId="{52162311-206C-4102-89F5-AE296C3344E7}" type="parTrans" cxnId="{F369990A-EE90-4755-B968-F1A53183D541}">
      <dgm:prSet/>
      <dgm:spPr/>
      <dgm:t>
        <a:bodyPr/>
        <a:lstStyle/>
        <a:p>
          <a:endParaRPr lang="es-ES" sz="2000"/>
        </a:p>
      </dgm:t>
    </dgm:pt>
    <dgm:pt modelId="{3D484B5F-7605-4CAB-854C-F129A9453D40}" type="sibTrans" cxnId="{F369990A-EE90-4755-B968-F1A53183D541}">
      <dgm:prSet/>
      <dgm:spPr/>
      <dgm:t>
        <a:bodyPr/>
        <a:lstStyle/>
        <a:p>
          <a:endParaRPr lang="es-ES" sz="2000"/>
        </a:p>
      </dgm:t>
    </dgm:pt>
    <dgm:pt modelId="{93197214-6268-46C8-920D-C727C52F2906}">
      <dgm:prSet custT="1"/>
      <dgm:spPr/>
      <dgm:t>
        <a:bodyPr/>
        <a:lstStyle/>
        <a:p>
          <a:pPr rtl="0"/>
          <a:r>
            <a:rPr lang="ro-RO" sz="2000" b="1" noProof="0" dirty="0" smtClean="0"/>
            <a:t>Judecata milenară (Apocalipsa 20:4-6)</a:t>
          </a:r>
          <a:endParaRPr lang="ro-RO" sz="2000" noProof="0" dirty="0"/>
        </a:p>
      </dgm:t>
    </dgm:pt>
    <dgm:pt modelId="{D2D2A748-5581-4EFC-852A-74DAFA5B933B}" type="parTrans" cxnId="{EFAB9C73-FEBB-4798-AAEA-72F5702023A7}">
      <dgm:prSet/>
      <dgm:spPr/>
      <dgm:t>
        <a:bodyPr/>
        <a:lstStyle/>
        <a:p>
          <a:endParaRPr lang="es-ES" sz="2000"/>
        </a:p>
      </dgm:t>
    </dgm:pt>
    <dgm:pt modelId="{72ED2284-B992-4B66-8D16-D5EFD2455EA7}" type="sibTrans" cxnId="{EFAB9C73-FEBB-4798-AAEA-72F5702023A7}">
      <dgm:prSet/>
      <dgm:spPr/>
      <dgm:t>
        <a:bodyPr/>
        <a:lstStyle/>
        <a:p>
          <a:endParaRPr lang="es-ES" sz="2000"/>
        </a:p>
      </dgm:t>
    </dgm:pt>
    <dgm:pt modelId="{B10A9220-96A0-451F-8569-D61550043014}">
      <dgm:prSet custT="1"/>
      <dgm:spPr/>
      <dgm:t>
        <a:bodyPr/>
        <a:lstStyle/>
        <a:p>
          <a:pPr rtl="0"/>
          <a:r>
            <a:rPr lang="ro-RO" sz="2000" b="1" noProof="0" dirty="0" smtClean="0"/>
            <a:t>Judecata finală (Apocalipsa 20:7-15)</a:t>
          </a:r>
          <a:endParaRPr lang="ro-RO" sz="2000" noProof="0" dirty="0"/>
        </a:p>
      </dgm:t>
    </dgm:pt>
    <dgm:pt modelId="{8EA4F963-E404-4444-92BA-8CA13D4143A6}" type="parTrans" cxnId="{368DA3FF-D16B-4979-85A2-E79AE7EB3490}">
      <dgm:prSet/>
      <dgm:spPr/>
      <dgm:t>
        <a:bodyPr/>
        <a:lstStyle/>
        <a:p>
          <a:endParaRPr lang="es-ES" sz="2000"/>
        </a:p>
      </dgm:t>
    </dgm:pt>
    <dgm:pt modelId="{F9EB8091-ABBF-42CA-86A0-1354273ACF3D}" type="sibTrans" cxnId="{368DA3FF-D16B-4979-85A2-E79AE7EB3490}">
      <dgm:prSet/>
      <dgm:spPr/>
      <dgm:t>
        <a:bodyPr/>
        <a:lstStyle/>
        <a:p>
          <a:endParaRPr lang="es-ES" sz="2000"/>
        </a:p>
      </dgm:t>
    </dgm:pt>
    <dgm:pt modelId="{B2BEBEA9-DFB7-4BF0-882A-2E4808568C75}">
      <dgm:prSet custT="1"/>
      <dgm:spPr/>
      <dgm:t>
        <a:bodyPr/>
        <a:lstStyle/>
        <a:p>
          <a:pPr rtl="0"/>
          <a:r>
            <a:rPr lang="ro-RO" sz="2000" b="1" noProof="0" dirty="0" smtClean="0"/>
            <a:t>Un nou început (Apocalipsa 21:1-2; 22:1-4)</a:t>
          </a:r>
          <a:endParaRPr lang="ro-RO" sz="2000" noProof="0" dirty="0"/>
        </a:p>
      </dgm:t>
    </dgm:pt>
    <dgm:pt modelId="{121C2E9A-EFC3-4DE6-B91A-58E6045BBD95}" type="parTrans" cxnId="{7986A57B-EAA2-478F-8D55-1FD3F2EFEEFC}">
      <dgm:prSet/>
      <dgm:spPr/>
      <dgm:t>
        <a:bodyPr/>
        <a:lstStyle/>
        <a:p>
          <a:endParaRPr lang="es-ES" sz="2000"/>
        </a:p>
      </dgm:t>
    </dgm:pt>
    <dgm:pt modelId="{D96D94C9-C892-463D-B070-6DCBC804313D}" type="sibTrans" cxnId="{7986A57B-EAA2-478F-8D55-1FD3F2EFEEFC}">
      <dgm:prSet/>
      <dgm:spPr/>
      <dgm:t>
        <a:bodyPr/>
        <a:lstStyle/>
        <a:p>
          <a:endParaRPr lang="es-ES" sz="2000"/>
        </a:p>
      </dgm:t>
    </dgm:pt>
    <dgm:pt modelId="{B4AFDBAD-124F-464E-B9B6-7D8B368D0B6E}">
      <dgm:prSet custT="1"/>
      <dgm:spPr/>
      <dgm:t>
        <a:bodyPr/>
        <a:lstStyle/>
        <a:p>
          <a:pPr rtl="0"/>
          <a:r>
            <a:rPr lang="ro-RO" sz="2000" b="1" noProof="0" dirty="0" smtClean="0"/>
            <a:t>Fără lacrimi și dureri (Apocalipsa 21:3-4)</a:t>
          </a:r>
          <a:endParaRPr lang="ro-RO" sz="2000" noProof="0" dirty="0"/>
        </a:p>
      </dgm:t>
    </dgm:pt>
    <dgm:pt modelId="{F5C79284-D7BC-4483-842B-570AFAA4198D}" type="parTrans" cxnId="{0FF56449-C1EE-44DE-8B12-29778C84AEC2}">
      <dgm:prSet/>
      <dgm:spPr/>
      <dgm:t>
        <a:bodyPr/>
        <a:lstStyle/>
        <a:p>
          <a:endParaRPr lang="es-ES" sz="2000"/>
        </a:p>
      </dgm:t>
    </dgm:pt>
    <dgm:pt modelId="{C257A6B1-8E76-415F-82A6-9D8D79913758}" type="sibTrans" cxnId="{0FF56449-C1EE-44DE-8B12-29778C84AEC2}">
      <dgm:prSet/>
      <dgm:spPr/>
      <dgm:t>
        <a:bodyPr/>
        <a:lstStyle/>
        <a:p>
          <a:endParaRPr lang="es-ES" sz="2000"/>
        </a:p>
      </dgm:t>
    </dgm:pt>
    <dgm:pt modelId="{C2B9D8C9-29A6-4372-A74B-4B8339D8D45D}" type="pres">
      <dgm:prSet presAssocID="{5DB67E3C-536F-4151-813B-C83ACD55B794}" presName="Name0" presStyleCnt="0">
        <dgm:presLayoutVars>
          <dgm:chMax/>
          <dgm:chPref/>
          <dgm:dir/>
        </dgm:presLayoutVars>
      </dgm:prSet>
      <dgm:spPr/>
      <dgm:t>
        <a:bodyPr/>
        <a:lstStyle/>
        <a:p>
          <a:endParaRPr lang="es-ES"/>
        </a:p>
      </dgm:t>
    </dgm:pt>
    <dgm:pt modelId="{F28B3ED4-FD69-4684-B5AE-85A5BA8759B6}" type="pres">
      <dgm:prSet presAssocID="{77306BD3-002E-4E62-BE84-D382E2F91097}" presName="composite" presStyleCnt="0">
        <dgm:presLayoutVars>
          <dgm:chMax val="1"/>
          <dgm:chPref val="1"/>
        </dgm:presLayoutVars>
      </dgm:prSet>
      <dgm:spPr/>
    </dgm:pt>
    <dgm:pt modelId="{6A8BF722-A08A-4E5D-AE41-B2883B05F33A}" type="pres">
      <dgm:prSet presAssocID="{77306BD3-002E-4E62-BE84-D382E2F91097}" presName="Accent" presStyleLbl="trAlignAcc1" presStyleIdx="0" presStyleCnt="5">
        <dgm:presLayoutVars>
          <dgm:chMax val="0"/>
          <dgm:chPref val="0"/>
        </dgm:presLayoutVars>
      </dgm:prSet>
      <dgm:spPr/>
    </dgm:pt>
    <dgm:pt modelId="{4EC5D44D-9391-4122-BBD1-0280897D0A5E}" type="pres">
      <dgm:prSet presAssocID="{77306BD3-002E-4E62-BE84-D382E2F91097}" presName="Image" presStyleLbl="alignImgPlace1" presStyleIdx="0" presStyleCnt="5">
        <dgm:presLayoutVars>
          <dgm:chMax val="0"/>
          <dgm:chPref val="0"/>
        </dgm:presLayoutVars>
      </dgm:prSet>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889"/>
          </a:stretch>
        </a:blipFill>
      </dgm:spPr>
      <dgm:t>
        <a:bodyPr/>
        <a:lstStyle/>
        <a:p>
          <a:endParaRPr lang="es-ES"/>
        </a:p>
      </dgm:t>
    </dgm:pt>
    <dgm:pt modelId="{EE01E924-0C63-46CA-9FD1-9BF67F92B7FF}" type="pres">
      <dgm:prSet presAssocID="{77306BD3-002E-4E62-BE84-D382E2F91097}" presName="ChildComposite" presStyleCnt="0"/>
      <dgm:spPr/>
    </dgm:pt>
    <dgm:pt modelId="{6B6C5246-E3A9-4E5D-91EC-2C962D986621}" type="pres">
      <dgm:prSet presAssocID="{77306BD3-002E-4E62-BE84-D382E2F91097}" presName="Child" presStyleLbl="node1" presStyleIdx="0" presStyleCnt="0">
        <dgm:presLayoutVars>
          <dgm:chMax val="0"/>
          <dgm:chPref val="0"/>
          <dgm:bulletEnabled val="1"/>
        </dgm:presLayoutVars>
      </dgm:prSet>
      <dgm:spPr/>
    </dgm:pt>
    <dgm:pt modelId="{56BFFF0D-9CA5-4303-9F84-DA4E50313467}" type="pres">
      <dgm:prSet presAssocID="{77306BD3-002E-4E62-BE84-D382E2F91097}" presName="Parent" presStyleLbl="revTx" presStyleIdx="0" presStyleCnt="5" custScaleX="112148">
        <dgm:presLayoutVars>
          <dgm:chMax val="1"/>
          <dgm:chPref val="0"/>
          <dgm:bulletEnabled val="1"/>
        </dgm:presLayoutVars>
      </dgm:prSet>
      <dgm:spPr/>
      <dgm:t>
        <a:bodyPr/>
        <a:lstStyle/>
        <a:p>
          <a:endParaRPr lang="es-ES"/>
        </a:p>
      </dgm:t>
    </dgm:pt>
    <dgm:pt modelId="{55DD3477-9BD6-46B3-9FA9-0A92A18F9E37}" type="pres">
      <dgm:prSet presAssocID="{3D484B5F-7605-4CAB-854C-F129A9453D40}" presName="sibTrans" presStyleCnt="0"/>
      <dgm:spPr/>
    </dgm:pt>
    <dgm:pt modelId="{510AA59E-F25A-48D0-94F9-61BB10141489}" type="pres">
      <dgm:prSet presAssocID="{93197214-6268-46C8-920D-C727C52F2906}" presName="composite" presStyleCnt="0">
        <dgm:presLayoutVars>
          <dgm:chMax val="1"/>
          <dgm:chPref val="1"/>
        </dgm:presLayoutVars>
      </dgm:prSet>
      <dgm:spPr/>
    </dgm:pt>
    <dgm:pt modelId="{26A8EA0E-AA40-4622-81FF-0FBCF5DFE679}" type="pres">
      <dgm:prSet presAssocID="{93197214-6268-46C8-920D-C727C52F2906}" presName="Accent" presStyleLbl="trAlignAcc1" presStyleIdx="1" presStyleCnt="5">
        <dgm:presLayoutVars>
          <dgm:chMax val="0"/>
          <dgm:chPref val="0"/>
        </dgm:presLayoutVars>
      </dgm:prSet>
      <dgm:spPr/>
    </dgm:pt>
    <dgm:pt modelId="{1AE75EBD-D3A1-4D60-9FCB-F8EF7ADE69BC}" type="pres">
      <dgm:prSet presAssocID="{93197214-6268-46C8-920D-C727C52F2906}" presName="Image" presStyleLbl="alignImgPlace1" presStyleIdx="1" presStyleCnt="5">
        <dgm:presLayoutVars>
          <dgm:chMax val="0"/>
          <dgm:chPref val="0"/>
        </dgm:presLayoutVars>
      </dgm:prSet>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t="1046"/>
          </a:stretch>
        </a:blipFill>
      </dgm:spPr>
      <dgm:t>
        <a:bodyPr/>
        <a:lstStyle/>
        <a:p>
          <a:endParaRPr lang="es-ES"/>
        </a:p>
      </dgm:t>
    </dgm:pt>
    <dgm:pt modelId="{ACBCFBEE-D0E1-4B0F-9378-D9101F09B3F4}" type="pres">
      <dgm:prSet presAssocID="{93197214-6268-46C8-920D-C727C52F2906}" presName="ChildComposite" presStyleCnt="0"/>
      <dgm:spPr/>
    </dgm:pt>
    <dgm:pt modelId="{6D210AE8-8546-40E0-9D1A-33CB307759E5}" type="pres">
      <dgm:prSet presAssocID="{93197214-6268-46C8-920D-C727C52F2906}" presName="Child" presStyleLbl="node1" presStyleIdx="0" presStyleCnt="0">
        <dgm:presLayoutVars>
          <dgm:chMax val="0"/>
          <dgm:chPref val="0"/>
          <dgm:bulletEnabled val="1"/>
        </dgm:presLayoutVars>
      </dgm:prSet>
      <dgm:spPr/>
    </dgm:pt>
    <dgm:pt modelId="{8DBDFC5B-39AA-4CB5-95EA-F2F7BD6B6B0E}" type="pres">
      <dgm:prSet presAssocID="{93197214-6268-46C8-920D-C727C52F2906}" presName="Parent" presStyleLbl="revTx" presStyleIdx="1" presStyleCnt="5" custScaleX="111934">
        <dgm:presLayoutVars>
          <dgm:chMax val="1"/>
          <dgm:chPref val="0"/>
          <dgm:bulletEnabled val="1"/>
        </dgm:presLayoutVars>
      </dgm:prSet>
      <dgm:spPr/>
      <dgm:t>
        <a:bodyPr/>
        <a:lstStyle/>
        <a:p>
          <a:endParaRPr lang="es-ES"/>
        </a:p>
      </dgm:t>
    </dgm:pt>
    <dgm:pt modelId="{C6041BE9-F4C4-4014-BB09-F977C3621669}" type="pres">
      <dgm:prSet presAssocID="{72ED2284-B992-4B66-8D16-D5EFD2455EA7}" presName="sibTrans" presStyleCnt="0"/>
      <dgm:spPr/>
    </dgm:pt>
    <dgm:pt modelId="{4FFCFE24-3A46-4744-9CB1-97328F13E74E}" type="pres">
      <dgm:prSet presAssocID="{B10A9220-96A0-451F-8569-D61550043014}" presName="composite" presStyleCnt="0">
        <dgm:presLayoutVars>
          <dgm:chMax val="1"/>
          <dgm:chPref val="1"/>
        </dgm:presLayoutVars>
      </dgm:prSet>
      <dgm:spPr/>
    </dgm:pt>
    <dgm:pt modelId="{DD2FB6D7-6BCD-44C8-8330-53E0255E2DBF}" type="pres">
      <dgm:prSet presAssocID="{B10A9220-96A0-451F-8569-D61550043014}" presName="Accent" presStyleLbl="trAlignAcc1" presStyleIdx="2" presStyleCnt="5">
        <dgm:presLayoutVars>
          <dgm:chMax val="0"/>
          <dgm:chPref val="0"/>
        </dgm:presLayoutVars>
      </dgm:prSet>
      <dgm:spPr/>
    </dgm:pt>
    <dgm:pt modelId="{BD579B6A-EF02-4156-B64A-E714828FEDEE}" type="pres">
      <dgm:prSet presAssocID="{B10A9220-96A0-451F-8569-D61550043014}" presName="Image" presStyleLbl="alignImgPlace1" presStyleIdx="2" presStyleCnt="5">
        <dgm:presLayoutVars>
          <dgm:chMax val="0"/>
          <dgm:chPref val="0"/>
        </dgm:presLayoutVars>
      </dgm:prSet>
      <dgm:spPr>
        <a:blipFill rotWithShape="1">
          <a:blip xmlns:r="http://schemas.openxmlformats.org/officeDocument/2006/relationships" r:embed="rId3">
            <a:duotone>
              <a:schemeClr val="accent2">
                <a:shade val="45000"/>
                <a:satMod val="135000"/>
              </a:schemeClr>
              <a:prstClr val="white"/>
            </a:duotone>
          </a:blip>
          <a:stretch>
            <a:fillRect/>
          </a:stretch>
        </a:blipFill>
      </dgm:spPr>
    </dgm:pt>
    <dgm:pt modelId="{D95EAC98-DF54-4934-A34E-2FB7B6E67C9D}" type="pres">
      <dgm:prSet presAssocID="{B10A9220-96A0-451F-8569-D61550043014}" presName="ChildComposite" presStyleCnt="0"/>
      <dgm:spPr/>
    </dgm:pt>
    <dgm:pt modelId="{3AC9DDF8-F1CD-44D5-AF28-73B87D77A3E3}" type="pres">
      <dgm:prSet presAssocID="{B10A9220-96A0-451F-8569-D61550043014}" presName="Child" presStyleLbl="node1" presStyleIdx="0" presStyleCnt="0">
        <dgm:presLayoutVars>
          <dgm:chMax val="0"/>
          <dgm:chPref val="0"/>
          <dgm:bulletEnabled val="1"/>
        </dgm:presLayoutVars>
      </dgm:prSet>
      <dgm:spPr/>
    </dgm:pt>
    <dgm:pt modelId="{DD6B3B05-AE13-4F9B-B6F7-2BFD7CCC51E3}" type="pres">
      <dgm:prSet presAssocID="{B10A9220-96A0-451F-8569-D61550043014}" presName="Parent" presStyleLbl="revTx" presStyleIdx="2" presStyleCnt="5" custScaleX="117219">
        <dgm:presLayoutVars>
          <dgm:chMax val="1"/>
          <dgm:chPref val="0"/>
          <dgm:bulletEnabled val="1"/>
        </dgm:presLayoutVars>
      </dgm:prSet>
      <dgm:spPr/>
      <dgm:t>
        <a:bodyPr/>
        <a:lstStyle/>
        <a:p>
          <a:endParaRPr lang="es-ES"/>
        </a:p>
      </dgm:t>
    </dgm:pt>
    <dgm:pt modelId="{1E162218-0807-4E03-BE60-E481B101C12F}" type="pres">
      <dgm:prSet presAssocID="{F9EB8091-ABBF-42CA-86A0-1354273ACF3D}" presName="sibTrans" presStyleCnt="0"/>
      <dgm:spPr/>
    </dgm:pt>
    <dgm:pt modelId="{72A0AD8A-A2A9-489A-897A-94E941E36D71}" type="pres">
      <dgm:prSet presAssocID="{B2BEBEA9-DFB7-4BF0-882A-2E4808568C75}" presName="composite" presStyleCnt="0">
        <dgm:presLayoutVars>
          <dgm:chMax val="1"/>
          <dgm:chPref val="1"/>
        </dgm:presLayoutVars>
      </dgm:prSet>
      <dgm:spPr/>
    </dgm:pt>
    <dgm:pt modelId="{E5A2E45A-164C-40B3-86A3-1D233844842D}" type="pres">
      <dgm:prSet presAssocID="{B2BEBEA9-DFB7-4BF0-882A-2E4808568C75}" presName="Accent" presStyleLbl="trAlignAcc1" presStyleIdx="3" presStyleCnt="5">
        <dgm:presLayoutVars>
          <dgm:chMax val="0"/>
          <dgm:chPref val="0"/>
        </dgm:presLayoutVars>
      </dgm:prSet>
      <dgm:spPr/>
    </dgm:pt>
    <dgm:pt modelId="{DBF84FCD-4D34-4B3C-B5F3-33FC74A54055}" type="pres">
      <dgm:prSet presAssocID="{B2BEBEA9-DFB7-4BF0-882A-2E4808568C75}" presName="Image" presStyleLbl="alignImgPlace1" presStyleIdx="3" presStyleCnt="5">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l="-13107" r="-13107"/>
          </a:stretch>
        </a:blipFill>
      </dgm:spPr>
      <dgm:t>
        <a:bodyPr/>
        <a:lstStyle/>
        <a:p>
          <a:endParaRPr lang="es-ES"/>
        </a:p>
      </dgm:t>
    </dgm:pt>
    <dgm:pt modelId="{72ED46D2-C862-4F30-B891-2AABF31FC23D}" type="pres">
      <dgm:prSet presAssocID="{B2BEBEA9-DFB7-4BF0-882A-2E4808568C75}" presName="ChildComposite" presStyleCnt="0"/>
      <dgm:spPr/>
    </dgm:pt>
    <dgm:pt modelId="{8E6419E8-2C7B-4E1A-A540-08ACF7E57EA5}" type="pres">
      <dgm:prSet presAssocID="{B2BEBEA9-DFB7-4BF0-882A-2E4808568C75}" presName="Child" presStyleLbl="node1" presStyleIdx="0" presStyleCnt="0">
        <dgm:presLayoutVars>
          <dgm:chMax val="0"/>
          <dgm:chPref val="0"/>
          <dgm:bulletEnabled val="1"/>
        </dgm:presLayoutVars>
      </dgm:prSet>
      <dgm:spPr/>
    </dgm:pt>
    <dgm:pt modelId="{F927E111-B70C-4BB9-A9E3-0B32DDC3B6A3}" type="pres">
      <dgm:prSet presAssocID="{B2BEBEA9-DFB7-4BF0-882A-2E4808568C75}" presName="Parent" presStyleLbl="revTx" presStyleIdx="3" presStyleCnt="5" custScaleX="111523" custLinFactNeighborY="7866">
        <dgm:presLayoutVars>
          <dgm:chMax val="1"/>
          <dgm:chPref val="0"/>
          <dgm:bulletEnabled val="1"/>
        </dgm:presLayoutVars>
      </dgm:prSet>
      <dgm:spPr/>
      <dgm:t>
        <a:bodyPr/>
        <a:lstStyle/>
        <a:p>
          <a:endParaRPr lang="es-ES"/>
        </a:p>
      </dgm:t>
    </dgm:pt>
    <dgm:pt modelId="{893DEE64-445E-4BA7-B7EA-4B64E99DAC3B}" type="pres">
      <dgm:prSet presAssocID="{D96D94C9-C892-463D-B070-6DCBC804313D}" presName="sibTrans" presStyleCnt="0"/>
      <dgm:spPr/>
    </dgm:pt>
    <dgm:pt modelId="{6C1F1D46-CF0E-4B63-A0D4-E8DE7AD69D82}" type="pres">
      <dgm:prSet presAssocID="{B4AFDBAD-124F-464E-B9B6-7D8B368D0B6E}" presName="composite" presStyleCnt="0">
        <dgm:presLayoutVars>
          <dgm:chMax val="1"/>
          <dgm:chPref val="1"/>
        </dgm:presLayoutVars>
      </dgm:prSet>
      <dgm:spPr/>
    </dgm:pt>
    <dgm:pt modelId="{6C2C70B8-8F3A-4884-9941-09FE014A15E3}" type="pres">
      <dgm:prSet presAssocID="{B4AFDBAD-124F-464E-B9B6-7D8B368D0B6E}" presName="Accent" presStyleLbl="trAlignAcc1" presStyleIdx="4" presStyleCnt="5">
        <dgm:presLayoutVars>
          <dgm:chMax val="0"/>
          <dgm:chPref val="0"/>
        </dgm:presLayoutVars>
      </dgm:prSet>
      <dgm:spPr/>
    </dgm:pt>
    <dgm:pt modelId="{D0236CDA-D9C0-43C9-961A-D36EEEE4CFC1}" type="pres">
      <dgm:prSet presAssocID="{B4AFDBAD-124F-464E-B9B6-7D8B368D0B6E}" presName="Image" presStyleLbl="alignImgPlace1" presStyleIdx="4" presStyleCnt="5">
        <dgm:presLayoutVars>
          <dgm:chMax val="0"/>
          <dgm:chPref val="0"/>
        </dgm:presLayoutVars>
      </dgm:prSet>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CE125C36-ADB4-462A-B196-D4CD83675D5B}" type="pres">
      <dgm:prSet presAssocID="{B4AFDBAD-124F-464E-B9B6-7D8B368D0B6E}" presName="ChildComposite" presStyleCnt="0"/>
      <dgm:spPr/>
    </dgm:pt>
    <dgm:pt modelId="{C0CF6882-3F56-46B8-BB84-1348BF23C775}" type="pres">
      <dgm:prSet presAssocID="{B4AFDBAD-124F-464E-B9B6-7D8B368D0B6E}" presName="Child" presStyleLbl="node1" presStyleIdx="0" presStyleCnt="0">
        <dgm:presLayoutVars>
          <dgm:chMax val="0"/>
          <dgm:chPref val="0"/>
          <dgm:bulletEnabled val="1"/>
        </dgm:presLayoutVars>
      </dgm:prSet>
      <dgm:spPr/>
    </dgm:pt>
    <dgm:pt modelId="{090E76E7-AF4D-487C-9D66-9BAC7546184B}" type="pres">
      <dgm:prSet presAssocID="{B4AFDBAD-124F-464E-B9B6-7D8B368D0B6E}" presName="Parent" presStyleLbl="revTx" presStyleIdx="4" presStyleCnt="5" custScaleX="110684" custLinFactNeighborY="7866">
        <dgm:presLayoutVars>
          <dgm:chMax val="1"/>
          <dgm:chPref val="0"/>
          <dgm:bulletEnabled val="1"/>
        </dgm:presLayoutVars>
      </dgm:prSet>
      <dgm:spPr/>
      <dgm:t>
        <a:bodyPr/>
        <a:lstStyle/>
        <a:p>
          <a:endParaRPr lang="es-ES"/>
        </a:p>
      </dgm:t>
    </dgm:pt>
  </dgm:ptLst>
  <dgm:cxnLst>
    <dgm:cxn modelId="{E2C61BDB-6ED5-4754-8347-D35CCEAEADBE}" type="presOf" srcId="{B10A9220-96A0-451F-8569-D61550043014}" destId="{DD6B3B05-AE13-4F9B-B6F7-2BFD7CCC51E3}" srcOrd="0" destOrd="0" presId="urn:microsoft.com/office/officeart/2008/layout/CaptionedPictures"/>
    <dgm:cxn modelId="{23F5492D-ED79-4474-8BE9-315B604FF294}" type="presOf" srcId="{77306BD3-002E-4E62-BE84-D382E2F91097}" destId="{56BFFF0D-9CA5-4303-9F84-DA4E50313467}" srcOrd="0" destOrd="0" presId="urn:microsoft.com/office/officeart/2008/layout/CaptionedPictures"/>
    <dgm:cxn modelId="{EFAB9C73-FEBB-4798-AAEA-72F5702023A7}" srcId="{5DB67E3C-536F-4151-813B-C83ACD55B794}" destId="{93197214-6268-46C8-920D-C727C52F2906}" srcOrd="1" destOrd="0" parTransId="{D2D2A748-5581-4EFC-852A-74DAFA5B933B}" sibTransId="{72ED2284-B992-4B66-8D16-D5EFD2455EA7}"/>
    <dgm:cxn modelId="{394F7A3F-B9DF-413F-B9D2-C176C76DB592}" type="presOf" srcId="{5DB67E3C-536F-4151-813B-C83ACD55B794}" destId="{C2B9D8C9-29A6-4372-A74B-4B8339D8D45D}" srcOrd="0" destOrd="0" presId="urn:microsoft.com/office/officeart/2008/layout/CaptionedPictures"/>
    <dgm:cxn modelId="{1767DD57-D892-4766-BBEE-80891FE4AF7B}" type="presOf" srcId="{B2BEBEA9-DFB7-4BF0-882A-2E4808568C75}" destId="{F927E111-B70C-4BB9-A9E3-0B32DDC3B6A3}" srcOrd="0" destOrd="0" presId="urn:microsoft.com/office/officeart/2008/layout/CaptionedPictures"/>
    <dgm:cxn modelId="{7986A57B-EAA2-478F-8D55-1FD3F2EFEEFC}" srcId="{5DB67E3C-536F-4151-813B-C83ACD55B794}" destId="{B2BEBEA9-DFB7-4BF0-882A-2E4808568C75}" srcOrd="3" destOrd="0" parTransId="{121C2E9A-EFC3-4DE6-B91A-58E6045BBD95}" sibTransId="{D96D94C9-C892-463D-B070-6DCBC804313D}"/>
    <dgm:cxn modelId="{BBCC5906-7C79-429D-8DE1-6ABE9B424247}" type="presOf" srcId="{B4AFDBAD-124F-464E-B9B6-7D8B368D0B6E}" destId="{090E76E7-AF4D-487C-9D66-9BAC7546184B}" srcOrd="0" destOrd="0" presId="urn:microsoft.com/office/officeart/2008/layout/CaptionedPictures"/>
    <dgm:cxn modelId="{8EEC45BC-764C-4DFC-8824-1A7872046345}" type="presOf" srcId="{93197214-6268-46C8-920D-C727C52F2906}" destId="{8DBDFC5B-39AA-4CB5-95EA-F2F7BD6B6B0E}" srcOrd="0" destOrd="0" presId="urn:microsoft.com/office/officeart/2008/layout/CaptionedPictures"/>
    <dgm:cxn modelId="{F369990A-EE90-4755-B968-F1A53183D541}" srcId="{5DB67E3C-536F-4151-813B-C83ACD55B794}" destId="{77306BD3-002E-4E62-BE84-D382E2F91097}" srcOrd="0" destOrd="0" parTransId="{52162311-206C-4102-89F5-AE296C3344E7}" sibTransId="{3D484B5F-7605-4CAB-854C-F129A9453D40}"/>
    <dgm:cxn modelId="{0FF56449-C1EE-44DE-8B12-29778C84AEC2}" srcId="{5DB67E3C-536F-4151-813B-C83ACD55B794}" destId="{B4AFDBAD-124F-464E-B9B6-7D8B368D0B6E}" srcOrd="4" destOrd="0" parTransId="{F5C79284-D7BC-4483-842B-570AFAA4198D}" sibTransId="{C257A6B1-8E76-415F-82A6-9D8D79913758}"/>
    <dgm:cxn modelId="{368DA3FF-D16B-4979-85A2-E79AE7EB3490}" srcId="{5DB67E3C-536F-4151-813B-C83ACD55B794}" destId="{B10A9220-96A0-451F-8569-D61550043014}" srcOrd="2" destOrd="0" parTransId="{8EA4F963-E404-4444-92BA-8CA13D4143A6}" sibTransId="{F9EB8091-ABBF-42CA-86A0-1354273ACF3D}"/>
    <dgm:cxn modelId="{C699B1EF-A847-4743-A1DF-191E047685A0}" type="presParOf" srcId="{C2B9D8C9-29A6-4372-A74B-4B8339D8D45D}" destId="{F28B3ED4-FD69-4684-B5AE-85A5BA8759B6}" srcOrd="0" destOrd="0" presId="urn:microsoft.com/office/officeart/2008/layout/CaptionedPictures"/>
    <dgm:cxn modelId="{AE0C087C-D367-416C-952E-4083DB0857E4}" type="presParOf" srcId="{F28B3ED4-FD69-4684-B5AE-85A5BA8759B6}" destId="{6A8BF722-A08A-4E5D-AE41-B2883B05F33A}" srcOrd="0" destOrd="0" presId="urn:microsoft.com/office/officeart/2008/layout/CaptionedPictures"/>
    <dgm:cxn modelId="{8079DC95-CADC-461E-B8C1-EBCDB02F08EE}" type="presParOf" srcId="{F28B3ED4-FD69-4684-B5AE-85A5BA8759B6}" destId="{4EC5D44D-9391-4122-BBD1-0280897D0A5E}" srcOrd="1" destOrd="0" presId="urn:microsoft.com/office/officeart/2008/layout/CaptionedPictures"/>
    <dgm:cxn modelId="{183D6171-8B94-46B0-A71F-A3D8C3E085AA}" type="presParOf" srcId="{F28B3ED4-FD69-4684-B5AE-85A5BA8759B6}" destId="{EE01E924-0C63-46CA-9FD1-9BF67F92B7FF}" srcOrd="2" destOrd="0" presId="urn:microsoft.com/office/officeart/2008/layout/CaptionedPictures"/>
    <dgm:cxn modelId="{9AFCD368-170F-4BA8-99E3-8887373D14DC}" type="presParOf" srcId="{EE01E924-0C63-46CA-9FD1-9BF67F92B7FF}" destId="{6B6C5246-E3A9-4E5D-91EC-2C962D986621}" srcOrd="0" destOrd="0" presId="urn:microsoft.com/office/officeart/2008/layout/CaptionedPictures"/>
    <dgm:cxn modelId="{B78BADB9-6F67-4CB8-8D26-A70BF4FC043C}" type="presParOf" srcId="{EE01E924-0C63-46CA-9FD1-9BF67F92B7FF}" destId="{56BFFF0D-9CA5-4303-9F84-DA4E50313467}" srcOrd="1" destOrd="0" presId="urn:microsoft.com/office/officeart/2008/layout/CaptionedPictures"/>
    <dgm:cxn modelId="{FCF8406F-ED46-48A3-951C-5492890EE4D0}" type="presParOf" srcId="{C2B9D8C9-29A6-4372-A74B-4B8339D8D45D}" destId="{55DD3477-9BD6-46B3-9FA9-0A92A18F9E37}" srcOrd="1" destOrd="0" presId="urn:microsoft.com/office/officeart/2008/layout/CaptionedPictures"/>
    <dgm:cxn modelId="{C4E29EE0-6235-44EC-AB4F-BA84984AF8D6}" type="presParOf" srcId="{C2B9D8C9-29A6-4372-A74B-4B8339D8D45D}" destId="{510AA59E-F25A-48D0-94F9-61BB10141489}" srcOrd="2" destOrd="0" presId="urn:microsoft.com/office/officeart/2008/layout/CaptionedPictures"/>
    <dgm:cxn modelId="{FBD88ED4-5012-43E0-B4F8-ADB1279B80EB}" type="presParOf" srcId="{510AA59E-F25A-48D0-94F9-61BB10141489}" destId="{26A8EA0E-AA40-4622-81FF-0FBCF5DFE679}" srcOrd="0" destOrd="0" presId="urn:microsoft.com/office/officeart/2008/layout/CaptionedPictures"/>
    <dgm:cxn modelId="{92C946EF-1BF8-43C3-B333-3A36CDF56618}" type="presParOf" srcId="{510AA59E-F25A-48D0-94F9-61BB10141489}" destId="{1AE75EBD-D3A1-4D60-9FCB-F8EF7ADE69BC}" srcOrd="1" destOrd="0" presId="urn:microsoft.com/office/officeart/2008/layout/CaptionedPictures"/>
    <dgm:cxn modelId="{E04E9A26-30EF-49FE-992A-C63245E718EA}" type="presParOf" srcId="{510AA59E-F25A-48D0-94F9-61BB10141489}" destId="{ACBCFBEE-D0E1-4B0F-9378-D9101F09B3F4}" srcOrd="2" destOrd="0" presId="urn:microsoft.com/office/officeart/2008/layout/CaptionedPictures"/>
    <dgm:cxn modelId="{2F374E36-A158-4B38-98A5-F2C5EFA0FC66}" type="presParOf" srcId="{ACBCFBEE-D0E1-4B0F-9378-D9101F09B3F4}" destId="{6D210AE8-8546-40E0-9D1A-33CB307759E5}" srcOrd="0" destOrd="0" presId="urn:microsoft.com/office/officeart/2008/layout/CaptionedPictures"/>
    <dgm:cxn modelId="{E543B661-F2B0-4CE1-A427-2BCBC287A3FF}" type="presParOf" srcId="{ACBCFBEE-D0E1-4B0F-9378-D9101F09B3F4}" destId="{8DBDFC5B-39AA-4CB5-95EA-F2F7BD6B6B0E}" srcOrd="1" destOrd="0" presId="urn:microsoft.com/office/officeart/2008/layout/CaptionedPictures"/>
    <dgm:cxn modelId="{9E5E3257-8CB0-4475-B026-87A9270BECB5}" type="presParOf" srcId="{C2B9D8C9-29A6-4372-A74B-4B8339D8D45D}" destId="{C6041BE9-F4C4-4014-BB09-F977C3621669}" srcOrd="3" destOrd="0" presId="urn:microsoft.com/office/officeart/2008/layout/CaptionedPictures"/>
    <dgm:cxn modelId="{B2935B80-7C07-4FCE-A68D-268665B52DF8}" type="presParOf" srcId="{C2B9D8C9-29A6-4372-A74B-4B8339D8D45D}" destId="{4FFCFE24-3A46-4744-9CB1-97328F13E74E}" srcOrd="4" destOrd="0" presId="urn:microsoft.com/office/officeart/2008/layout/CaptionedPictures"/>
    <dgm:cxn modelId="{76DA71D5-E802-4F35-B419-9CC3304E2698}" type="presParOf" srcId="{4FFCFE24-3A46-4744-9CB1-97328F13E74E}" destId="{DD2FB6D7-6BCD-44C8-8330-53E0255E2DBF}" srcOrd="0" destOrd="0" presId="urn:microsoft.com/office/officeart/2008/layout/CaptionedPictures"/>
    <dgm:cxn modelId="{A84C0D97-B0FE-48F0-A744-2C7CC0834234}" type="presParOf" srcId="{4FFCFE24-3A46-4744-9CB1-97328F13E74E}" destId="{BD579B6A-EF02-4156-B64A-E714828FEDEE}" srcOrd="1" destOrd="0" presId="urn:microsoft.com/office/officeart/2008/layout/CaptionedPictures"/>
    <dgm:cxn modelId="{9E3F71FD-F982-4080-A5FD-32560A78F5C3}" type="presParOf" srcId="{4FFCFE24-3A46-4744-9CB1-97328F13E74E}" destId="{D95EAC98-DF54-4934-A34E-2FB7B6E67C9D}" srcOrd="2" destOrd="0" presId="urn:microsoft.com/office/officeart/2008/layout/CaptionedPictures"/>
    <dgm:cxn modelId="{0EF42750-90F7-408F-93D8-43D090D6736E}" type="presParOf" srcId="{D95EAC98-DF54-4934-A34E-2FB7B6E67C9D}" destId="{3AC9DDF8-F1CD-44D5-AF28-73B87D77A3E3}" srcOrd="0" destOrd="0" presId="urn:microsoft.com/office/officeart/2008/layout/CaptionedPictures"/>
    <dgm:cxn modelId="{D9C38FD8-76A2-4B32-A21B-4A7C2E585365}" type="presParOf" srcId="{D95EAC98-DF54-4934-A34E-2FB7B6E67C9D}" destId="{DD6B3B05-AE13-4F9B-B6F7-2BFD7CCC51E3}" srcOrd="1" destOrd="0" presId="urn:microsoft.com/office/officeart/2008/layout/CaptionedPictures"/>
    <dgm:cxn modelId="{DF16634F-1B59-4279-9297-01B53A5C88CD}" type="presParOf" srcId="{C2B9D8C9-29A6-4372-A74B-4B8339D8D45D}" destId="{1E162218-0807-4E03-BE60-E481B101C12F}" srcOrd="5" destOrd="0" presId="urn:microsoft.com/office/officeart/2008/layout/CaptionedPictures"/>
    <dgm:cxn modelId="{4F1BD93D-A021-43AA-B205-60ACBF5448D2}" type="presParOf" srcId="{C2B9D8C9-29A6-4372-A74B-4B8339D8D45D}" destId="{72A0AD8A-A2A9-489A-897A-94E941E36D71}" srcOrd="6" destOrd="0" presId="urn:microsoft.com/office/officeart/2008/layout/CaptionedPictures"/>
    <dgm:cxn modelId="{4FB61E44-8153-44BB-8325-2D7E4380A654}" type="presParOf" srcId="{72A0AD8A-A2A9-489A-897A-94E941E36D71}" destId="{E5A2E45A-164C-40B3-86A3-1D233844842D}" srcOrd="0" destOrd="0" presId="urn:microsoft.com/office/officeart/2008/layout/CaptionedPictures"/>
    <dgm:cxn modelId="{CABEF1DB-0000-4010-90B6-E004A2597C48}" type="presParOf" srcId="{72A0AD8A-A2A9-489A-897A-94E941E36D71}" destId="{DBF84FCD-4D34-4B3C-B5F3-33FC74A54055}" srcOrd="1" destOrd="0" presId="urn:microsoft.com/office/officeart/2008/layout/CaptionedPictures"/>
    <dgm:cxn modelId="{D5AB891D-FE48-4514-847A-307D15629B22}" type="presParOf" srcId="{72A0AD8A-A2A9-489A-897A-94E941E36D71}" destId="{72ED46D2-C862-4F30-B891-2AABF31FC23D}" srcOrd="2" destOrd="0" presId="urn:microsoft.com/office/officeart/2008/layout/CaptionedPictures"/>
    <dgm:cxn modelId="{11D11659-E4AC-42A8-846B-A104EC14D806}" type="presParOf" srcId="{72ED46D2-C862-4F30-B891-2AABF31FC23D}" destId="{8E6419E8-2C7B-4E1A-A540-08ACF7E57EA5}" srcOrd="0" destOrd="0" presId="urn:microsoft.com/office/officeart/2008/layout/CaptionedPictures"/>
    <dgm:cxn modelId="{9C560D63-5B09-4DD3-B865-8F8734E8445B}" type="presParOf" srcId="{72ED46D2-C862-4F30-B891-2AABF31FC23D}" destId="{F927E111-B70C-4BB9-A9E3-0B32DDC3B6A3}" srcOrd="1" destOrd="0" presId="urn:microsoft.com/office/officeart/2008/layout/CaptionedPictures"/>
    <dgm:cxn modelId="{9678FA6E-03B4-41B1-B042-11D518E7FED1}" type="presParOf" srcId="{C2B9D8C9-29A6-4372-A74B-4B8339D8D45D}" destId="{893DEE64-445E-4BA7-B7EA-4B64E99DAC3B}" srcOrd="7" destOrd="0" presId="urn:microsoft.com/office/officeart/2008/layout/CaptionedPictures"/>
    <dgm:cxn modelId="{DA55DB6B-ED1C-46E2-BE15-755793FA5F88}" type="presParOf" srcId="{C2B9D8C9-29A6-4372-A74B-4B8339D8D45D}" destId="{6C1F1D46-CF0E-4B63-A0D4-E8DE7AD69D82}" srcOrd="8" destOrd="0" presId="urn:microsoft.com/office/officeart/2008/layout/CaptionedPictures"/>
    <dgm:cxn modelId="{4810FB34-8C33-46A2-843E-21DC66A666CA}" type="presParOf" srcId="{6C1F1D46-CF0E-4B63-A0D4-E8DE7AD69D82}" destId="{6C2C70B8-8F3A-4884-9941-09FE014A15E3}" srcOrd="0" destOrd="0" presId="urn:microsoft.com/office/officeart/2008/layout/CaptionedPictures"/>
    <dgm:cxn modelId="{7C5C6555-EC2A-4FEB-AC30-76437737F9B0}" type="presParOf" srcId="{6C1F1D46-CF0E-4B63-A0D4-E8DE7AD69D82}" destId="{D0236CDA-D9C0-43C9-961A-D36EEEE4CFC1}" srcOrd="1" destOrd="0" presId="urn:microsoft.com/office/officeart/2008/layout/CaptionedPictures"/>
    <dgm:cxn modelId="{E2B77005-6B16-41B6-A809-47D138645A43}" type="presParOf" srcId="{6C1F1D46-CF0E-4B63-A0D4-E8DE7AD69D82}" destId="{CE125C36-ADB4-462A-B196-D4CD83675D5B}" srcOrd="2" destOrd="0" presId="urn:microsoft.com/office/officeart/2008/layout/CaptionedPictures"/>
    <dgm:cxn modelId="{D61FCB45-17B7-4B76-8F0A-CEB55732F1E7}" type="presParOf" srcId="{CE125C36-ADB4-462A-B196-D4CD83675D5B}" destId="{C0CF6882-3F56-46B8-BB84-1348BF23C775}" srcOrd="0" destOrd="0" presId="urn:microsoft.com/office/officeart/2008/layout/CaptionedPictures"/>
    <dgm:cxn modelId="{C6DFD974-3FAE-4A48-A3C2-69C49045A0DD}" type="presParOf" srcId="{CE125C36-ADB4-462A-B196-D4CD83675D5B}" destId="{090E76E7-AF4D-487C-9D66-9BAC7546184B}"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F6C94-A6BE-4559-AAF2-81C354208324}" type="doc">
      <dgm:prSet loTypeId="urn:microsoft.com/office/officeart/2008/layout/AccentedPicture" loCatId="picture" qsTypeId="urn:microsoft.com/office/officeart/2005/8/quickstyle/3d1" qsCatId="3D" csTypeId="urn:microsoft.com/office/officeart/2005/8/colors/accent0_1" csCatId="mainScheme" phldr="1"/>
      <dgm:spPr/>
      <dgm:t>
        <a:bodyPr/>
        <a:lstStyle/>
        <a:p>
          <a:endParaRPr lang="es-ES"/>
        </a:p>
      </dgm:t>
    </dgm:pt>
    <dgm:pt modelId="{EE34226D-3F4E-4BA8-BF5C-B9FB138BB4E6}">
      <dgm:prSet/>
      <dgm:spPr/>
      <dgm:t>
        <a:bodyPr/>
        <a:lstStyle/>
        <a:p>
          <a:pPr rtl="0"/>
          <a:r>
            <a:rPr lang="ro-RO" b="1" dirty="0" smtClean="0"/>
            <a:t>Cei păcătoși vor învia</a:t>
          </a:r>
          <a:r>
            <a:rPr lang="es-ES" b="1" dirty="0" smtClean="0"/>
            <a:t>. S</a:t>
          </a:r>
          <a:r>
            <a:rPr lang="ro-RO" b="1" dirty="0" smtClean="0"/>
            <a:t>atana are libertate din nou pentru a-i înșela </a:t>
          </a:r>
          <a:r>
            <a:rPr lang="es-ES" b="1" dirty="0" smtClean="0"/>
            <a:t>(Ap. 20:7-8, 12-13).</a:t>
          </a:r>
          <a:endParaRPr lang="es-ES" dirty="0"/>
        </a:p>
      </dgm:t>
    </dgm:pt>
    <dgm:pt modelId="{9463B1C4-1B2F-4C48-A8A8-E3F777D4CF6D}" type="parTrans" cxnId="{7AD620B0-938A-4D59-BF15-DC3AA5CF3397}">
      <dgm:prSet/>
      <dgm:spPr/>
      <dgm:t>
        <a:bodyPr/>
        <a:lstStyle/>
        <a:p>
          <a:endParaRPr lang="es-ES"/>
        </a:p>
      </dgm:t>
    </dgm:pt>
    <dgm:pt modelId="{F3F999E4-E834-4618-932E-15C3303EAB23}" type="sibTrans" cxnId="{7AD620B0-938A-4D59-BF15-DC3AA5CF3397}">
      <dgm:prSet/>
      <dgm:spPr/>
      <dgm:t>
        <a:bodyPr/>
        <a:lstStyle/>
        <a:p>
          <a:endParaRPr lang="es-ES"/>
        </a:p>
      </dgm:t>
    </dgm:pt>
    <dgm:pt modelId="{EB772EE1-746E-4068-BFFD-7B3F5DC4CF28}">
      <dgm:prSet/>
      <dgm:spPr/>
      <dgm:t>
        <a:bodyPr/>
        <a:lstStyle/>
        <a:p>
          <a:pPr rtl="0"/>
          <a:r>
            <a:rPr lang="es-ES" b="1" dirty="0" smtClean="0"/>
            <a:t>Se </a:t>
          </a:r>
          <a:r>
            <a:rPr lang="ro-RO" b="1" dirty="0" smtClean="0"/>
            <a:t>răzvrătesc pentru ultima dată împotriva lui Dumnezeu și li se dezvăluie sentința</a:t>
          </a:r>
          <a:r>
            <a:rPr lang="es-ES" b="1" dirty="0" smtClean="0"/>
            <a:t> (Ap. 20:9, 13).</a:t>
          </a:r>
          <a:endParaRPr lang="es-ES" dirty="0"/>
        </a:p>
      </dgm:t>
    </dgm:pt>
    <dgm:pt modelId="{2186C1E4-045C-46CD-9417-D6556AFEF56A}" type="parTrans" cxnId="{0866315E-8442-4F30-9548-C820C790072D}">
      <dgm:prSet/>
      <dgm:spPr/>
      <dgm:t>
        <a:bodyPr/>
        <a:lstStyle/>
        <a:p>
          <a:endParaRPr lang="es-ES"/>
        </a:p>
      </dgm:t>
    </dgm:pt>
    <dgm:pt modelId="{4B000371-E569-4BBC-B976-8E47B786C182}" type="sibTrans" cxnId="{0866315E-8442-4F30-9548-C820C790072D}">
      <dgm:prSet/>
      <dgm:spPr/>
      <dgm:t>
        <a:bodyPr/>
        <a:lstStyle/>
        <a:p>
          <a:endParaRPr lang="es-ES"/>
        </a:p>
      </dgm:t>
    </dgm:pt>
    <dgm:pt modelId="{5BAAC7F8-E7D3-41D3-9FFE-01E1A403EA8E}">
      <dgm:prSet/>
      <dgm:spPr/>
      <dgm:t>
        <a:bodyPr/>
        <a:lstStyle/>
        <a:p>
          <a:pPr rtl="0"/>
          <a:r>
            <a:rPr lang="ro-RO" b="1" noProof="0" dirty="0" smtClean="0"/>
            <a:t>Toți – sfinți și păcătoși, îngeri și demoni – îngenunchează înaintea lui Isus (Filipeni 2:10).</a:t>
          </a:r>
          <a:endParaRPr lang="ro-RO" noProof="0" dirty="0"/>
        </a:p>
      </dgm:t>
    </dgm:pt>
    <dgm:pt modelId="{3B22CA9E-3B48-49EA-B123-F1D57D6C61C9}" type="parTrans" cxnId="{0C23B155-A6F8-43BB-9DB4-78737087C2DC}">
      <dgm:prSet/>
      <dgm:spPr/>
      <dgm:t>
        <a:bodyPr/>
        <a:lstStyle/>
        <a:p>
          <a:endParaRPr lang="es-ES"/>
        </a:p>
      </dgm:t>
    </dgm:pt>
    <dgm:pt modelId="{B0D268CF-2BBA-4E92-815E-08928C0E5923}" type="sibTrans" cxnId="{0C23B155-A6F8-43BB-9DB4-78737087C2DC}">
      <dgm:prSet/>
      <dgm:spPr/>
      <dgm:t>
        <a:bodyPr/>
        <a:lstStyle/>
        <a:p>
          <a:endParaRPr lang="es-ES"/>
        </a:p>
      </dgm:t>
    </dgm:pt>
    <dgm:pt modelId="{496AE14C-3826-4B0D-A7AF-541A61005F24}">
      <dgm:prSet/>
      <dgm:spPr/>
      <dgm:t>
        <a:bodyPr/>
        <a:lstStyle/>
        <a:p>
          <a:pPr rtl="0"/>
          <a:r>
            <a:rPr lang="ro-RO" b="1" noProof="0" dirty="0" smtClean="0"/>
            <a:t>Satana, îngerii lui și toți păcătoșii sunt distruși prin foc (Ap. 20:10, 14-15).</a:t>
          </a:r>
          <a:endParaRPr lang="ro-RO" noProof="0" dirty="0"/>
        </a:p>
      </dgm:t>
    </dgm:pt>
    <dgm:pt modelId="{BD955345-67EC-4ED7-98EA-3F799F3B9341}" type="parTrans" cxnId="{8206B7C0-D6B3-4756-87D8-CD413A529005}">
      <dgm:prSet/>
      <dgm:spPr/>
      <dgm:t>
        <a:bodyPr/>
        <a:lstStyle/>
        <a:p>
          <a:endParaRPr lang="es-ES"/>
        </a:p>
      </dgm:t>
    </dgm:pt>
    <dgm:pt modelId="{1E9E9A67-704B-4DD5-974F-BCE5EE9FBF5E}" type="sibTrans" cxnId="{8206B7C0-D6B3-4756-87D8-CD413A529005}">
      <dgm:prSet/>
      <dgm:spPr/>
      <dgm:t>
        <a:bodyPr/>
        <a:lstStyle/>
        <a:p>
          <a:endParaRPr lang="es-ES"/>
        </a:p>
      </dgm:t>
    </dgm:pt>
    <dgm:pt modelId="{B392DB39-E471-4B85-8E45-4F0773BE85C5}">
      <dgm:prSet/>
      <dgm:spPr/>
      <dgm:t>
        <a:bodyPr/>
        <a:lstStyle/>
        <a:p>
          <a:pPr rtl="0"/>
          <a:r>
            <a:rPr lang="ro-RO" b="1" dirty="0" smtClean="0"/>
            <a:t>Prin două scene grafice </a:t>
          </a:r>
          <a:r>
            <a:rPr lang="es-ES" b="1" dirty="0" smtClean="0"/>
            <a:t>(Ap. 20:7-10 </a:t>
          </a:r>
          <a:r>
            <a:rPr lang="ro-RO" b="1" dirty="0" smtClean="0"/>
            <a:t>și</a:t>
          </a:r>
          <a:r>
            <a:rPr lang="es-ES" b="1" dirty="0" smtClean="0"/>
            <a:t> 11-15), </a:t>
          </a:r>
          <a:r>
            <a:rPr lang="ro-RO" b="1" dirty="0" smtClean="0"/>
            <a:t>i se arată lui Ioan judecata finală care va avea loc asupra celor morți la cea de-a doua înviere, la finalul celor o mie de ani. </a:t>
          </a:r>
          <a:endParaRPr lang="es-ES" b="1" dirty="0"/>
        </a:p>
      </dgm:t>
    </dgm:pt>
    <dgm:pt modelId="{2D842241-58FC-4BB6-AE0D-169E38F51F40}" type="parTrans" cxnId="{F58EE751-C71B-46FC-AA46-C7454E9EC7F0}">
      <dgm:prSet/>
      <dgm:spPr/>
      <dgm:t>
        <a:bodyPr/>
        <a:lstStyle/>
        <a:p>
          <a:endParaRPr lang="es-ES"/>
        </a:p>
      </dgm:t>
    </dgm:pt>
    <dgm:pt modelId="{564B5C60-85FA-4A88-9964-0E460C6B0C53}" type="sibTrans" cxnId="{F58EE751-C71B-46FC-AA46-C7454E9EC7F0}">
      <dgm:prSet/>
      <dgm:spPr/>
      <dgm:t>
        <a:bodyPr/>
        <a:lstStyle/>
        <a:p>
          <a:endParaRPr lang="es-ES"/>
        </a:p>
      </dgm:t>
    </dgm:pt>
    <dgm:pt modelId="{DB6396C4-68D6-438A-9588-C658A7013BB9}" type="pres">
      <dgm:prSet presAssocID="{FA0F6C94-A6BE-4559-AAF2-81C354208324}" presName="Name0" presStyleCnt="0">
        <dgm:presLayoutVars>
          <dgm:dir/>
        </dgm:presLayoutVars>
      </dgm:prSet>
      <dgm:spPr/>
      <dgm:t>
        <a:bodyPr/>
        <a:lstStyle/>
        <a:p>
          <a:endParaRPr lang="es-ES"/>
        </a:p>
      </dgm:t>
    </dgm:pt>
    <dgm:pt modelId="{B2C3B66B-A8D4-41CB-A024-6031444309B1}" type="pres">
      <dgm:prSet presAssocID="{564B5C60-85FA-4A88-9964-0E460C6B0C53}" presName="picture_1" presStyleLbl="bgImgPlace1" presStyleIdx="0" presStyleCnt="1" custScaleX="126503" custLinFactNeighborX="-19750"/>
      <dgm:spPr/>
      <dgm:t>
        <a:bodyPr/>
        <a:lstStyle/>
        <a:p>
          <a:endParaRPr lang="es-ES"/>
        </a:p>
      </dgm:t>
    </dgm:pt>
    <dgm:pt modelId="{FFDDE16E-EF1B-4815-98EF-7B4541ACB62A}" type="pres">
      <dgm:prSet presAssocID="{B392DB39-E471-4B85-8E45-4F0773BE85C5}" presName="text_1" presStyleLbl="node1" presStyleIdx="0" presStyleCnt="0" custScaleX="129498" custScaleY="123759" custLinFactNeighborX="-18032" custLinFactNeighborY="-27198">
        <dgm:presLayoutVars>
          <dgm:bulletEnabled val="1"/>
        </dgm:presLayoutVars>
      </dgm:prSet>
      <dgm:spPr/>
      <dgm:t>
        <a:bodyPr/>
        <a:lstStyle/>
        <a:p>
          <a:endParaRPr lang="es-ES"/>
        </a:p>
      </dgm:t>
    </dgm:pt>
    <dgm:pt modelId="{59B6DA7A-AE44-4766-8393-CDF78B6747E4}" type="pres">
      <dgm:prSet presAssocID="{FA0F6C94-A6BE-4559-AAF2-81C354208324}" presName="linV" presStyleCnt="0"/>
      <dgm:spPr/>
    </dgm:pt>
    <dgm:pt modelId="{58BAE414-CD6C-4882-8122-5FAD5AAF0559}" type="pres">
      <dgm:prSet presAssocID="{EE34226D-3F4E-4BA8-BF5C-B9FB138BB4E6}" presName="pair" presStyleCnt="0"/>
      <dgm:spPr/>
    </dgm:pt>
    <dgm:pt modelId="{6508EB68-B7D4-4233-80F9-C5E9AE0B7158}" type="pres">
      <dgm:prSet presAssocID="{EE34226D-3F4E-4BA8-BF5C-B9FB138BB4E6}" presName="spaceH" presStyleLbl="node1" presStyleIdx="0" presStyleCnt="0"/>
      <dgm:spPr/>
    </dgm:pt>
    <dgm:pt modelId="{7B241F04-C453-4CAD-8095-326D799A7BA0}" type="pres">
      <dgm:prSet presAssocID="{EE34226D-3F4E-4BA8-BF5C-B9FB138BB4E6}" presName="desPictures" presStyleLbl="alignImgPlace1" presStyleIdx="0" presStyleCnt="4" custScaleX="146870" custLinFactNeighborX="25440"/>
      <dgm:spPr>
        <a:prstGeom prst="round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a:ln w="28575">
          <a:solidFill>
            <a:srgbClr val="002060"/>
          </a:solidFill>
        </a:ln>
      </dgm:spPr>
      <dgm:t>
        <a:bodyPr/>
        <a:lstStyle/>
        <a:p>
          <a:endParaRPr lang="es-ES"/>
        </a:p>
      </dgm:t>
    </dgm:pt>
    <dgm:pt modelId="{87EF64FC-FBBC-4DE3-9DC7-8DAEBDF86EF0}" type="pres">
      <dgm:prSet presAssocID="{EE34226D-3F4E-4BA8-BF5C-B9FB138BB4E6}" presName="desTextWrapper" presStyleCnt="0"/>
      <dgm:spPr/>
    </dgm:pt>
    <dgm:pt modelId="{CA7FA592-9CDE-465C-B4CA-AE43F030623F}" type="pres">
      <dgm:prSet presAssocID="{EE34226D-3F4E-4BA8-BF5C-B9FB138BB4E6}" presName="desText" presStyleLbl="revTx" presStyleIdx="0" presStyleCnt="4" custLinFactNeighborX="16507">
        <dgm:presLayoutVars>
          <dgm:bulletEnabled val="1"/>
        </dgm:presLayoutVars>
      </dgm:prSet>
      <dgm:spPr/>
      <dgm:t>
        <a:bodyPr/>
        <a:lstStyle/>
        <a:p>
          <a:endParaRPr lang="es-ES"/>
        </a:p>
      </dgm:t>
    </dgm:pt>
    <dgm:pt modelId="{B59BC862-4A65-47E7-BAE2-DA400632D366}" type="pres">
      <dgm:prSet presAssocID="{F3F999E4-E834-4618-932E-15C3303EAB23}" presName="spaceV" presStyleCnt="0"/>
      <dgm:spPr/>
    </dgm:pt>
    <dgm:pt modelId="{214A841E-C35E-478C-835B-0D673FC93103}" type="pres">
      <dgm:prSet presAssocID="{EB772EE1-746E-4068-BFFD-7B3F5DC4CF28}" presName="pair" presStyleCnt="0"/>
      <dgm:spPr/>
    </dgm:pt>
    <dgm:pt modelId="{1C440884-49A7-4DBB-B688-F73ADE3593AA}" type="pres">
      <dgm:prSet presAssocID="{EB772EE1-746E-4068-BFFD-7B3F5DC4CF28}" presName="spaceH" presStyleLbl="node1" presStyleIdx="0" presStyleCnt="0"/>
      <dgm:spPr/>
    </dgm:pt>
    <dgm:pt modelId="{3DBC5365-4B2F-4FA4-9F81-F30799F87663}" type="pres">
      <dgm:prSet presAssocID="{EB772EE1-746E-4068-BFFD-7B3F5DC4CF28}" presName="desPictures" presStyleLbl="alignImgPlace1" presStyleIdx="1" presStyleCnt="4" custScaleX="146870" custLinFactNeighborX="25440"/>
      <dgm:spPr>
        <a:prstGeom prst="round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a:ln w="28575">
          <a:solidFill>
            <a:srgbClr val="002060"/>
          </a:solidFill>
        </a:ln>
      </dgm:spPr>
      <dgm:t>
        <a:bodyPr/>
        <a:lstStyle/>
        <a:p>
          <a:endParaRPr lang="es-ES"/>
        </a:p>
      </dgm:t>
    </dgm:pt>
    <dgm:pt modelId="{105A5335-AEED-4F63-94A4-CE997BE82823}" type="pres">
      <dgm:prSet presAssocID="{EB772EE1-746E-4068-BFFD-7B3F5DC4CF28}" presName="desTextWrapper" presStyleCnt="0"/>
      <dgm:spPr/>
    </dgm:pt>
    <dgm:pt modelId="{E55A7ECF-248E-4180-9F16-11081DAFFD86}" type="pres">
      <dgm:prSet presAssocID="{EB772EE1-746E-4068-BFFD-7B3F5DC4CF28}" presName="desText" presStyleLbl="revTx" presStyleIdx="1" presStyleCnt="4" custLinFactNeighborX="16507">
        <dgm:presLayoutVars>
          <dgm:bulletEnabled val="1"/>
        </dgm:presLayoutVars>
      </dgm:prSet>
      <dgm:spPr/>
      <dgm:t>
        <a:bodyPr/>
        <a:lstStyle/>
        <a:p>
          <a:endParaRPr lang="es-ES"/>
        </a:p>
      </dgm:t>
    </dgm:pt>
    <dgm:pt modelId="{71491FC8-D397-426B-AA5C-9D77EE6D59F3}" type="pres">
      <dgm:prSet presAssocID="{4B000371-E569-4BBC-B976-8E47B786C182}" presName="spaceV" presStyleCnt="0"/>
      <dgm:spPr/>
    </dgm:pt>
    <dgm:pt modelId="{77B713A1-E3E1-42CC-9BC2-9EC89D6142DD}" type="pres">
      <dgm:prSet presAssocID="{5BAAC7F8-E7D3-41D3-9FFE-01E1A403EA8E}" presName="pair" presStyleCnt="0"/>
      <dgm:spPr/>
    </dgm:pt>
    <dgm:pt modelId="{EDB517AD-CE0A-4760-86B1-A3D1E0DA8F42}" type="pres">
      <dgm:prSet presAssocID="{5BAAC7F8-E7D3-41D3-9FFE-01E1A403EA8E}" presName="spaceH" presStyleLbl="node1" presStyleIdx="0" presStyleCnt="0"/>
      <dgm:spPr/>
    </dgm:pt>
    <dgm:pt modelId="{8C450B23-A8AD-49F9-B405-7DE40E22C6F9}" type="pres">
      <dgm:prSet presAssocID="{5BAAC7F8-E7D3-41D3-9FFE-01E1A403EA8E}" presName="desPictures" presStyleLbl="alignImgPlace1" presStyleIdx="2" presStyleCnt="4" custScaleX="146870" custLinFactNeighborX="25440"/>
      <dgm:spPr>
        <a:prstGeom prst="roundRect">
          <a:avLst/>
        </a:prstGeom>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a:ln w="28575">
          <a:solidFill>
            <a:srgbClr val="002060"/>
          </a:solidFill>
        </a:ln>
      </dgm:spPr>
      <dgm:t>
        <a:bodyPr/>
        <a:lstStyle/>
        <a:p>
          <a:endParaRPr lang="es-ES"/>
        </a:p>
      </dgm:t>
    </dgm:pt>
    <dgm:pt modelId="{D886E58A-2641-413D-81DE-CC5577F947B7}" type="pres">
      <dgm:prSet presAssocID="{5BAAC7F8-E7D3-41D3-9FFE-01E1A403EA8E}" presName="desTextWrapper" presStyleCnt="0"/>
      <dgm:spPr/>
    </dgm:pt>
    <dgm:pt modelId="{B33F5C0B-873A-4E70-B61A-8C2933CE446B}" type="pres">
      <dgm:prSet presAssocID="{5BAAC7F8-E7D3-41D3-9FFE-01E1A403EA8E}" presName="desText" presStyleLbl="revTx" presStyleIdx="2" presStyleCnt="4" custLinFactNeighborX="16507">
        <dgm:presLayoutVars>
          <dgm:bulletEnabled val="1"/>
        </dgm:presLayoutVars>
      </dgm:prSet>
      <dgm:spPr/>
      <dgm:t>
        <a:bodyPr/>
        <a:lstStyle/>
        <a:p>
          <a:endParaRPr lang="es-ES"/>
        </a:p>
      </dgm:t>
    </dgm:pt>
    <dgm:pt modelId="{C24815BC-1C2F-40F9-BA85-4439139CFBC8}" type="pres">
      <dgm:prSet presAssocID="{B0D268CF-2BBA-4E92-815E-08928C0E5923}" presName="spaceV" presStyleCnt="0"/>
      <dgm:spPr/>
    </dgm:pt>
    <dgm:pt modelId="{EEB34630-F5D9-4196-BD6B-C8402DC4DB2C}" type="pres">
      <dgm:prSet presAssocID="{496AE14C-3826-4B0D-A7AF-541A61005F24}" presName="pair" presStyleCnt="0"/>
      <dgm:spPr/>
    </dgm:pt>
    <dgm:pt modelId="{0B3D437C-2CE8-44E3-B4E0-7A773D840FE8}" type="pres">
      <dgm:prSet presAssocID="{496AE14C-3826-4B0D-A7AF-541A61005F24}" presName="spaceH" presStyleLbl="node1" presStyleIdx="0" presStyleCnt="0"/>
      <dgm:spPr/>
    </dgm:pt>
    <dgm:pt modelId="{E5D3847C-DC8D-41DD-9178-94AC921C3372}" type="pres">
      <dgm:prSet presAssocID="{496AE14C-3826-4B0D-A7AF-541A61005F24}" presName="desPictures" presStyleLbl="alignImgPlace1" presStyleIdx="3" presStyleCnt="4" custScaleX="146870" custLinFactNeighborX="25440"/>
      <dgm:spPr>
        <a:prstGeom prst="roundRect">
          <a:avLst/>
        </a:prstGeom>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a:ln w="28575">
          <a:solidFill>
            <a:srgbClr val="002060"/>
          </a:solidFill>
        </a:ln>
      </dgm:spPr>
      <dgm:t>
        <a:bodyPr/>
        <a:lstStyle/>
        <a:p>
          <a:endParaRPr lang="es-ES"/>
        </a:p>
      </dgm:t>
    </dgm:pt>
    <dgm:pt modelId="{431B5990-009D-4FAF-998A-1AE7F219C33F}" type="pres">
      <dgm:prSet presAssocID="{496AE14C-3826-4B0D-A7AF-541A61005F24}" presName="desTextWrapper" presStyleCnt="0"/>
      <dgm:spPr/>
    </dgm:pt>
    <dgm:pt modelId="{5D68A7AE-4008-4130-995A-C21880E1D292}" type="pres">
      <dgm:prSet presAssocID="{496AE14C-3826-4B0D-A7AF-541A61005F24}" presName="desText" presStyleLbl="revTx" presStyleIdx="3" presStyleCnt="4" custLinFactNeighborX="16507">
        <dgm:presLayoutVars>
          <dgm:bulletEnabled val="1"/>
        </dgm:presLayoutVars>
      </dgm:prSet>
      <dgm:spPr/>
      <dgm:t>
        <a:bodyPr/>
        <a:lstStyle/>
        <a:p>
          <a:endParaRPr lang="es-ES"/>
        </a:p>
      </dgm:t>
    </dgm:pt>
    <dgm:pt modelId="{B06D95E8-57AA-417B-B90B-F8CC585F0CA3}" type="pres">
      <dgm:prSet presAssocID="{FA0F6C94-A6BE-4559-AAF2-81C354208324}" presName="maxNode" presStyleCnt="0"/>
      <dgm:spPr/>
    </dgm:pt>
    <dgm:pt modelId="{DF9BFF29-6251-4176-B6A4-7A925A5747B8}" type="pres">
      <dgm:prSet presAssocID="{FA0F6C94-A6BE-4559-AAF2-81C354208324}" presName="Name33" presStyleCnt="0"/>
      <dgm:spPr/>
    </dgm:pt>
  </dgm:ptLst>
  <dgm:cxnLst>
    <dgm:cxn modelId="{D8ECFEAE-2CE7-479C-99D5-CC0D07422235}" type="presOf" srcId="{FA0F6C94-A6BE-4559-AAF2-81C354208324}" destId="{DB6396C4-68D6-438A-9588-C658A7013BB9}" srcOrd="0" destOrd="0" presId="urn:microsoft.com/office/officeart/2008/layout/AccentedPicture"/>
    <dgm:cxn modelId="{0866315E-8442-4F30-9548-C820C790072D}" srcId="{FA0F6C94-A6BE-4559-AAF2-81C354208324}" destId="{EB772EE1-746E-4068-BFFD-7B3F5DC4CF28}" srcOrd="2" destOrd="0" parTransId="{2186C1E4-045C-46CD-9417-D6556AFEF56A}" sibTransId="{4B000371-E569-4BBC-B976-8E47B786C182}"/>
    <dgm:cxn modelId="{321E7671-72E5-4115-8D7D-3CF0DC08EFFE}" type="presOf" srcId="{B392DB39-E471-4B85-8E45-4F0773BE85C5}" destId="{FFDDE16E-EF1B-4815-98EF-7B4541ACB62A}" srcOrd="0" destOrd="0" presId="urn:microsoft.com/office/officeart/2008/layout/AccentedPicture"/>
    <dgm:cxn modelId="{F58EE751-C71B-46FC-AA46-C7454E9EC7F0}" srcId="{FA0F6C94-A6BE-4559-AAF2-81C354208324}" destId="{B392DB39-E471-4B85-8E45-4F0773BE85C5}" srcOrd="0" destOrd="0" parTransId="{2D842241-58FC-4BB6-AE0D-169E38F51F40}" sibTransId="{564B5C60-85FA-4A88-9964-0E460C6B0C53}"/>
    <dgm:cxn modelId="{0C23B155-A6F8-43BB-9DB4-78737087C2DC}" srcId="{FA0F6C94-A6BE-4559-AAF2-81C354208324}" destId="{5BAAC7F8-E7D3-41D3-9FFE-01E1A403EA8E}" srcOrd="3" destOrd="0" parTransId="{3B22CA9E-3B48-49EA-B123-F1D57D6C61C9}" sibTransId="{B0D268CF-2BBA-4E92-815E-08928C0E5923}"/>
    <dgm:cxn modelId="{7B23E64C-9FA9-4955-BC48-DBDFCDBF698C}" type="presOf" srcId="{EE34226D-3F4E-4BA8-BF5C-B9FB138BB4E6}" destId="{CA7FA592-9CDE-465C-B4CA-AE43F030623F}" srcOrd="0" destOrd="0" presId="urn:microsoft.com/office/officeart/2008/layout/AccentedPicture"/>
    <dgm:cxn modelId="{4119427A-8223-4884-8E46-BF02E3F7262A}" type="presOf" srcId="{EB772EE1-746E-4068-BFFD-7B3F5DC4CF28}" destId="{E55A7ECF-248E-4180-9F16-11081DAFFD86}" srcOrd="0" destOrd="0" presId="urn:microsoft.com/office/officeart/2008/layout/AccentedPicture"/>
    <dgm:cxn modelId="{7AD620B0-938A-4D59-BF15-DC3AA5CF3397}" srcId="{FA0F6C94-A6BE-4559-AAF2-81C354208324}" destId="{EE34226D-3F4E-4BA8-BF5C-B9FB138BB4E6}" srcOrd="1" destOrd="0" parTransId="{9463B1C4-1B2F-4C48-A8A8-E3F777D4CF6D}" sibTransId="{F3F999E4-E834-4618-932E-15C3303EAB23}"/>
    <dgm:cxn modelId="{8206B7C0-D6B3-4756-87D8-CD413A529005}" srcId="{FA0F6C94-A6BE-4559-AAF2-81C354208324}" destId="{496AE14C-3826-4B0D-A7AF-541A61005F24}" srcOrd="4" destOrd="0" parTransId="{BD955345-67EC-4ED7-98EA-3F799F3B9341}" sibTransId="{1E9E9A67-704B-4DD5-974F-BCE5EE9FBF5E}"/>
    <dgm:cxn modelId="{C823DDDD-7533-4183-B7CF-74A4022978B8}" type="presOf" srcId="{496AE14C-3826-4B0D-A7AF-541A61005F24}" destId="{5D68A7AE-4008-4130-995A-C21880E1D292}" srcOrd="0" destOrd="0" presId="urn:microsoft.com/office/officeart/2008/layout/AccentedPicture"/>
    <dgm:cxn modelId="{A0A45850-EED2-4A2F-9848-D31001096A26}" type="presOf" srcId="{5BAAC7F8-E7D3-41D3-9FFE-01E1A403EA8E}" destId="{B33F5C0B-873A-4E70-B61A-8C2933CE446B}" srcOrd="0" destOrd="0" presId="urn:microsoft.com/office/officeart/2008/layout/AccentedPicture"/>
    <dgm:cxn modelId="{22ED2074-E994-4D8C-9E6D-06D48877F2E3}" type="presOf" srcId="{564B5C60-85FA-4A88-9964-0E460C6B0C53}" destId="{B2C3B66B-A8D4-41CB-A024-6031444309B1}" srcOrd="0" destOrd="0" presId="urn:microsoft.com/office/officeart/2008/layout/AccentedPicture"/>
    <dgm:cxn modelId="{D339AC96-48FD-411C-B9EB-10C948D2E0DD}" type="presParOf" srcId="{DB6396C4-68D6-438A-9588-C658A7013BB9}" destId="{B2C3B66B-A8D4-41CB-A024-6031444309B1}" srcOrd="0" destOrd="0" presId="urn:microsoft.com/office/officeart/2008/layout/AccentedPicture"/>
    <dgm:cxn modelId="{98283095-389C-4A9E-9AEC-7A921DE048B4}" type="presParOf" srcId="{DB6396C4-68D6-438A-9588-C658A7013BB9}" destId="{FFDDE16E-EF1B-4815-98EF-7B4541ACB62A}" srcOrd="1" destOrd="0" presId="urn:microsoft.com/office/officeart/2008/layout/AccentedPicture"/>
    <dgm:cxn modelId="{52859EB7-2BF8-4EA8-9429-18C7320177CB}" type="presParOf" srcId="{DB6396C4-68D6-438A-9588-C658A7013BB9}" destId="{59B6DA7A-AE44-4766-8393-CDF78B6747E4}" srcOrd="2" destOrd="0" presId="urn:microsoft.com/office/officeart/2008/layout/AccentedPicture"/>
    <dgm:cxn modelId="{F2435EA6-D077-41D8-9D16-B32CF4195AB4}" type="presParOf" srcId="{59B6DA7A-AE44-4766-8393-CDF78B6747E4}" destId="{58BAE414-CD6C-4882-8122-5FAD5AAF0559}" srcOrd="0" destOrd="0" presId="urn:microsoft.com/office/officeart/2008/layout/AccentedPicture"/>
    <dgm:cxn modelId="{D10EAD29-8FCD-4826-81EC-B65672D79285}" type="presParOf" srcId="{58BAE414-CD6C-4882-8122-5FAD5AAF0559}" destId="{6508EB68-B7D4-4233-80F9-C5E9AE0B7158}" srcOrd="0" destOrd="0" presId="urn:microsoft.com/office/officeart/2008/layout/AccentedPicture"/>
    <dgm:cxn modelId="{E266F5FC-369E-45DC-AC2A-4A1154F096D8}" type="presParOf" srcId="{58BAE414-CD6C-4882-8122-5FAD5AAF0559}" destId="{7B241F04-C453-4CAD-8095-326D799A7BA0}" srcOrd="1" destOrd="0" presId="urn:microsoft.com/office/officeart/2008/layout/AccentedPicture"/>
    <dgm:cxn modelId="{4C047273-5FB3-436A-85B5-58B131344387}" type="presParOf" srcId="{58BAE414-CD6C-4882-8122-5FAD5AAF0559}" destId="{87EF64FC-FBBC-4DE3-9DC7-8DAEBDF86EF0}" srcOrd="2" destOrd="0" presId="urn:microsoft.com/office/officeart/2008/layout/AccentedPicture"/>
    <dgm:cxn modelId="{9B6F58B9-D4AE-4CEC-B7A6-6588D500011F}" type="presParOf" srcId="{87EF64FC-FBBC-4DE3-9DC7-8DAEBDF86EF0}" destId="{CA7FA592-9CDE-465C-B4CA-AE43F030623F}" srcOrd="0" destOrd="0" presId="urn:microsoft.com/office/officeart/2008/layout/AccentedPicture"/>
    <dgm:cxn modelId="{EACBD6FF-E004-48BD-B822-E830A5040B97}" type="presParOf" srcId="{59B6DA7A-AE44-4766-8393-CDF78B6747E4}" destId="{B59BC862-4A65-47E7-BAE2-DA400632D366}" srcOrd="1" destOrd="0" presId="urn:microsoft.com/office/officeart/2008/layout/AccentedPicture"/>
    <dgm:cxn modelId="{6BF084F6-8C77-4A94-AF25-4057CB55FD4D}" type="presParOf" srcId="{59B6DA7A-AE44-4766-8393-CDF78B6747E4}" destId="{214A841E-C35E-478C-835B-0D673FC93103}" srcOrd="2" destOrd="0" presId="urn:microsoft.com/office/officeart/2008/layout/AccentedPicture"/>
    <dgm:cxn modelId="{C31BDF09-5E29-4A4D-8C57-A84290F1AB28}" type="presParOf" srcId="{214A841E-C35E-478C-835B-0D673FC93103}" destId="{1C440884-49A7-4DBB-B688-F73ADE3593AA}" srcOrd="0" destOrd="0" presId="urn:microsoft.com/office/officeart/2008/layout/AccentedPicture"/>
    <dgm:cxn modelId="{41031EF0-83A0-4314-B44D-8568496E18D0}" type="presParOf" srcId="{214A841E-C35E-478C-835B-0D673FC93103}" destId="{3DBC5365-4B2F-4FA4-9F81-F30799F87663}" srcOrd="1" destOrd="0" presId="urn:microsoft.com/office/officeart/2008/layout/AccentedPicture"/>
    <dgm:cxn modelId="{7C121818-0D89-47AE-98AE-160620DD4CF7}" type="presParOf" srcId="{214A841E-C35E-478C-835B-0D673FC93103}" destId="{105A5335-AEED-4F63-94A4-CE997BE82823}" srcOrd="2" destOrd="0" presId="urn:microsoft.com/office/officeart/2008/layout/AccentedPicture"/>
    <dgm:cxn modelId="{F60A4FCE-246C-4786-8CC2-F1B9A18037CD}" type="presParOf" srcId="{105A5335-AEED-4F63-94A4-CE997BE82823}" destId="{E55A7ECF-248E-4180-9F16-11081DAFFD86}" srcOrd="0" destOrd="0" presId="urn:microsoft.com/office/officeart/2008/layout/AccentedPicture"/>
    <dgm:cxn modelId="{DB582C31-7BA5-414B-AEB6-A847EEABC18A}" type="presParOf" srcId="{59B6DA7A-AE44-4766-8393-CDF78B6747E4}" destId="{71491FC8-D397-426B-AA5C-9D77EE6D59F3}" srcOrd="3" destOrd="0" presId="urn:microsoft.com/office/officeart/2008/layout/AccentedPicture"/>
    <dgm:cxn modelId="{5FAB417C-D160-4796-8CEC-5DBB68BE20E3}" type="presParOf" srcId="{59B6DA7A-AE44-4766-8393-CDF78B6747E4}" destId="{77B713A1-E3E1-42CC-9BC2-9EC89D6142DD}" srcOrd="4" destOrd="0" presId="urn:microsoft.com/office/officeart/2008/layout/AccentedPicture"/>
    <dgm:cxn modelId="{5D881917-A803-4302-90AF-8D5CF0A99295}" type="presParOf" srcId="{77B713A1-E3E1-42CC-9BC2-9EC89D6142DD}" destId="{EDB517AD-CE0A-4760-86B1-A3D1E0DA8F42}" srcOrd="0" destOrd="0" presId="urn:microsoft.com/office/officeart/2008/layout/AccentedPicture"/>
    <dgm:cxn modelId="{5C57EAF3-3118-48E6-9535-C3E774BF2D5D}" type="presParOf" srcId="{77B713A1-E3E1-42CC-9BC2-9EC89D6142DD}" destId="{8C450B23-A8AD-49F9-B405-7DE40E22C6F9}" srcOrd="1" destOrd="0" presId="urn:microsoft.com/office/officeart/2008/layout/AccentedPicture"/>
    <dgm:cxn modelId="{3051ACAE-F3E4-436A-A4CE-C251F4332E02}" type="presParOf" srcId="{77B713A1-E3E1-42CC-9BC2-9EC89D6142DD}" destId="{D886E58A-2641-413D-81DE-CC5577F947B7}" srcOrd="2" destOrd="0" presId="urn:microsoft.com/office/officeart/2008/layout/AccentedPicture"/>
    <dgm:cxn modelId="{A80AB84E-15DD-4FB3-B908-44C3E8AD935F}" type="presParOf" srcId="{D886E58A-2641-413D-81DE-CC5577F947B7}" destId="{B33F5C0B-873A-4E70-B61A-8C2933CE446B}" srcOrd="0" destOrd="0" presId="urn:microsoft.com/office/officeart/2008/layout/AccentedPicture"/>
    <dgm:cxn modelId="{10673129-6344-467E-9CA0-C53E8DDCFDE6}" type="presParOf" srcId="{59B6DA7A-AE44-4766-8393-CDF78B6747E4}" destId="{C24815BC-1C2F-40F9-BA85-4439139CFBC8}" srcOrd="5" destOrd="0" presId="urn:microsoft.com/office/officeart/2008/layout/AccentedPicture"/>
    <dgm:cxn modelId="{CFFDEACF-BFE2-4A7D-8490-E7819C484761}" type="presParOf" srcId="{59B6DA7A-AE44-4766-8393-CDF78B6747E4}" destId="{EEB34630-F5D9-4196-BD6B-C8402DC4DB2C}" srcOrd="6" destOrd="0" presId="urn:microsoft.com/office/officeart/2008/layout/AccentedPicture"/>
    <dgm:cxn modelId="{0840D9C1-A41E-4FCB-8EF9-3EE7D038CBEE}" type="presParOf" srcId="{EEB34630-F5D9-4196-BD6B-C8402DC4DB2C}" destId="{0B3D437C-2CE8-44E3-B4E0-7A773D840FE8}" srcOrd="0" destOrd="0" presId="urn:microsoft.com/office/officeart/2008/layout/AccentedPicture"/>
    <dgm:cxn modelId="{8C88F424-B5F6-4542-8786-63C35F62D2DD}" type="presParOf" srcId="{EEB34630-F5D9-4196-BD6B-C8402DC4DB2C}" destId="{E5D3847C-DC8D-41DD-9178-94AC921C3372}" srcOrd="1" destOrd="0" presId="urn:microsoft.com/office/officeart/2008/layout/AccentedPicture"/>
    <dgm:cxn modelId="{C4F52983-0BDF-4E40-BC78-D135DC48ADE6}" type="presParOf" srcId="{EEB34630-F5D9-4196-BD6B-C8402DC4DB2C}" destId="{431B5990-009D-4FAF-998A-1AE7F219C33F}" srcOrd="2" destOrd="0" presId="urn:microsoft.com/office/officeart/2008/layout/AccentedPicture"/>
    <dgm:cxn modelId="{5D000767-55F1-495A-A803-F557615EBFAF}" type="presParOf" srcId="{431B5990-009D-4FAF-998A-1AE7F219C33F}" destId="{5D68A7AE-4008-4130-995A-C21880E1D292}" srcOrd="0" destOrd="0" presId="urn:microsoft.com/office/officeart/2008/layout/AccentedPicture"/>
    <dgm:cxn modelId="{93143D21-C27B-44A1-BFA2-C3E958EE20F6}" type="presParOf" srcId="{DB6396C4-68D6-438A-9588-C658A7013BB9}" destId="{B06D95E8-57AA-417B-B90B-F8CC585F0CA3}" srcOrd="3" destOrd="0" presId="urn:microsoft.com/office/officeart/2008/layout/AccentedPicture"/>
    <dgm:cxn modelId="{1BA7AD89-8D85-4E1C-B250-5B09826BA9B6}" type="presParOf" srcId="{B06D95E8-57AA-417B-B90B-F8CC585F0CA3}" destId="{DF9BFF29-6251-4176-B6A4-7A925A5747B8}" srcOrd="0" destOrd="0" presId="urn:microsoft.com/office/officeart/2008/layout/AccentedPicture"/>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1456563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3916320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4020693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3764099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1303659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2815159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836777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2298072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1336447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612250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DF07FC-41D8-4EBF-AF38-0C36CD6F0E8A}"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2049424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F07FC-41D8-4EBF-AF38-0C36CD6F0E8A}" type="datetimeFigureOut">
              <a:rPr lang="es-ES" smtClean="0"/>
              <a:pPr/>
              <a:t>21/03/2016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B7242-78B8-4901-BBEC-6CBA9BA2954C}" type="slidenum">
              <a:rPr lang="es-ES" smtClean="0"/>
              <a:pPr/>
              <a:t>‹#›</a:t>
            </a:fld>
            <a:endParaRPr lang="es-ES"/>
          </a:p>
        </p:txBody>
      </p:sp>
    </p:spTree>
    <p:extLst>
      <p:ext uri="{BB962C8B-B14F-4D97-AF65-F5344CB8AC3E}">
        <p14:creationId xmlns:p14="http://schemas.microsoft.com/office/powerpoint/2010/main" xmlns="" val="291409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1882" y="-99392"/>
            <a:ext cx="9058378" cy="830997"/>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8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ÎNNOIREA </a:t>
            </a:r>
            <a:r>
              <a:rPr lang="ro-RO" sz="48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TUTUROR </a:t>
            </a:r>
            <a:r>
              <a:rPr lang="ro-RO" sz="48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LUCRURILOR</a:t>
            </a:r>
            <a:endParaRPr lang="ro-RO" sz="48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4 CuadroTexto"/>
          <p:cNvSpPr txBox="1"/>
          <p:nvPr/>
        </p:nvSpPr>
        <p:spPr>
          <a:xfrm>
            <a:off x="5806740" y="6488668"/>
            <a:ext cx="333726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r"/>
            <a:r>
              <a:rPr lang="ro-RO" b="1" smtClean="0"/>
              <a:t>Studiul</a:t>
            </a:r>
            <a:r>
              <a:rPr lang="ro-RO" b="1" smtClean="0"/>
              <a:t> 13 </a:t>
            </a:r>
            <a:r>
              <a:rPr lang="ro-RO" b="1" smtClean="0"/>
              <a:t>pentru </a:t>
            </a:r>
            <a:r>
              <a:rPr lang="ro-RO" b="1" smtClean="0"/>
              <a:t>26 </a:t>
            </a:r>
            <a:r>
              <a:rPr lang="ro-RO" b="1" smtClean="0"/>
              <a:t>martie </a:t>
            </a:r>
            <a:r>
              <a:rPr lang="ro-RO" b="1" smtClean="0"/>
              <a:t>2016</a:t>
            </a:r>
            <a:endParaRPr lang="ro-RO" b="1"/>
          </a:p>
        </p:txBody>
      </p:sp>
    </p:spTree>
    <p:extLst>
      <p:ext uri="{BB962C8B-B14F-4D97-AF65-F5344CB8AC3E}">
        <p14:creationId xmlns:p14="http://schemas.microsoft.com/office/powerpoint/2010/main" xmlns="" val="478687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827584" y="133181"/>
            <a:ext cx="7632848" cy="830997"/>
          </a:xfrm>
          <a:prstGeom prst="rect">
            <a:avLst/>
          </a:prstGeom>
          <a:noFill/>
        </p:spPr>
        <p:txBody>
          <a:bodyPr wrap="square" rtlCol="0">
            <a:spAutoFit/>
          </a:bodyPr>
          <a:lstStyle/>
          <a:p>
            <a:r>
              <a:rPr lang="ro-RO" sz="2400" b="1" smtClean="0"/>
              <a:t>Ultimele capitole din Apocalipsa ne arată cum se vor desfășura momentele finale din </a:t>
            </a:r>
            <a:r>
              <a:rPr lang="ro-RO" sz="2400" b="1" smtClean="0"/>
              <a:t>Marea </a:t>
            </a:r>
            <a:r>
              <a:rPr lang="ro-RO" sz="2400" b="1" smtClean="0"/>
              <a:t>Luptă:</a:t>
            </a:r>
            <a:endParaRPr lang="ro-RO" sz="2400" b="1"/>
          </a:p>
        </p:txBody>
      </p:sp>
      <p:graphicFrame>
        <p:nvGraphicFramePr>
          <p:cNvPr id="4" name="3 Diagrama"/>
          <p:cNvGraphicFramePr/>
          <p:nvPr>
            <p:extLst>
              <p:ext uri="{D42A27DB-BD31-4B8C-83A1-F6EECF244321}">
                <p14:modId xmlns:p14="http://schemas.microsoft.com/office/powerpoint/2010/main" xmlns="" val="3094761542"/>
              </p:ext>
            </p:extLst>
          </p:nvPr>
        </p:nvGraphicFramePr>
        <p:xfrm>
          <a:off x="107504" y="964178"/>
          <a:ext cx="8928992" cy="584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93128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4">
                                            <p:graphicEl>
                                              <a:dgm id="{6A8BF722-A08A-4E5D-AE41-B2883B05F33A}"/>
                                            </p:graphicEl>
                                          </p:spTgt>
                                        </p:tgtEl>
                                        <p:attrNameLst>
                                          <p:attrName>style.visibility</p:attrName>
                                        </p:attrNameLst>
                                      </p:cBhvr>
                                      <p:to>
                                        <p:strVal val="visible"/>
                                      </p:to>
                                    </p:set>
                                    <p:anim calcmode="lin" valueType="num">
                                      <p:cBhvr>
                                        <p:cTn id="14" dur="500" fill="hold"/>
                                        <p:tgtEl>
                                          <p:spTgt spid="4">
                                            <p:graphicEl>
                                              <a:dgm id="{6A8BF722-A08A-4E5D-AE41-B2883B05F33A}"/>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A8BF722-A08A-4E5D-AE41-B2883B05F33A}"/>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A8BF722-A08A-4E5D-AE41-B2883B05F33A}"/>
                                            </p:graphicEl>
                                          </p:spTgt>
                                        </p:tgtEl>
                                      </p:cBhvr>
                                    </p:animEffect>
                                    <p:anim calcmode="lin" valueType="num">
                                      <p:cBhvr>
                                        <p:cTn id="17" dur="500" fill="hold"/>
                                        <p:tgtEl>
                                          <p:spTgt spid="4">
                                            <p:graphicEl>
                                              <a:dgm id="{6A8BF722-A08A-4E5D-AE41-B2883B05F33A}"/>
                                            </p:graphicEl>
                                          </p:spTgt>
                                        </p:tgtEl>
                                        <p:attrNameLst>
                                          <p:attrName>ppt_x</p:attrName>
                                        </p:attrNameLst>
                                      </p:cBhvr>
                                      <p:tavLst>
                                        <p:tav tm="0">
                                          <p:val>
                                            <p:fltVal val="0.5"/>
                                          </p:val>
                                        </p:tav>
                                        <p:tav tm="100000">
                                          <p:val>
                                            <p:strVal val="#ppt_x"/>
                                          </p:val>
                                        </p:tav>
                                      </p:tavLst>
                                    </p:anim>
                                    <p:anim calcmode="lin" valueType="num">
                                      <p:cBhvr>
                                        <p:cTn id="18" dur="500" fill="hold"/>
                                        <p:tgtEl>
                                          <p:spTgt spid="4">
                                            <p:graphicEl>
                                              <a:dgm id="{6A8BF722-A08A-4E5D-AE41-B2883B05F33A}"/>
                                            </p:graphic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
                                            <p:graphicEl>
                                              <a:dgm id="{4EC5D44D-9391-4122-BBD1-0280897D0A5E}"/>
                                            </p:graphicEl>
                                          </p:spTgt>
                                        </p:tgtEl>
                                        <p:attrNameLst>
                                          <p:attrName>style.visibility</p:attrName>
                                        </p:attrNameLst>
                                      </p:cBhvr>
                                      <p:to>
                                        <p:strVal val="visible"/>
                                      </p:to>
                                    </p:set>
                                    <p:anim calcmode="lin" valueType="num">
                                      <p:cBhvr>
                                        <p:cTn id="21" dur="500" fill="hold"/>
                                        <p:tgtEl>
                                          <p:spTgt spid="4">
                                            <p:graphicEl>
                                              <a:dgm id="{4EC5D44D-9391-4122-BBD1-0280897D0A5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4EC5D44D-9391-4122-BBD1-0280897D0A5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4EC5D44D-9391-4122-BBD1-0280897D0A5E}"/>
                                            </p:graphicEl>
                                          </p:spTgt>
                                        </p:tgtEl>
                                      </p:cBhvr>
                                    </p:animEffect>
                                    <p:anim calcmode="lin" valueType="num">
                                      <p:cBhvr>
                                        <p:cTn id="24" dur="500" fill="hold"/>
                                        <p:tgtEl>
                                          <p:spTgt spid="4">
                                            <p:graphicEl>
                                              <a:dgm id="{4EC5D44D-9391-4122-BBD1-0280897D0A5E}"/>
                                            </p:graphicEl>
                                          </p:spTgt>
                                        </p:tgtEl>
                                        <p:attrNameLst>
                                          <p:attrName>ppt_x</p:attrName>
                                        </p:attrNameLst>
                                      </p:cBhvr>
                                      <p:tavLst>
                                        <p:tav tm="0">
                                          <p:val>
                                            <p:fltVal val="0.5"/>
                                          </p:val>
                                        </p:tav>
                                        <p:tav tm="100000">
                                          <p:val>
                                            <p:strVal val="#ppt_x"/>
                                          </p:val>
                                        </p:tav>
                                      </p:tavLst>
                                    </p:anim>
                                    <p:anim calcmode="lin" valueType="num">
                                      <p:cBhvr>
                                        <p:cTn id="25" dur="500" fill="hold"/>
                                        <p:tgtEl>
                                          <p:spTgt spid="4">
                                            <p:graphicEl>
                                              <a:dgm id="{4EC5D44D-9391-4122-BBD1-0280897D0A5E}"/>
                                            </p:graphic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
                                            <p:graphicEl>
                                              <a:dgm id="{56BFFF0D-9CA5-4303-9F84-DA4E50313467}"/>
                                            </p:graphicEl>
                                          </p:spTgt>
                                        </p:tgtEl>
                                        <p:attrNameLst>
                                          <p:attrName>style.visibility</p:attrName>
                                        </p:attrNameLst>
                                      </p:cBhvr>
                                      <p:to>
                                        <p:strVal val="visible"/>
                                      </p:to>
                                    </p:set>
                                    <p:anim calcmode="lin" valueType="num">
                                      <p:cBhvr>
                                        <p:cTn id="28" dur="500" fill="hold"/>
                                        <p:tgtEl>
                                          <p:spTgt spid="4">
                                            <p:graphicEl>
                                              <a:dgm id="{56BFFF0D-9CA5-4303-9F84-DA4E50313467}"/>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56BFFF0D-9CA5-4303-9F84-DA4E50313467}"/>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56BFFF0D-9CA5-4303-9F84-DA4E50313467}"/>
                                            </p:graphicEl>
                                          </p:spTgt>
                                        </p:tgtEl>
                                      </p:cBhvr>
                                    </p:animEffect>
                                    <p:anim calcmode="lin" valueType="num">
                                      <p:cBhvr>
                                        <p:cTn id="31" dur="500" fill="hold"/>
                                        <p:tgtEl>
                                          <p:spTgt spid="4">
                                            <p:graphicEl>
                                              <a:dgm id="{56BFFF0D-9CA5-4303-9F84-DA4E50313467}"/>
                                            </p:graphicEl>
                                          </p:spTgt>
                                        </p:tgtEl>
                                        <p:attrNameLst>
                                          <p:attrName>ppt_x</p:attrName>
                                        </p:attrNameLst>
                                      </p:cBhvr>
                                      <p:tavLst>
                                        <p:tav tm="0">
                                          <p:val>
                                            <p:fltVal val="0.5"/>
                                          </p:val>
                                        </p:tav>
                                        <p:tav tm="100000">
                                          <p:val>
                                            <p:strVal val="#ppt_x"/>
                                          </p:val>
                                        </p:tav>
                                      </p:tavLst>
                                    </p:anim>
                                    <p:anim calcmode="lin" valueType="num">
                                      <p:cBhvr>
                                        <p:cTn id="32" dur="500" fill="hold"/>
                                        <p:tgtEl>
                                          <p:spTgt spid="4">
                                            <p:graphicEl>
                                              <a:dgm id="{56BFFF0D-9CA5-4303-9F84-DA4E50313467}"/>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4">
                                            <p:graphicEl>
                                              <a:dgm id="{26A8EA0E-AA40-4622-81FF-0FBCF5DFE679}"/>
                                            </p:graphicEl>
                                          </p:spTgt>
                                        </p:tgtEl>
                                        <p:attrNameLst>
                                          <p:attrName>style.visibility</p:attrName>
                                        </p:attrNameLst>
                                      </p:cBhvr>
                                      <p:to>
                                        <p:strVal val="visible"/>
                                      </p:to>
                                    </p:set>
                                    <p:anim calcmode="lin" valueType="num">
                                      <p:cBhvr>
                                        <p:cTn id="37" dur="500" fill="hold"/>
                                        <p:tgtEl>
                                          <p:spTgt spid="4">
                                            <p:graphicEl>
                                              <a:dgm id="{26A8EA0E-AA40-4622-81FF-0FBCF5DFE679}"/>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26A8EA0E-AA40-4622-81FF-0FBCF5DFE679}"/>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26A8EA0E-AA40-4622-81FF-0FBCF5DFE679}"/>
                                            </p:graphicEl>
                                          </p:spTgt>
                                        </p:tgtEl>
                                      </p:cBhvr>
                                    </p:animEffect>
                                    <p:anim calcmode="lin" valueType="num">
                                      <p:cBhvr>
                                        <p:cTn id="40" dur="500" fill="hold"/>
                                        <p:tgtEl>
                                          <p:spTgt spid="4">
                                            <p:graphicEl>
                                              <a:dgm id="{26A8EA0E-AA40-4622-81FF-0FBCF5DFE679}"/>
                                            </p:graphicEl>
                                          </p:spTgt>
                                        </p:tgtEl>
                                        <p:attrNameLst>
                                          <p:attrName>ppt_x</p:attrName>
                                        </p:attrNameLst>
                                      </p:cBhvr>
                                      <p:tavLst>
                                        <p:tav tm="0">
                                          <p:val>
                                            <p:fltVal val="0.5"/>
                                          </p:val>
                                        </p:tav>
                                        <p:tav tm="100000">
                                          <p:val>
                                            <p:strVal val="#ppt_x"/>
                                          </p:val>
                                        </p:tav>
                                      </p:tavLst>
                                    </p:anim>
                                    <p:anim calcmode="lin" valueType="num">
                                      <p:cBhvr>
                                        <p:cTn id="41" dur="500" fill="hold"/>
                                        <p:tgtEl>
                                          <p:spTgt spid="4">
                                            <p:graphicEl>
                                              <a:dgm id="{26A8EA0E-AA40-4622-81FF-0FBCF5DFE679}"/>
                                            </p:graphic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4">
                                            <p:graphicEl>
                                              <a:dgm id="{1AE75EBD-D3A1-4D60-9FCB-F8EF7ADE69BC}"/>
                                            </p:graphicEl>
                                          </p:spTgt>
                                        </p:tgtEl>
                                        <p:attrNameLst>
                                          <p:attrName>style.visibility</p:attrName>
                                        </p:attrNameLst>
                                      </p:cBhvr>
                                      <p:to>
                                        <p:strVal val="visible"/>
                                      </p:to>
                                    </p:set>
                                    <p:anim calcmode="lin" valueType="num">
                                      <p:cBhvr>
                                        <p:cTn id="44" dur="500" fill="hold"/>
                                        <p:tgtEl>
                                          <p:spTgt spid="4">
                                            <p:graphicEl>
                                              <a:dgm id="{1AE75EBD-D3A1-4D60-9FCB-F8EF7ADE69BC}"/>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1AE75EBD-D3A1-4D60-9FCB-F8EF7ADE69BC}"/>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1AE75EBD-D3A1-4D60-9FCB-F8EF7ADE69BC}"/>
                                            </p:graphicEl>
                                          </p:spTgt>
                                        </p:tgtEl>
                                      </p:cBhvr>
                                    </p:animEffect>
                                    <p:anim calcmode="lin" valueType="num">
                                      <p:cBhvr>
                                        <p:cTn id="47" dur="500" fill="hold"/>
                                        <p:tgtEl>
                                          <p:spTgt spid="4">
                                            <p:graphicEl>
                                              <a:dgm id="{1AE75EBD-D3A1-4D60-9FCB-F8EF7ADE69BC}"/>
                                            </p:graphicEl>
                                          </p:spTgt>
                                        </p:tgtEl>
                                        <p:attrNameLst>
                                          <p:attrName>ppt_x</p:attrName>
                                        </p:attrNameLst>
                                      </p:cBhvr>
                                      <p:tavLst>
                                        <p:tav tm="0">
                                          <p:val>
                                            <p:fltVal val="0.5"/>
                                          </p:val>
                                        </p:tav>
                                        <p:tav tm="100000">
                                          <p:val>
                                            <p:strVal val="#ppt_x"/>
                                          </p:val>
                                        </p:tav>
                                      </p:tavLst>
                                    </p:anim>
                                    <p:anim calcmode="lin" valueType="num">
                                      <p:cBhvr>
                                        <p:cTn id="48" dur="500" fill="hold"/>
                                        <p:tgtEl>
                                          <p:spTgt spid="4">
                                            <p:graphicEl>
                                              <a:dgm id="{1AE75EBD-D3A1-4D60-9FCB-F8EF7ADE69B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4">
                                            <p:graphicEl>
                                              <a:dgm id="{8DBDFC5B-39AA-4CB5-95EA-F2F7BD6B6B0E}"/>
                                            </p:graphicEl>
                                          </p:spTgt>
                                        </p:tgtEl>
                                        <p:attrNameLst>
                                          <p:attrName>style.visibility</p:attrName>
                                        </p:attrNameLst>
                                      </p:cBhvr>
                                      <p:to>
                                        <p:strVal val="visible"/>
                                      </p:to>
                                    </p:set>
                                    <p:anim calcmode="lin" valueType="num">
                                      <p:cBhvr>
                                        <p:cTn id="51" dur="500" fill="hold"/>
                                        <p:tgtEl>
                                          <p:spTgt spid="4">
                                            <p:graphicEl>
                                              <a:dgm id="{8DBDFC5B-39AA-4CB5-95EA-F2F7BD6B6B0E}"/>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8DBDFC5B-39AA-4CB5-95EA-F2F7BD6B6B0E}"/>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8DBDFC5B-39AA-4CB5-95EA-F2F7BD6B6B0E}"/>
                                            </p:graphicEl>
                                          </p:spTgt>
                                        </p:tgtEl>
                                      </p:cBhvr>
                                    </p:animEffect>
                                    <p:anim calcmode="lin" valueType="num">
                                      <p:cBhvr>
                                        <p:cTn id="54" dur="500" fill="hold"/>
                                        <p:tgtEl>
                                          <p:spTgt spid="4">
                                            <p:graphicEl>
                                              <a:dgm id="{8DBDFC5B-39AA-4CB5-95EA-F2F7BD6B6B0E}"/>
                                            </p:graphicEl>
                                          </p:spTgt>
                                        </p:tgtEl>
                                        <p:attrNameLst>
                                          <p:attrName>ppt_x</p:attrName>
                                        </p:attrNameLst>
                                      </p:cBhvr>
                                      <p:tavLst>
                                        <p:tav tm="0">
                                          <p:val>
                                            <p:fltVal val="0.5"/>
                                          </p:val>
                                        </p:tav>
                                        <p:tav tm="100000">
                                          <p:val>
                                            <p:strVal val="#ppt_x"/>
                                          </p:val>
                                        </p:tav>
                                      </p:tavLst>
                                    </p:anim>
                                    <p:anim calcmode="lin" valueType="num">
                                      <p:cBhvr>
                                        <p:cTn id="55" dur="500" fill="hold"/>
                                        <p:tgtEl>
                                          <p:spTgt spid="4">
                                            <p:graphicEl>
                                              <a:dgm id="{8DBDFC5B-39AA-4CB5-95EA-F2F7BD6B6B0E}"/>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4">
                                            <p:graphicEl>
                                              <a:dgm id="{BD579B6A-EF02-4156-B64A-E714828FEDEE}"/>
                                            </p:graphicEl>
                                          </p:spTgt>
                                        </p:tgtEl>
                                        <p:attrNameLst>
                                          <p:attrName>style.visibility</p:attrName>
                                        </p:attrNameLst>
                                      </p:cBhvr>
                                      <p:to>
                                        <p:strVal val="visible"/>
                                      </p:to>
                                    </p:set>
                                    <p:anim calcmode="lin" valueType="num">
                                      <p:cBhvr>
                                        <p:cTn id="60" dur="500" fill="hold"/>
                                        <p:tgtEl>
                                          <p:spTgt spid="4">
                                            <p:graphicEl>
                                              <a:dgm id="{BD579B6A-EF02-4156-B64A-E714828FEDEE}"/>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BD579B6A-EF02-4156-B64A-E714828FEDEE}"/>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BD579B6A-EF02-4156-B64A-E714828FEDEE}"/>
                                            </p:graphicEl>
                                          </p:spTgt>
                                        </p:tgtEl>
                                      </p:cBhvr>
                                    </p:animEffect>
                                    <p:anim calcmode="lin" valueType="num">
                                      <p:cBhvr>
                                        <p:cTn id="63" dur="500" fill="hold"/>
                                        <p:tgtEl>
                                          <p:spTgt spid="4">
                                            <p:graphicEl>
                                              <a:dgm id="{BD579B6A-EF02-4156-B64A-E714828FEDEE}"/>
                                            </p:graphicEl>
                                          </p:spTgt>
                                        </p:tgtEl>
                                        <p:attrNameLst>
                                          <p:attrName>ppt_x</p:attrName>
                                        </p:attrNameLst>
                                      </p:cBhvr>
                                      <p:tavLst>
                                        <p:tav tm="0">
                                          <p:val>
                                            <p:fltVal val="0.5"/>
                                          </p:val>
                                        </p:tav>
                                        <p:tav tm="100000">
                                          <p:val>
                                            <p:strVal val="#ppt_x"/>
                                          </p:val>
                                        </p:tav>
                                      </p:tavLst>
                                    </p:anim>
                                    <p:anim calcmode="lin" valueType="num">
                                      <p:cBhvr>
                                        <p:cTn id="64" dur="500" fill="hold"/>
                                        <p:tgtEl>
                                          <p:spTgt spid="4">
                                            <p:graphicEl>
                                              <a:dgm id="{BD579B6A-EF02-4156-B64A-E714828FEDEE}"/>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4">
                                            <p:graphicEl>
                                              <a:dgm id="{DD2FB6D7-6BCD-44C8-8330-53E0255E2DBF}"/>
                                            </p:graphicEl>
                                          </p:spTgt>
                                        </p:tgtEl>
                                        <p:attrNameLst>
                                          <p:attrName>style.visibility</p:attrName>
                                        </p:attrNameLst>
                                      </p:cBhvr>
                                      <p:to>
                                        <p:strVal val="visible"/>
                                      </p:to>
                                    </p:set>
                                    <p:anim calcmode="lin" valueType="num">
                                      <p:cBhvr>
                                        <p:cTn id="67" dur="500" fill="hold"/>
                                        <p:tgtEl>
                                          <p:spTgt spid="4">
                                            <p:graphicEl>
                                              <a:dgm id="{DD2FB6D7-6BCD-44C8-8330-53E0255E2DBF}"/>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DD2FB6D7-6BCD-44C8-8330-53E0255E2DBF}"/>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DD2FB6D7-6BCD-44C8-8330-53E0255E2DBF}"/>
                                            </p:graphicEl>
                                          </p:spTgt>
                                        </p:tgtEl>
                                      </p:cBhvr>
                                    </p:animEffect>
                                    <p:anim calcmode="lin" valueType="num">
                                      <p:cBhvr>
                                        <p:cTn id="70" dur="500" fill="hold"/>
                                        <p:tgtEl>
                                          <p:spTgt spid="4">
                                            <p:graphicEl>
                                              <a:dgm id="{DD2FB6D7-6BCD-44C8-8330-53E0255E2DBF}"/>
                                            </p:graphicEl>
                                          </p:spTgt>
                                        </p:tgtEl>
                                        <p:attrNameLst>
                                          <p:attrName>ppt_x</p:attrName>
                                        </p:attrNameLst>
                                      </p:cBhvr>
                                      <p:tavLst>
                                        <p:tav tm="0">
                                          <p:val>
                                            <p:fltVal val="0.5"/>
                                          </p:val>
                                        </p:tav>
                                        <p:tav tm="100000">
                                          <p:val>
                                            <p:strVal val="#ppt_x"/>
                                          </p:val>
                                        </p:tav>
                                      </p:tavLst>
                                    </p:anim>
                                    <p:anim calcmode="lin" valueType="num">
                                      <p:cBhvr>
                                        <p:cTn id="71" dur="500" fill="hold"/>
                                        <p:tgtEl>
                                          <p:spTgt spid="4">
                                            <p:graphicEl>
                                              <a:dgm id="{DD2FB6D7-6BCD-44C8-8330-53E0255E2DBF}"/>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4">
                                            <p:graphicEl>
                                              <a:dgm id="{DD6B3B05-AE13-4F9B-B6F7-2BFD7CCC51E3}"/>
                                            </p:graphicEl>
                                          </p:spTgt>
                                        </p:tgtEl>
                                        <p:attrNameLst>
                                          <p:attrName>style.visibility</p:attrName>
                                        </p:attrNameLst>
                                      </p:cBhvr>
                                      <p:to>
                                        <p:strVal val="visible"/>
                                      </p:to>
                                    </p:set>
                                    <p:anim calcmode="lin" valueType="num">
                                      <p:cBhvr>
                                        <p:cTn id="74" dur="500" fill="hold"/>
                                        <p:tgtEl>
                                          <p:spTgt spid="4">
                                            <p:graphicEl>
                                              <a:dgm id="{DD6B3B05-AE13-4F9B-B6F7-2BFD7CCC51E3}"/>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DD6B3B05-AE13-4F9B-B6F7-2BFD7CCC51E3}"/>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DD6B3B05-AE13-4F9B-B6F7-2BFD7CCC51E3}"/>
                                            </p:graphicEl>
                                          </p:spTgt>
                                        </p:tgtEl>
                                      </p:cBhvr>
                                    </p:animEffect>
                                    <p:anim calcmode="lin" valueType="num">
                                      <p:cBhvr>
                                        <p:cTn id="77" dur="500" fill="hold"/>
                                        <p:tgtEl>
                                          <p:spTgt spid="4">
                                            <p:graphicEl>
                                              <a:dgm id="{DD6B3B05-AE13-4F9B-B6F7-2BFD7CCC51E3}"/>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DD6B3B05-AE13-4F9B-B6F7-2BFD7CCC51E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4">
                                            <p:graphicEl>
                                              <a:dgm id="{DBF84FCD-4D34-4B3C-B5F3-33FC74A54055}"/>
                                            </p:graphicEl>
                                          </p:spTgt>
                                        </p:tgtEl>
                                        <p:attrNameLst>
                                          <p:attrName>style.visibility</p:attrName>
                                        </p:attrNameLst>
                                      </p:cBhvr>
                                      <p:to>
                                        <p:strVal val="visible"/>
                                      </p:to>
                                    </p:set>
                                    <p:anim calcmode="lin" valueType="num">
                                      <p:cBhvr>
                                        <p:cTn id="83" dur="500" fill="hold"/>
                                        <p:tgtEl>
                                          <p:spTgt spid="4">
                                            <p:graphicEl>
                                              <a:dgm id="{DBF84FCD-4D34-4B3C-B5F3-33FC74A54055}"/>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DBF84FCD-4D34-4B3C-B5F3-33FC74A54055}"/>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DBF84FCD-4D34-4B3C-B5F3-33FC74A54055}"/>
                                            </p:graphicEl>
                                          </p:spTgt>
                                        </p:tgtEl>
                                      </p:cBhvr>
                                    </p:animEffect>
                                    <p:anim calcmode="lin" valueType="num">
                                      <p:cBhvr>
                                        <p:cTn id="86" dur="500" fill="hold"/>
                                        <p:tgtEl>
                                          <p:spTgt spid="4">
                                            <p:graphicEl>
                                              <a:dgm id="{DBF84FCD-4D34-4B3C-B5F3-33FC74A54055}"/>
                                            </p:graphicEl>
                                          </p:spTgt>
                                        </p:tgtEl>
                                        <p:attrNameLst>
                                          <p:attrName>ppt_x</p:attrName>
                                        </p:attrNameLst>
                                      </p:cBhvr>
                                      <p:tavLst>
                                        <p:tav tm="0">
                                          <p:val>
                                            <p:fltVal val="0.5"/>
                                          </p:val>
                                        </p:tav>
                                        <p:tav tm="100000">
                                          <p:val>
                                            <p:strVal val="#ppt_x"/>
                                          </p:val>
                                        </p:tav>
                                      </p:tavLst>
                                    </p:anim>
                                    <p:anim calcmode="lin" valueType="num">
                                      <p:cBhvr>
                                        <p:cTn id="87" dur="500" fill="hold"/>
                                        <p:tgtEl>
                                          <p:spTgt spid="4">
                                            <p:graphicEl>
                                              <a:dgm id="{DBF84FCD-4D34-4B3C-B5F3-33FC74A54055}"/>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4">
                                            <p:graphicEl>
                                              <a:dgm id="{E5A2E45A-164C-40B3-86A3-1D233844842D}"/>
                                            </p:graphicEl>
                                          </p:spTgt>
                                        </p:tgtEl>
                                        <p:attrNameLst>
                                          <p:attrName>style.visibility</p:attrName>
                                        </p:attrNameLst>
                                      </p:cBhvr>
                                      <p:to>
                                        <p:strVal val="visible"/>
                                      </p:to>
                                    </p:set>
                                    <p:anim calcmode="lin" valueType="num">
                                      <p:cBhvr>
                                        <p:cTn id="90" dur="500" fill="hold"/>
                                        <p:tgtEl>
                                          <p:spTgt spid="4">
                                            <p:graphicEl>
                                              <a:dgm id="{E5A2E45A-164C-40B3-86A3-1D233844842D}"/>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E5A2E45A-164C-40B3-86A3-1D233844842D}"/>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E5A2E45A-164C-40B3-86A3-1D233844842D}"/>
                                            </p:graphicEl>
                                          </p:spTgt>
                                        </p:tgtEl>
                                      </p:cBhvr>
                                    </p:animEffect>
                                    <p:anim calcmode="lin" valueType="num">
                                      <p:cBhvr>
                                        <p:cTn id="93" dur="500" fill="hold"/>
                                        <p:tgtEl>
                                          <p:spTgt spid="4">
                                            <p:graphicEl>
                                              <a:dgm id="{E5A2E45A-164C-40B3-86A3-1D233844842D}"/>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E5A2E45A-164C-40B3-86A3-1D233844842D}"/>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F927E111-B70C-4BB9-A9E3-0B32DDC3B6A3}"/>
                                            </p:graphicEl>
                                          </p:spTgt>
                                        </p:tgtEl>
                                        <p:attrNameLst>
                                          <p:attrName>style.visibility</p:attrName>
                                        </p:attrNameLst>
                                      </p:cBhvr>
                                      <p:to>
                                        <p:strVal val="visible"/>
                                      </p:to>
                                    </p:set>
                                    <p:anim calcmode="lin" valueType="num">
                                      <p:cBhvr>
                                        <p:cTn id="97" dur="500" fill="hold"/>
                                        <p:tgtEl>
                                          <p:spTgt spid="4">
                                            <p:graphicEl>
                                              <a:dgm id="{F927E111-B70C-4BB9-A9E3-0B32DDC3B6A3}"/>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F927E111-B70C-4BB9-A9E3-0B32DDC3B6A3}"/>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F927E111-B70C-4BB9-A9E3-0B32DDC3B6A3}"/>
                                            </p:graphicEl>
                                          </p:spTgt>
                                        </p:tgtEl>
                                      </p:cBhvr>
                                    </p:animEffect>
                                    <p:anim calcmode="lin" valueType="num">
                                      <p:cBhvr>
                                        <p:cTn id="100" dur="500" fill="hold"/>
                                        <p:tgtEl>
                                          <p:spTgt spid="4">
                                            <p:graphicEl>
                                              <a:dgm id="{F927E111-B70C-4BB9-A9E3-0B32DDC3B6A3}"/>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F927E111-B70C-4BB9-A9E3-0B32DDC3B6A3}"/>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4">
                                            <p:graphicEl>
                                              <a:dgm id="{6C2C70B8-8F3A-4884-9941-09FE014A15E3}"/>
                                            </p:graphicEl>
                                          </p:spTgt>
                                        </p:tgtEl>
                                        <p:attrNameLst>
                                          <p:attrName>style.visibility</p:attrName>
                                        </p:attrNameLst>
                                      </p:cBhvr>
                                      <p:to>
                                        <p:strVal val="visible"/>
                                      </p:to>
                                    </p:set>
                                    <p:anim calcmode="lin" valueType="num">
                                      <p:cBhvr>
                                        <p:cTn id="106" dur="500" fill="hold"/>
                                        <p:tgtEl>
                                          <p:spTgt spid="4">
                                            <p:graphicEl>
                                              <a:dgm id="{6C2C70B8-8F3A-4884-9941-09FE014A15E3}"/>
                                            </p:graphicEl>
                                          </p:spTgt>
                                        </p:tgtEl>
                                        <p:attrNameLst>
                                          <p:attrName>ppt_w</p:attrName>
                                        </p:attrNameLst>
                                      </p:cBhvr>
                                      <p:tavLst>
                                        <p:tav tm="0">
                                          <p:val>
                                            <p:fltVal val="0"/>
                                          </p:val>
                                        </p:tav>
                                        <p:tav tm="100000">
                                          <p:val>
                                            <p:strVal val="#ppt_w"/>
                                          </p:val>
                                        </p:tav>
                                      </p:tavLst>
                                    </p:anim>
                                    <p:anim calcmode="lin" valueType="num">
                                      <p:cBhvr>
                                        <p:cTn id="107" dur="500" fill="hold"/>
                                        <p:tgtEl>
                                          <p:spTgt spid="4">
                                            <p:graphicEl>
                                              <a:dgm id="{6C2C70B8-8F3A-4884-9941-09FE014A15E3}"/>
                                            </p:graphicEl>
                                          </p:spTgt>
                                        </p:tgtEl>
                                        <p:attrNameLst>
                                          <p:attrName>ppt_h</p:attrName>
                                        </p:attrNameLst>
                                      </p:cBhvr>
                                      <p:tavLst>
                                        <p:tav tm="0">
                                          <p:val>
                                            <p:fltVal val="0"/>
                                          </p:val>
                                        </p:tav>
                                        <p:tav tm="100000">
                                          <p:val>
                                            <p:strVal val="#ppt_h"/>
                                          </p:val>
                                        </p:tav>
                                      </p:tavLst>
                                    </p:anim>
                                    <p:animEffect transition="in" filter="fade">
                                      <p:cBhvr>
                                        <p:cTn id="108" dur="500"/>
                                        <p:tgtEl>
                                          <p:spTgt spid="4">
                                            <p:graphicEl>
                                              <a:dgm id="{6C2C70B8-8F3A-4884-9941-09FE014A15E3}"/>
                                            </p:graphicEl>
                                          </p:spTgt>
                                        </p:tgtEl>
                                      </p:cBhvr>
                                    </p:animEffect>
                                    <p:anim calcmode="lin" valueType="num">
                                      <p:cBhvr>
                                        <p:cTn id="109" dur="500" fill="hold"/>
                                        <p:tgtEl>
                                          <p:spTgt spid="4">
                                            <p:graphicEl>
                                              <a:dgm id="{6C2C70B8-8F3A-4884-9941-09FE014A15E3}"/>
                                            </p:graphicEl>
                                          </p:spTgt>
                                        </p:tgtEl>
                                        <p:attrNameLst>
                                          <p:attrName>ppt_x</p:attrName>
                                        </p:attrNameLst>
                                      </p:cBhvr>
                                      <p:tavLst>
                                        <p:tav tm="0">
                                          <p:val>
                                            <p:fltVal val="0.5"/>
                                          </p:val>
                                        </p:tav>
                                        <p:tav tm="100000">
                                          <p:val>
                                            <p:strVal val="#ppt_x"/>
                                          </p:val>
                                        </p:tav>
                                      </p:tavLst>
                                    </p:anim>
                                    <p:anim calcmode="lin" valueType="num">
                                      <p:cBhvr>
                                        <p:cTn id="110" dur="500" fill="hold"/>
                                        <p:tgtEl>
                                          <p:spTgt spid="4">
                                            <p:graphicEl>
                                              <a:dgm id="{6C2C70B8-8F3A-4884-9941-09FE014A15E3}"/>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4">
                                            <p:graphicEl>
                                              <a:dgm id="{D0236CDA-D9C0-43C9-961A-D36EEEE4CFC1}"/>
                                            </p:graphicEl>
                                          </p:spTgt>
                                        </p:tgtEl>
                                        <p:attrNameLst>
                                          <p:attrName>style.visibility</p:attrName>
                                        </p:attrNameLst>
                                      </p:cBhvr>
                                      <p:to>
                                        <p:strVal val="visible"/>
                                      </p:to>
                                    </p:set>
                                    <p:anim calcmode="lin" valueType="num">
                                      <p:cBhvr>
                                        <p:cTn id="113" dur="500" fill="hold"/>
                                        <p:tgtEl>
                                          <p:spTgt spid="4">
                                            <p:graphicEl>
                                              <a:dgm id="{D0236CDA-D9C0-43C9-961A-D36EEEE4CFC1}"/>
                                            </p:graphicEl>
                                          </p:spTgt>
                                        </p:tgtEl>
                                        <p:attrNameLst>
                                          <p:attrName>ppt_w</p:attrName>
                                        </p:attrNameLst>
                                      </p:cBhvr>
                                      <p:tavLst>
                                        <p:tav tm="0">
                                          <p:val>
                                            <p:fltVal val="0"/>
                                          </p:val>
                                        </p:tav>
                                        <p:tav tm="100000">
                                          <p:val>
                                            <p:strVal val="#ppt_w"/>
                                          </p:val>
                                        </p:tav>
                                      </p:tavLst>
                                    </p:anim>
                                    <p:anim calcmode="lin" valueType="num">
                                      <p:cBhvr>
                                        <p:cTn id="114" dur="500" fill="hold"/>
                                        <p:tgtEl>
                                          <p:spTgt spid="4">
                                            <p:graphicEl>
                                              <a:dgm id="{D0236CDA-D9C0-43C9-961A-D36EEEE4CFC1}"/>
                                            </p:graphicEl>
                                          </p:spTgt>
                                        </p:tgtEl>
                                        <p:attrNameLst>
                                          <p:attrName>ppt_h</p:attrName>
                                        </p:attrNameLst>
                                      </p:cBhvr>
                                      <p:tavLst>
                                        <p:tav tm="0">
                                          <p:val>
                                            <p:fltVal val="0"/>
                                          </p:val>
                                        </p:tav>
                                        <p:tav tm="100000">
                                          <p:val>
                                            <p:strVal val="#ppt_h"/>
                                          </p:val>
                                        </p:tav>
                                      </p:tavLst>
                                    </p:anim>
                                    <p:animEffect transition="in" filter="fade">
                                      <p:cBhvr>
                                        <p:cTn id="115" dur="500"/>
                                        <p:tgtEl>
                                          <p:spTgt spid="4">
                                            <p:graphicEl>
                                              <a:dgm id="{D0236CDA-D9C0-43C9-961A-D36EEEE4CFC1}"/>
                                            </p:graphicEl>
                                          </p:spTgt>
                                        </p:tgtEl>
                                      </p:cBhvr>
                                    </p:animEffect>
                                    <p:anim calcmode="lin" valueType="num">
                                      <p:cBhvr>
                                        <p:cTn id="116" dur="500" fill="hold"/>
                                        <p:tgtEl>
                                          <p:spTgt spid="4">
                                            <p:graphicEl>
                                              <a:dgm id="{D0236CDA-D9C0-43C9-961A-D36EEEE4CFC1}"/>
                                            </p:graphicEl>
                                          </p:spTgt>
                                        </p:tgtEl>
                                        <p:attrNameLst>
                                          <p:attrName>ppt_x</p:attrName>
                                        </p:attrNameLst>
                                      </p:cBhvr>
                                      <p:tavLst>
                                        <p:tav tm="0">
                                          <p:val>
                                            <p:fltVal val="0.5"/>
                                          </p:val>
                                        </p:tav>
                                        <p:tav tm="100000">
                                          <p:val>
                                            <p:strVal val="#ppt_x"/>
                                          </p:val>
                                        </p:tav>
                                      </p:tavLst>
                                    </p:anim>
                                    <p:anim calcmode="lin" valueType="num">
                                      <p:cBhvr>
                                        <p:cTn id="117" dur="500" fill="hold"/>
                                        <p:tgtEl>
                                          <p:spTgt spid="4">
                                            <p:graphicEl>
                                              <a:dgm id="{D0236CDA-D9C0-43C9-961A-D36EEEE4CFC1}"/>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4">
                                            <p:graphicEl>
                                              <a:dgm id="{090E76E7-AF4D-487C-9D66-9BAC7546184B}"/>
                                            </p:graphicEl>
                                          </p:spTgt>
                                        </p:tgtEl>
                                        <p:attrNameLst>
                                          <p:attrName>style.visibility</p:attrName>
                                        </p:attrNameLst>
                                      </p:cBhvr>
                                      <p:to>
                                        <p:strVal val="visible"/>
                                      </p:to>
                                    </p:set>
                                    <p:anim calcmode="lin" valueType="num">
                                      <p:cBhvr>
                                        <p:cTn id="120" dur="500" fill="hold"/>
                                        <p:tgtEl>
                                          <p:spTgt spid="4">
                                            <p:graphicEl>
                                              <a:dgm id="{090E76E7-AF4D-487C-9D66-9BAC7546184B}"/>
                                            </p:graphicEl>
                                          </p:spTgt>
                                        </p:tgtEl>
                                        <p:attrNameLst>
                                          <p:attrName>ppt_w</p:attrName>
                                        </p:attrNameLst>
                                      </p:cBhvr>
                                      <p:tavLst>
                                        <p:tav tm="0">
                                          <p:val>
                                            <p:fltVal val="0"/>
                                          </p:val>
                                        </p:tav>
                                        <p:tav tm="100000">
                                          <p:val>
                                            <p:strVal val="#ppt_w"/>
                                          </p:val>
                                        </p:tav>
                                      </p:tavLst>
                                    </p:anim>
                                    <p:anim calcmode="lin" valueType="num">
                                      <p:cBhvr>
                                        <p:cTn id="121" dur="500" fill="hold"/>
                                        <p:tgtEl>
                                          <p:spTgt spid="4">
                                            <p:graphicEl>
                                              <a:dgm id="{090E76E7-AF4D-487C-9D66-9BAC7546184B}"/>
                                            </p:graphicEl>
                                          </p:spTgt>
                                        </p:tgtEl>
                                        <p:attrNameLst>
                                          <p:attrName>ppt_h</p:attrName>
                                        </p:attrNameLst>
                                      </p:cBhvr>
                                      <p:tavLst>
                                        <p:tav tm="0">
                                          <p:val>
                                            <p:fltVal val="0"/>
                                          </p:val>
                                        </p:tav>
                                        <p:tav tm="100000">
                                          <p:val>
                                            <p:strVal val="#ppt_h"/>
                                          </p:val>
                                        </p:tav>
                                      </p:tavLst>
                                    </p:anim>
                                    <p:animEffect transition="in" filter="fade">
                                      <p:cBhvr>
                                        <p:cTn id="122" dur="500"/>
                                        <p:tgtEl>
                                          <p:spTgt spid="4">
                                            <p:graphicEl>
                                              <a:dgm id="{090E76E7-AF4D-487C-9D66-9BAC7546184B}"/>
                                            </p:graphicEl>
                                          </p:spTgt>
                                        </p:tgtEl>
                                      </p:cBhvr>
                                    </p:animEffect>
                                    <p:anim calcmode="lin" valueType="num">
                                      <p:cBhvr>
                                        <p:cTn id="123" dur="500" fill="hold"/>
                                        <p:tgtEl>
                                          <p:spTgt spid="4">
                                            <p:graphicEl>
                                              <a:dgm id="{090E76E7-AF4D-487C-9D66-9BAC7546184B}"/>
                                            </p:graphicEl>
                                          </p:spTgt>
                                        </p:tgtEl>
                                        <p:attrNameLst>
                                          <p:attrName>ppt_x</p:attrName>
                                        </p:attrNameLst>
                                      </p:cBhvr>
                                      <p:tavLst>
                                        <p:tav tm="0">
                                          <p:val>
                                            <p:fltVal val="0.5"/>
                                          </p:val>
                                        </p:tav>
                                        <p:tav tm="100000">
                                          <p:val>
                                            <p:strVal val="#ppt_x"/>
                                          </p:val>
                                        </p:tav>
                                      </p:tavLst>
                                    </p:anim>
                                    <p:anim calcmode="lin" valueType="num">
                                      <p:cBhvr>
                                        <p:cTn id="124" dur="500" fill="hold"/>
                                        <p:tgtEl>
                                          <p:spTgt spid="4">
                                            <p:graphicEl>
                                              <a:dgm id="{090E76E7-AF4D-487C-9D66-9BAC7546184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b="-8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SATANA „</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LEGAT</a:t>
            </a: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o-RO"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259632" y="666562"/>
            <a:ext cx="7884368" cy="2031325"/>
          </a:xfrm>
          <a:prstGeom prst="rect">
            <a:avLst/>
          </a:prstGeom>
        </p:spPr>
        <p:txBody>
          <a:bodyPr wrap="square">
            <a:spAutoFit/>
          </a:bodyPr>
          <a:lstStyle/>
          <a:p>
            <a:r>
              <a:rPr lang="ro-RO" b="1" dirty="0" smtClean="0">
                <a:solidFill>
                  <a:srgbClr val="002060"/>
                </a:solidFill>
                <a:latin typeface="Comic Sans MS" pitchFamily="66" charset="0"/>
              </a:rPr>
              <a:t>«Apoi am văzut pogorându-se din cer un înger, care ţinea în mână cheia Adâncului şi un lanţ mare. El a pus mâna pe balaur, pe şarpele cel vechi, care este Diavolul şi Satana, şi l-a legat pentru o mie de ani. L-a aruncat în Adânc, l-a închis acolo, şi a pecetluit intrarea deasupra lui, ca să nu mai înşele Neamurile, până se vor împlini cei o mie de ani. După aceea, trebuie să fie dezlegat pentru puţină vreme.» </a:t>
            </a:r>
            <a:r>
              <a:rPr lang="ro-RO" sz="1400" b="1" dirty="0" smtClean="0">
                <a:solidFill>
                  <a:srgbClr val="002060"/>
                </a:solidFill>
                <a:latin typeface="Comic Sans MS" pitchFamily="66" charset="0"/>
              </a:rPr>
              <a:t>(Apocalipsa 20:1-3)</a:t>
            </a:r>
            <a:endParaRPr lang="ro-RO" sz="1400" b="1" dirty="0">
              <a:solidFill>
                <a:srgbClr val="002060"/>
              </a:solidFill>
              <a:latin typeface="Comic Sans MS" pitchFamily="66" charset="0"/>
            </a:endParaRPr>
          </a:p>
        </p:txBody>
      </p:sp>
      <p:sp>
        <p:nvSpPr>
          <p:cNvPr id="4" name="3 CuadroTexto"/>
          <p:cNvSpPr txBox="1"/>
          <p:nvPr/>
        </p:nvSpPr>
        <p:spPr>
          <a:xfrm>
            <a:off x="125760" y="2873836"/>
            <a:ext cx="5022304" cy="3939540"/>
          </a:xfrm>
          <a:prstGeom prst="rect">
            <a:avLst/>
          </a:prstGeom>
          <a:noFill/>
        </p:spPr>
        <p:txBody>
          <a:bodyPr wrap="square" rtlCol="0">
            <a:spAutoFit/>
          </a:bodyPr>
          <a:lstStyle/>
          <a:p>
            <a:pPr>
              <a:spcBef>
                <a:spcPts val="600"/>
              </a:spcBef>
            </a:pPr>
            <a:r>
              <a:rPr lang="ro-RO" sz="2000" b="1" smtClean="0"/>
              <a:t>Timp de șase mii de ani, Satana a ținut umanitatea legată de păcat. </a:t>
            </a:r>
          </a:p>
          <a:p>
            <a:pPr>
              <a:spcBef>
                <a:spcPts val="600"/>
              </a:spcBef>
            </a:pPr>
            <a:r>
              <a:rPr lang="ro-RO" sz="2000" b="1" smtClean="0"/>
              <a:t>Isus a venit să rupă aceste legături eliberându-i pe demonizați, vindecând pe bolnavi și rupând lanțurile </a:t>
            </a:r>
            <a:r>
              <a:rPr lang="ro-RO" sz="2000" b="1" smtClean="0"/>
              <a:t>morții </a:t>
            </a:r>
            <a:r>
              <a:rPr lang="ro-RO" sz="2000" b="1" smtClean="0"/>
              <a:t>(</a:t>
            </a:r>
            <a:r>
              <a:rPr lang="ro-RO" sz="2000" b="1" smtClean="0"/>
              <a:t>Matei</a:t>
            </a:r>
            <a:r>
              <a:rPr lang="ro-RO" sz="2000" b="1" smtClean="0"/>
              <a:t> </a:t>
            </a:r>
            <a:r>
              <a:rPr lang="ro-RO" sz="2000" b="1" smtClean="0"/>
              <a:t>4:24</a:t>
            </a:r>
            <a:r>
              <a:rPr lang="ro-RO" sz="2000" b="1" smtClean="0"/>
              <a:t>; </a:t>
            </a:r>
            <a:r>
              <a:rPr lang="ro-RO" sz="2000" b="1" smtClean="0"/>
              <a:t>Ioa</a:t>
            </a:r>
            <a:r>
              <a:rPr lang="ro-RO" sz="2000" b="1" smtClean="0"/>
              <a:t>n 44:44). Mulțumită </a:t>
            </a:r>
            <a:r>
              <a:rPr lang="ro-RO" sz="2000" b="1" smtClean="0"/>
              <a:t>Lui, astăzi putem fi liberi de </a:t>
            </a:r>
            <a:r>
              <a:rPr lang="ro-RO" sz="2000" b="1" smtClean="0"/>
              <a:t>legăturile </a:t>
            </a:r>
            <a:r>
              <a:rPr lang="ro-RO" sz="2000" b="1" smtClean="0"/>
              <a:t>păcatului</a:t>
            </a:r>
            <a:r>
              <a:rPr lang="ro-RO" sz="2000" b="1" smtClean="0"/>
              <a:t> </a:t>
            </a:r>
            <a:r>
              <a:rPr lang="ro-RO" sz="2000" b="1" smtClean="0"/>
              <a:t>(</a:t>
            </a:r>
            <a:r>
              <a:rPr lang="ro-RO" sz="2000" b="1" smtClean="0"/>
              <a:t>Galateni</a:t>
            </a:r>
            <a:r>
              <a:rPr lang="ro-RO" sz="2000" b="1" smtClean="0"/>
              <a:t> </a:t>
            </a:r>
            <a:r>
              <a:rPr lang="ro-RO" sz="2000" b="1" smtClean="0"/>
              <a:t>5:1).</a:t>
            </a:r>
            <a:endParaRPr lang="ro-RO" sz="2000" b="1" smtClean="0"/>
          </a:p>
          <a:p>
            <a:pPr>
              <a:spcBef>
                <a:spcPts val="600"/>
              </a:spcBef>
            </a:pPr>
            <a:r>
              <a:rPr lang="ro-RO" sz="2000" b="1" smtClean="0"/>
              <a:t>Când </a:t>
            </a:r>
            <a:r>
              <a:rPr lang="ro-RO" sz="2000" b="1" smtClean="0"/>
              <a:t>cei păcătoși vor muri la strălucirea venirii Sale și sfinții vor pleca cu Hristos, Satana va rămâne legat de acest </a:t>
            </a:r>
            <a:r>
              <a:rPr lang="ro-RO" sz="2000" b="1" smtClean="0"/>
              <a:t>pământ </a:t>
            </a:r>
            <a:r>
              <a:rPr lang="ro-RO" sz="2000" b="1" smtClean="0"/>
              <a:t>[fără </a:t>
            </a:r>
            <a:r>
              <a:rPr lang="ro-RO" sz="2000" b="1" smtClean="0"/>
              <a:t>puterea de a </a:t>
            </a:r>
            <a:r>
              <a:rPr lang="ro-RO" sz="2000" b="1" smtClean="0"/>
              <a:t>înșela </a:t>
            </a:r>
            <a:r>
              <a:rPr lang="ro-RO" sz="2000" b="1" smtClean="0"/>
              <a:t>națiunile</a:t>
            </a:r>
            <a:r>
              <a:rPr lang="ro-RO" sz="2000" b="1" smtClean="0"/>
              <a:t>] </a:t>
            </a:r>
            <a:r>
              <a:rPr lang="ro-RO" sz="2000" b="1" smtClean="0"/>
              <a:t>(</a:t>
            </a:r>
            <a:r>
              <a:rPr lang="ro-RO" sz="2000" b="1" smtClean="0"/>
              <a:t>Apocalipsa 20:7-8</a:t>
            </a:r>
            <a:r>
              <a:rPr lang="ro-RO" sz="2000" b="1" smtClean="0"/>
              <a:t>).</a:t>
            </a:r>
            <a:endParaRPr lang="ro-RO" sz="2000" b="1"/>
          </a:p>
        </p:txBody>
      </p:sp>
      <p:pic>
        <p:nvPicPr>
          <p:cNvPr id="1026" name="Picture 2" descr="G:\Dibujos\Oxygen\Original Arts\06 (5).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897602" y="2516250"/>
            <a:ext cx="2574032" cy="19305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PC-EUNICE\FondosTematicos\Satanás\Diapositiva3.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5364088" y="4521228"/>
            <a:ext cx="3641060" cy="2204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9" name="Picture 5" descr="G:\Dibujos\Apocalipsis\Capitulo20\SatanasAtadoEnElAbismo.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8666" y="601616"/>
            <a:ext cx="1190966" cy="1819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339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
                                        <p:tgtEl>
                                          <p:spTgt spid="1026"/>
                                        </p:tgtEl>
                                      </p:cBhvr>
                                    </p:animEffect>
                                    <p:anim calcmode="lin" valueType="num">
                                      <p:cBhvr>
                                        <p:cTn id="30" dur="400" fill="hold"/>
                                        <p:tgtEl>
                                          <p:spTgt spid="1026"/>
                                        </p:tgtEl>
                                        <p:attrNameLst>
                                          <p:attrName>ppt_x</p:attrName>
                                        </p:attrNameLst>
                                      </p:cBhvr>
                                      <p:tavLst>
                                        <p:tav tm="0">
                                          <p:val>
                                            <p:strVal val="#ppt_x"/>
                                          </p:val>
                                        </p:tav>
                                        <p:tav tm="100000">
                                          <p:val>
                                            <p:strVal val="#ppt_x"/>
                                          </p:val>
                                        </p:tav>
                                      </p:tavLst>
                                    </p:anim>
                                    <p:anim calcmode="lin" valueType="num">
                                      <p:cBhvr>
                                        <p:cTn id="31" dur="400" fill="hold"/>
                                        <p:tgtEl>
                                          <p:spTgt spid="1026"/>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p:cTn id="42" dur="1000" fill="hold"/>
                                        <p:tgtEl>
                                          <p:spTgt spid="1027"/>
                                        </p:tgtEl>
                                        <p:attrNameLst>
                                          <p:attrName>ppt_w</p:attrName>
                                        </p:attrNameLst>
                                      </p:cBhvr>
                                      <p:tavLst>
                                        <p:tav tm="0">
                                          <p:val>
                                            <p:fltVal val="0"/>
                                          </p:val>
                                        </p:tav>
                                        <p:tav tm="100000">
                                          <p:val>
                                            <p:strVal val="#ppt_w"/>
                                          </p:val>
                                        </p:tav>
                                      </p:tavLst>
                                    </p:anim>
                                    <p:anim calcmode="lin" valueType="num">
                                      <p:cBhvr>
                                        <p:cTn id="43" dur="1000" fill="hold"/>
                                        <p:tgtEl>
                                          <p:spTgt spid="1027"/>
                                        </p:tgtEl>
                                        <p:attrNameLst>
                                          <p:attrName>ppt_h</p:attrName>
                                        </p:attrNameLst>
                                      </p:cBhvr>
                                      <p:tavLst>
                                        <p:tav tm="0">
                                          <p:val>
                                            <p:fltVal val="0"/>
                                          </p:val>
                                        </p:tav>
                                        <p:tav tm="100000">
                                          <p:val>
                                            <p:strVal val="#ppt_h"/>
                                          </p:val>
                                        </p:tav>
                                      </p:tavLst>
                                    </p:anim>
                                    <p:anim calcmode="lin" valueType="num">
                                      <p:cBhvr>
                                        <p:cTn id="44"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wipe(left)">
                                      <p:cBhvr>
                                        <p:cTn id="4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67271"/>
            <a:ext cx="9144000" cy="769441"/>
          </a:xfrm>
          <a:prstGeom prst="rect">
            <a:avLst/>
          </a:prstGeom>
        </p:spPr>
        <p:txBody>
          <a:bodyPr wrap="square">
            <a:spAutoFit/>
            <a:scene3d>
              <a:camera prst="orthographicFront"/>
              <a:lightRig rig="twoPt" dir="t"/>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400" b="1" smtClean="0">
                <a:ln/>
                <a:solidFill>
                  <a:schemeClr val="accent3"/>
                </a:solidFill>
              </a:rPr>
              <a:t>JUDECATA </a:t>
            </a:r>
            <a:r>
              <a:rPr lang="ro-RO" sz="4400" b="1" smtClean="0">
                <a:ln/>
                <a:solidFill>
                  <a:schemeClr val="accent3"/>
                </a:solidFill>
              </a:rPr>
              <a:t>MILENARĂ</a:t>
            </a:r>
            <a:endParaRPr lang="ro-RO" sz="4400" b="1">
              <a:ln/>
              <a:solidFill>
                <a:schemeClr val="accent3"/>
              </a:solidFill>
            </a:endParaRPr>
          </a:p>
        </p:txBody>
      </p:sp>
      <p:sp>
        <p:nvSpPr>
          <p:cNvPr id="3" name="2 Rectángulo"/>
          <p:cNvSpPr/>
          <p:nvPr/>
        </p:nvSpPr>
        <p:spPr>
          <a:xfrm>
            <a:off x="323528" y="701749"/>
            <a:ext cx="8640960" cy="1477328"/>
          </a:xfrm>
          <a:prstGeom prst="rect">
            <a:avLst/>
          </a:prstGeom>
        </p:spPr>
        <p:txBody>
          <a:bodyPr wrap="square">
            <a:spAutoFit/>
          </a:bodyPr>
          <a:lstStyle/>
          <a:p>
            <a:r>
              <a:rPr lang="ro-RO" b="1" dirty="0" smtClean="0">
                <a:solidFill>
                  <a:srgbClr val="313018"/>
                </a:solidFill>
                <a:latin typeface="Comic Sans MS" pitchFamily="66" charset="0"/>
              </a:rPr>
              <a:t>«Şi am văzut nişte scaune de domnie; şi </a:t>
            </a:r>
            <a:r>
              <a:rPr lang="ro-RO" b="1" dirty="0" err="1" smtClean="0">
                <a:solidFill>
                  <a:srgbClr val="313018"/>
                </a:solidFill>
                <a:latin typeface="Comic Sans MS" pitchFamily="66" charset="0"/>
              </a:rPr>
              <a:t>celorce</a:t>
            </a:r>
            <a:r>
              <a:rPr lang="ro-RO" b="1" dirty="0" smtClean="0">
                <a:solidFill>
                  <a:srgbClr val="313018"/>
                </a:solidFill>
                <a:latin typeface="Comic Sans MS" pitchFamily="66" charset="0"/>
              </a:rPr>
              <a:t> au şezut pe ele, li s-a dat judecata. Şi am văzut sufletele </a:t>
            </a:r>
            <a:r>
              <a:rPr lang="ro-RO" b="1" dirty="0" err="1" smtClean="0">
                <a:solidFill>
                  <a:srgbClr val="313018"/>
                </a:solidFill>
                <a:latin typeface="Comic Sans MS" pitchFamily="66" charset="0"/>
              </a:rPr>
              <a:t>celorce</a:t>
            </a:r>
            <a:r>
              <a:rPr lang="ro-RO" b="1" dirty="0" smtClean="0">
                <a:solidFill>
                  <a:srgbClr val="313018"/>
                </a:solidFill>
                <a:latin typeface="Comic Sans MS" pitchFamily="66" charset="0"/>
              </a:rPr>
              <a:t> li se tăiase capul din pricina mărturiei lui Isus şi din pricina Cuvântului lui Dumnezeu, şi ale </a:t>
            </a:r>
            <a:r>
              <a:rPr lang="ro-RO" b="1" dirty="0" err="1" smtClean="0">
                <a:solidFill>
                  <a:srgbClr val="313018"/>
                </a:solidFill>
                <a:latin typeface="Comic Sans MS" pitchFamily="66" charset="0"/>
              </a:rPr>
              <a:t>celorce</a:t>
            </a:r>
            <a:r>
              <a:rPr lang="ro-RO" b="1" dirty="0" smtClean="0">
                <a:solidFill>
                  <a:srgbClr val="313018"/>
                </a:solidFill>
                <a:latin typeface="Comic Sans MS" pitchFamily="66" charset="0"/>
              </a:rPr>
              <a:t> nu se închinaseră fiarei şi icoanei ei, şi nu primiseră semnul ei pe frunte şi pe mână. Ei au înviat, şi au împărăţit cu Hristos o mie de </a:t>
            </a:r>
            <a:r>
              <a:rPr lang="ro-RO" b="1" smtClean="0">
                <a:solidFill>
                  <a:srgbClr val="313018"/>
                </a:solidFill>
                <a:latin typeface="Comic Sans MS" pitchFamily="66" charset="0"/>
              </a:rPr>
              <a:t>ani.» </a:t>
            </a:r>
            <a:r>
              <a:rPr lang="ro-RO" sz="1400" b="1" dirty="0" smtClean="0">
                <a:solidFill>
                  <a:srgbClr val="313018"/>
                </a:solidFill>
                <a:latin typeface="Comic Sans MS" pitchFamily="66" charset="0"/>
              </a:rPr>
              <a:t>(Apocalipsa 20:4)</a:t>
            </a:r>
            <a:endParaRPr lang="ro-RO" sz="1400" b="1" dirty="0">
              <a:solidFill>
                <a:srgbClr val="313018"/>
              </a:solidFill>
              <a:latin typeface="Comic Sans MS" pitchFamily="66" charset="0"/>
            </a:endParaRPr>
          </a:p>
        </p:txBody>
      </p:sp>
      <p:sp>
        <p:nvSpPr>
          <p:cNvPr id="4" name="3 CuadroTexto"/>
          <p:cNvSpPr txBox="1"/>
          <p:nvPr/>
        </p:nvSpPr>
        <p:spPr>
          <a:xfrm>
            <a:off x="4355976" y="2330291"/>
            <a:ext cx="4752528" cy="4247317"/>
          </a:xfrm>
          <a:prstGeom prst="rect">
            <a:avLst/>
          </a:prstGeom>
          <a:noFill/>
        </p:spPr>
        <p:txBody>
          <a:bodyPr wrap="square" rtlCol="0">
            <a:spAutoFit/>
          </a:bodyPr>
          <a:lstStyle/>
          <a:p>
            <a:pPr>
              <a:spcBef>
                <a:spcPts val="600"/>
              </a:spcBef>
            </a:pPr>
            <a:r>
              <a:rPr lang="ro-RO" sz="2000" b="1" smtClean="0"/>
              <a:t>Când vom urca la cer, cei sfinți, vor primi capacitatea de a judeca. În timpul acestei judecăți, </a:t>
            </a:r>
            <a:r>
              <a:rPr lang="ro-RO" sz="2000" b="1" smtClean="0"/>
              <a:t>Isus </a:t>
            </a:r>
            <a:r>
              <a:rPr lang="ro-RO" sz="2000" b="1" smtClean="0"/>
              <a:t>«</a:t>
            </a:r>
            <a:r>
              <a:rPr lang="ro-RO" sz="2000" b="1" smtClean="0">
                <a:latin typeface="+mj-lt"/>
              </a:rPr>
              <a:t>va scoate la lumină lucrurile ascunse în </a:t>
            </a:r>
            <a:r>
              <a:rPr lang="ro-RO" sz="2000" b="1" smtClean="0">
                <a:latin typeface="+mj-lt"/>
              </a:rPr>
              <a:t>întunerec</a:t>
            </a:r>
            <a:r>
              <a:rPr lang="ro-RO" sz="2000" b="1" smtClean="0">
                <a:latin typeface="+mj-lt"/>
              </a:rPr>
              <a:t>, şi va descoperi </a:t>
            </a:r>
            <a:r>
              <a:rPr lang="ro-RO" sz="2000" b="1" smtClean="0">
                <a:latin typeface="+mj-lt"/>
              </a:rPr>
              <a:t>gâ</a:t>
            </a:r>
            <a:r>
              <a:rPr lang="ro-RO" sz="2000" b="1" smtClean="0">
                <a:latin typeface="+mj-lt"/>
              </a:rPr>
              <a:t>ndurile </a:t>
            </a:r>
            <a:r>
              <a:rPr lang="ro-RO" sz="2000" b="1" smtClean="0">
                <a:latin typeface="+mj-lt"/>
              </a:rPr>
              <a:t>inimilor.</a:t>
            </a:r>
            <a:r>
              <a:rPr lang="ro-RO" sz="2000" b="1" smtClean="0"/>
              <a:t>» </a:t>
            </a:r>
            <a:r>
              <a:rPr lang="ro-RO" sz="2000" b="1" smtClean="0"/>
              <a:t>(</a:t>
            </a:r>
            <a:r>
              <a:rPr lang="ro-RO" sz="2000" b="1" smtClean="0"/>
              <a:t>1 </a:t>
            </a:r>
            <a:r>
              <a:rPr lang="ro-RO" sz="2000" b="1" smtClean="0"/>
              <a:t>Corinteni</a:t>
            </a:r>
            <a:r>
              <a:rPr lang="ro-RO" sz="2000" b="1" smtClean="0"/>
              <a:t> </a:t>
            </a:r>
            <a:r>
              <a:rPr lang="ro-RO" sz="2000" b="1" smtClean="0"/>
              <a:t>6:2</a:t>
            </a:r>
            <a:r>
              <a:rPr lang="ro-RO" sz="2000" b="1" smtClean="0"/>
              <a:t>; </a:t>
            </a:r>
            <a:r>
              <a:rPr lang="ro-RO" sz="2000" b="1" smtClean="0"/>
              <a:t>4:5).</a:t>
            </a:r>
            <a:endParaRPr lang="ro-RO" sz="2000" b="1" smtClean="0"/>
          </a:p>
          <a:p>
            <a:pPr>
              <a:spcBef>
                <a:spcPts val="600"/>
              </a:spcBef>
            </a:pPr>
            <a:r>
              <a:rPr lang="ro-RO" sz="2000" b="1" smtClean="0"/>
              <a:t>În </a:t>
            </a:r>
            <a:r>
              <a:rPr lang="ro-RO" sz="2000" b="1" smtClean="0"/>
              <a:t>acest fel vom putea înțelege de ce unele persoane nu au fost mântuite, în ce moment l-au respins definitiv pe Mântuitor și de câte ori au fost chemate la </a:t>
            </a:r>
            <a:r>
              <a:rPr lang="ro-RO" sz="2000" b="1" smtClean="0"/>
              <a:t>pocăință</a:t>
            </a:r>
            <a:r>
              <a:rPr lang="ro-RO" sz="2000" b="1" smtClean="0"/>
              <a:t>.</a:t>
            </a:r>
            <a:endParaRPr lang="ro-RO" sz="2000" b="1" smtClean="0"/>
          </a:p>
          <a:p>
            <a:pPr>
              <a:spcBef>
                <a:spcPts val="600"/>
              </a:spcBef>
            </a:pPr>
            <a:r>
              <a:rPr lang="ro-RO" sz="2000" b="1" smtClean="0"/>
              <a:t>Când </a:t>
            </a:r>
            <a:r>
              <a:rPr lang="ro-RO" sz="2000" b="1" smtClean="0"/>
              <a:t>această judecată se va încheia, nu vor exista dubii cu privire la păcat sau la dreptatea lui Dumnezeu în tratarea păcătosului</a:t>
            </a:r>
            <a:r>
              <a:rPr lang="ro-RO" sz="2000" b="1" smtClean="0"/>
              <a:t>. </a:t>
            </a:r>
            <a:endParaRPr lang="ro-RO" sz="2000" b="1"/>
          </a:p>
        </p:txBody>
      </p:sp>
      <p:pic>
        <p:nvPicPr>
          <p:cNvPr id="2050" name="Picture 2" descr="G:\Dibujos\ElJuicio\ElJuicio (20).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23528" y="1637195"/>
            <a:ext cx="3816424" cy="39520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051" name="Picture 3" descr="\\PC-EUNICE\FondosTematicos\TierraNueva\36618_all_036_14.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1584884" y="5441763"/>
            <a:ext cx="2771092" cy="1318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PC-EUNICE\FondosTematicos\Jesus\Rey\f39708506.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107504" y="5441762"/>
            <a:ext cx="1318082" cy="13181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7601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fade">
                                      <p:cBhvr>
                                        <p:cTn id="40" dur="1000"/>
                                        <p:tgtEl>
                                          <p:spTgt spid="2051"/>
                                        </p:tgtEl>
                                      </p:cBhvr>
                                    </p:animEffect>
                                    <p:anim calcmode="lin" valueType="num">
                                      <p:cBhvr>
                                        <p:cTn id="41" dur="1000" fill="hold"/>
                                        <p:tgtEl>
                                          <p:spTgt spid="2051"/>
                                        </p:tgtEl>
                                        <p:attrNameLst>
                                          <p:attrName>ppt_x</p:attrName>
                                        </p:attrNameLst>
                                      </p:cBhvr>
                                      <p:tavLst>
                                        <p:tav tm="0">
                                          <p:val>
                                            <p:strVal val="#ppt_x"/>
                                          </p:val>
                                        </p:tav>
                                        <p:tav tm="100000">
                                          <p:val>
                                            <p:strVal val="#ppt_x"/>
                                          </p:val>
                                        </p:tav>
                                      </p:tavLst>
                                    </p:anim>
                                    <p:anim calcmode="lin" valueType="num">
                                      <p:cBhvr>
                                        <p:cTn id="42" dur="1000" fill="hold"/>
                                        <p:tgtEl>
                                          <p:spTgt spid="205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fade">
                                      <p:cBhvr>
                                        <p:cTn id="50" dur="1000"/>
                                        <p:tgtEl>
                                          <p:spTgt spid="2052"/>
                                        </p:tgtEl>
                                      </p:cBhvr>
                                    </p:animEffect>
                                    <p:anim calcmode="lin" valueType="num">
                                      <p:cBhvr>
                                        <p:cTn id="51" dur="1000" fill="hold"/>
                                        <p:tgtEl>
                                          <p:spTgt spid="2052"/>
                                        </p:tgtEl>
                                        <p:attrNameLst>
                                          <p:attrName>ppt_x</p:attrName>
                                        </p:attrNameLst>
                                      </p:cBhvr>
                                      <p:tavLst>
                                        <p:tav tm="0">
                                          <p:val>
                                            <p:strVal val="#ppt_x"/>
                                          </p:val>
                                        </p:tav>
                                        <p:tav tm="100000">
                                          <p:val>
                                            <p:strVal val="#ppt_x"/>
                                          </p:val>
                                        </p:tav>
                                      </p:tavLst>
                                    </p:anim>
                                    <p:anim calcmode="lin" valueType="num">
                                      <p:cBhvr>
                                        <p:cTn id="5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654209"/>
            <a:ext cx="8532440" cy="5632311"/>
          </a:xfrm>
          <a:prstGeom prst="rect">
            <a:avLst/>
          </a:prstGeom>
        </p:spPr>
        <p:txBody>
          <a:bodyPr wrap="square">
            <a:spAutoFit/>
          </a:bodyPr>
          <a:lstStyle/>
          <a:p>
            <a:pPr indent="355600"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După ce sfinţii sunt îmbrăcaţi în nemurire şi ridicaţi în văzduh pentru a fi cu Isus, după ce-şi primesc harpele, hainele şi cununile şi intră în cetate, Isus şi sfinţii se aşează în vederea judecăţii. Sunt deschise cărţile — cartea vieţii şi cartea morţii. Cartea vieţii conţine faptele bune ale sfinţilor, iar cea a morţii cuprinde faptele rele ale celor nelegiuiţi. Aceste cărţi sunt comparate cu cartea statutară, Biblia, şi oamenii sunt judecaţi după aceasta. Sfinţii, în perfectă armonie cu Isus, declară verdictul asupra morţilor celor răi. „Priveşte”, a spus îngerul, „în armonie cu Isus, sfinţii participă la judecată şi îi cântăresc pe cei răi în funcţie de faptele pe care le-au comis în trup, iar ceea ce trebuie să primească aceştia la executarea sentinţei este aşezat în dreptul numelor lor.” Am văzut că aceasta era lucrarea sfinţilor, împreună cu Isus, în timpul celor o mie de ani în Cetatea cea Sfântă, înainte ca aceasta să coboare spre pământ</a:t>
            </a:r>
            <a:r>
              <a:rPr lang="ro-RO" sz="2400" dirty="0" smtClean="0"/>
              <a:t>.</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6482271" y="6433591"/>
            <a:ext cx="2554225" cy="307777"/>
          </a:xfrm>
          <a:prstGeom prst="rect">
            <a:avLst/>
          </a:prstGeom>
          <a:noFill/>
        </p:spPr>
        <p:txBody>
          <a:bodyPr wrap="none" rtlCol="0">
            <a:spAutoFit/>
          </a:bodyPr>
          <a:lstStyle/>
          <a:p>
            <a:pPr algn="r"/>
            <a:r>
              <a:rPr lang="ro-RO" sz="1400" b="1" smtClean="0"/>
              <a:t>E.G.W. (</a:t>
            </a:r>
            <a:r>
              <a:rPr lang="ro-RO" sz="1400" b="1" smtClean="0"/>
              <a:t>Scrieri </a:t>
            </a:r>
            <a:r>
              <a:rPr lang="ro-RO" sz="1400" b="1" smtClean="0"/>
              <a:t>timpurii</a:t>
            </a:r>
            <a:r>
              <a:rPr lang="ro-RO" sz="1400" b="1" smtClean="0"/>
              <a:t>, </a:t>
            </a:r>
            <a:r>
              <a:rPr lang="ro-RO" sz="1400" b="1" smtClean="0"/>
              <a:t>pa</a:t>
            </a:r>
            <a:r>
              <a:rPr lang="ro-RO" sz="1400" b="1" smtClean="0"/>
              <a:t>g. </a:t>
            </a:r>
            <a:r>
              <a:rPr lang="ro-RO" sz="1400" b="1" smtClean="0"/>
              <a:t>52</a:t>
            </a:r>
            <a:r>
              <a:rPr lang="ro-RO" sz="1400" b="1" smtClean="0"/>
              <a:t>)</a:t>
            </a:r>
            <a:endParaRPr lang="ro-RO" sz="1400" b="1"/>
          </a:p>
        </p:txBody>
      </p:sp>
    </p:spTree>
    <p:extLst>
      <p:ext uri="{BB962C8B-B14F-4D97-AF65-F5344CB8AC3E}">
        <p14:creationId xmlns:p14="http://schemas.microsoft.com/office/powerpoint/2010/main" xmlns="" val="212305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G:\Dibujos\Juicio\Ancient-of-Days-for-blog-post.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5888" y="2447022"/>
            <a:ext cx="5276192" cy="435233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5 Diagrama"/>
          <p:cNvGraphicFramePr/>
          <p:nvPr>
            <p:extLst>
              <p:ext uri="{D42A27DB-BD31-4B8C-83A1-F6EECF244321}">
                <p14:modId xmlns:p14="http://schemas.microsoft.com/office/powerpoint/2010/main" xmlns="" val="2372013871"/>
              </p:ext>
            </p:extLst>
          </p:nvPr>
        </p:nvGraphicFramePr>
        <p:xfrm>
          <a:off x="0" y="2447022"/>
          <a:ext cx="9036496" cy="4366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0" y="-86618"/>
            <a:ext cx="9144000" cy="923330"/>
          </a:xfrm>
          <a:prstGeom prst="rect">
            <a:avLst/>
          </a:prstGeom>
        </p:spPr>
        <p:txBody>
          <a:bodyPr wrap="square">
            <a:spAutoFit/>
          </a:bodyPr>
          <a:lstStyle/>
          <a:p>
            <a:pPr algn="ctr"/>
            <a:r>
              <a:rPr lang="ro-RO" sz="54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JUDECATA </a:t>
            </a:r>
            <a:r>
              <a:rPr lang="ro-RO" sz="54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FINALĂ</a:t>
            </a:r>
            <a:endParaRPr lang="ro-RO" sz="54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323528" y="692696"/>
            <a:ext cx="8568952" cy="1754326"/>
          </a:xfrm>
          <a:prstGeom prst="rect">
            <a:avLst/>
          </a:prstGeom>
        </p:spPr>
        <p:txBody>
          <a:bodyPr wrap="square">
            <a:spAutoFit/>
          </a:bodyPr>
          <a:lstStyle/>
          <a:p>
            <a:r>
              <a:rPr lang="ro-RO" b="1" dirty="0" smtClean="0">
                <a:solidFill>
                  <a:srgbClr val="002060"/>
                </a:solidFill>
                <a:latin typeface="Comic Sans MS" pitchFamily="66" charset="0"/>
              </a:rPr>
              <a:t>«Apoi am văzut un scaun de domnie mare şi alb, şi pe </a:t>
            </a:r>
            <a:r>
              <a:rPr lang="ro-RO" b="1" dirty="0" err="1" smtClean="0">
                <a:solidFill>
                  <a:srgbClr val="002060"/>
                </a:solidFill>
                <a:latin typeface="Comic Sans MS" pitchFamily="66" charset="0"/>
              </a:rPr>
              <a:t>Celce</a:t>
            </a:r>
            <a:r>
              <a:rPr lang="ro-RO" b="1" dirty="0" smtClean="0">
                <a:solidFill>
                  <a:srgbClr val="002060"/>
                </a:solidFill>
                <a:latin typeface="Comic Sans MS" pitchFamily="66" charset="0"/>
              </a:rPr>
              <a:t> şedea pe el. Pământul şi cerul au fugit dinaintea Lui, şi nu s-a mai găsit loc pentru ele. Şi am văzut pe morţi, mari şi mici, stând în picioare înaintea scaunului de domnie. Nişte cărţi au fost deschise. Şi a fost deschisă o altă carte, care este cartea vieţii. Şi morţii au fost judecaţi după faptele lor, după cele ce erau scrise în cărţile acelea.» </a:t>
            </a:r>
            <a:r>
              <a:rPr lang="ro-RO" sz="1400" b="1" dirty="0" smtClean="0">
                <a:solidFill>
                  <a:srgbClr val="002060"/>
                </a:solidFill>
                <a:latin typeface="Comic Sans MS" pitchFamily="66" charset="0"/>
              </a:rPr>
              <a:t>(Apocalipsa 20:11-12)</a:t>
            </a:r>
            <a:endParaRPr lang="ro-RO" sz="1400" b="1" dirty="0">
              <a:solidFill>
                <a:srgbClr val="002060"/>
              </a:solidFill>
              <a:latin typeface="Comic Sans MS" pitchFamily="66" charset="0"/>
            </a:endParaRPr>
          </a:p>
        </p:txBody>
      </p:sp>
    </p:spTree>
    <p:extLst>
      <p:ext uri="{BB962C8B-B14F-4D97-AF65-F5344CB8AC3E}">
        <p14:creationId xmlns:p14="http://schemas.microsoft.com/office/powerpoint/2010/main" xmlns="" val="3824915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graphicEl>
                                              <a:dgm id="{FFDDE16E-EF1B-4815-98EF-7B4541ACB62A}"/>
                                            </p:graphicEl>
                                          </p:spTgt>
                                        </p:tgtEl>
                                        <p:attrNameLst>
                                          <p:attrName>style.visibility</p:attrName>
                                        </p:attrNameLst>
                                      </p:cBhvr>
                                      <p:to>
                                        <p:strVal val="visible"/>
                                      </p:to>
                                    </p:set>
                                    <p:anim calcmode="lin" valueType="num">
                                      <p:cBhvr>
                                        <p:cTn id="24" dur="500" fill="hold"/>
                                        <p:tgtEl>
                                          <p:spTgt spid="6">
                                            <p:graphicEl>
                                              <a:dgm id="{FFDDE16E-EF1B-4815-98EF-7B4541ACB62A}"/>
                                            </p:graphicEl>
                                          </p:spTgt>
                                        </p:tgtEl>
                                        <p:attrNameLst>
                                          <p:attrName>ppt_w</p:attrName>
                                        </p:attrNameLst>
                                      </p:cBhvr>
                                      <p:tavLst>
                                        <p:tav tm="0">
                                          <p:val>
                                            <p:fltVal val="0"/>
                                          </p:val>
                                        </p:tav>
                                        <p:tav tm="100000">
                                          <p:val>
                                            <p:strVal val="#ppt_w"/>
                                          </p:val>
                                        </p:tav>
                                      </p:tavLst>
                                    </p:anim>
                                    <p:anim calcmode="lin" valueType="num">
                                      <p:cBhvr>
                                        <p:cTn id="25" dur="500" fill="hold"/>
                                        <p:tgtEl>
                                          <p:spTgt spid="6">
                                            <p:graphicEl>
                                              <a:dgm id="{FFDDE16E-EF1B-4815-98EF-7B4541ACB62A}"/>
                                            </p:graphicEl>
                                          </p:spTgt>
                                        </p:tgtEl>
                                        <p:attrNameLst>
                                          <p:attrName>ppt_h</p:attrName>
                                        </p:attrNameLst>
                                      </p:cBhvr>
                                      <p:tavLst>
                                        <p:tav tm="0">
                                          <p:val>
                                            <p:fltVal val="0"/>
                                          </p:val>
                                        </p:tav>
                                        <p:tav tm="100000">
                                          <p:val>
                                            <p:strVal val="#ppt_h"/>
                                          </p:val>
                                        </p:tav>
                                      </p:tavLst>
                                    </p:anim>
                                    <p:animEffect transition="in" filter="fade">
                                      <p:cBhvr>
                                        <p:cTn id="26" dur="500"/>
                                        <p:tgtEl>
                                          <p:spTgt spid="6">
                                            <p:graphicEl>
                                              <a:dgm id="{FFDDE16E-EF1B-4815-98EF-7B4541ACB62A}"/>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graphicEl>
                                              <a:dgm id="{B2C3B66B-A8D4-41CB-A024-6031444309B1}"/>
                                            </p:graphicEl>
                                          </p:spTgt>
                                        </p:tgtEl>
                                        <p:attrNameLst>
                                          <p:attrName>style.visibility</p:attrName>
                                        </p:attrNameLst>
                                      </p:cBhvr>
                                      <p:to>
                                        <p:strVal val="visible"/>
                                      </p:to>
                                    </p:set>
                                    <p:anim calcmode="lin" valueType="num">
                                      <p:cBhvr>
                                        <p:cTn id="29" dur="500" fill="hold"/>
                                        <p:tgtEl>
                                          <p:spTgt spid="6">
                                            <p:graphicEl>
                                              <a:dgm id="{B2C3B66B-A8D4-41CB-A024-6031444309B1}"/>
                                            </p:graphicEl>
                                          </p:spTgt>
                                        </p:tgtEl>
                                        <p:attrNameLst>
                                          <p:attrName>ppt_w</p:attrName>
                                        </p:attrNameLst>
                                      </p:cBhvr>
                                      <p:tavLst>
                                        <p:tav tm="0">
                                          <p:val>
                                            <p:fltVal val="0"/>
                                          </p:val>
                                        </p:tav>
                                        <p:tav tm="100000">
                                          <p:val>
                                            <p:strVal val="#ppt_w"/>
                                          </p:val>
                                        </p:tav>
                                      </p:tavLst>
                                    </p:anim>
                                    <p:anim calcmode="lin" valueType="num">
                                      <p:cBhvr>
                                        <p:cTn id="30" dur="500" fill="hold"/>
                                        <p:tgtEl>
                                          <p:spTgt spid="6">
                                            <p:graphicEl>
                                              <a:dgm id="{B2C3B66B-A8D4-41CB-A024-6031444309B1}"/>
                                            </p:graphicEl>
                                          </p:spTgt>
                                        </p:tgtEl>
                                        <p:attrNameLst>
                                          <p:attrName>ppt_h</p:attrName>
                                        </p:attrNameLst>
                                      </p:cBhvr>
                                      <p:tavLst>
                                        <p:tav tm="0">
                                          <p:val>
                                            <p:fltVal val="0"/>
                                          </p:val>
                                        </p:tav>
                                        <p:tav tm="100000">
                                          <p:val>
                                            <p:strVal val="#ppt_h"/>
                                          </p:val>
                                        </p:tav>
                                      </p:tavLst>
                                    </p:anim>
                                    <p:animEffect transition="in" filter="fade">
                                      <p:cBhvr>
                                        <p:cTn id="31" dur="500"/>
                                        <p:tgtEl>
                                          <p:spTgt spid="6">
                                            <p:graphicEl>
                                              <a:dgm id="{B2C3B66B-A8D4-41CB-A024-6031444309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7B241F04-C453-4CAD-8095-326D799A7BA0}"/>
                                            </p:graphicEl>
                                          </p:spTgt>
                                        </p:tgtEl>
                                        <p:attrNameLst>
                                          <p:attrName>style.visibility</p:attrName>
                                        </p:attrNameLst>
                                      </p:cBhvr>
                                      <p:to>
                                        <p:strVal val="visible"/>
                                      </p:to>
                                    </p:set>
                                    <p:animEffect transition="in" filter="wipe(left)">
                                      <p:cBhvr>
                                        <p:cTn id="36" dur="500"/>
                                        <p:tgtEl>
                                          <p:spTgt spid="6">
                                            <p:graphicEl>
                                              <a:dgm id="{7B241F04-C453-4CAD-8095-326D799A7BA0}"/>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CA7FA592-9CDE-465C-B4CA-AE43F030623F}"/>
                                            </p:graphicEl>
                                          </p:spTgt>
                                        </p:tgtEl>
                                        <p:attrNameLst>
                                          <p:attrName>style.visibility</p:attrName>
                                        </p:attrNameLst>
                                      </p:cBhvr>
                                      <p:to>
                                        <p:strVal val="visible"/>
                                      </p:to>
                                    </p:set>
                                    <p:animEffect transition="in" filter="wipe(left)">
                                      <p:cBhvr>
                                        <p:cTn id="39" dur="500"/>
                                        <p:tgtEl>
                                          <p:spTgt spid="6">
                                            <p:graphicEl>
                                              <a:dgm id="{CA7FA592-9CDE-465C-B4CA-AE43F030623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3DBC5365-4B2F-4FA4-9F81-F30799F87663}"/>
                                            </p:graphicEl>
                                          </p:spTgt>
                                        </p:tgtEl>
                                        <p:attrNameLst>
                                          <p:attrName>style.visibility</p:attrName>
                                        </p:attrNameLst>
                                      </p:cBhvr>
                                      <p:to>
                                        <p:strVal val="visible"/>
                                      </p:to>
                                    </p:set>
                                    <p:animEffect transition="in" filter="wipe(left)">
                                      <p:cBhvr>
                                        <p:cTn id="44" dur="500"/>
                                        <p:tgtEl>
                                          <p:spTgt spid="6">
                                            <p:graphicEl>
                                              <a:dgm id="{3DBC5365-4B2F-4FA4-9F81-F30799F87663}"/>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E55A7ECF-248E-4180-9F16-11081DAFFD86}"/>
                                            </p:graphicEl>
                                          </p:spTgt>
                                        </p:tgtEl>
                                        <p:attrNameLst>
                                          <p:attrName>style.visibility</p:attrName>
                                        </p:attrNameLst>
                                      </p:cBhvr>
                                      <p:to>
                                        <p:strVal val="visible"/>
                                      </p:to>
                                    </p:set>
                                    <p:animEffect transition="in" filter="wipe(left)">
                                      <p:cBhvr>
                                        <p:cTn id="47" dur="500"/>
                                        <p:tgtEl>
                                          <p:spTgt spid="6">
                                            <p:graphicEl>
                                              <a:dgm id="{E55A7ECF-248E-4180-9F16-11081DAFFD8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8C450B23-A8AD-49F9-B405-7DE40E22C6F9}"/>
                                            </p:graphicEl>
                                          </p:spTgt>
                                        </p:tgtEl>
                                        <p:attrNameLst>
                                          <p:attrName>style.visibility</p:attrName>
                                        </p:attrNameLst>
                                      </p:cBhvr>
                                      <p:to>
                                        <p:strVal val="visible"/>
                                      </p:to>
                                    </p:set>
                                    <p:animEffect transition="in" filter="wipe(left)">
                                      <p:cBhvr>
                                        <p:cTn id="52" dur="500"/>
                                        <p:tgtEl>
                                          <p:spTgt spid="6">
                                            <p:graphicEl>
                                              <a:dgm id="{8C450B23-A8AD-49F9-B405-7DE40E22C6F9}"/>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
                                            <p:graphicEl>
                                              <a:dgm id="{B33F5C0B-873A-4E70-B61A-8C2933CE446B}"/>
                                            </p:graphicEl>
                                          </p:spTgt>
                                        </p:tgtEl>
                                        <p:attrNameLst>
                                          <p:attrName>style.visibility</p:attrName>
                                        </p:attrNameLst>
                                      </p:cBhvr>
                                      <p:to>
                                        <p:strVal val="visible"/>
                                      </p:to>
                                    </p:set>
                                    <p:animEffect transition="in" filter="wipe(left)">
                                      <p:cBhvr>
                                        <p:cTn id="55" dur="500"/>
                                        <p:tgtEl>
                                          <p:spTgt spid="6">
                                            <p:graphicEl>
                                              <a:dgm id="{B33F5C0B-873A-4E70-B61A-8C2933CE446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E5D3847C-DC8D-41DD-9178-94AC921C3372}"/>
                                            </p:graphicEl>
                                          </p:spTgt>
                                        </p:tgtEl>
                                        <p:attrNameLst>
                                          <p:attrName>style.visibility</p:attrName>
                                        </p:attrNameLst>
                                      </p:cBhvr>
                                      <p:to>
                                        <p:strVal val="visible"/>
                                      </p:to>
                                    </p:set>
                                    <p:animEffect transition="in" filter="wipe(left)">
                                      <p:cBhvr>
                                        <p:cTn id="60" dur="500"/>
                                        <p:tgtEl>
                                          <p:spTgt spid="6">
                                            <p:graphicEl>
                                              <a:dgm id="{E5D3847C-DC8D-41DD-9178-94AC921C3372}"/>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
                                            <p:graphicEl>
                                              <a:dgm id="{5D68A7AE-4008-4130-995A-C21880E1D292}"/>
                                            </p:graphicEl>
                                          </p:spTgt>
                                        </p:tgtEl>
                                        <p:attrNameLst>
                                          <p:attrName>style.visibility</p:attrName>
                                        </p:attrNameLst>
                                      </p:cBhvr>
                                      <p:to>
                                        <p:strVal val="visible"/>
                                      </p:to>
                                    </p:set>
                                    <p:animEffect transition="in" filter="wipe(left)">
                                      <p:cBhvr>
                                        <p:cTn id="63" dur="500"/>
                                        <p:tgtEl>
                                          <p:spTgt spid="6">
                                            <p:graphicEl>
                                              <a:dgm id="{5D68A7AE-4008-4130-995A-C21880E1D2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sunset" dir="t"/>
            </a:scene3d>
            <a:sp3d extrusionH="57150" contourW="12700">
              <a:bevelT w="38100" h="38100"/>
              <a:contourClr>
                <a:schemeClr val="accent3"/>
              </a:contourClr>
            </a:sp3d>
          </a:bodyPr>
          <a:lstStyle/>
          <a:p>
            <a:pPr algn="ct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UN </a:t>
            </a: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NOU </a:t>
            </a:r>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ÎNCEPUT</a:t>
            </a:r>
            <a:endParaRPr lang="ro-RO" sz="4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79512" y="620688"/>
            <a:ext cx="8784976" cy="1200329"/>
          </a:xfrm>
          <a:prstGeom prst="rect">
            <a:avLst/>
          </a:prstGeom>
        </p:spPr>
        <p:txBody>
          <a:bodyPr wrap="square">
            <a:spAutoFit/>
          </a:bodyPr>
          <a:lstStyle/>
          <a:p>
            <a:r>
              <a:rPr lang="ro-RO" b="1" dirty="0" smtClean="0">
                <a:solidFill>
                  <a:schemeClr val="accent3">
                    <a:lumMod val="40000"/>
                    <a:lumOff val="60000"/>
                  </a:schemeClr>
                </a:solidFill>
                <a:latin typeface="Comic Sans MS" pitchFamily="66" charset="0"/>
              </a:rPr>
              <a:t>«</a:t>
            </a:r>
            <a:r>
              <a:rPr lang="vi-VN" b="1" dirty="0" smtClean="0">
                <a:solidFill>
                  <a:schemeClr val="accent3">
                    <a:lumMod val="40000"/>
                    <a:lumOff val="60000"/>
                  </a:schemeClr>
                </a:solidFill>
                <a:latin typeface="Comic Sans MS" pitchFamily="66" charset="0"/>
              </a:rPr>
              <a:t>Apoi am văzut un cer nou şi un pământ nou; pentru că cerul dintâi şi pământul dintâi pieriseră, şi marea nu mai </a:t>
            </a:r>
            <a:r>
              <a:rPr lang="vi-VN" b="1" dirty="0" smtClean="0">
                <a:solidFill>
                  <a:schemeClr val="accent3">
                    <a:lumMod val="40000"/>
                    <a:lumOff val="60000"/>
                  </a:schemeClr>
                </a:solidFill>
                <a:latin typeface="Comic Sans MS" pitchFamily="66" charset="0"/>
              </a:rPr>
              <a:t>era.</a:t>
            </a:r>
            <a:r>
              <a:rPr lang="ro-RO" b="1" dirty="0" smtClean="0">
                <a:solidFill>
                  <a:schemeClr val="accent3">
                    <a:lumMod val="40000"/>
                    <a:lumOff val="60000"/>
                  </a:schemeClr>
                </a:solidFill>
                <a:latin typeface="Comic Sans MS" pitchFamily="66" charset="0"/>
              </a:rPr>
              <a:t> </a:t>
            </a:r>
            <a:r>
              <a:rPr lang="vi-VN" b="1" dirty="0" smtClean="0">
                <a:solidFill>
                  <a:schemeClr val="accent3">
                    <a:lumMod val="40000"/>
                    <a:lumOff val="60000"/>
                  </a:schemeClr>
                </a:solidFill>
                <a:latin typeface="Comic Sans MS" pitchFamily="66" charset="0"/>
              </a:rPr>
              <a:t>Şi </a:t>
            </a:r>
            <a:r>
              <a:rPr lang="vi-VN" b="1" dirty="0" smtClean="0">
                <a:solidFill>
                  <a:schemeClr val="accent3">
                    <a:lumMod val="40000"/>
                    <a:lumOff val="60000"/>
                  </a:schemeClr>
                </a:solidFill>
                <a:latin typeface="Comic Sans MS" pitchFamily="66" charset="0"/>
              </a:rPr>
              <a:t>eu am văzut coborându-se din cer, de la Dumnezeu, cetatea sfântă, Noul Ierusalim, gătită ca o mireasă împodobită pentru bărbatul ei.</a:t>
            </a:r>
            <a:r>
              <a:rPr lang="ro-RO" b="1" dirty="0" smtClean="0">
                <a:solidFill>
                  <a:schemeClr val="accent3">
                    <a:lumMod val="40000"/>
                    <a:lumOff val="60000"/>
                  </a:schemeClr>
                </a:solidFill>
                <a:latin typeface="Comic Sans MS" pitchFamily="66" charset="0"/>
              </a:rPr>
              <a:t>» </a:t>
            </a:r>
            <a:r>
              <a:rPr lang="ro-RO" sz="1400" b="1" dirty="0" smtClean="0">
                <a:solidFill>
                  <a:schemeClr val="accent3">
                    <a:lumMod val="40000"/>
                    <a:lumOff val="60000"/>
                  </a:schemeClr>
                </a:solidFill>
                <a:latin typeface="Comic Sans MS" pitchFamily="66" charset="0"/>
              </a:rPr>
              <a:t>(Apocalipsa 21:1-2)</a:t>
            </a:r>
            <a:endParaRPr lang="ro-RO" sz="1400" b="1" dirty="0">
              <a:solidFill>
                <a:schemeClr val="accent3">
                  <a:lumMod val="40000"/>
                  <a:lumOff val="60000"/>
                </a:schemeClr>
              </a:solidFill>
              <a:latin typeface="Comic Sans MS" pitchFamily="66" charset="0"/>
            </a:endParaRPr>
          </a:p>
        </p:txBody>
      </p:sp>
      <p:sp>
        <p:nvSpPr>
          <p:cNvPr id="4" name="3 CuadroTexto"/>
          <p:cNvSpPr txBox="1"/>
          <p:nvPr/>
        </p:nvSpPr>
        <p:spPr>
          <a:xfrm>
            <a:off x="107504" y="2060848"/>
            <a:ext cx="5112568" cy="4555093"/>
          </a:xfrm>
          <a:prstGeom prst="rect">
            <a:avLst/>
          </a:prstGeom>
          <a:noFill/>
        </p:spPr>
        <p:txBody>
          <a:bodyPr wrap="square" rtlCol="0">
            <a:spAutoFit/>
          </a:bodyPr>
          <a:lstStyle/>
          <a:p>
            <a:pPr>
              <a:spcBef>
                <a:spcPts val="600"/>
              </a:spcBef>
            </a:pPr>
            <a:r>
              <a:rPr lang="ro-RO" sz="2000" b="1" dirty="0" smtClean="0">
                <a:solidFill>
                  <a:schemeClr val="bg1"/>
                </a:solidFill>
                <a:effectLst>
                  <a:glow rad="127000">
                    <a:schemeClr val="tx1"/>
                  </a:glow>
                </a:effectLst>
              </a:rPr>
              <a:t>Când </a:t>
            </a:r>
            <a:r>
              <a:rPr lang="ro-RO" sz="2000" b="1" dirty="0" smtClean="0">
                <a:solidFill>
                  <a:schemeClr val="bg1"/>
                </a:solidFill>
                <a:effectLst>
                  <a:glow rad="127000">
                    <a:schemeClr val="tx1"/>
                  </a:glow>
                </a:effectLst>
              </a:rPr>
              <a:t>răul va fi exterminat, pământul va fi refăcut. Va redeveni locul idilic în care Dumnezeu a dorit să locuim totdeauna. </a:t>
            </a:r>
          </a:p>
          <a:p>
            <a:pPr>
              <a:spcBef>
                <a:spcPts val="600"/>
              </a:spcBef>
            </a:pPr>
            <a:r>
              <a:rPr lang="ro-RO" sz="2000" b="1" dirty="0" smtClean="0">
                <a:solidFill>
                  <a:schemeClr val="bg1"/>
                </a:solidFill>
                <a:effectLst>
                  <a:glow rad="127000">
                    <a:schemeClr val="tx1"/>
                  </a:glow>
                </a:effectLst>
              </a:rPr>
              <a:t>Pe acest nou pământ nu vor mai exista pericole sau bariere care să ne separe </a:t>
            </a:r>
            <a:r>
              <a:rPr lang="ro-RO" sz="2000" b="1" dirty="0" smtClean="0">
                <a:solidFill>
                  <a:schemeClr val="bg1"/>
                </a:solidFill>
                <a:effectLst>
                  <a:glow rad="127000">
                    <a:schemeClr val="tx1"/>
                  </a:glow>
                </a:effectLst>
              </a:rPr>
              <a:t>(«marea </a:t>
            </a:r>
            <a:r>
              <a:rPr lang="ro-RO" sz="2000" b="1" dirty="0" smtClean="0">
                <a:solidFill>
                  <a:schemeClr val="bg1"/>
                </a:solidFill>
                <a:effectLst>
                  <a:glow rad="127000">
                    <a:schemeClr val="tx1"/>
                  </a:glow>
                </a:effectLst>
              </a:rPr>
              <a:t>nu va mai </a:t>
            </a:r>
            <a:r>
              <a:rPr lang="ro-RO" sz="2000" b="1" dirty="0" smtClean="0">
                <a:solidFill>
                  <a:schemeClr val="bg1"/>
                </a:solidFill>
                <a:effectLst>
                  <a:glow rad="127000">
                    <a:schemeClr val="tx1"/>
                  </a:glow>
                </a:effectLst>
              </a:rPr>
              <a:t>fi»). Ierusalimul </a:t>
            </a:r>
            <a:r>
              <a:rPr lang="ro-RO" sz="2000" b="1" dirty="0" smtClean="0">
                <a:solidFill>
                  <a:schemeClr val="bg1"/>
                </a:solidFill>
                <a:effectLst>
                  <a:glow rad="127000">
                    <a:schemeClr val="tx1"/>
                  </a:glow>
                </a:effectLst>
              </a:rPr>
              <a:t>va fi noua capitală, prevăzut cu o frumusețe fără egal. </a:t>
            </a:r>
          </a:p>
          <a:p>
            <a:pPr>
              <a:spcBef>
                <a:spcPts val="600"/>
              </a:spcBef>
            </a:pPr>
            <a:r>
              <a:rPr lang="ro-RO" sz="2000" b="1" dirty="0" smtClean="0">
                <a:solidFill>
                  <a:schemeClr val="bg1"/>
                </a:solidFill>
                <a:effectLst>
                  <a:glow rad="127000">
                    <a:schemeClr val="tx1"/>
                  </a:glow>
                </a:effectLst>
              </a:rPr>
              <a:t>Mințile noastre abia pot cuprinde descrierile orașului, iar dimensiunile enorme prezentate ne spun că acolo nu va fi vreo problemă legată de spațiu; va fi loc pentru  toți. Deși mintea noastră este limitată în pricepere, ce bine e să ne lăsăm creativitatea să exploreze ceea ce ne așteaptă. </a:t>
            </a:r>
            <a:endParaRPr lang="ro-RO" sz="2000" b="1" dirty="0">
              <a:solidFill>
                <a:schemeClr val="bg1"/>
              </a:solidFill>
              <a:effectLst>
                <a:glow rad="127000">
                  <a:schemeClr val="tx1"/>
                </a:glow>
              </a:effectLst>
            </a:endParaRPr>
          </a:p>
        </p:txBody>
      </p:sp>
    </p:spTree>
    <p:extLst>
      <p:ext uri="{BB962C8B-B14F-4D97-AF65-F5344CB8AC3E}">
        <p14:creationId xmlns:p14="http://schemas.microsoft.com/office/powerpoint/2010/main" xmlns="" val="1799268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extLst>
              <a:ext uri="{BEBA8EAE-BF5A-486C-A8C5-ECC9F3942E4B}">
                <a14:imgProps xmlns:a14="http://schemas.microsoft.com/office/drawing/2010/main" xmlns="">
                  <a14:imgLayer r:embed="rId3">
                    <a14:imgEffect>
                      <a14:artisticWatercolorSponge/>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6612225" cy="769441"/>
          </a:xfrm>
          <a:prstGeom prst="rect">
            <a:avLst/>
          </a:prstGeom>
        </p:spPr>
        <p:txBody>
          <a:bodyPr wrap="square">
            <a:spAutoFit/>
          </a:bodyPr>
          <a:lstStyle/>
          <a:p>
            <a:pPr algn="ct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FĂRĂ LACRIMI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ȘI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DURERI</a:t>
            </a:r>
            <a:endParaRPr lang="ro-RO"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107503" y="777478"/>
            <a:ext cx="6696745" cy="923330"/>
          </a:xfrm>
          <a:prstGeom prst="rect">
            <a:avLst/>
          </a:prstGeom>
        </p:spPr>
        <p:txBody>
          <a:bodyPr wrap="square">
            <a:spAutoFit/>
          </a:bodyPr>
          <a:lstStyle/>
          <a:p>
            <a:r>
              <a:rPr lang="ro-RO" b="1" dirty="0" smtClean="0">
                <a:solidFill>
                  <a:schemeClr val="accent6">
                    <a:lumMod val="75000"/>
                  </a:schemeClr>
                </a:solidFill>
                <a:latin typeface="Comic Sans MS" pitchFamily="66" charset="0"/>
              </a:rPr>
              <a:t>«El va şterge orice lacrimă din ochii lor. Şi moartea nu va mai fi. Nu va mai fi nici tânguire, nici ţipăt, nici durere, pentru că lucrurile dintâi au trecut.» </a:t>
            </a:r>
            <a:r>
              <a:rPr lang="ro-RO" sz="1400" b="1" dirty="0" smtClean="0">
                <a:solidFill>
                  <a:schemeClr val="accent6">
                    <a:lumMod val="75000"/>
                  </a:schemeClr>
                </a:solidFill>
                <a:latin typeface="Comic Sans MS" pitchFamily="66" charset="0"/>
              </a:rPr>
              <a:t>(Apocalipsa 21:4)</a:t>
            </a:r>
            <a:endParaRPr lang="ro-RO" sz="1400" b="1" dirty="0">
              <a:solidFill>
                <a:schemeClr val="accent6">
                  <a:lumMod val="75000"/>
                </a:schemeClr>
              </a:solidFill>
              <a:latin typeface="Comic Sans MS" pitchFamily="66" charset="0"/>
            </a:endParaRPr>
          </a:p>
        </p:txBody>
      </p:sp>
      <p:sp>
        <p:nvSpPr>
          <p:cNvPr id="4" name="3 CuadroTexto"/>
          <p:cNvSpPr txBox="1"/>
          <p:nvPr/>
        </p:nvSpPr>
        <p:spPr>
          <a:xfrm>
            <a:off x="3923928" y="1873562"/>
            <a:ext cx="5220072" cy="4939814"/>
          </a:xfrm>
          <a:prstGeom prst="rect">
            <a:avLst/>
          </a:prstGeom>
          <a:noFill/>
        </p:spPr>
        <p:txBody>
          <a:bodyPr wrap="square" rIns="36000" rtlCol="0">
            <a:spAutoFit/>
          </a:bodyPr>
          <a:lstStyle/>
          <a:p>
            <a:pPr>
              <a:spcBef>
                <a:spcPts val="600"/>
              </a:spcBef>
            </a:pPr>
            <a:r>
              <a:rPr lang="ro-RO" sz="2000" b="1" dirty="0" smtClean="0"/>
              <a:t>Prezența noastră la moartea eternă a celor păcătoși va fi ultimul </a:t>
            </a:r>
            <a:r>
              <a:rPr lang="ro-RO" sz="2000" b="1" dirty="0" smtClean="0"/>
              <a:t>nostru </a:t>
            </a:r>
            <a:r>
              <a:rPr lang="ro-RO" sz="2000" b="1" dirty="0" smtClean="0"/>
              <a:t>motiv de plâns, ultima lacrimă pe care Dumnezeu o va șterge din ochii </a:t>
            </a:r>
            <a:r>
              <a:rPr lang="ro-RO" sz="2000" b="1" dirty="0" smtClean="0"/>
              <a:t>noștri. </a:t>
            </a:r>
            <a:endParaRPr lang="ro-RO" sz="2000" b="1" dirty="0" smtClean="0"/>
          </a:p>
          <a:p>
            <a:pPr>
              <a:spcBef>
                <a:spcPts val="600"/>
              </a:spcBef>
            </a:pPr>
            <a:r>
              <a:rPr lang="ro-RO" sz="2000" b="1" dirty="0" smtClean="0"/>
              <a:t>De la căderea lui Adam și a Evei, Dumnezeu a dorit să locuiască din nou cu noi și să ne oprească plânsul: în sanctuar; în templu și în Isus însuși care </a:t>
            </a:r>
            <a:r>
              <a:rPr lang="ro-RO" sz="2000" b="1" dirty="0" smtClean="0"/>
              <a:t>«a </a:t>
            </a:r>
            <a:r>
              <a:rPr lang="ro-RO" sz="2000" b="1" dirty="0" smtClean="0"/>
              <a:t>locuit printre </a:t>
            </a:r>
            <a:r>
              <a:rPr lang="ro-RO" sz="2000" b="1" dirty="0" smtClean="0"/>
              <a:t>noi» (Ioan1:14).</a:t>
            </a:r>
          </a:p>
          <a:p>
            <a:pPr>
              <a:spcBef>
                <a:spcPts val="600"/>
              </a:spcBef>
            </a:pPr>
            <a:r>
              <a:rPr lang="ro-RO" sz="2000" b="1" dirty="0" smtClean="0"/>
              <a:t>La </a:t>
            </a:r>
            <a:r>
              <a:rPr lang="ro-RO" sz="2000" b="1" dirty="0" smtClean="0"/>
              <a:t>final își va pune sanctuarul pentru totdeauna între noi și </a:t>
            </a:r>
            <a:r>
              <a:rPr lang="ro-RO" sz="2000" b="1" dirty="0" smtClean="0"/>
              <a:t>«El va locui cu ei, şi ei vor fi poporul Lui, şi Dumnezeu însuşi va fi cu ei. El va fi Dumnezeul lor.» (Apocalipsa 21:3).</a:t>
            </a:r>
          </a:p>
          <a:p>
            <a:pPr>
              <a:spcBef>
                <a:spcPts val="600"/>
              </a:spcBef>
            </a:pPr>
            <a:r>
              <a:rPr lang="ro-RO" sz="2000" b="1" dirty="0" smtClean="0"/>
              <a:t>Marea </a:t>
            </a:r>
            <a:r>
              <a:rPr lang="ro-RO" sz="2000" b="1" dirty="0" smtClean="0"/>
              <a:t>luptă se va sfârși, răul nu va mai exista și nimic nu ne va mai putea despărți de Dumnezeu. </a:t>
            </a:r>
            <a:endParaRPr lang="ro-RO" sz="2000" b="1" dirty="0"/>
          </a:p>
        </p:txBody>
      </p:sp>
      <p:pic>
        <p:nvPicPr>
          <p:cNvPr id="4098" name="Picture 2" descr="G:\Dibujos\Oxygen\Original Arts\02 (24).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612226" y="-27385"/>
            <a:ext cx="2552284" cy="191421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0" name="Picture 4" descr="G:\Dibujos\Tierra nueva\Heaven5.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02846" y="4437112"/>
            <a:ext cx="3734722" cy="2313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PC-EUNICE\FondosTematicos\Adán y Eva\Creación\Sin título-2.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2846" y="1873562"/>
            <a:ext cx="3733200" cy="2485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3642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left)">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4101"/>
                                        </p:tgtEl>
                                        <p:attrNameLst>
                                          <p:attrName>style.visibility</p:attrName>
                                        </p:attrNameLst>
                                      </p:cBhvr>
                                      <p:to>
                                        <p:strVal val="visible"/>
                                      </p:to>
                                    </p:set>
                                    <p:animEffect transition="in" filter="fade">
                                      <p:cBhvr>
                                        <p:cTn id="38" dur="1000"/>
                                        <p:tgtEl>
                                          <p:spTgt spid="4101"/>
                                        </p:tgtEl>
                                      </p:cBhvr>
                                    </p:animEffect>
                                    <p:anim calcmode="lin" valueType="num">
                                      <p:cBhvr>
                                        <p:cTn id="39" dur="1000" fill="hold"/>
                                        <p:tgtEl>
                                          <p:spTgt spid="4101"/>
                                        </p:tgtEl>
                                        <p:attrNameLst>
                                          <p:attrName>ppt_x</p:attrName>
                                        </p:attrNameLst>
                                      </p:cBhvr>
                                      <p:tavLst>
                                        <p:tav tm="0">
                                          <p:val>
                                            <p:strVal val="#ppt_x"/>
                                          </p:val>
                                        </p:tav>
                                        <p:tav tm="100000">
                                          <p:val>
                                            <p:strVal val="#ppt_x"/>
                                          </p:val>
                                        </p:tav>
                                      </p:tavLst>
                                    </p:anim>
                                    <p:anim calcmode="lin" valueType="num">
                                      <p:cBhvr>
                                        <p:cTn id="40" dur="900" decel="100000" fill="hold"/>
                                        <p:tgtEl>
                                          <p:spTgt spid="410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fade">
                                      <p:cBhvr>
                                        <p:cTn id="54" dur="1000"/>
                                        <p:tgtEl>
                                          <p:spTgt spid="4100"/>
                                        </p:tgtEl>
                                      </p:cBhvr>
                                    </p:animEffect>
                                    <p:anim calcmode="lin" valueType="num">
                                      <p:cBhvr>
                                        <p:cTn id="55" dur="1000" fill="hold"/>
                                        <p:tgtEl>
                                          <p:spTgt spid="4100"/>
                                        </p:tgtEl>
                                        <p:attrNameLst>
                                          <p:attrName>ppt_x</p:attrName>
                                        </p:attrNameLst>
                                      </p:cBhvr>
                                      <p:tavLst>
                                        <p:tav tm="0">
                                          <p:val>
                                            <p:strVal val="#ppt_x"/>
                                          </p:val>
                                        </p:tav>
                                        <p:tav tm="100000">
                                          <p:val>
                                            <p:strVal val="#ppt_x"/>
                                          </p:val>
                                        </p:tav>
                                      </p:tavLst>
                                    </p:anim>
                                    <p:anim calcmode="lin" valueType="num">
                                      <p:cBhvr>
                                        <p:cTn id="56" dur="900" decel="100000" fill="hold"/>
                                        <p:tgtEl>
                                          <p:spTgt spid="410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100"/>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87624" y="668468"/>
            <a:ext cx="6840760" cy="5504071"/>
          </a:xfrm>
          <a:prstGeom prst="rect">
            <a:avLst/>
          </a:prstGeom>
        </p:spPr>
        <p:txBody>
          <a:bodyPr wrap="square">
            <a:spAutoFit/>
          </a:bodyPr>
          <a:lstStyle/>
          <a:p>
            <a:pPr indent="355600" algn="just">
              <a:lnSpc>
                <a:spcPts val="2600"/>
              </a:lnSpc>
              <a:spcBef>
                <a:spcPts val="600"/>
              </a:spcBef>
            </a:pPr>
            <a:r>
              <a:rPr lang="ro-RO" sz="2200" dirty="0" smtClean="0">
                <a:solidFill>
                  <a:srgbClr val="002060"/>
                </a:solidFill>
                <a:latin typeface="Arial (Corp)"/>
              </a:rPr>
              <a:t>«</a:t>
            </a:r>
            <a:r>
              <a:rPr lang="ro-RO" sz="2300" b="1" dirty="0" smtClean="0">
                <a:solidFill>
                  <a:schemeClr val="accent5">
                    <a:lumMod val="50000"/>
                  </a:schemeClr>
                </a:solidFill>
                <a:effectLst>
                  <a:outerShdw blurRad="38100" dist="38100" dir="2700000" algn="tl">
                    <a:srgbClr val="000000">
                      <a:alpha val="43137"/>
                    </a:srgbClr>
                  </a:outerShdw>
                </a:effectLst>
                <a:latin typeface="Arial (Corp)"/>
              </a:rPr>
              <a:t>Cerul este un loc bun. Tânjesc să fiu acolo, să-L privesc pe iubitul meu Domn Isus, care şi-a dat viaţa pentru mine, şi să fiu schimbată după chipul Său slăvit. Oh, ce limbaj ar putea să exprime slava strălucirii lumii viitoare! Sunt însetată după acea apă a vieţii, care aduce bucurie în cetatea Dumnezeului nostru. …</a:t>
            </a:r>
          </a:p>
          <a:p>
            <a:pPr indent="355600" algn="just">
              <a:lnSpc>
                <a:spcPts val="2600"/>
              </a:lnSpc>
              <a:spcBef>
                <a:spcPts val="600"/>
              </a:spcBef>
            </a:pPr>
            <a:r>
              <a:rPr lang="ro-RO" sz="2300" b="1" dirty="0" smtClean="0">
                <a:solidFill>
                  <a:schemeClr val="accent5">
                    <a:lumMod val="50000"/>
                  </a:schemeClr>
                </a:solidFill>
                <a:effectLst>
                  <a:outerShdw blurRad="38100" dist="38100" dir="2700000" algn="tl">
                    <a:srgbClr val="000000">
                      <a:alpha val="43137"/>
                    </a:srgbClr>
                  </a:outerShdw>
                </a:effectLst>
                <a:latin typeface="Arial (Corp)"/>
              </a:rPr>
              <a:t>Popoarele celor răscumpăraţi nu vor cunoaşte o altă lege decât legea cerului. Toţi vor fi o familie fericită, unită, îmbrăcată cu veşminte de laudă şi recunoştinţă. În această privelişte, stelele dimineţii vor cânta împreună, iar fiii lui Dumnezeu vor sălta de bucurie, în timp ce Dumnezeu şi Domnul Hristos vor declara împreună: „Nu va mai fi păcat, nu va mai fi moarte.”</a:t>
            </a:r>
            <a:r>
              <a:rPr lang="ro-RO" sz="2300" dirty="0" smtClean="0">
                <a:solidFill>
                  <a:schemeClr val="accent5">
                    <a:lumMod val="50000"/>
                  </a:schemeClr>
                </a:solidFill>
                <a:effectLst>
                  <a:outerShdw blurRad="38100" dist="38100" dir="2700000" algn="tl">
                    <a:srgbClr val="000000">
                      <a:alpha val="43137"/>
                    </a:srgbClr>
                  </a:outerShdw>
                </a:effectLst>
                <a:latin typeface="Arial (Corp)"/>
              </a:rPr>
              <a:t>»</a:t>
            </a:r>
            <a:endParaRPr lang="ro-RO" sz="2300" dirty="0">
              <a:solidFill>
                <a:schemeClr val="accent5">
                  <a:lumMod val="50000"/>
                </a:schemeClr>
              </a:solidFill>
              <a:effectLst>
                <a:outerShdw blurRad="38100" dist="38100" dir="2700000" algn="tl">
                  <a:srgbClr val="000000">
                    <a:alpha val="43137"/>
                  </a:srgbClr>
                </a:outerShdw>
              </a:effectLst>
              <a:latin typeface="Arial (Corp)"/>
            </a:endParaRPr>
          </a:p>
        </p:txBody>
      </p:sp>
      <p:sp>
        <p:nvSpPr>
          <p:cNvPr id="3" name="2 CuadroTexto"/>
          <p:cNvSpPr txBox="1"/>
          <p:nvPr/>
        </p:nvSpPr>
        <p:spPr>
          <a:xfrm>
            <a:off x="4780589" y="6093296"/>
            <a:ext cx="3209340" cy="307777"/>
          </a:xfrm>
          <a:prstGeom prst="rect">
            <a:avLst/>
          </a:prstGeom>
          <a:noFill/>
        </p:spPr>
        <p:txBody>
          <a:bodyPr wrap="none" rtlCol="0">
            <a:spAutoFit/>
          </a:bodyPr>
          <a:lstStyle/>
          <a:p>
            <a:pPr algn="r"/>
            <a:r>
              <a:rPr lang="ro-RO" sz="1400" b="1" dirty="0" smtClean="0">
                <a:solidFill>
                  <a:srgbClr val="002060"/>
                </a:solidFill>
              </a:rPr>
              <a:t>E.G.W. (Căminul adventist, pag. 542-543)</a:t>
            </a:r>
            <a:endParaRPr lang="ro-RO" sz="1400" b="1" dirty="0">
              <a:solidFill>
                <a:srgbClr val="002060"/>
              </a:solidFill>
            </a:endParaRPr>
          </a:p>
        </p:txBody>
      </p:sp>
    </p:spTree>
    <p:extLst>
      <p:ext uri="{BB962C8B-B14F-4D97-AF65-F5344CB8AC3E}">
        <p14:creationId xmlns:p14="http://schemas.microsoft.com/office/powerpoint/2010/main" xmlns="" val="35309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pectiva">
      <a:dk1>
        <a:sysClr val="windowText" lastClr="000000"/>
      </a:dk1>
      <a:lt1>
        <a:sysClr val="window" lastClr="FFFFFF"/>
      </a:lt1>
      <a:dk2>
        <a:srgbClr val="283138"/>
      </a:dk2>
      <a:lt2>
        <a:srgbClr val="FF8600"/>
      </a:lt2>
      <a:accent1>
        <a:srgbClr val="FF0000"/>
      </a:accent1>
      <a:accent2>
        <a:srgbClr val="D2610C"/>
      </a:accent2>
      <a:accent3>
        <a:srgbClr val="FFFF00"/>
      </a:accent3>
      <a:accent4>
        <a:srgbClr val="94147C"/>
      </a:accent4>
      <a:accent5>
        <a:srgbClr val="5D5AD2"/>
      </a:accent5>
      <a:accent6>
        <a:srgbClr val="00B050"/>
      </a:accent6>
      <a:hlink>
        <a:srgbClr val="6187E3"/>
      </a:hlink>
      <a:folHlink>
        <a:srgbClr val="00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1285</Words>
  <Application>Microsoft Office PowerPoint</Application>
  <PresentationFormat>Expunere pe ecran (4:3)</PresentationFormat>
  <Paragraphs>41</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Cooper Black</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Administrator</cp:lastModifiedBy>
  <cp:revision>80</cp:revision>
  <dcterms:created xsi:type="dcterms:W3CDTF">2016-03-10T16:21:47Z</dcterms:created>
  <dcterms:modified xsi:type="dcterms:W3CDTF">2016-03-21T12:13:37Z</dcterms:modified>
</cp:coreProperties>
</file>