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quickStyle8.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7" r:id="rId3"/>
    <p:sldId id="266" r:id="rId4"/>
    <p:sldId id="258" r:id="rId5"/>
    <p:sldId id="259" r:id="rId6"/>
    <p:sldId id="260" r:id="rId7"/>
    <p:sldId id="261" r:id="rId8"/>
    <p:sldId id="262" r:id="rId9"/>
    <p:sldId id="263"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Arial Black" pitchFamily="34" charset="0"/>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C00"/>
    <a:srgbClr val="9BFF9B"/>
    <a:srgbClr val="007600"/>
    <a:srgbClr val="523F69"/>
    <a:srgbClr val="86005D"/>
    <a:srgbClr val="A80074"/>
    <a:srgbClr val="D60093"/>
    <a:srgbClr val="660033"/>
    <a:srgbClr val="793905"/>
    <a:srgbClr val="C05B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90905-B919-41F8-8797-E70195191ECA}" type="doc">
      <dgm:prSet loTypeId="urn:microsoft.com/office/officeart/2005/8/layout/hierarchy4" loCatId="list" qsTypeId="urn:microsoft.com/office/officeart/2005/8/quickstyle/3d2" qsCatId="3D" csTypeId="urn:microsoft.com/office/officeart/2005/8/colors/colorful1#1" csCatId="colorful" phldr="1"/>
      <dgm:spPr/>
      <dgm:t>
        <a:bodyPr/>
        <a:lstStyle/>
        <a:p>
          <a:endParaRPr lang="es-ES"/>
        </a:p>
      </dgm:t>
    </dgm:pt>
    <dgm:pt modelId="{F1B75CB0-FCB6-4939-AFDB-0E0EC25D8F86}">
      <dgm:prSet phldrT="[Texto]" custT="1"/>
      <dgm:spPr>
        <a:solidFill>
          <a:schemeClr val="accent1">
            <a:lumMod val="50000"/>
          </a:schemeClr>
        </a:solidFill>
      </dgm:spPr>
      <dgm:t>
        <a:bodyPr/>
        <a:lstStyle/>
        <a:p>
          <a:r>
            <a:rPr lang="ro-RO" sz="2000" b="1" dirty="0" smtClean="0"/>
            <a:t>Isus </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a:solidFill>
          <a:schemeClr val="accent3">
            <a:lumMod val="50000"/>
          </a:schemeClr>
        </a:solidFill>
      </dgm:spPr>
      <dgm:t>
        <a:bodyPr/>
        <a:lstStyle/>
        <a:p>
          <a:r>
            <a:rPr lang="ro-RO" sz="2000" b="1" dirty="0" smtClean="0"/>
            <a:t>Calități </a:t>
          </a:r>
          <a:endParaRPr lang="es-ES" sz="2000" b="1" dirty="0"/>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a:solidFill>
          <a:schemeClr val="accent3">
            <a:lumMod val="75000"/>
          </a:schemeClr>
        </a:solidFill>
      </dgm:spPr>
      <dgm:t>
        <a:bodyPr/>
        <a:lstStyle/>
        <a:p>
          <a:r>
            <a:rPr lang="ro-RO" sz="2000" b="1" dirty="0" smtClean="0"/>
            <a:t>Ce calități bune are biserica mea?</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14D732AD-C6D9-48A4-8E41-E2EEEB68B3F0}">
      <dgm:prSet phldrT="[Texto]" custT="1"/>
      <dgm:spPr>
        <a:solidFill>
          <a:schemeClr val="accent1">
            <a:lumMod val="75000"/>
          </a:schemeClr>
        </a:solidFill>
      </dgm:spPr>
      <dgm:t>
        <a:bodyPr/>
        <a:lstStyle/>
        <a:p>
          <a:r>
            <a:rPr lang="ro-RO" sz="2000" b="1" dirty="0" smtClean="0"/>
            <a:t>Cum are nevoie biserica noastră să Îl vadă pe Isus?</a:t>
          </a:r>
          <a:endParaRPr lang="es-ES" sz="2000" b="1" dirty="0"/>
        </a:p>
      </dgm:t>
    </dgm:pt>
    <dgm:pt modelId="{7F2983A9-F31A-4CB1-A892-B0D83DF5C4B7}" type="parTrans" cxnId="{90EAA5FC-A0AB-49D1-B528-40901F587A7E}">
      <dgm:prSet/>
      <dgm:spPr/>
      <dgm:t>
        <a:bodyPr/>
        <a:lstStyle/>
        <a:p>
          <a:endParaRPr lang="es-ES" sz="2000" b="1"/>
        </a:p>
      </dgm:t>
    </dgm:pt>
    <dgm:pt modelId="{455CF4F0-F5EE-4C3F-B300-55A3ABDDFD69}" type="sibTrans" cxnId="{90EAA5FC-A0AB-49D1-B528-40901F587A7E}">
      <dgm:prSet/>
      <dgm:spPr/>
      <dgm:t>
        <a:bodyPr/>
        <a:lstStyle/>
        <a:p>
          <a:endParaRPr lang="es-ES" sz="2000" b="1"/>
        </a:p>
      </dgm:t>
    </dgm:pt>
    <dgm:pt modelId="{DCF10145-5439-46D0-9FA9-822522385194}">
      <dgm:prSet phldrT="[Texto]" custT="1"/>
      <dgm:spPr>
        <a:solidFill>
          <a:schemeClr val="accent4">
            <a:lumMod val="50000"/>
          </a:schemeClr>
        </a:solidFill>
      </dgm:spPr>
      <dgm:t>
        <a:bodyPr/>
        <a:lstStyle/>
        <a:p>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a:solidFill>
          <a:schemeClr val="accent4">
            <a:lumMod val="75000"/>
          </a:schemeClr>
        </a:solidFill>
      </dgm:spPr>
      <dgm:t>
        <a:bodyPr/>
        <a:lstStyle/>
        <a:p>
          <a:r>
            <a:rPr lang="ro-RO" sz="2000" b="1" dirty="0" smtClean="0"/>
            <a:t>Unde este biruită biserica mea de Satana?</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a:solidFill>
          <a:schemeClr val="accent6">
            <a:lumMod val="50000"/>
          </a:schemeClr>
        </a:solidFill>
      </dgm:spPr>
      <dgm:t>
        <a:bodyPr/>
        <a:lstStyle/>
        <a:p>
          <a:r>
            <a:rPr lang="ro-RO" sz="2000" b="1" dirty="0" smtClean="0"/>
            <a:t>Sfaturi </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a:solidFill>
          <a:schemeClr val="accent6">
            <a:lumMod val="75000"/>
          </a:schemeClr>
        </a:solidFill>
      </dgm:spPr>
      <dgm:t>
        <a:bodyPr/>
        <a:lstStyle/>
        <a:p>
          <a:r>
            <a:rPr lang="ro-RO" sz="2000" b="1" dirty="0" smtClean="0"/>
            <a:t>Cum se aplică la biserica mea sfaturile lui Isus?</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a:solidFill>
          <a:schemeClr val="accent5">
            <a:lumMod val="50000"/>
          </a:schemeClr>
        </a:solidFill>
      </dgm:spPr>
      <dgm:t>
        <a:bodyPr/>
        <a:lstStyle/>
        <a:p>
          <a:r>
            <a:rPr lang="ro-RO" sz="2000" b="1" dirty="0" smtClean="0"/>
            <a:t>Făgăduința</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370CE52F-463F-41F2-BC06-14DC13A3DFD1}">
      <dgm:prSet phldrT="[Texto]" custT="1"/>
      <dgm:spPr>
        <a:solidFill>
          <a:schemeClr val="accent5">
            <a:lumMod val="75000"/>
          </a:schemeClr>
        </a:solidFill>
      </dgm:spPr>
      <dgm:t>
        <a:bodyPr/>
        <a:lstStyle/>
        <a:p>
          <a:r>
            <a:rPr lang="ro-RO" sz="2000" b="1" dirty="0" smtClean="0"/>
            <a:t>Duhul Sfânt făgăduiește bisericii</a:t>
          </a:r>
          <a:r>
            <a:rPr lang="es-ES" sz="2000" b="1" dirty="0" smtClean="0"/>
            <a:t>…</a:t>
          </a:r>
          <a:endParaRPr lang="es-ES" sz="2000" b="1" dirty="0"/>
        </a:p>
      </dgm:t>
    </dgm:pt>
    <dgm:pt modelId="{4C8BFF78-FFBB-46CD-9D86-F7FB0C08F48B}" type="parTrans" cxnId="{89D5EBA8-578F-4DDD-B6B9-082060801D15}">
      <dgm:prSet/>
      <dgm:spPr/>
      <dgm:t>
        <a:bodyPr/>
        <a:lstStyle/>
        <a:p>
          <a:endParaRPr lang="es-ES" sz="2000" b="1"/>
        </a:p>
      </dgm:t>
    </dgm:pt>
    <dgm:pt modelId="{80906058-0C50-472B-8717-B21067685F84}" type="sibTrans" cxnId="{89D5EBA8-578F-4DDD-B6B9-082060801D15}">
      <dgm:prSet/>
      <dgm:spPr/>
      <dgm:t>
        <a:bodyPr/>
        <a:lstStyle/>
        <a:p>
          <a:endParaRPr lang="es-ES" sz="2000" b="1"/>
        </a:p>
      </dgm:t>
    </dgm:pt>
    <dgm:pt modelId="{ABCCE66E-61F3-4AF5-A4D2-B37F27342DF1}">
      <dgm:prSet phldrT="[Texto]" custT="1"/>
      <dgm:spPr>
        <a:solidFill>
          <a:schemeClr val="accent1">
            <a:lumMod val="60000"/>
            <a:lumOff val="40000"/>
          </a:schemeClr>
        </a:solidFill>
      </dgm:spPr>
      <dgm:t>
        <a:bodyPr/>
        <a:lstStyle/>
        <a:p>
          <a:r>
            <a:rPr lang="ro-RO" sz="2000" b="1" dirty="0" smtClean="0">
              <a:solidFill>
                <a:schemeClr val="accent1">
                  <a:lumMod val="50000"/>
                </a:schemeClr>
              </a:solidFill>
            </a:rPr>
            <a:t>Cine este Isus pentru mine?</a:t>
          </a:r>
          <a:endParaRPr lang="es-ES" sz="2000" b="1" dirty="0">
            <a:solidFill>
              <a:schemeClr val="accent1">
                <a:lumMod val="50000"/>
              </a:schemeClr>
            </a:solidFill>
          </a:endParaRPr>
        </a:p>
      </dgm:t>
    </dgm:pt>
    <dgm:pt modelId="{371281F4-B05F-47E2-8F90-A7772B30D460}" type="parTrans" cxnId="{C5FF4BE0-54C0-46B0-AC0C-E06AFE6F5C05}">
      <dgm:prSet/>
      <dgm:spPr/>
      <dgm:t>
        <a:bodyPr/>
        <a:lstStyle/>
        <a:p>
          <a:endParaRPr lang="es-ES" sz="2000"/>
        </a:p>
      </dgm:t>
    </dgm:pt>
    <dgm:pt modelId="{DB3F68C6-EBF4-411F-92B0-52F0146978EF}" type="sibTrans" cxnId="{C5FF4BE0-54C0-46B0-AC0C-E06AFE6F5C05}">
      <dgm:prSet/>
      <dgm:spPr/>
      <dgm:t>
        <a:bodyPr/>
        <a:lstStyle/>
        <a:p>
          <a:endParaRPr lang="es-ES" sz="2000"/>
        </a:p>
      </dgm:t>
    </dgm:pt>
    <dgm:pt modelId="{B869DB0E-149D-4316-9EB1-90167D811F42}">
      <dgm:prSet phldrT="[Texto]" custT="1"/>
      <dgm:spPr>
        <a:solidFill>
          <a:schemeClr val="accent3">
            <a:lumMod val="60000"/>
            <a:lumOff val="40000"/>
          </a:schemeClr>
        </a:solidFill>
      </dgm:spPr>
      <dgm:t>
        <a:bodyPr/>
        <a:lstStyle/>
        <a:p>
          <a:r>
            <a:rPr lang="ro-RO" sz="2000" b="1" dirty="0" smtClean="0">
              <a:solidFill>
                <a:schemeClr val="accent3">
                  <a:lumMod val="50000"/>
                </a:schemeClr>
              </a:solidFill>
            </a:rPr>
            <a:t>Ce lucruri poate spune Isus că fac bine?</a:t>
          </a:r>
          <a:endParaRPr lang="es-ES" sz="2000" b="1" dirty="0">
            <a:solidFill>
              <a:schemeClr val="accent3">
                <a:lumMod val="50000"/>
              </a:schemeClr>
            </a:solidFill>
          </a:endParaRPr>
        </a:p>
      </dgm:t>
    </dgm:pt>
    <dgm:pt modelId="{934C0B54-C653-425B-AC41-0C556FCFBAFF}" type="parTrans" cxnId="{0F0F26A8-9628-4487-86CB-9D576E41B92A}">
      <dgm:prSet/>
      <dgm:spPr/>
      <dgm:t>
        <a:bodyPr/>
        <a:lstStyle/>
        <a:p>
          <a:endParaRPr lang="es-ES" sz="2000"/>
        </a:p>
      </dgm:t>
    </dgm:pt>
    <dgm:pt modelId="{5E256666-7EEF-42B8-8CDF-789A0EFFEF56}" type="sibTrans" cxnId="{0F0F26A8-9628-4487-86CB-9D576E41B92A}">
      <dgm:prSet/>
      <dgm:spPr/>
      <dgm:t>
        <a:bodyPr/>
        <a:lstStyle/>
        <a:p>
          <a:endParaRPr lang="es-ES" sz="2000"/>
        </a:p>
      </dgm:t>
    </dgm:pt>
    <dgm:pt modelId="{876AD61D-5E52-40B7-9021-A90ACC7C109E}">
      <dgm:prSet phldrT="[Texto]" custT="1"/>
      <dgm:spPr>
        <a:solidFill>
          <a:schemeClr val="accent4">
            <a:lumMod val="60000"/>
            <a:lumOff val="40000"/>
          </a:schemeClr>
        </a:solidFill>
      </dgm:spPr>
      <dgm:t>
        <a:bodyPr/>
        <a:lstStyle/>
        <a:p>
          <a:r>
            <a:rPr lang="ro-RO" sz="2000" b="1" dirty="0" smtClean="0">
              <a:solidFill>
                <a:schemeClr val="accent4">
                  <a:lumMod val="50000"/>
                </a:schemeClr>
              </a:solidFill>
            </a:rPr>
            <a:t>Cu ce mă ispitește dușmanul ca să mă depărtez de Isus</a:t>
          </a:r>
          <a:r>
            <a:rPr lang="es-ES" sz="2000" b="1" dirty="0" smtClean="0">
              <a:solidFill>
                <a:schemeClr val="accent4">
                  <a:lumMod val="50000"/>
                </a:schemeClr>
              </a:solidFill>
            </a:rPr>
            <a:t>?</a:t>
          </a:r>
          <a:endParaRPr lang="es-ES" sz="2000" b="1" dirty="0">
            <a:solidFill>
              <a:schemeClr val="accent4">
                <a:lumMod val="50000"/>
              </a:schemeClr>
            </a:solidFill>
          </a:endParaRPr>
        </a:p>
      </dgm:t>
    </dgm:pt>
    <dgm:pt modelId="{E30AD836-3C40-4E6A-98BC-D76452F5CA4C}" type="parTrans" cxnId="{405228D3-820E-40E2-A498-E241DEDB7F83}">
      <dgm:prSet/>
      <dgm:spPr/>
      <dgm:t>
        <a:bodyPr/>
        <a:lstStyle/>
        <a:p>
          <a:endParaRPr lang="es-ES" sz="2000"/>
        </a:p>
      </dgm:t>
    </dgm:pt>
    <dgm:pt modelId="{470CD525-0140-4942-95F7-03EC232F08EB}" type="sibTrans" cxnId="{405228D3-820E-40E2-A498-E241DEDB7F83}">
      <dgm:prSet/>
      <dgm:spPr/>
      <dgm:t>
        <a:bodyPr/>
        <a:lstStyle/>
        <a:p>
          <a:endParaRPr lang="es-ES" sz="2000"/>
        </a:p>
      </dgm:t>
    </dgm:pt>
    <dgm:pt modelId="{9E170444-C2B3-48BD-B773-B4E97DF4A3B1}">
      <dgm:prSet phldrT="[Texto]" custT="1"/>
      <dgm:spPr>
        <a:solidFill>
          <a:schemeClr val="accent6">
            <a:lumMod val="60000"/>
            <a:lumOff val="40000"/>
          </a:schemeClr>
        </a:solidFill>
      </dgm:spPr>
      <dgm:t>
        <a:bodyPr/>
        <a:lstStyle/>
        <a:p>
          <a:r>
            <a:rPr lang="ro-RO" sz="2000" b="1" dirty="0" smtClean="0">
              <a:solidFill>
                <a:schemeClr val="accent6">
                  <a:lumMod val="50000"/>
                </a:schemeClr>
              </a:solidFill>
            </a:rPr>
            <a:t>Care îmi sunt </a:t>
          </a:r>
          <a:r>
            <a:rPr lang="ro-RO" sz="2000" b="1" dirty="0" smtClean="0">
              <a:solidFill>
                <a:schemeClr val="accent6">
                  <a:lumMod val="50000"/>
                </a:schemeClr>
              </a:solidFill>
            </a:rPr>
            <a:t>aplicabile </a:t>
          </a:r>
          <a:r>
            <a:rPr lang="ro-RO" sz="2000" b="1" dirty="0" smtClean="0">
              <a:solidFill>
                <a:schemeClr val="accent6">
                  <a:lumMod val="50000"/>
                </a:schemeClr>
              </a:solidFill>
            </a:rPr>
            <a:t>în mod special?</a:t>
          </a:r>
          <a:endParaRPr lang="es-ES" sz="2000" b="1" dirty="0">
            <a:solidFill>
              <a:schemeClr val="accent6">
                <a:lumMod val="50000"/>
              </a:schemeClr>
            </a:solidFill>
          </a:endParaRPr>
        </a:p>
      </dgm:t>
    </dgm:pt>
    <dgm:pt modelId="{D4197BD8-0FA1-4D3C-8A91-38D9E644C6C5}" type="parTrans" cxnId="{E8C82866-42CB-48B8-B545-FDCAF5AE667D}">
      <dgm:prSet/>
      <dgm:spPr/>
      <dgm:t>
        <a:bodyPr/>
        <a:lstStyle/>
        <a:p>
          <a:endParaRPr lang="es-ES" sz="2000"/>
        </a:p>
      </dgm:t>
    </dgm:pt>
    <dgm:pt modelId="{0F88A45A-6513-415E-ABCF-7F9F9728E572}" type="sibTrans" cxnId="{E8C82866-42CB-48B8-B545-FDCAF5AE667D}">
      <dgm:prSet/>
      <dgm:spPr/>
      <dgm:t>
        <a:bodyPr/>
        <a:lstStyle/>
        <a:p>
          <a:endParaRPr lang="es-ES" sz="2000"/>
        </a:p>
      </dgm:t>
    </dgm:pt>
    <dgm:pt modelId="{39A15909-D906-4495-B6B5-413B2ACEFCA8}">
      <dgm:prSet phldrT="[Texto]" custT="1"/>
      <dgm:spPr>
        <a:solidFill>
          <a:schemeClr val="accent5">
            <a:lumMod val="60000"/>
            <a:lumOff val="40000"/>
          </a:schemeClr>
        </a:solidFill>
      </dgm:spPr>
      <dgm:t>
        <a:bodyPr/>
        <a:lstStyle/>
        <a:p>
          <a:r>
            <a:rPr lang="ro-RO" sz="2000" b="1" dirty="0" smtClean="0">
              <a:solidFill>
                <a:schemeClr val="accent5">
                  <a:lumMod val="50000"/>
                </a:schemeClr>
              </a:solidFill>
            </a:rPr>
            <a:t>Am urechi să </a:t>
          </a:r>
          <a:r>
            <a:rPr lang="ro-RO" sz="2000" b="1" dirty="0" smtClean="0">
              <a:solidFill>
                <a:schemeClr val="accent5">
                  <a:lumMod val="50000"/>
                </a:schemeClr>
              </a:solidFill>
            </a:rPr>
            <a:t>aud </a:t>
          </a:r>
          <a:r>
            <a:rPr lang="es-ES" sz="2000" b="1" dirty="0" smtClean="0">
              <a:solidFill>
                <a:schemeClr val="accent5">
                  <a:lumMod val="50000"/>
                </a:schemeClr>
              </a:solidFill>
            </a:rPr>
            <a:t>(</a:t>
          </a:r>
          <a:r>
            <a:rPr lang="ro-RO" sz="2000" b="1" dirty="0" smtClean="0">
              <a:solidFill>
                <a:schemeClr val="accent5">
                  <a:lumMod val="50000"/>
                </a:schemeClr>
              </a:solidFill>
            </a:rPr>
            <a:t>și să cred</a:t>
          </a:r>
          <a:r>
            <a:rPr lang="es-ES" sz="2000" b="1" dirty="0" smtClean="0">
              <a:solidFill>
                <a:schemeClr val="accent5">
                  <a:lumMod val="50000"/>
                </a:schemeClr>
              </a:solidFill>
            </a:rPr>
            <a:t>) </a:t>
          </a:r>
          <a:r>
            <a:rPr lang="ro-RO" sz="2000" b="1" dirty="0" smtClean="0">
              <a:solidFill>
                <a:schemeClr val="accent5">
                  <a:lumMod val="50000"/>
                </a:schemeClr>
              </a:solidFill>
            </a:rPr>
            <a:t>ceea ce Duhul Sfânt îmi făgăduiește</a:t>
          </a:r>
          <a:r>
            <a:rPr lang="es-ES" sz="2000" b="1" dirty="0" smtClean="0">
              <a:solidFill>
                <a:schemeClr val="accent5">
                  <a:lumMod val="50000"/>
                </a:schemeClr>
              </a:solidFill>
            </a:rPr>
            <a:t>?</a:t>
          </a:r>
          <a:endParaRPr lang="es-ES" sz="2000" b="1" dirty="0">
            <a:solidFill>
              <a:schemeClr val="accent5">
                <a:lumMod val="50000"/>
              </a:schemeClr>
            </a:solidFill>
          </a:endParaRPr>
        </a:p>
      </dgm:t>
    </dgm:pt>
    <dgm:pt modelId="{09CBAD11-CB97-46A1-BBFF-4BEDF098E657}" type="parTrans" cxnId="{1EF51D69-B7E2-4D09-A638-5CB5D31B39CE}">
      <dgm:prSet/>
      <dgm:spPr/>
      <dgm:t>
        <a:bodyPr/>
        <a:lstStyle/>
        <a:p>
          <a:endParaRPr lang="es-ES" sz="2000"/>
        </a:p>
      </dgm:t>
    </dgm:pt>
    <dgm:pt modelId="{C4430782-E20D-4356-9437-492A0772A534}" type="sibTrans" cxnId="{1EF51D69-B7E2-4D09-A638-5CB5D31B39CE}">
      <dgm:prSet/>
      <dgm:spPr/>
      <dgm:t>
        <a:bodyPr/>
        <a:lstStyle/>
        <a:p>
          <a:endParaRPr lang="es-ES" sz="2000"/>
        </a:p>
      </dgm:t>
    </dgm:pt>
    <dgm:pt modelId="{6FE958E5-9AEB-454D-94F8-B3AF9A18E906}" type="pres">
      <dgm:prSet presAssocID="{3C790905-B919-41F8-8797-E70195191ECA}" presName="Name0" presStyleCnt="0">
        <dgm:presLayoutVars>
          <dgm:chPref val="1"/>
          <dgm:dir/>
          <dgm:animOne val="branch"/>
          <dgm:animLvl val="lvl"/>
          <dgm:resizeHandles/>
        </dgm:presLayoutVars>
      </dgm:prSet>
      <dgm:spPr/>
      <dgm:t>
        <a:bodyPr/>
        <a:lstStyle/>
        <a:p>
          <a:endParaRPr lang="es-ES"/>
        </a:p>
      </dgm:t>
    </dgm:pt>
    <dgm:pt modelId="{BABD96EC-158D-43B3-B196-A8BBC4F4A5AC}" type="pres">
      <dgm:prSet presAssocID="{F1B75CB0-FCB6-4939-AFDB-0E0EC25D8F86}" presName="vertOne" presStyleCnt="0"/>
      <dgm:spPr/>
      <dgm:t>
        <a:bodyPr/>
        <a:lstStyle/>
        <a:p>
          <a:endParaRPr lang="es-ES"/>
        </a:p>
      </dgm:t>
    </dgm:pt>
    <dgm:pt modelId="{F36C8A56-4950-4444-A2E1-88491EF73DCF}" type="pres">
      <dgm:prSet presAssocID="{F1B75CB0-FCB6-4939-AFDB-0E0EC25D8F86}" presName="txOne" presStyleLbl="node0" presStyleIdx="0" presStyleCnt="5" custScaleY="41079">
        <dgm:presLayoutVars>
          <dgm:chPref val="3"/>
        </dgm:presLayoutVars>
      </dgm:prSet>
      <dgm:spPr/>
      <dgm:t>
        <a:bodyPr/>
        <a:lstStyle/>
        <a:p>
          <a:endParaRPr lang="es-ES"/>
        </a:p>
      </dgm:t>
    </dgm:pt>
    <dgm:pt modelId="{F75D21AC-4F9C-483E-8F4D-0B0E37A5C608}" type="pres">
      <dgm:prSet presAssocID="{F1B75CB0-FCB6-4939-AFDB-0E0EC25D8F86}" presName="parTransOne" presStyleCnt="0"/>
      <dgm:spPr/>
      <dgm:t>
        <a:bodyPr/>
        <a:lstStyle/>
        <a:p>
          <a:endParaRPr lang="es-ES"/>
        </a:p>
      </dgm:t>
    </dgm:pt>
    <dgm:pt modelId="{0E885C2F-FACD-445D-9C92-1F5F1962C788}" type="pres">
      <dgm:prSet presAssocID="{F1B75CB0-FCB6-4939-AFDB-0E0EC25D8F86}" presName="horzOne" presStyleCnt="0"/>
      <dgm:spPr/>
      <dgm:t>
        <a:bodyPr/>
        <a:lstStyle/>
        <a:p>
          <a:endParaRPr lang="es-ES"/>
        </a:p>
      </dgm:t>
    </dgm:pt>
    <dgm:pt modelId="{2B6CEAB2-1840-433F-9782-8C80063C581E}" type="pres">
      <dgm:prSet presAssocID="{14D732AD-C6D9-48A4-8E41-E2EEEB68B3F0}" presName="vertTwo" presStyleCnt="0"/>
      <dgm:spPr/>
      <dgm:t>
        <a:bodyPr/>
        <a:lstStyle/>
        <a:p>
          <a:endParaRPr lang="es-ES"/>
        </a:p>
      </dgm:t>
    </dgm:pt>
    <dgm:pt modelId="{4AEE9DA7-1DD3-4015-8A64-EDDC1DC414ED}" type="pres">
      <dgm:prSet presAssocID="{14D732AD-C6D9-48A4-8E41-E2EEEB68B3F0}" presName="txTwo" presStyleLbl="node2" presStyleIdx="0" presStyleCnt="5">
        <dgm:presLayoutVars>
          <dgm:chPref val="3"/>
        </dgm:presLayoutVars>
      </dgm:prSet>
      <dgm:spPr/>
      <dgm:t>
        <a:bodyPr/>
        <a:lstStyle/>
        <a:p>
          <a:endParaRPr lang="es-ES"/>
        </a:p>
      </dgm:t>
    </dgm:pt>
    <dgm:pt modelId="{F9245F9B-303A-42EE-904D-E29F1EDF5EBD}" type="pres">
      <dgm:prSet presAssocID="{14D732AD-C6D9-48A4-8E41-E2EEEB68B3F0}" presName="parTransTwo" presStyleCnt="0"/>
      <dgm:spPr/>
      <dgm:t>
        <a:bodyPr/>
        <a:lstStyle/>
        <a:p>
          <a:endParaRPr lang="es-ES"/>
        </a:p>
      </dgm:t>
    </dgm:pt>
    <dgm:pt modelId="{C88F8E62-2931-4A2C-83A5-44B3766360BE}" type="pres">
      <dgm:prSet presAssocID="{14D732AD-C6D9-48A4-8E41-E2EEEB68B3F0}" presName="horzTwo" presStyleCnt="0"/>
      <dgm:spPr/>
      <dgm:t>
        <a:bodyPr/>
        <a:lstStyle/>
        <a:p>
          <a:endParaRPr lang="es-ES"/>
        </a:p>
      </dgm:t>
    </dgm:pt>
    <dgm:pt modelId="{BDB6DF95-ADB5-4AAB-9AF6-C3656D4DAB43}" type="pres">
      <dgm:prSet presAssocID="{ABCCE66E-61F3-4AF5-A4D2-B37F27342DF1}" presName="vertThree" presStyleCnt="0"/>
      <dgm:spPr/>
      <dgm:t>
        <a:bodyPr/>
        <a:lstStyle/>
        <a:p>
          <a:endParaRPr lang="es-ES"/>
        </a:p>
      </dgm:t>
    </dgm:pt>
    <dgm:pt modelId="{9D432036-FEBA-4253-ADDB-5F3CA19BE892}" type="pres">
      <dgm:prSet presAssocID="{ABCCE66E-61F3-4AF5-A4D2-B37F27342DF1}" presName="txThree" presStyleLbl="node3" presStyleIdx="0" presStyleCnt="5">
        <dgm:presLayoutVars>
          <dgm:chPref val="3"/>
        </dgm:presLayoutVars>
      </dgm:prSet>
      <dgm:spPr/>
      <dgm:t>
        <a:bodyPr/>
        <a:lstStyle/>
        <a:p>
          <a:endParaRPr lang="es-ES"/>
        </a:p>
      </dgm:t>
    </dgm:pt>
    <dgm:pt modelId="{5CE367BA-75DA-4B9D-BBF7-8A2C4995AD6F}" type="pres">
      <dgm:prSet presAssocID="{ABCCE66E-61F3-4AF5-A4D2-B37F27342DF1}" presName="horzThree" presStyleCnt="0"/>
      <dgm:spPr/>
      <dgm:t>
        <a:bodyPr/>
        <a:lstStyle/>
        <a:p>
          <a:endParaRPr lang="es-ES"/>
        </a:p>
      </dgm:t>
    </dgm:pt>
    <dgm:pt modelId="{21446E44-07AD-4983-BAB2-1F8219196F9D}" type="pres">
      <dgm:prSet presAssocID="{4556DC83-43A6-4496-A43A-C899E9D438BC}" presName="sibSpaceOne" presStyleCnt="0"/>
      <dgm:spPr/>
      <dgm:t>
        <a:bodyPr/>
        <a:lstStyle/>
        <a:p>
          <a:endParaRPr lang="es-ES"/>
        </a:p>
      </dgm:t>
    </dgm:pt>
    <dgm:pt modelId="{6FD1DB98-C3AF-42C2-9534-CD52543B2D78}" type="pres">
      <dgm:prSet presAssocID="{F60F35BA-E8C2-4614-AF33-233E01AB1852}" presName="vertOne" presStyleCnt="0"/>
      <dgm:spPr/>
      <dgm:t>
        <a:bodyPr/>
        <a:lstStyle/>
        <a:p>
          <a:endParaRPr lang="es-ES"/>
        </a:p>
      </dgm:t>
    </dgm:pt>
    <dgm:pt modelId="{9A1015A2-BBE7-40FD-9229-CD3F1E3BAA77}" type="pres">
      <dgm:prSet presAssocID="{F60F35BA-E8C2-4614-AF33-233E01AB1852}" presName="txOne" presStyleLbl="node0" presStyleIdx="1" presStyleCnt="5" custScaleY="41079">
        <dgm:presLayoutVars>
          <dgm:chPref val="3"/>
        </dgm:presLayoutVars>
      </dgm:prSet>
      <dgm:spPr/>
      <dgm:t>
        <a:bodyPr/>
        <a:lstStyle/>
        <a:p>
          <a:endParaRPr lang="es-ES"/>
        </a:p>
      </dgm:t>
    </dgm:pt>
    <dgm:pt modelId="{FAFDD178-F35C-4D33-AED3-53DAD14B4293}" type="pres">
      <dgm:prSet presAssocID="{F60F35BA-E8C2-4614-AF33-233E01AB1852}" presName="parTransOne" presStyleCnt="0"/>
      <dgm:spPr/>
      <dgm:t>
        <a:bodyPr/>
        <a:lstStyle/>
        <a:p>
          <a:endParaRPr lang="es-ES"/>
        </a:p>
      </dgm:t>
    </dgm:pt>
    <dgm:pt modelId="{14F830DB-74ED-4031-A462-65F11C0551D1}" type="pres">
      <dgm:prSet presAssocID="{F60F35BA-E8C2-4614-AF33-233E01AB1852}" presName="horzOne" presStyleCnt="0"/>
      <dgm:spPr/>
      <dgm:t>
        <a:bodyPr/>
        <a:lstStyle/>
        <a:p>
          <a:endParaRPr lang="es-ES"/>
        </a:p>
      </dgm:t>
    </dgm:pt>
    <dgm:pt modelId="{1A8959EA-807E-47A0-90A8-9768F740E039}" type="pres">
      <dgm:prSet presAssocID="{53D1BC6A-112B-43C3-AF13-BAF59B83033E}" presName="vertTwo" presStyleCnt="0"/>
      <dgm:spPr/>
      <dgm:t>
        <a:bodyPr/>
        <a:lstStyle/>
        <a:p>
          <a:endParaRPr lang="es-ES"/>
        </a:p>
      </dgm:t>
    </dgm:pt>
    <dgm:pt modelId="{C3587393-88CF-4E86-8AD8-6E51B030096E}" type="pres">
      <dgm:prSet presAssocID="{53D1BC6A-112B-43C3-AF13-BAF59B83033E}" presName="txTwo" presStyleLbl="node2" presStyleIdx="1" presStyleCnt="5">
        <dgm:presLayoutVars>
          <dgm:chPref val="3"/>
        </dgm:presLayoutVars>
      </dgm:prSet>
      <dgm:spPr/>
      <dgm:t>
        <a:bodyPr/>
        <a:lstStyle/>
        <a:p>
          <a:endParaRPr lang="es-ES"/>
        </a:p>
      </dgm:t>
    </dgm:pt>
    <dgm:pt modelId="{5A21AF5C-FAE5-4FEE-9C29-2B27223C168F}" type="pres">
      <dgm:prSet presAssocID="{53D1BC6A-112B-43C3-AF13-BAF59B83033E}" presName="parTransTwo" presStyleCnt="0"/>
      <dgm:spPr/>
      <dgm:t>
        <a:bodyPr/>
        <a:lstStyle/>
        <a:p>
          <a:endParaRPr lang="es-ES"/>
        </a:p>
      </dgm:t>
    </dgm:pt>
    <dgm:pt modelId="{48311838-911D-44B7-9BDC-6B1745449619}" type="pres">
      <dgm:prSet presAssocID="{53D1BC6A-112B-43C3-AF13-BAF59B83033E}" presName="horzTwo" presStyleCnt="0"/>
      <dgm:spPr/>
      <dgm:t>
        <a:bodyPr/>
        <a:lstStyle/>
        <a:p>
          <a:endParaRPr lang="es-ES"/>
        </a:p>
      </dgm:t>
    </dgm:pt>
    <dgm:pt modelId="{927BF18E-AFAC-45FA-A149-3484B1ED7F52}" type="pres">
      <dgm:prSet presAssocID="{B869DB0E-149D-4316-9EB1-90167D811F42}" presName="vertThree" presStyleCnt="0"/>
      <dgm:spPr/>
      <dgm:t>
        <a:bodyPr/>
        <a:lstStyle/>
        <a:p>
          <a:endParaRPr lang="es-ES"/>
        </a:p>
      </dgm:t>
    </dgm:pt>
    <dgm:pt modelId="{D4E20421-4857-4104-A094-66CA9065E5AC}" type="pres">
      <dgm:prSet presAssocID="{B869DB0E-149D-4316-9EB1-90167D811F42}" presName="txThree" presStyleLbl="node3" presStyleIdx="1" presStyleCnt="5">
        <dgm:presLayoutVars>
          <dgm:chPref val="3"/>
        </dgm:presLayoutVars>
      </dgm:prSet>
      <dgm:spPr/>
      <dgm:t>
        <a:bodyPr/>
        <a:lstStyle/>
        <a:p>
          <a:endParaRPr lang="es-ES"/>
        </a:p>
      </dgm:t>
    </dgm:pt>
    <dgm:pt modelId="{468A5D18-71A6-4D13-BE36-EF54F9937839}" type="pres">
      <dgm:prSet presAssocID="{B869DB0E-149D-4316-9EB1-90167D811F42}" presName="horzThree" presStyleCnt="0"/>
      <dgm:spPr/>
      <dgm:t>
        <a:bodyPr/>
        <a:lstStyle/>
        <a:p>
          <a:endParaRPr lang="es-ES"/>
        </a:p>
      </dgm:t>
    </dgm:pt>
    <dgm:pt modelId="{6D3D5914-68C2-4149-AF79-BF5ADC01B3F7}" type="pres">
      <dgm:prSet presAssocID="{305E89C7-1F26-4CF7-AF50-BC854E360EB1}" presName="sibSpaceOne" presStyleCnt="0"/>
      <dgm:spPr/>
      <dgm:t>
        <a:bodyPr/>
        <a:lstStyle/>
        <a:p>
          <a:endParaRPr lang="es-ES"/>
        </a:p>
      </dgm:t>
    </dgm:pt>
    <dgm:pt modelId="{57800541-AFFD-4B8F-A817-CE46B6773923}" type="pres">
      <dgm:prSet presAssocID="{DCF10145-5439-46D0-9FA9-822522385194}" presName="vertOne" presStyleCnt="0"/>
      <dgm:spPr/>
      <dgm:t>
        <a:bodyPr/>
        <a:lstStyle/>
        <a:p>
          <a:endParaRPr lang="es-ES"/>
        </a:p>
      </dgm:t>
    </dgm:pt>
    <dgm:pt modelId="{92DB147F-2B51-49EF-8D7A-9096D47C5B31}" type="pres">
      <dgm:prSet presAssocID="{DCF10145-5439-46D0-9FA9-822522385194}" presName="txOne" presStyleLbl="node0" presStyleIdx="2" presStyleCnt="5" custScaleY="41079">
        <dgm:presLayoutVars>
          <dgm:chPref val="3"/>
        </dgm:presLayoutVars>
      </dgm:prSet>
      <dgm:spPr/>
      <dgm:t>
        <a:bodyPr/>
        <a:lstStyle/>
        <a:p>
          <a:endParaRPr lang="es-ES"/>
        </a:p>
      </dgm:t>
    </dgm:pt>
    <dgm:pt modelId="{86C74D01-107D-4485-B7A7-92135CA09A21}" type="pres">
      <dgm:prSet presAssocID="{DCF10145-5439-46D0-9FA9-822522385194}" presName="parTransOne" presStyleCnt="0"/>
      <dgm:spPr/>
      <dgm:t>
        <a:bodyPr/>
        <a:lstStyle/>
        <a:p>
          <a:endParaRPr lang="es-ES"/>
        </a:p>
      </dgm:t>
    </dgm:pt>
    <dgm:pt modelId="{F9DAA04F-CB29-4737-9318-9304E14C7336}" type="pres">
      <dgm:prSet presAssocID="{DCF10145-5439-46D0-9FA9-822522385194}" presName="horzOne" presStyleCnt="0"/>
      <dgm:spPr/>
      <dgm:t>
        <a:bodyPr/>
        <a:lstStyle/>
        <a:p>
          <a:endParaRPr lang="es-ES"/>
        </a:p>
      </dgm:t>
    </dgm:pt>
    <dgm:pt modelId="{87AB61DC-1589-4BDC-8CC9-BF1A12ADD9D6}" type="pres">
      <dgm:prSet presAssocID="{5969FD8E-263B-4570-9B52-14842832ADA6}" presName="vertTwo" presStyleCnt="0"/>
      <dgm:spPr/>
      <dgm:t>
        <a:bodyPr/>
        <a:lstStyle/>
        <a:p>
          <a:endParaRPr lang="es-ES"/>
        </a:p>
      </dgm:t>
    </dgm:pt>
    <dgm:pt modelId="{9331280F-6A92-438B-A3A3-15E93DDFD671}" type="pres">
      <dgm:prSet presAssocID="{5969FD8E-263B-4570-9B52-14842832ADA6}" presName="txTwo" presStyleLbl="node2" presStyleIdx="2" presStyleCnt="5">
        <dgm:presLayoutVars>
          <dgm:chPref val="3"/>
        </dgm:presLayoutVars>
      </dgm:prSet>
      <dgm:spPr/>
      <dgm:t>
        <a:bodyPr/>
        <a:lstStyle/>
        <a:p>
          <a:endParaRPr lang="es-ES"/>
        </a:p>
      </dgm:t>
    </dgm:pt>
    <dgm:pt modelId="{E59132FC-0730-473F-BC6D-E41C444FCE17}" type="pres">
      <dgm:prSet presAssocID="{5969FD8E-263B-4570-9B52-14842832ADA6}" presName="parTransTwo" presStyleCnt="0"/>
      <dgm:spPr/>
      <dgm:t>
        <a:bodyPr/>
        <a:lstStyle/>
        <a:p>
          <a:endParaRPr lang="es-ES"/>
        </a:p>
      </dgm:t>
    </dgm:pt>
    <dgm:pt modelId="{1E17AEFF-08AF-4FD8-A916-104A74AFE7A5}" type="pres">
      <dgm:prSet presAssocID="{5969FD8E-263B-4570-9B52-14842832ADA6}" presName="horzTwo" presStyleCnt="0"/>
      <dgm:spPr/>
      <dgm:t>
        <a:bodyPr/>
        <a:lstStyle/>
        <a:p>
          <a:endParaRPr lang="es-ES"/>
        </a:p>
      </dgm:t>
    </dgm:pt>
    <dgm:pt modelId="{430AEB15-AABA-4E12-A226-22722F4FF78B}" type="pres">
      <dgm:prSet presAssocID="{876AD61D-5E52-40B7-9021-A90ACC7C109E}" presName="vertThree" presStyleCnt="0"/>
      <dgm:spPr/>
      <dgm:t>
        <a:bodyPr/>
        <a:lstStyle/>
        <a:p>
          <a:endParaRPr lang="es-ES"/>
        </a:p>
      </dgm:t>
    </dgm:pt>
    <dgm:pt modelId="{06D42998-EE96-4321-8B58-6FDE53E77E4A}" type="pres">
      <dgm:prSet presAssocID="{876AD61D-5E52-40B7-9021-A90ACC7C109E}" presName="txThree" presStyleLbl="node3" presStyleIdx="2" presStyleCnt="5">
        <dgm:presLayoutVars>
          <dgm:chPref val="3"/>
        </dgm:presLayoutVars>
      </dgm:prSet>
      <dgm:spPr/>
      <dgm:t>
        <a:bodyPr/>
        <a:lstStyle/>
        <a:p>
          <a:endParaRPr lang="es-ES"/>
        </a:p>
      </dgm:t>
    </dgm:pt>
    <dgm:pt modelId="{6D89457D-C587-422E-AE96-9B719CE11A63}" type="pres">
      <dgm:prSet presAssocID="{876AD61D-5E52-40B7-9021-A90ACC7C109E}" presName="horzThree" presStyleCnt="0"/>
      <dgm:spPr/>
      <dgm:t>
        <a:bodyPr/>
        <a:lstStyle/>
        <a:p>
          <a:endParaRPr lang="es-ES"/>
        </a:p>
      </dgm:t>
    </dgm:pt>
    <dgm:pt modelId="{81088182-655D-45F6-8769-D3032CA6D3D4}" type="pres">
      <dgm:prSet presAssocID="{2A60F3E6-4FCD-4BEC-840C-0BCEB5BACADF}" presName="sibSpaceOne" presStyleCnt="0"/>
      <dgm:spPr/>
      <dgm:t>
        <a:bodyPr/>
        <a:lstStyle/>
        <a:p>
          <a:endParaRPr lang="es-ES"/>
        </a:p>
      </dgm:t>
    </dgm:pt>
    <dgm:pt modelId="{98F395ED-A3D4-4903-A23E-EDD125AAABB5}" type="pres">
      <dgm:prSet presAssocID="{84668C46-D2ED-41B2-8CE7-4EFEA2380A4C}" presName="vertOne" presStyleCnt="0"/>
      <dgm:spPr/>
      <dgm:t>
        <a:bodyPr/>
        <a:lstStyle/>
        <a:p>
          <a:endParaRPr lang="es-ES"/>
        </a:p>
      </dgm:t>
    </dgm:pt>
    <dgm:pt modelId="{87A868AE-F36B-4551-A376-5EFABE0DB4ED}" type="pres">
      <dgm:prSet presAssocID="{84668C46-D2ED-41B2-8CE7-4EFEA2380A4C}" presName="txOne" presStyleLbl="node0" presStyleIdx="3" presStyleCnt="5" custScaleY="41079">
        <dgm:presLayoutVars>
          <dgm:chPref val="3"/>
        </dgm:presLayoutVars>
      </dgm:prSet>
      <dgm:spPr/>
      <dgm:t>
        <a:bodyPr/>
        <a:lstStyle/>
        <a:p>
          <a:endParaRPr lang="es-ES"/>
        </a:p>
      </dgm:t>
    </dgm:pt>
    <dgm:pt modelId="{35096289-7E7D-46C3-8C4A-4091DF9149FB}" type="pres">
      <dgm:prSet presAssocID="{84668C46-D2ED-41B2-8CE7-4EFEA2380A4C}" presName="parTransOne" presStyleCnt="0"/>
      <dgm:spPr/>
      <dgm:t>
        <a:bodyPr/>
        <a:lstStyle/>
        <a:p>
          <a:endParaRPr lang="es-ES"/>
        </a:p>
      </dgm:t>
    </dgm:pt>
    <dgm:pt modelId="{A484383C-94C7-44DA-A028-D2FC8B335E56}" type="pres">
      <dgm:prSet presAssocID="{84668C46-D2ED-41B2-8CE7-4EFEA2380A4C}" presName="horzOne" presStyleCnt="0"/>
      <dgm:spPr/>
      <dgm:t>
        <a:bodyPr/>
        <a:lstStyle/>
        <a:p>
          <a:endParaRPr lang="es-ES"/>
        </a:p>
      </dgm:t>
    </dgm:pt>
    <dgm:pt modelId="{EE7C8A2F-4D18-464E-89EA-92B67612EE30}" type="pres">
      <dgm:prSet presAssocID="{50438E12-E6AA-4140-8F80-DEB2A61804FD}" presName="vertTwo" presStyleCnt="0"/>
      <dgm:spPr/>
      <dgm:t>
        <a:bodyPr/>
        <a:lstStyle/>
        <a:p>
          <a:endParaRPr lang="es-ES"/>
        </a:p>
      </dgm:t>
    </dgm:pt>
    <dgm:pt modelId="{0EEB92D0-7E90-4F64-BB80-1BE3E3B38CEC}" type="pres">
      <dgm:prSet presAssocID="{50438E12-E6AA-4140-8F80-DEB2A61804FD}" presName="txTwo" presStyleLbl="node2" presStyleIdx="3" presStyleCnt="5">
        <dgm:presLayoutVars>
          <dgm:chPref val="3"/>
        </dgm:presLayoutVars>
      </dgm:prSet>
      <dgm:spPr/>
      <dgm:t>
        <a:bodyPr/>
        <a:lstStyle/>
        <a:p>
          <a:endParaRPr lang="es-ES"/>
        </a:p>
      </dgm:t>
    </dgm:pt>
    <dgm:pt modelId="{6B4A4F68-13B5-4E70-AE9A-04749BE2AC9D}" type="pres">
      <dgm:prSet presAssocID="{50438E12-E6AA-4140-8F80-DEB2A61804FD}" presName="parTransTwo" presStyleCnt="0"/>
      <dgm:spPr/>
      <dgm:t>
        <a:bodyPr/>
        <a:lstStyle/>
        <a:p>
          <a:endParaRPr lang="es-ES"/>
        </a:p>
      </dgm:t>
    </dgm:pt>
    <dgm:pt modelId="{E02BDD43-0EC5-4D90-80BB-4A469A6B3EB9}" type="pres">
      <dgm:prSet presAssocID="{50438E12-E6AA-4140-8F80-DEB2A61804FD}" presName="horzTwo" presStyleCnt="0"/>
      <dgm:spPr/>
      <dgm:t>
        <a:bodyPr/>
        <a:lstStyle/>
        <a:p>
          <a:endParaRPr lang="es-ES"/>
        </a:p>
      </dgm:t>
    </dgm:pt>
    <dgm:pt modelId="{F90CB19C-4242-4588-AAFB-877AF4EEC7E5}" type="pres">
      <dgm:prSet presAssocID="{9E170444-C2B3-48BD-B773-B4E97DF4A3B1}" presName="vertThree" presStyleCnt="0"/>
      <dgm:spPr/>
      <dgm:t>
        <a:bodyPr/>
        <a:lstStyle/>
        <a:p>
          <a:endParaRPr lang="es-ES"/>
        </a:p>
      </dgm:t>
    </dgm:pt>
    <dgm:pt modelId="{0D0FFEA0-D240-4A77-9F90-85BEAC1E7F06}" type="pres">
      <dgm:prSet presAssocID="{9E170444-C2B3-48BD-B773-B4E97DF4A3B1}" presName="txThree" presStyleLbl="node3" presStyleIdx="3" presStyleCnt="5" custScaleX="119604">
        <dgm:presLayoutVars>
          <dgm:chPref val="3"/>
        </dgm:presLayoutVars>
      </dgm:prSet>
      <dgm:spPr/>
      <dgm:t>
        <a:bodyPr/>
        <a:lstStyle/>
        <a:p>
          <a:endParaRPr lang="es-ES"/>
        </a:p>
      </dgm:t>
    </dgm:pt>
    <dgm:pt modelId="{67F24FA5-6437-488C-8899-F06F625261DE}" type="pres">
      <dgm:prSet presAssocID="{9E170444-C2B3-48BD-B773-B4E97DF4A3B1}" presName="horzThree" presStyleCnt="0"/>
      <dgm:spPr/>
      <dgm:t>
        <a:bodyPr/>
        <a:lstStyle/>
        <a:p>
          <a:endParaRPr lang="es-ES"/>
        </a:p>
      </dgm:t>
    </dgm:pt>
    <dgm:pt modelId="{EAC008DB-ED65-462E-8938-BDE9FE25663A}" type="pres">
      <dgm:prSet presAssocID="{C3C2D7B0-0BF4-4AA0-A763-94A6DFB966E8}" presName="sibSpaceOne" presStyleCnt="0"/>
      <dgm:spPr/>
      <dgm:t>
        <a:bodyPr/>
        <a:lstStyle/>
        <a:p>
          <a:endParaRPr lang="es-ES"/>
        </a:p>
      </dgm:t>
    </dgm:pt>
    <dgm:pt modelId="{A896AF62-225D-4E34-9FA8-9772488B5A4C}" type="pres">
      <dgm:prSet presAssocID="{B097034C-6BF9-4759-9C40-468B2A8458AD}" presName="vertOne" presStyleCnt="0"/>
      <dgm:spPr/>
      <dgm:t>
        <a:bodyPr/>
        <a:lstStyle/>
        <a:p>
          <a:endParaRPr lang="es-ES"/>
        </a:p>
      </dgm:t>
    </dgm:pt>
    <dgm:pt modelId="{9D14E872-CC42-4E11-98CB-FBB63EDCB63F}" type="pres">
      <dgm:prSet presAssocID="{B097034C-6BF9-4759-9C40-468B2A8458AD}" presName="txOne" presStyleLbl="node0" presStyleIdx="4" presStyleCnt="5" custScaleY="41079">
        <dgm:presLayoutVars>
          <dgm:chPref val="3"/>
        </dgm:presLayoutVars>
      </dgm:prSet>
      <dgm:spPr/>
      <dgm:t>
        <a:bodyPr/>
        <a:lstStyle/>
        <a:p>
          <a:endParaRPr lang="es-ES"/>
        </a:p>
      </dgm:t>
    </dgm:pt>
    <dgm:pt modelId="{ED4DD8D1-DCB4-494F-97EC-EB7BB52F77CE}" type="pres">
      <dgm:prSet presAssocID="{B097034C-6BF9-4759-9C40-468B2A8458AD}" presName="parTransOne" presStyleCnt="0"/>
      <dgm:spPr/>
      <dgm:t>
        <a:bodyPr/>
        <a:lstStyle/>
        <a:p>
          <a:endParaRPr lang="es-ES"/>
        </a:p>
      </dgm:t>
    </dgm:pt>
    <dgm:pt modelId="{0F3735C4-E5DC-4E31-AFC6-EC9669CA1BAC}" type="pres">
      <dgm:prSet presAssocID="{B097034C-6BF9-4759-9C40-468B2A8458AD}" presName="horzOne" presStyleCnt="0"/>
      <dgm:spPr/>
      <dgm:t>
        <a:bodyPr/>
        <a:lstStyle/>
        <a:p>
          <a:endParaRPr lang="es-ES"/>
        </a:p>
      </dgm:t>
    </dgm:pt>
    <dgm:pt modelId="{EDC500E2-D459-4405-A0A4-DE609AFBB22E}" type="pres">
      <dgm:prSet presAssocID="{370CE52F-463F-41F2-BC06-14DC13A3DFD1}" presName="vertTwo" presStyleCnt="0"/>
      <dgm:spPr/>
      <dgm:t>
        <a:bodyPr/>
        <a:lstStyle/>
        <a:p>
          <a:endParaRPr lang="es-ES"/>
        </a:p>
      </dgm:t>
    </dgm:pt>
    <dgm:pt modelId="{F25FC598-4CCC-4507-87AA-8C369D6ACE8E}" type="pres">
      <dgm:prSet presAssocID="{370CE52F-463F-41F2-BC06-14DC13A3DFD1}" presName="txTwo" presStyleLbl="node2" presStyleIdx="4" presStyleCnt="5">
        <dgm:presLayoutVars>
          <dgm:chPref val="3"/>
        </dgm:presLayoutVars>
      </dgm:prSet>
      <dgm:spPr/>
      <dgm:t>
        <a:bodyPr/>
        <a:lstStyle/>
        <a:p>
          <a:endParaRPr lang="es-ES"/>
        </a:p>
      </dgm:t>
    </dgm:pt>
    <dgm:pt modelId="{6D9D22F8-566B-425D-A649-B9F2893319C8}" type="pres">
      <dgm:prSet presAssocID="{370CE52F-463F-41F2-BC06-14DC13A3DFD1}" presName="parTransTwo" presStyleCnt="0"/>
      <dgm:spPr/>
      <dgm:t>
        <a:bodyPr/>
        <a:lstStyle/>
        <a:p>
          <a:endParaRPr lang="es-ES"/>
        </a:p>
      </dgm:t>
    </dgm:pt>
    <dgm:pt modelId="{0A67A08E-BE60-4EB1-9322-9BC4236C2B24}" type="pres">
      <dgm:prSet presAssocID="{370CE52F-463F-41F2-BC06-14DC13A3DFD1}" presName="horzTwo" presStyleCnt="0"/>
      <dgm:spPr/>
      <dgm:t>
        <a:bodyPr/>
        <a:lstStyle/>
        <a:p>
          <a:endParaRPr lang="es-ES"/>
        </a:p>
      </dgm:t>
    </dgm:pt>
    <dgm:pt modelId="{9324C7AB-1165-41CF-A7FF-A938EE8E27CE}" type="pres">
      <dgm:prSet presAssocID="{39A15909-D906-4495-B6B5-413B2ACEFCA8}" presName="vertThree" presStyleCnt="0"/>
      <dgm:spPr/>
      <dgm:t>
        <a:bodyPr/>
        <a:lstStyle/>
        <a:p>
          <a:endParaRPr lang="es-ES"/>
        </a:p>
      </dgm:t>
    </dgm:pt>
    <dgm:pt modelId="{213C110A-6270-4A81-B800-DE96D60B98F4}" type="pres">
      <dgm:prSet presAssocID="{39A15909-D906-4495-B6B5-413B2ACEFCA8}" presName="txThree" presStyleLbl="node3" presStyleIdx="4" presStyleCnt="5" custScaleX="108211">
        <dgm:presLayoutVars>
          <dgm:chPref val="3"/>
        </dgm:presLayoutVars>
      </dgm:prSet>
      <dgm:spPr/>
      <dgm:t>
        <a:bodyPr/>
        <a:lstStyle/>
        <a:p>
          <a:endParaRPr lang="es-ES"/>
        </a:p>
      </dgm:t>
    </dgm:pt>
    <dgm:pt modelId="{0729222E-56EB-4E5D-A871-73F668DCFAEC}" type="pres">
      <dgm:prSet presAssocID="{39A15909-D906-4495-B6B5-413B2ACEFCA8}" presName="horzThree" presStyleCnt="0"/>
      <dgm:spPr/>
      <dgm:t>
        <a:bodyPr/>
        <a:lstStyle/>
        <a:p>
          <a:endParaRPr lang="es-ES"/>
        </a:p>
      </dgm:t>
    </dgm:pt>
  </dgm:ptLst>
  <dgm:cxnLst>
    <dgm:cxn modelId="{8A3C9209-8719-42C8-AA5A-8685400B274D}" type="presOf" srcId="{5969FD8E-263B-4570-9B52-14842832ADA6}" destId="{9331280F-6A92-438B-A3A3-15E93DDFD671}" srcOrd="0" destOrd="0" presId="urn:microsoft.com/office/officeart/2005/8/layout/hierarchy4"/>
    <dgm:cxn modelId="{5C3A6F5B-5D9C-4EE9-B53A-6828DD762DEE}" srcId="{3C790905-B919-41F8-8797-E70195191ECA}" destId="{B097034C-6BF9-4759-9C40-468B2A8458AD}" srcOrd="4" destOrd="0" parTransId="{B948BC3A-5ADA-4B4F-A1A4-5116F5DF407A}" sibTransId="{9F2CA754-9E2F-49AE-9EBB-0BCD5E7F4520}"/>
    <dgm:cxn modelId="{0F0F26A8-9628-4487-86CB-9D576E41B92A}" srcId="{53D1BC6A-112B-43C3-AF13-BAF59B83033E}" destId="{B869DB0E-149D-4316-9EB1-90167D811F42}" srcOrd="0" destOrd="0" parTransId="{934C0B54-C653-425B-AC41-0C556FCFBAFF}" sibTransId="{5E256666-7EEF-42B8-8CDF-789A0EFFEF56}"/>
    <dgm:cxn modelId="{10309177-B75F-4C09-9AE2-90B9C9547211}" type="presOf" srcId="{ABCCE66E-61F3-4AF5-A4D2-B37F27342DF1}" destId="{9D432036-FEBA-4253-ADDB-5F3CA19BE892}" srcOrd="0" destOrd="0" presId="urn:microsoft.com/office/officeart/2005/8/layout/hierarchy4"/>
    <dgm:cxn modelId="{240EF301-A394-4DD1-90E2-0B494BA29473}" type="presOf" srcId="{370CE52F-463F-41F2-BC06-14DC13A3DFD1}" destId="{F25FC598-4CCC-4507-87AA-8C369D6ACE8E}" srcOrd="0" destOrd="0" presId="urn:microsoft.com/office/officeart/2005/8/layout/hierarchy4"/>
    <dgm:cxn modelId="{7B5CC945-1F55-461D-857E-F7DD8F2C1715}" srcId="{84668C46-D2ED-41B2-8CE7-4EFEA2380A4C}" destId="{50438E12-E6AA-4140-8F80-DEB2A61804FD}" srcOrd="0" destOrd="0" parTransId="{213A2B20-F2B7-4C3E-82C9-72C510221D71}" sibTransId="{2F4BC705-3F15-4E35-BB18-90C0DDBAE33B}"/>
    <dgm:cxn modelId="{E8C82866-42CB-48B8-B545-FDCAF5AE667D}" srcId="{50438E12-E6AA-4140-8F80-DEB2A61804FD}" destId="{9E170444-C2B3-48BD-B773-B4E97DF4A3B1}" srcOrd="0" destOrd="0" parTransId="{D4197BD8-0FA1-4D3C-8A91-38D9E644C6C5}" sibTransId="{0F88A45A-6513-415E-ABCF-7F9F9728E572}"/>
    <dgm:cxn modelId="{5BD22FF6-F6F8-4FEB-A892-1173DED57D8B}" type="presOf" srcId="{F60F35BA-E8C2-4614-AF33-233E01AB1852}" destId="{9A1015A2-BBE7-40FD-9229-CD3F1E3BAA77}" srcOrd="0" destOrd="0" presId="urn:microsoft.com/office/officeart/2005/8/layout/hierarchy4"/>
    <dgm:cxn modelId="{93098579-1CAD-4837-86DB-A8CF04D6AF04}" type="presOf" srcId="{876AD61D-5E52-40B7-9021-A90ACC7C109E}" destId="{06D42998-EE96-4321-8B58-6FDE53E77E4A}" srcOrd="0" destOrd="0" presId="urn:microsoft.com/office/officeart/2005/8/layout/hierarchy4"/>
    <dgm:cxn modelId="{ABBBA977-AD1D-4311-9B44-7D34B44E6FC2}" type="presOf" srcId="{B097034C-6BF9-4759-9C40-468B2A8458AD}" destId="{9D14E872-CC42-4E11-98CB-FBB63EDCB63F}" srcOrd="0" destOrd="0" presId="urn:microsoft.com/office/officeart/2005/8/layout/hierarchy4"/>
    <dgm:cxn modelId="{AABC59F4-65B7-464D-901D-9F2003334B53}" srcId="{3C790905-B919-41F8-8797-E70195191ECA}" destId="{DCF10145-5439-46D0-9FA9-822522385194}" srcOrd="2" destOrd="0" parTransId="{3FEA3C58-0215-41A3-B334-83BC9255C91A}" sibTransId="{2A60F3E6-4FCD-4BEC-840C-0BCEB5BACADF}"/>
    <dgm:cxn modelId="{D97D9CDF-FD85-4BD5-A027-E159043DE1E4}" type="presOf" srcId="{53D1BC6A-112B-43C3-AF13-BAF59B83033E}" destId="{C3587393-88CF-4E86-8AD8-6E51B030096E}" srcOrd="0" destOrd="0" presId="urn:microsoft.com/office/officeart/2005/8/layout/hierarchy4"/>
    <dgm:cxn modelId="{90EAA5FC-A0AB-49D1-B528-40901F587A7E}" srcId="{F1B75CB0-FCB6-4939-AFDB-0E0EC25D8F86}" destId="{14D732AD-C6D9-48A4-8E41-E2EEEB68B3F0}" srcOrd="0" destOrd="0" parTransId="{7F2983A9-F31A-4CB1-A892-B0D83DF5C4B7}" sibTransId="{455CF4F0-F5EE-4C3F-B300-55A3ABDDFD69}"/>
    <dgm:cxn modelId="{CC719DAF-2783-4F96-BCF4-1F8B3DC85899}" srcId="{F60F35BA-E8C2-4614-AF33-233E01AB1852}" destId="{53D1BC6A-112B-43C3-AF13-BAF59B83033E}" srcOrd="0" destOrd="0" parTransId="{5DA9036E-D132-490A-A532-808685ABC6C7}" sibTransId="{C05CBEA0-54B8-446E-ABFE-3F4472811D73}"/>
    <dgm:cxn modelId="{1EF51D69-B7E2-4D09-A638-5CB5D31B39CE}" srcId="{370CE52F-463F-41F2-BC06-14DC13A3DFD1}" destId="{39A15909-D906-4495-B6B5-413B2ACEFCA8}" srcOrd="0" destOrd="0" parTransId="{09CBAD11-CB97-46A1-BBFF-4BEDF098E657}" sibTransId="{C4430782-E20D-4356-9437-492A0772A534}"/>
    <dgm:cxn modelId="{C5FF4BE0-54C0-46B0-AC0C-E06AFE6F5C05}" srcId="{14D732AD-C6D9-48A4-8E41-E2EEEB68B3F0}" destId="{ABCCE66E-61F3-4AF5-A4D2-B37F27342DF1}" srcOrd="0" destOrd="0" parTransId="{371281F4-B05F-47E2-8F90-A7772B30D460}" sibTransId="{DB3F68C6-EBF4-411F-92B0-52F0146978EF}"/>
    <dgm:cxn modelId="{C390D809-D69D-42A8-BE13-2345671CF167}" type="presOf" srcId="{14D732AD-C6D9-48A4-8E41-E2EEEB68B3F0}" destId="{4AEE9DA7-1DD3-4015-8A64-EDDC1DC414ED}" srcOrd="0" destOrd="0" presId="urn:microsoft.com/office/officeart/2005/8/layout/hierarchy4"/>
    <dgm:cxn modelId="{9B762684-7653-4BD7-8DEA-268C76479D8C}" type="presOf" srcId="{3C790905-B919-41F8-8797-E70195191ECA}" destId="{6FE958E5-9AEB-454D-94F8-B3AF9A18E906}" srcOrd="0" destOrd="0" presId="urn:microsoft.com/office/officeart/2005/8/layout/hierarchy4"/>
    <dgm:cxn modelId="{66AF3D6A-FF23-4788-8964-EBF89BDD8822}" type="presOf" srcId="{84668C46-D2ED-41B2-8CE7-4EFEA2380A4C}" destId="{87A868AE-F36B-4551-A376-5EFABE0DB4ED}" srcOrd="0" destOrd="0" presId="urn:microsoft.com/office/officeart/2005/8/layout/hierarchy4"/>
    <dgm:cxn modelId="{AEAFE21F-8D29-4709-9681-5C31CA8E1916}" type="presOf" srcId="{B869DB0E-149D-4316-9EB1-90167D811F42}" destId="{D4E20421-4857-4104-A094-66CA9065E5AC}" srcOrd="0" destOrd="0" presId="urn:microsoft.com/office/officeart/2005/8/layout/hierarchy4"/>
    <dgm:cxn modelId="{31760B15-D660-4430-835A-EE1D97F21782}" type="presOf" srcId="{39A15909-D906-4495-B6B5-413B2ACEFCA8}" destId="{213C110A-6270-4A81-B800-DE96D60B98F4}" srcOrd="0" destOrd="0" presId="urn:microsoft.com/office/officeart/2005/8/layout/hierarchy4"/>
    <dgm:cxn modelId="{CCCB8DE4-DDF7-4FA3-8E0D-97CA714FC368}" srcId="{3C790905-B919-41F8-8797-E70195191ECA}" destId="{84668C46-D2ED-41B2-8CE7-4EFEA2380A4C}" srcOrd="3" destOrd="0" parTransId="{145ADB22-17C7-4181-8DE6-0775C7E435B8}" sibTransId="{C3C2D7B0-0BF4-4AA0-A763-94A6DFB966E8}"/>
    <dgm:cxn modelId="{405228D3-820E-40E2-A498-E241DEDB7F83}" srcId="{5969FD8E-263B-4570-9B52-14842832ADA6}" destId="{876AD61D-5E52-40B7-9021-A90ACC7C109E}" srcOrd="0" destOrd="0" parTransId="{E30AD836-3C40-4E6A-98BC-D76452F5CA4C}" sibTransId="{470CD525-0140-4942-95F7-03EC232F08EB}"/>
    <dgm:cxn modelId="{F0C4109F-E6A5-4895-B08D-653CF6DD7C42}" srcId="{3C790905-B919-41F8-8797-E70195191ECA}" destId="{F60F35BA-E8C2-4614-AF33-233E01AB1852}" srcOrd="1" destOrd="0" parTransId="{BBA1EDB7-DCCF-4718-AD6D-DA0685AD2FA0}" sibTransId="{305E89C7-1F26-4CF7-AF50-BC854E360EB1}"/>
    <dgm:cxn modelId="{89D5EBA8-578F-4DDD-B6B9-082060801D15}" srcId="{B097034C-6BF9-4759-9C40-468B2A8458AD}" destId="{370CE52F-463F-41F2-BC06-14DC13A3DFD1}" srcOrd="0" destOrd="0" parTransId="{4C8BFF78-FFBB-46CD-9D86-F7FB0C08F48B}" sibTransId="{80906058-0C50-472B-8717-B21067685F84}"/>
    <dgm:cxn modelId="{4A4101C4-B56A-424C-85E8-E42A158C30D4}" type="presOf" srcId="{F1B75CB0-FCB6-4939-AFDB-0E0EC25D8F86}" destId="{F36C8A56-4950-4444-A2E1-88491EF73DCF}" srcOrd="0" destOrd="0" presId="urn:microsoft.com/office/officeart/2005/8/layout/hierarchy4"/>
    <dgm:cxn modelId="{49127FDA-2A07-4E7F-A8E8-816E64D4E8C1}" srcId="{3C790905-B919-41F8-8797-E70195191ECA}" destId="{F1B75CB0-FCB6-4939-AFDB-0E0EC25D8F86}" srcOrd="0" destOrd="0" parTransId="{18C00119-ABFC-41D4-8281-781B6A5FE338}" sibTransId="{4556DC83-43A6-4496-A43A-C899E9D438BC}"/>
    <dgm:cxn modelId="{02493511-1DAE-4B9B-AA58-36F0C88C8FEF}" type="presOf" srcId="{9E170444-C2B3-48BD-B773-B4E97DF4A3B1}" destId="{0D0FFEA0-D240-4A77-9F90-85BEAC1E7F06}" srcOrd="0" destOrd="0" presId="urn:microsoft.com/office/officeart/2005/8/layout/hierarchy4"/>
    <dgm:cxn modelId="{6BC7BC7C-2A09-4A6D-BED2-D9E5011E0A16}" type="presOf" srcId="{50438E12-E6AA-4140-8F80-DEB2A61804FD}" destId="{0EEB92D0-7E90-4F64-BB80-1BE3E3B38CEC}" srcOrd="0" destOrd="0" presId="urn:microsoft.com/office/officeart/2005/8/layout/hierarchy4"/>
    <dgm:cxn modelId="{9680EFED-B2EF-431E-A12E-16C146A0CF2B}" type="presOf" srcId="{DCF10145-5439-46D0-9FA9-822522385194}" destId="{92DB147F-2B51-49EF-8D7A-9096D47C5B31}" srcOrd="0" destOrd="0" presId="urn:microsoft.com/office/officeart/2005/8/layout/hierarchy4"/>
    <dgm:cxn modelId="{2277ED92-BAA0-4B75-BEF3-A53E855F5BF1}" srcId="{DCF10145-5439-46D0-9FA9-822522385194}" destId="{5969FD8E-263B-4570-9B52-14842832ADA6}" srcOrd="0" destOrd="0" parTransId="{D8D1FCF7-D3F8-4135-8973-C7A96F0923D2}" sibTransId="{85902C12-DBF9-44B4-A6DC-172B1B28703F}"/>
    <dgm:cxn modelId="{B4DD0BE9-3A7A-4387-B30D-FD6959DEA0B7}" type="presParOf" srcId="{6FE958E5-9AEB-454D-94F8-B3AF9A18E906}" destId="{BABD96EC-158D-43B3-B196-A8BBC4F4A5AC}" srcOrd="0" destOrd="0" presId="urn:microsoft.com/office/officeart/2005/8/layout/hierarchy4"/>
    <dgm:cxn modelId="{B097F3EC-8625-49D1-9AA4-39C7E869F996}" type="presParOf" srcId="{BABD96EC-158D-43B3-B196-A8BBC4F4A5AC}" destId="{F36C8A56-4950-4444-A2E1-88491EF73DCF}" srcOrd="0" destOrd="0" presId="urn:microsoft.com/office/officeart/2005/8/layout/hierarchy4"/>
    <dgm:cxn modelId="{9BD66621-8E22-4F3F-85BA-0D5C81397668}" type="presParOf" srcId="{BABD96EC-158D-43B3-B196-A8BBC4F4A5AC}" destId="{F75D21AC-4F9C-483E-8F4D-0B0E37A5C608}" srcOrd="1" destOrd="0" presId="urn:microsoft.com/office/officeart/2005/8/layout/hierarchy4"/>
    <dgm:cxn modelId="{15F0A2A8-AA8B-44E5-8B92-2A5D710C8F01}" type="presParOf" srcId="{BABD96EC-158D-43B3-B196-A8BBC4F4A5AC}" destId="{0E885C2F-FACD-445D-9C92-1F5F1962C788}" srcOrd="2" destOrd="0" presId="urn:microsoft.com/office/officeart/2005/8/layout/hierarchy4"/>
    <dgm:cxn modelId="{78C64258-B3B2-4FD9-B4A0-AA5B532A5DF1}" type="presParOf" srcId="{0E885C2F-FACD-445D-9C92-1F5F1962C788}" destId="{2B6CEAB2-1840-433F-9782-8C80063C581E}" srcOrd="0" destOrd="0" presId="urn:microsoft.com/office/officeart/2005/8/layout/hierarchy4"/>
    <dgm:cxn modelId="{503FEF4E-73C0-4301-BFBC-9E3523222802}" type="presParOf" srcId="{2B6CEAB2-1840-433F-9782-8C80063C581E}" destId="{4AEE9DA7-1DD3-4015-8A64-EDDC1DC414ED}" srcOrd="0" destOrd="0" presId="urn:microsoft.com/office/officeart/2005/8/layout/hierarchy4"/>
    <dgm:cxn modelId="{6D7734F3-77C9-44D3-9BB0-847C5DD9DC6C}" type="presParOf" srcId="{2B6CEAB2-1840-433F-9782-8C80063C581E}" destId="{F9245F9B-303A-42EE-904D-E29F1EDF5EBD}" srcOrd="1" destOrd="0" presId="urn:microsoft.com/office/officeart/2005/8/layout/hierarchy4"/>
    <dgm:cxn modelId="{7713E894-F9E3-4595-90B4-824C819678D8}" type="presParOf" srcId="{2B6CEAB2-1840-433F-9782-8C80063C581E}" destId="{C88F8E62-2931-4A2C-83A5-44B3766360BE}" srcOrd="2" destOrd="0" presId="urn:microsoft.com/office/officeart/2005/8/layout/hierarchy4"/>
    <dgm:cxn modelId="{E9DF421F-7D39-4E99-9FAB-453289544F79}" type="presParOf" srcId="{C88F8E62-2931-4A2C-83A5-44B3766360BE}" destId="{BDB6DF95-ADB5-4AAB-9AF6-C3656D4DAB43}" srcOrd="0" destOrd="0" presId="urn:microsoft.com/office/officeart/2005/8/layout/hierarchy4"/>
    <dgm:cxn modelId="{FEAEF598-545C-4335-827B-C7007378D32B}" type="presParOf" srcId="{BDB6DF95-ADB5-4AAB-9AF6-C3656D4DAB43}" destId="{9D432036-FEBA-4253-ADDB-5F3CA19BE892}" srcOrd="0" destOrd="0" presId="urn:microsoft.com/office/officeart/2005/8/layout/hierarchy4"/>
    <dgm:cxn modelId="{076C6A0A-F7BA-4F71-8A63-DDDE66855BFE}" type="presParOf" srcId="{BDB6DF95-ADB5-4AAB-9AF6-C3656D4DAB43}" destId="{5CE367BA-75DA-4B9D-BBF7-8A2C4995AD6F}" srcOrd="1" destOrd="0" presId="urn:microsoft.com/office/officeart/2005/8/layout/hierarchy4"/>
    <dgm:cxn modelId="{74722EE6-49F5-47E5-B344-1D7C438810F1}" type="presParOf" srcId="{6FE958E5-9AEB-454D-94F8-B3AF9A18E906}" destId="{21446E44-07AD-4983-BAB2-1F8219196F9D}" srcOrd="1" destOrd="0" presId="urn:microsoft.com/office/officeart/2005/8/layout/hierarchy4"/>
    <dgm:cxn modelId="{4FC99836-98C8-47DD-9380-20BE2072EB6F}" type="presParOf" srcId="{6FE958E5-9AEB-454D-94F8-B3AF9A18E906}" destId="{6FD1DB98-C3AF-42C2-9534-CD52543B2D78}" srcOrd="2" destOrd="0" presId="urn:microsoft.com/office/officeart/2005/8/layout/hierarchy4"/>
    <dgm:cxn modelId="{320D5B63-009E-416B-8BB5-4DA8F463C1E2}" type="presParOf" srcId="{6FD1DB98-C3AF-42C2-9534-CD52543B2D78}" destId="{9A1015A2-BBE7-40FD-9229-CD3F1E3BAA77}" srcOrd="0" destOrd="0" presId="urn:microsoft.com/office/officeart/2005/8/layout/hierarchy4"/>
    <dgm:cxn modelId="{EB796A10-E20D-4A43-A5FB-993285C751CE}" type="presParOf" srcId="{6FD1DB98-C3AF-42C2-9534-CD52543B2D78}" destId="{FAFDD178-F35C-4D33-AED3-53DAD14B4293}" srcOrd="1" destOrd="0" presId="urn:microsoft.com/office/officeart/2005/8/layout/hierarchy4"/>
    <dgm:cxn modelId="{60F8B7C3-639F-49CC-B151-9B61147210C1}" type="presParOf" srcId="{6FD1DB98-C3AF-42C2-9534-CD52543B2D78}" destId="{14F830DB-74ED-4031-A462-65F11C0551D1}" srcOrd="2" destOrd="0" presId="urn:microsoft.com/office/officeart/2005/8/layout/hierarchy4"/>
    <dgm:cxn modelId="{EB42FAB5-1659-4B9D-BB75-3D2378304B63}" type="presParOf" srcId="{14F830DB-74ED-4031-A462-65F11C0551D1}" destId="{1A8959EA-807E-47A0-90A8-9768F740E039}" srcOrd="0" destOrd="0" presId="urn:microsoft.com/office/officeart/2005/8/layout/hierarchy4"/>
    <dgm:cxn modelId="{11A6A3F9-D496-40EC-A052-FC3879FDCB70}" type="presParOf" srcId="{1A8959EA-807E-47A0-90A8-9768F740E039}" destId="{C3587393-88CF-4E86-8AD8-6E51B030096E}" srcOrd="0" destOrd="0" presId="urn:microsoft.com/office/officeart/2005/8/layout/hierarchy4"/>
    <dgm:cxn modelId="{75DDB4F6-72A7-4BE3-903E-7F50223A125D}" type="presParOf" srcId="{1A8959EA-807E-47A0-90A8-9768F740E039}" destId="{5A21AF5C-FAE5-4FEE-9C29-2B27223C168F}" srcOrd="1" destOrd="0" presId="urn:microsoft.com/office/officeart/2005/8/layout/hierarchy4"/>
    <dgm:cxn modelId="{B6D88DFC-6A5D-42AF-9C62-DB34CED6CD3D}" type="presParOf" srcId="{1A8959EA-807E-47A0-90A8-9768F740E039}" destId="{48311838-911D-44B7-9BDC-6B1745449619}" srcOrd="2" destOrd="0" presId="urn:microsoft.com/office/officeart/2005/8/layout/hierarchy4"/>
    <dgm:cxn modelId="{72ECDEF7-B82D-4B25-AD29-C8F4C7570A1D}" type="presParOf" srcId="{48311838-911D-44B7-9BDC-6B1745449619}" destId="{927BF18E-AFAC-45FA-A149-3484B1ED7F52}" srcOrd="0" destOrd="0" presId="urn:microsoft.com/office/officeart/2005/8/layout/hierarchy4"/>
    <dgm:cxn modelId="{550BD549-68B5-49E0-8711-8E53E47BA96C}" type="presParOf" srcId="{927BF18E-AFAC-45FA-A149-3484B1ED7F52}" destId="{D4E20421-4857-4104-A094-66CA9065E5AC}" srcOrd="0" destOrd="0" presId="urn:microsoft.com/office/officeart/2005/8/layout/hierarchy4"/>
    <dgm:cxn modelId="{565066F4-E994-4B37-923C-B64B4814A57C}" type="presParOf" srcId="{927BF18E-AFAC-45FA-A149-3484B1ED7F52}" destId="{468A5D18-71A6-4D13-BE36-EF54F9937839}" srcOrd="1" destOrd="0" presId="urn:microsoft.com/office/officeart/2005/8/layout/hierarchy4"/>
    <dgm:cxn modelId="{487C9CD7-AB9F-4BEE-85B4-DF779AB6036A}" type="presParOf" srcId="{6FE958E5-9AEB-454D-94F8-B3AF9A18E906}" destId="{6D3D5914-68C2-4149-AF79-BF5ADC01B3F7}" srcOrd="3" destOrd="0" presId="urn:microsoft.com/office/officeart/2005/8/layout/hierarchy4"/>
    <dgm:cxn modelId="{F3DD703F-E1DA-4627-B467-F7709EBFB8CF}" type="presParOf" srcId="{6FE958E5-9AEB-454D-94F8-B3AF9A18E906}" destId="{57800541-AFFD-4B8F-A817-CE46B6773923}" srcOrd="4" destOrd="0" presId="urn:microsoft.com/office/officeart/2005/8/layout/hierarchy4"/>
    <dgm:cxn modelId="{8540D8E5-B12E-42BA-BA8C-479DFF9C419B}" type="presParOf" srcId="{57800541-AFFD-4B8F-A817-CE46B6773923}" destId="{92DB147F-2B51-49EF-8D7A-9096D47C5B31}" srcOrd="0" destOrd="0" presId="urn:microsoft.com/office/officeart/2005/8/layout/hierarchy4"/>
    <dgm:cxn modelId="{653C12CA-AB9C-4881-A52F-8805B99B7BDE}" type="presParOf" srcId="{57800541-AFFD-4B8F-A817-CE46B6773923}" destId="{86C74D01-107D-4485-B7A7-92135CA09A21}" srcOrd="1" destOrd="0" presId="urn:microsoft.com/office/officeart/2005/8/layout/hierarchy4"/>
    <dgm:cxn modelId="{F8FE3C2C-9E37-442F-9798-AF14AA2E495B}" type="presParOf" srcId="{57800541-AFFD-4B8F-A817-CE46B6773923}" destId="{F9DAA04F-CB29-4737-9318-9304E14C7336}" srcOrd="2" destOrd="0" presId="urn:microsoft.com/office/officeart/2005/8/layout/hierarchy4"/>
    <dgm:cxn modelId="{0709C75A-C0C3-45A0-B950-6533D602D887}" type="presParOf" srcId="{F9DAA04F-CB29-4737-9318-9304E14C7336}" destId="{87AB61DC-1589-4BDC-8CC9-BF1A12ADD9D6}" srcOrd="0" destOrd="0" presId="urn:microsoft.com/office/officeart/2005/8/layout/hierarchy4"/>
    <dgm:cxn modelId="{FC98A4B0-D082-410A-8F69-E56C62988ECE}" type="presParOf" srcId="{87AB61DC-1589-4BDC-8CC9-BF1A12ADD9D6}" destId="{9331280F-6A92-438B-A3A3-15E93DDFD671}" srcOrd="0" destOrd="0" presId="urn:microsoft.com/office/officeart/2005/8/layout/hierarchy4"/>
    <dgm:cxn modelId="{E418F0DD-458D-4393-ADF9-321F060833F6}" type="presParOf" srcId="{87AB61DC-1589-4BDC-8CC9-BF1A12ADD9D6}" destId="{E59132FC-0730-473F-BC6D-E41C444FCE17}" srcOrd="1" destOrd="0" presId="urn:microsoft.com/office/officeart/2005/8/layout/hierarchy4"/>
    <dgm:cxn modelId="{70CC9CCC-C854-4DC2-8309-F7C39774F3CD}" type="presParOf" srcId="{87AB61DC-1589-4BDC-8CC9-BF1A12ADD9D6}" destId="{1E17AEFF-08AF-4FD8-A916-104A74AFE7A5}" srcOrd="2" destOrd="0" presId="urn:microsoft.com/office/officeart/2005/8/layout/hierarchy4"/>
    <dgm:cxn modelId="{42E4D090-7BB3-4530-BB24-40EF09BA0813}" type="presParOf" srcId="{1E17AEFF-08AF-4FD8-A916-104A74AFE7A5}" destId="{430AEB15-AABA-4E12-A226-22722F4FF78B}" srcOrd="0" destOrd="0" presId="urn:microsoft.com/office/officeart/2005/8/layout/hierarchy4"/>
    <dgm:cxn modelId="{1458B36A-3B2B-43BF-AC60-3AA026ED6B04}" type="presParOf" srcId="{430AEB15-AABA-4E12-A226-22722F4FF78B}" destId="{06D42998-EE96-4321-8B58-6FDE53E77E4A}" srcOrd="0" destOrd="0" presId="urn:microsoft.com/office/officeart/2005/8/layout/hierarchy4"/>
    <dgm:cxn modelId="{8EE8FCB9-8077-45CF-9D29-F4F887D8869C}" type="presParOf" srcId="{430AEB15-AABA-4E12-A226-22722F4FF78B}" destId="{6D89457D-C587-422E-AE96-9B719CE11A63}" srcOrd="1" destOrd="0" presId="urn:microsoft.com/office/officeart/2005/8/layout/hierarchy4"/>
    <dgm:cxn modelId="{07B66401-B5A3-4611-8E72-C6E83FCEC2E5}" type="presParOf" srcId="{6FE958E5-9AEB-454D-94F8-B3AF9A18E906}" destId="{81088182-655D-45F6-8769-D3032CA6D3D4}" srcOrd="5" destOrd="0" presId="urn:microsoft.com/office/officeart/2005/8/layout/hierarchy4"/>
    <dgm:cxn modelId="{A0959515-68F6-49C7-A0D9-6DAB6D0EFB1D}" type="presParOf" srcId="{6FE958E5-9AEB-454D-94F8-B3AF9A18E906}" destId="{98F395ED-A3D4-4903-A23E-EDD125AAABB5}" srcOrd="6" destOrd="0" presId="urn:microsoft.com/office/officeart/2005/8/layout/hierarchy4"/>
    <dgm:cxn modelId="{1F2ECA03-7BD7-4192-BC25-414FE6E8896D}" type="presParOf" srcId="{98F395ED-A3D4-4903-A23E-EDD125AAABB5}" destId="{87A868AE-F36B-4551-A376-5EFABE0DB4ED}" srcOrd="0" destOrd="0" presId="urn:microsoft.com/office/officeart/2005/8/layout/hierarchy4"/>
    <dgm:cxn modelId="{0513213E-79E6-4CAB-A42B-DF396DEC310E}" type="presParOf" srcId="{98F395ED-A3D4-4903-A23E-EDD125AAABB5}" destId="{35096289-7E7D-46C3-8C4A-4091DF9149FB}" srcOrd="1" destOrd="0" presId="urn:microsoft.com/office/officeart/2005/8/layout/hierarchy4"/>
    <dgm:cxn modelId="{ADDD21D5-786F-40B3-891F-D39487A2900B}" type="presParOf" srcId="{98F395ED-A3D4-4903-A23E-EDD125AAABB5}" destId="{A484383C-94C7-44DA-A028-D2FC8B335E56}" srcOrd="2" destOrd="0" presId="urn:microsoft.com/office/officeart/2005/8/layout/hierarchy4"/>
    <dgm:cxn modelId="{B757407C-EAA2-45E1-BF82-1FD9E5927DA4}" type="presParOf" srcId="{A484383C-94C7-44DA-A028-D2FC8B335E56}" destId="{EE7C8A2F-4D18-464E-89EA-92B67612EE30}" srcOrd="0" destOrd="0" presId="urn:microsoft.com/office/officeart/2005/8/layout/hierarchy4"/>
    <dgm:cxn modelId="{692138B4-A2F3-4970-B3AB-80CEFD7C7182}" type="presParOf" srcId="{EE7C8A2F-4D18-464E-89EA-92B67612EE30}" destId="{0EEB92D0-7E90-4F64-BB80-1BE3E3B38CEC}" srcOrd="0" destOrd="0" presId="urn:microsoft.com/office/officeart/2005/8/layout/hierarchy4"/>
    <dgm:cxn modelId="{BF0DDFA1-C8A5-414F-856D-F80566C5B663}" type="presParOf" srcId="{EE7C8A2F-4D18-464E-89EA-92B67612EE30}" destId="{6B4A4F68-13B5-4E70-AE9A-04749BE2AC9D}" srcOrd="1" destOrd="0" presId="urn:microsoft.com/office/officeart/2005/8/layout/hierarchy4"/>
    <dgm:cxn modelId="{895E0486-ED99-4D6B-B080-31D119876622}" type="presParOf" srcId="{EE7C8A2F-4D18-464E-89EA-92B67612EE30}" destId="{E02BDD43-0EC5-4D90-80BB-4A469A6B3EB9}" srcOrd="2" destOrd="0" presId="urn:microsoft.com/office/officeart/2005/8/layout/hierarchy4"/>
    <dgm:cxn modelId="{E16D4503-F1CB-40DB-8226-8A68A6D88E22}" type="presParOf" srcId="{E02BDD43-0EC5-4D90-80BB-4A469A6B3EB9}" destId="{F90CB19C-4242-4588-AAFB-877AF4EEC7E5}" srcOrd="0" destOrd="0" presId="urn:microsoft.com/office/officeart/2005/8/layout/hierarchy4"/>
    <dgm:cxn modelId="{B9A102F6-A11F-4F98-B1CE-F38BC8F9862D}" type="presParOf" srcId="{F90CB19C-4242-4588-AAFB-877AF4EEC7E5}" destId="{0D0FFEA0-D240-4A77-9F90-85BEAC1E7F06}" srcOrd="0" destOrd="0" presId="urn:microsoft.com/office/officeart/2005/8/layout/hierarchy4"/>
    <dgm:cxn modelId="{6FA6E481-7C68-43E7-A8A6-A7911C7060F6}" type="presParOf" srcId="{F90CB19C-4242-4588-AAFB-877AF4EEC7E5}" destId="{67F24FA5-6437-488C-8899-F06F625261DE}" srcOrd="1" destOrd="0" presId="urn:microsoft.com/office/officeart/2005/8/layout/hierarchy4"/>
    <dgm:cxn modelId="{C7AF5895-E452-4FA9-B355-4E50C001ED91}" type="presParOf" srcId="{6FE958E5-9AEB-454D-94F8-B3AF9A18E906}" destId="{EAC008DB-ED65-462E-8938-BDE9FE25663A}" srcOrd="7" destOrd="0" presId="urn:microsoft.com/office/officeart/2005/8/layout/hierarchy4"/>
    <dgm:cxn modelId="{2109090C-AB7B-4799-8C69-A4C37F03410E}" type="presParOf" srcId="{6FE958E5-9AEB-454D-94F8-B3AF9A18E906}" destId="{A896AF62-225D-4E34-9FA8-9772488B5A4C}" srcOrd="8" destOrd="0" presId="urn:microsoft.com/office/officeart/2005/8/layout/hierarchy4"/>
    <dgm:cxn modelId="{C8034F8B-53B9-4F02-A8F9-87D070487058}" type="presParOf" srcId="{A896AF62-225D-4E34-9FA8-9772488B5A4C}" destId="{9D14E872-CC42-4E11-98CB-FBB63EDCB63F}" srcOrd="0" destOrd="0" presId="urn:microsoft.com/office/officeart/2005/8/layout/hierarchy4"/>
    <dgm:cxn modelId="{6B09840C-C615-4497-9532-3E17AEE666A7}" type="presParOf" srcId="{A896AF62-225D-4E34-9FA8-9772488B5A4C}" destId="{ED4DD8D1-DCB4-494F-97EC-EB7BB52F77CE}" srcOrd="1" destOrd="0" presId="urn:microsoft.com/office/officeart/2005/8/layout/hierarchy4"/>
    <dgm:cxn modelId="{C57AD1CB-8D3F-4D8C-AF9F-0606F2AFDEF5}" type="presParOf" srcId="{A896AF62-225D-4E34-9FA8-9772488B5A4C}" destId="{0F3735C4-E5DC-4E31-AFC6-EC9669CA1BAC}" srcOrd="2" destOrd="0" presId="urn:microsoft.com/office/officeart/2005/8/layout/hierarchy4"/>
    <dgm:cxn modelId="{FD2AA94B-1438-4558-8440-E69DD87ED071}" type="presParOf" srcId="{0F3735C4-E5DC-4E31-AFC6-EC9669CA1BAC}" destId="{EDC500E2-D459-4405-A0A4-DE609AFBB22E}" srcOrd="0" destOrd="0" presId="urn:microsoft.com/office/officeart/2005/8/layout/hierarchy4"/>
    <dgm:cxn modelId="{77F772FE-FE20-48C1-A368-621A45A8CD31}" type="presParOf" srcId="{EDC500E2-D459-4405-A0A4-DE609AFBB22E}" destId="{F25FC598-4CCC-4507-87AA-8C369D6ACE8E}" srcOrd="0" destOrd="0" presId="urn:microsoft.com/office/officeart/2005/8/layout/hierarchy4"/>
    <dgm:cxn modelId="{857910C7-785E-4F63-ABE2-C2566DC17DE6}" type="presParOf" srcId="{EDC500E2-D459-4405-A0A4-DE609AFBB22E}" destId="{6D9D22F8-566B-425D-A649-B9F2893319C8}" srcOrd="1" destOrd="0" presId="urn:microsoft.com/office/officeart/2005/8/layout/hierarchy4"/>
    <dgm:cxn modelId="{4A239734-B554-4690-A4E1-909C7CB2B188}" type="presParOf" srcId="{EDC500E2-D459-4405-A0A4-DE609AFBB22E}" destId="{0A67A08E-BE60-4EB1-9322-9BC4236C2B24}" srcOrd="2" destOrd="0" presId="urn:microsoft.com/office/officeart/2005/8/layout/hierarchy4"/>
    <dgm:cxn modelId="{1481556A-5377-49BC-89E4-E7B468BC3A2A}" type="presParOf" srcId="{0A67A08E-BE60-4EB1-9322-9BC4236C2B24}" destId="{9324C7AB-1165-41CF-A7FF-A938EE8E27CE}" srcOrd="0" destOrd="0" presId="urn:microsoft.com/office/officeart/2005/8/layout/hierarchy4"/>
    <dgm:cxn modelId="{079183C6-D2D2-4F74-995D-72266C040165}" type="presParOf" srcId="{9324C7AB-1165-41CF-A7FF-A938EE8E27CE}" destId="{213C110A-6270-4A81-B800-DE96D60B98F4}" srcOrd="0" destOrd="0" presId="urn:microsoft.com/office/officeart/2005/8/layout/hierarchy4"/>
    <dgm:cxn modelId="{FF3F4546-3EC9-4C3F-898D-B8E90508FA25}" type="presParOf" srcId="{9324C7AB-1165-41CF-A7FF-A938EE8E27CE}" destId="{0729222E-56EB-4E5D-A871-73F668DCFAEC}"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2"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AEFCE60D-C9D8-4546-8FFD-09231B38BBA2}">
      <dgm:prSet phldrT="[Texto]" custT="1"/>
      <dgm:spPr/>
      <dgm:t>
        <a:bodyPr/>
        <a:lstStyle/>
        <a:p>
          <a:r>
            <a:rPr lang="ro-RO" sz="2000" b="1" dirty="0" smtClean="0"/>
            <a:t>Umblă printre sfeșnice cu cele șapte stele în mână. Te bucuri de grija, atenția și îndrumarea lui Isus. </a:t>
          </a:r>
          <a:endParaRPr lang="es-ES" sz="2000" b="1" dirty="0"/>
        </a:p>
      </dgm:t>
    </dgm:pt>
    <dgm:pt modelId="{4F68F1E4-8916-4058-AEEC-528FB0021BEE}" type="parTrans" cxnId="{60F2F194-0594-4B83-8FAE-0200998953B7}">
      <dgm:prSet/>
      <dgm:spPr/>
      <dgm:t>
        <a:bodyPr/>
        <a:lstStyle/>
        <a:p>
          <a:endParaRPr lang="es-ES" sz="2000" b="1"/>
        </a:p>
      </dgm:t>
    </dgm:pt>
    <dgm:pt modelId="{5961B7D5-E38F-42B8-858C-A66547CD2C17}" type="sibTrans" cxnId="{60F2F194-0594-4B83-8FAE-0200998953B7}">
      <dgm:prSet/>
      <dgm:spPr/>
      <dgm:t>
        <a:bodyPr/>
        <a:lstStyle/>
        <a:p>
          <a:endParaRPr lang="es-ES" sz="2000" b="1"/>
        </a:p>
      </dgm:t>
    </dgm:pt>
    <dgm:pt modelId="{F60F35BA-E8C2-4614-AF33-233E01AB1852}">
      <dgm:prSet phldrT="[Texto]" custT="1"/>
      <dgm:spPr/>
      <dgm:t>
        <a:bodyPr/>
        <a:lstStyle/>
        <a:p>
          <a:pPr algn="ctr"/>
          <a:r>
            <a:rPr lang="ro-RO" sz="2000" b="1" dirty="0" smtClean="0"/>
            <a:t>Calități</a:t>
          </a:r>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Lucrezi din greu, ai răbdare și urăști apostazia</a:t>
          </a:r>
          <a:r>
            <a:rPr lang="es-ES" sz="2000" b="1" dirty="0" smtClean="0"/>
            <a:t>.</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0A6D5F87-8FBE-4EC1-9BA4-A355C0D9AC64}">
      <dgm:prSet phldrT="[Texto]" custT="1"/>
      <dgm:spPr/>
      <dgm:t>
        <a:bodyPr/>
        <a:lstStyle/>
        <a:p>
          <a:r>
            <a:rPr lang="ro-RO" sz="2000" b="1" dirty="0" smtClean="0"/>
            <a:t>Ai pierdut dragostea dintâi</a:t>
          </a:r>
          <a:r>
            <a:rPr lang="es-ES" sz="2000" b="1" dirty="0" smtClean="0"/>
            <a:t>. </a:t>
          </a:r>
          <a:r>
            <a:rPr lang="ro-RO" sz="2000" b="1" dirty="0" smtClean="0"/>
            <a:t>Esti ispitit să uiți cum te-a îndrumat Dumnezeu în trecut și ai schimbat relația ta cu El. </a:t>
          </a:r>
          <a:endParaRPr lang="es-ES" sz="2000" b="1" dirty="0"/>
        </a:p>
      </dgm:t>
    </dgm:pt>
    <dgm:pt modelId="{398B3D52-326F-4334-9044-038DAE2F1637}" type="parTrans" cxnId="{DB55D22A-F134-4F38-8C00-20BC6B581F26}">
      <dgm:prSet/>
      <dgm:spPr/>
      <dgm:t>
        <a:bodyPr/>
        <a:lstStyle/>
        <a:p>
          <a:endParaRPr lang="es-ES" sz="2000" b="1"/>
        </a:p>
      </dgm:t>
    </dgm:pt>
    <dgm:pt modelId="{DE47122E-B1FE-403B-A593-985CA9B3E824}" type="sibTrans" cxnId="{DB55D22A-F134-4F38-8C00-20BC6B581F26}">
      <dgm:prSet/>
      <dgm:spPr/>
      <dgm:t>
        <a:bodyPr/>
        <a:lstStyle/>
        <a:p>
          <a:endParaRPr lang="es-ES" sz="2000" b="1"/>
        </a:p>
      </dgm:t>
    </dgm:pt>
    <dgm:pt modelId="{84668C46-D2ED-41B2-8CE7-4EFEA2380A4C}">
      <dgm:prSet phldrT="[Texto]" custT="1"/>
      <dgm:spPr/>
      <dgm:t>
        <a:bodyPr/>
        <a:lstStyle/>
        <a:p>
          <a:pPr algn="ctr"/>
          <a:r>
            <a:rPr lang="ro-RO" sz="2000" b="1" dirty="0" smtClean="0"/>
            <a:t>Sfaturi </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Pocăiește-te și întoarce-te la faptele tale cele dintâi.</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Făgăduința</a:t>
          </a:r>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370CE52F-463F-41F2-BC06-14DC13A3DFD1}">
      <dgm:prSet phldrT="[Texto]" custT="1"/>
      <dgm:spPr/>
      <dgm:t>
        <a:bodyPr/>
        <a:lstStyle/>
        <a:p>
          <a:r>
            <a:rPr lang="ro-RO" sz="2000" b="1" dirty="0" smtClean="0"/>
            <a:t>Vei putea mânca din pomul vieții care este în Raiul lui Dumnezeu.</a:t>
          </a:r>
          <a:endParaRPr lang="es-ES" sz="2000" b="1" dirty="0"/>
        </a:p>
      </dgm:t>
    </dgm:pt>
    <dgm:pt modelId="{4C8BFF78-FFBB-46CD-9D86-F7FB0C08F48B}" type="parTrans" cxnId="{89D5EBA8-578F-4DDD-B6B9-082060801D15}">
      <dgm:prSet/>
      <dgm:spPr/>
      <dgm:t>
        <a:bodyPr/>
        <a:lstStyle/>
        <a:p>
          <a:endParaRPr lang="es-ES" sz="2000" b="1"/>
        </a:p>
      </dgm:t>
    </dgm:pt>
    <dgm:pt modelId="{80906058-0C50-472B-8717-B21067685F84}" type="sib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E14CB089-FA45-4D22-8DE2-0A89AC6A2BD5}" type="pres">
      <dgm:prSet presAssocID="{AEFCE60D-C9D8-4546-8FFD-09231B38BBA2}" presName="vertSpace2a" presStyleCnt="0"/>
      <dgm:spPr/>
      <dgm:t>
        <a:bodyPr/>
        <a:lstStyle/>
        <a:p>
          <a:endParaRPr lang="es-ES"/>
        </a:p>
      </dgm:t>
    </dgm:pt>
    <dgm:pt modelId="{B8FEE97A-9F41-474E-AF8B-4838ECF3D2D2}" type="pres">
      <dgm:prSet presAssocID="{AEFCE60D-C9D8-4546-8FFD-09231B38BBA2}" presName="horz2" presStyleCnt="0"/>
      <dgm:spPr/>
      <dgm:t>
        <a:bodyPr/>
        <a:lstStyle/>
        <a:p>
          <a:endParaRPr lang="es-ES"/>
        </a:p>
      </dgm:t>
    </dgm:pt>
    <dgm:pt modelId="{F942910D-2CE7-40EE-80F8-CBDF218E2136}" type="pres">
      <dgm:prSet presAssocID="{AEFCE60D-C9D8-4546-8FFD-09231B38BBA2}" presName="horzSpace2" presStyleCnt="0"/>
      <dgm:spPr/>
      <dgm:t>
        <a:bodyPr/>
        <a:lstStyle/>
        <a:p>
          <a:endParaRPr lang="es-ES"/>
        </a:p>
      </dgm:t>
    </dgm:pt>
    <dgm:pt modelId="{88A67F50-2982-4366-9A74-2E93917AD69C}" type="pres">
      <dgm:prSet presAssocID="{AEFCE60D-C9D8-4546-8FFD-09231B38BBA2}" presName="tx2" presStyleLbl="revTx" presStyleIdx="1" presStyleCnt="10"/>
      <dgm:spPr/>
      <dgm:t>
        <a:bodyPr/>
        <a:lstStyle/>
        <a:p>
          <a:endParaRPr lang="es-ES"/>
        </a:p>
      </dgm:t>
    </dgm:pt>
    <dgm:pt modelId="{545F50B7-3BEA-475A-AA91-FB6ADD4E0FCA}" type="pres">
      <dgm:prSet presAssocID="{AEFCE60D-C9D8-4546-8FFD-09231B38BBA2}" presName="vert2" presStyleCnt="0"/>
      <dgm:spPr/>
      <dgm:t>
        <a:bodyPr/>
        <a:lstStyle/>
        <a:p>
          <a:endParaRPr lang="es-ES"/>
        </a:p>
      </dgm:t>
    </dgm:pt>
    <dgm:pt modelId="{BA3F49B0-8BCE-4897-9EE2-895FD4F4A753}" type="pres">
      <dgm:prSet presAssocID="{AEFCE60D-C9D8-4546-8FFD-09231B38BBA2}" presName="thinLine2b" presStyleLbl="callout" presStyleIdx="0" presStyleCnt="5"/>
      <dgm:spPr/>
      <dgm:t>
        <a:bodyPr/>
        <a:lstStyle/>
        <a:p>
          <a:endParaRPr lang="es-ES"/>
        </a:p>
      </dgm:t>
    </dgm:pt>
    <dgm:pt modelId="{18943086-A759-4360-BD9C-ABAEDF970993}" type="pres">
      <dgm:prSet presAssocID="{AEFCE60D-C9D8-4546-8FFD-09231B38BBA2}"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328CF045-886E-4057-936A-40D1BAB57BB1}" type="pres">
      <dgm:prSet presAssocID="{0A6D5F87-8FBE-4EC1-9BA4-A355C0D9AC64}" presName="vertSpace2a" presStyleCnt="0"/>
      <dgm:spPr/>
      <dgm:t>
        <a:bodyPr/>
        <a:lstStyle/>
        <a:p>
          <a:endParaRPr lang="es-ES"/>
        </a:p>
      </dgm:t>
    </dgm:pt>
    <dgm:pt modelId="{AFE9580D-1DA2-4CBA-A5B7-14A7B299C89E}" type="pres">
      <dgm:prSet presAssocID="{0A6D5F87-8FBE-4EC1-9BA4-A355C0D9AC64}" presName="horz2" presStyleCnt="0"/>
      <dgm:spPr/>
      <dgm:t>
        <a:bodyPr/>
        <a:lstStyle/>
        <a:p>
          <a:endParaRPr lang="es-ES"/>
        </a:p>
      </dgm:t>
    </dgm:pt>
    <dgm:pt modelId="{16654A46-6F2E-4201-8F7C-A77662E930E4}" type="pres">
      <dgm:prSet presAssocID="{0A6D5F87-8FBE-4EC1-9BA4-A355C0D9AC64}" presName="horzSpace2" presStyleCnt="0"/>
      <dgm:spPr/>
      <dgm:t>
        <a:bodyPr/>
        <a:lstStyle/>
        <a:p>
          <a:endParaRPr lang="es-ES"/>
        </a:p>
      </dgm:t>
    </dgm:pt>
    <dgm:pt modelId="{DF75B475-D28D-4AF9-A91F-E60EBCD0EB0E}" type="pres">
      <dgm:prSet presAssocID="{0A6D5F87-8FBE-4EC1-9BA4-A355C0D9AC64}" presName="tx2" presStyleLbl="revTx" presStyleIdx="5" presStyleCnt="10"/>
      <dgm:spPr/>
      <dgm:t>
        <a:bodyPr/>
        <a:lstStyle/>
        <a:p>
          <a:endParaRPr lang="es-ES"/>
        </a:p>
      </dgm:t>
    </dgm:pt>
    <dgm:pt modelId="{F161F208-8351-40B6-953F-2BF6A1176DA0}" type="pres">
      <dgm:prSet presAssocID="{0A6D5F87-8FBE-4EC1-9BA4-A355C0D9AC64}" presName="vert2" presStyleCnt="0"/>
      <dgm:spPr/>
      <dgm:t>
        <a:bodyPr/>
        <a:lstStyle/>
        <a:p>
          <a:endParaRPr lang="es-ES"/>
        </a:p>
      </dgm:t>
    </dgm:pt>
    <dgm:pt modelId="{030D5DC3-81C0-4929-A2DA-F13BA6740DBD}" type="pres">
      <dgm:prSet presAssocID="{0A6D5F87-8FBE-4EC1-9BA4-A355C0D9AC64}" presName="thinLine2b" presStyleLbl="callout" presStyleIdx="2" presStyleCnt="5"/>
      <dgm:spPr/>
      <dgm:t>
        <a:bodyPr/>
        <a:lstStyle/>
        <a:p>
          <a:endParaRPr lang="es-ES"/>
        </a:p>
      </dgm:t>
    </dgm:pt>
    <dgm:pt modelId="{B172CCA5-C778-4E73-97D8-F77CAF3C4BB4}" type="pres">
      <dgm:prSet presAssocID="{0A6D5F87-8FBE-4EC1-9BA4-A355C0D9AC64}"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24B67DC1-7228-4FB6-B87E-34396D808E75}" type="presOf" srcId="{3C790905-B919-41F8-8797-E70195191ECA}" destId="{FFC683D7-6900-4319-9575-7226C0B843D5}"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4293DABB-9508-430D-8C68-38BBD5112BCC}" type="presOf" srcId="{370CE52F-463F-41F2-BC06-14DC13A3DFD1}" destId="{1E069F01-79DB-4346-A670-525225A26162}"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DB55D22A-F134-4F38-8C00-20BC6B581F26}" srcId="{DCF10145-5439-46D0-9FA9-822522385194}" destId="{0A6D5F87-8FBE-4EC1-9BA4-A355C0D9AC64}" srcOrd="0" destOrd="0" parTransId="{398B3D52-326F-4334-9044-038DAE2F1637}" sibTransId="{DE47122E-B1FE-403B-A593-985CA9B3E824}"/>
    <dgm:cxn modelId="{A82A7436-F95F-4375-845F-34F4A28AC2C0}" type="presOf" srcId="{F60F35BA-E8C2-4614-AF33-233E01AB1852}" destId="{B0B44241-65F5-4239-9EBB-6F6ABC409566}"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053F1E13-CB04-4E3E-8864-1AA9A477FCC3}" type="presOf" srcId="{0A6D5F87-8FBE-4EC1-9BA4-A355C0D9AC64}" destId="{DF75B475-D28D-4AF9-A91F-E60EBCD0EB0E}" srcOrd="0" destOrd="0" presId="urn:microsoft.com/office/officeart/2008/layout/LinedList"/>
    <dgm:cxn modelId="{AA2CFCED-0C90-41A1-BE54-A9571BCFA016}" type="presOf" srcId="{B097034C-6BF9-4759-9C40-468B2A8458AD}" destId="{215B6498-09E0-4B2E-85CC-EFAD6B06C45B}" srcOrd="0" destOrd="0" presId="urn:microsoft.com/office/officeart/2008/layout/LinedList"/>
    <dgm:cxn modelId="{49127FDA-2A07-4E7F-A8E8-816E64D4E8C1}" srcId="{3C790905-B919-41F8-8797-E70195191ECA}" destId="{F1B75CB0-FCB6-4939-AFDB-0E0EC25D8F86}" srcOrd="0" destOrd="0" parTransId="{18C00119-ABFC-41D4-8281-781B6A5FE338}" sibTransId="{4556DC83-43A6-4496-A43A-C899E9D438BC}"/>
    <dgm:cxn modelId="{6FA1DF08-A880-4EAF-93EC-39AFCA391F7E}" type="presOf" srcId="{F1B75CB0-FCB6-4939-AFDB-0E0EC25D8F86}" destId="{8F27FAEA-D34C-46E2-81CC-0B2D315F195F}" srcOrd="0" destOrd="0" presId="urn:microsoft.com/office/officeart/2008/layout/LinedList"/>
    <dgm:cxn modelId="{5625D960-586F-4629-BDD9-2AA374BA5FB3}" type="presOf" srcId="{50438E12-E6AA-4140-8F80-DEB2A61804FD}" destId="{EE3328AB-397B-4CF7-BCC2-6DAAB5B92A6A}" srcOrd="0" destOrd="0" presId="urn:microsoft.com/office/officeart/2008/layout/LinedList"/>
    <dgm:cxn modelId="{60F2F194-0594-4B83-8FAE-0200998953B7}" srcId="{F1B75CB0-FCB6-4939-AFDB-0E0EC25D8F86}" destId="{AEFCE60D-C9D8-4546-8FFD-09231B38BBA2}" srcOrd="0" destOrd="0" parTransId="{4F68F1E4-8916-4058-AEEC-528FB0021BEE}" sibTransId="{5961B7D5-E38F-42B8-858C-A66547CD2C17}"/>
    <dgm:cxn modelId="{89D5EBA8-578F-4DDD-B6B9-082060801D15}" srcId="{B097034C-6BF9-4759-9C40-468B2A8458AD}" destId="{370CE52F-463F-41F2-BC06-14DC13A3DFD1}" srcOrd="0" destOrd="0" parTransId="{4C8BFF78-FFBB-46CD-9D86-F7FB0C08F48B}" sibTransId="{80906058-0C50-472B-8717-B21067685F84}"/>
    <dgm:cxn modelId="{8872F499-2615-4EE5-8921-01DF92F22DF6}" type="presOf" srcId="{AEFCE60D-C9D8-4546-8FFD-09231B38BBA2}" destId="{88A67F50-2982-4366-9A74-2E93917AD69C}" srcOrd="0" destOrd="0" presId="urn:microsoft.com/office/officeart/2008/layout/LinedList"/>
    <dgm:cxn modelId="{F0C4109F-E6A5-4895-B08D-653CF6DD7C42}" srcId="{3C790905-B919-41F8-8797-E70195191ECA}" destId="{F60F35BA-E8C2-4614-AF33-233E01AB1852}" srcOrd="1" destOrd="0" parTransId="{BBA1EDB7-DCCF-4718-AD6D-DA0685AD2FA0}" sibTransId="{305E89C7-1F26-4CF7-AF50-BC854E360EB1}"/>
    <dgm:cxn modelId="{458BAF47-8793-4C36-8856-4F977225AE5D}" type="presOf" srcId="{84668C46-D2ED-41B2-8CE7-4EFEA2380A4C}" destId="{730E5B30-B3E9-4D25-BED8-D56416E86632}" srcOrd="0" destOrd="0" presId="urn:microsoft.com/office/officeart/2008/layout/LinedList"/>
    <dgm:cxn modelId="{A4388832-3E2C-43C6-9872-78CFC351102F}" type="presOf" srcId="{DCF10145-5439-46D0-9FA9-822522385194}" destId="{278EA1D7-9A5C-499E-B0DE-655A25DFE666}"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EF22255A-2246-45D3-BC92-6A9DED8B3A49}" type="presOf" srcId="{53D1BC6A-112B-43C3-AF13-BAF59B83033E}" destId="{684DAC6F-376A-424E-AD27-ACFCA24FEED2}"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7F0D356F-C9CF-4C22-9D07-6F064AE2DF30}" type="presParOf" srcId="{FFC683D7-6900-4319-9575-7226C0B843D5}" destId="{5E1E3B52-D8FE-4414-A9EE-A77A53BEA420}" srcOrd="0" destOrd="0" presId="urn:microsoft.com/office/officeart/2008/layout/LinedList"/>
    <dgm:cxn modelId="{D9A72BA3-D12D-4175-847B-160E7A670E9F}" type="presParOf" srcId="{FFC683D7-6900-4319-9575-7226C0B843D5}" destId="{27CAE8DA-855C-445D-9F03-40F73044FB3A}" srcOrd="1" destOrd="0" presId="urn:microsoft.com/office/officeart/2008/layout/LinedList"/>
    <dgm:cxn modelId="{D7EC56EE-18A4-44A5-ADC7-C1E1DCC6B93F}" type="presParOf" srcId="{27CAE8DA-855C-445D-9F03-40F73044FB3A}" destId="{8F27FAEA-D34C-46E2-81CC-0B2D315F195F}" srcOrd="0" destOrd="0" presId="urn:microsoft.com/office/officeart/2008/layout/LinedList"/>
    <dgm:cxn modelId="{00F31A6B-3940-4903-9445-888E6C4E3EC2}" type="presParOf" srcId="{27CAE8DA-855C-445D-9F03-40F73044FB3A}" destId="{2664B2F1-92FD-473E-8B53-AAA2B13DCC71}" srcOrd="1" destOrd="0" presId="urn:microsoft.com/office/officeart/2008/layout/LinedList"/>
    <dgm:cxn modelId="{D9C879D5-A3C8-463C-B7B7-8BF3B360D323}" type="presParOf" srcId="{2664B2F1-92FD-473E-8B53-AAA2B13DCC71}" destId="{E14CB089-FA45-4D22-8DE2-0A89AC6A2BD5}" srcOrd="0" destOrd="0" presId="urn:microsoft.com/office/officeart/2008/layout/LinedList"/>
    <dgm:cxn modelId="{4B0353E1-FFF2-4B96-87EE-83BBEA00E65A}" type="presParOf" srcId="{2664B2F1-92FD-473E-8B53-AAA2B13DCC71}" destId="{B8FEE97A-9F41-474E-AF8B-4838ECF3D2D2}" srcOrd="1" destOrd="0" presId="urn:microsoft.com/office/officeart/2008/layout/LinedList"/>
    <dgm:cxn modelId="{0014594A-8A04-403E-A187-401332E22F76}" type="presParOf" srcId="{B8FEE97A-9F41-474E-AF8B-4838ECF3D2D2}" destId="{F942910D-2CE7-40EE-80F8-CBDF218E2136}" srcOrd="0" destOrd="0" presId="urn:microsoft.com/office/officeart/2008/layout/LinedList"/>
    <dgm:cxn modelId="{1693B4B3-0D9F-4E7B-A693-514BD9E00EBD}" type="presParOf" srcId="{B8FEE97A-9F41-474E-AF8B-4838ECF3D2D2}" destId="{88A67F50-2982-4366-9A74-2E93917AD69C}" srcOrd="1" destOrd="0" presId="urn:microsoft.com/office/officeart/2008/layout/LinedList"/>
    <dgm:cxn modelId="{61613E00-4DF1-46EE-BD7A-FC379FDF0E6F}" type="presParOf" srcId="{B8FEE97A-9F41-474E-AF8B-4838ECF3D2D2}" destId="{545F50B7-3BEA-475A-AA91-FB6ADD4E0FCA}" srcOrd="2" destOrd="0" presId="urn:microsoft.com/office/officeart/2008/layout/LinedList"/>
    <dgm:cxn modelId="{70DB276F-F8B1-491F-8770-3616F53D026A}" type="presParOf" srcId="{2664B2F1-92FD-473E-8B53-AAA2B13DCC71}" destId="{BA3F49B0-8BCE-4897-9EE2-895FD4F4A753}" srcOrd="2" destOrd="0" presId="urn:microsoft.com/office/officeart/2008/layout/LinedList"/>
    <dgm:cxn modelId="{22FE13FC-AE76-45DF-AE36-81B6A641832C}" type="presParOf" srcId="{2664B2F1-92FD-473E-8B53-AAA2B13DCC71}" destId="{18943086-A759-4360-BD9C-ABAEDF970993}" srcOrd="3" destOrd="0" presId="urn:microsoft.com/office/officeart/2008/layout/LinedList"/>
    <dgm:cxn modelId="{68D7F9D4-2088-4C3B-B0F8-1379F9F503AA}" type="presParOf" srcId="{FFC683D7-6900-4319-9575-7226C0B843D5}" destId="{FEF1454C-840D-4FE0-AB99-6B867EE17D77}" srcOrd="2" destOrd="0" presId="urn:microsoft.com/office/officeart/2008/layout/LinedList"/>
    <dgm:cxn modelId="{41675727-6D44-42D8-B47D-1388BBF90C2E}" type="presParOf" srcId="{FFC683D7-6900-4319-9575-7226C0B843D5}" destId="{F501BD2F-2995-413F-94B1-F2341375EDD8}" srcOrd="3" destOrd="0" presId="urn:microsoft.com/office/officeart/2008/layout/LinedList"/>
    <dgm:cxn modelId="{17596E22-1C9A-4996-9FF0-73FAC2AC211E}" type="presParOf" srcId="{F501BD2F-2995-413F-94B1-F2341375EDD8}" destId="{B0B44241-65F5-4239-9EBB-6F6ABC409566}" srcOrd="0" destOrd="0" presId="urn:microsoft.com/office/officeart/2008/layout/LinedList"/>
    <dgm:cxn modelId="{82BD0AFD-801A-4492-B0B4-5AD65E63D5A5}" type="presParOf" srcId="{F501BD2F-2995-413F-94B1-F2341375EDD8}" destId="{B8F63EB4-C8E1-4B3F-BA37-E6F1FD2625B5}" srcOrd="1" destOrd="0" presId="urn:microsoft.com/office/officeart/2008/layout/LinedList"/>
    <dgm:cxn modelId="{F3A97E6D-E616-4B85-8FAE-E6A5ACF70CEE}" type="presParOf" srcId="{B8F63EB4-C8E1-4B3F-BA37-E6F1FD2625B5}" destId="{FEF616D3-1BD2-4331-9874-186A2CA7F92C}" srcOrd="0" destOrd="0" presId="urn:microsoft.com/office/officeart/2008/layout/LinedList"/>
    <dgm:cxn modelId="{BFB749C1-F383-4135-8A32-6FA1BB529685}" type="presParOf" srcId="{B8F63EB4-C8E1-4B3F-BA37-E6F1FD2625B5}" destId="{480A2BE3-CD54-4B84-A2E7-80C29A68764B}" srcOrd="1" destOrd="0" presId="urn:microsoft.com/office/officeart/2008/layout/LinedList"/>
    <dgm:cxn modelId="{D762BDE9-3E54-4CA4-AA5D-AA815BE64A0E}" type="presParOf" srcId="{480A2BE3-CD54-4B84-A2E7-80C29A68764B}" destId="{C91DCC93-1B36-4547-A4CA-69026E6DE854}" srcOrd="0" destOrd="0" presId="urn:microsoft.com/office/officeart/2008/layout/LinedList"/>
    <dgm:cxn modelId="{24988EF3-9FF9-4B66-BC43-55CE2E498336}" type="presParOf" srcId="{480A2BE3-CD54-4B84-A2E7-80C29A68764B}" destId="{684DAC6F-376A-424E-AD27-ACFCA24FEED2}" srcOrd="1" destOrd="0" presId="urn:microsoft.com/office/officeart/2008/layout/LinedList"/>
    <dgm:cxn modelId="{9EDB9680-29DE-4D0D-A450-70A18A02CC76}" type="presParOf" srcId="{480A2BE3-CD54-4B84-A2E7-80C29A68764B}" destId="{2A5F673E-27A3-4C2F-B8A3-FF20A067D7CB}" srcOrd="2" destOrd="0" presId="urn:microsoft.com/office/officeart/2008/layout/LinedList"/>
    <dgm:cxn modelId="{70E4063A-CFB5-4BA8-90A3-5F70AD566902}" type="presParOf" srcId="{B8F63EB4-C8E1-4B3F-BA37-E6F1FD2625B5}" destId="{AE664F5C-D942-47D6-9683-E99125C19174}" srcOrd="2" destOrd="0" presId="urn:microsoft.com/office/officeart/2008/layout/LinedList"/>
    <dgm:cxn modelId="{14920706-6F85-4D18-838E-476C1D5B4057}" type="presParOf" srcId="{B8F63EB4-C8E1-4B3F-BA37-E6F1FD2625B5}" destId="{C6E9243A-BCE2-4560-B781-B6383FBB1451}" srcOrd="3" destOrd="0" presId="urn:microsoft.com/office/officeart/2008/layout/LinedList"/>
    <dgm:cxn modelId="{45050311-23AA-4C35-B024-7DD7DC5D12C7}" type="presParOf" srcId="{FFC683D7-6900-4319-9575-7226C0B843D5}" destId="{86EAC653-03CA-438C-9BE0-FD97526D14DD}" srcOrd="4" destOrd="0" presId="urn:microsoft.com/office/officeart/2008/layout/LinedList"/>
    <dgm:cxn modelId="{07670B51-E3D6-451B-84DF-48C4A09E5CCD}" type="presParOf" srcId="{FFC683D7-6900-4319-9575-7226C0B843D5}" destId="{59D55D24-686F-4E7F-B8F4-BA4DAD1457F1}" srcOrd="5" destOrd="0" presId="urn:microsoft.com/office/officeart/2008/layout/LinedList"/>
    <dgm:cxn modelId="{4B09EE32-7205-4A65-A127-A772AF0AF3FB}" type="presParOf" srcId="{59D55D24-686F-4E7F-B8F4-BA4DAD1457F1}" destId="{278EA1D7-9A5C-499E-B0DE-655A25DFE666}" srcOrd="0" destOrd="0" presId="urn:microsoft.com/office/officeart/2008/layout/LinedList"/>
    <dgm:cxn modelId="{9B59C756-6D0F-4E51-BC2F-78132E6BD228}" type="presParOf" srcId="{59D55D24-686F-4E7F-B8F4-BA4DAD1457F1}" destId="{C878016B-686F-4B10-970E-C57E440020AD}" srcOrd="1" destOrd="0" presId="urn:microsoft.com/office/officeart/2008/layout/LinedList"/>
    <dgm:cxn modelId="{E9D7B1E0-9585-450C-B4A8-322328DA8E1A}" type="presParOf" srcId="{C878016B-686F-4B10-970E-C57E440020AD}" destId="{328CF045-886E-4057-936A-40D1BAB57BB1}" srcOrd="0" destOrd="0" presId="urn:microsoft.com/office/officeart/2008/layout/LinedList"/>
    <dgm:cxn modelId="{2C9166D1-B759-444D-A75F-F02A0B35CF86}" type="presParOf" srcId="{C878016B-686F-4B10-970E-C57E440020AD}" destId="{AFE9580D-1DA2-4CBA-A5B7-14A7B299C89E}" srcOrd="1" destOrd="0" presId="urn:microsoft.com/office/officeart/2008/layout/LinedList"/>
    <dgm:cxn modelId="{2EFD5FC0-202E-4969-9E32-DEF9EF233C3E}" type="presParOf" srcId="{AFE9580D-1DA2-4CBA-A5B7-14A7B299C89E}" destId="{16654A46-6F2E-4201-8F7C-A77662E930E4}" srcOrd="0" destOrd="0" presId="urn:microsoft.com/office/officeart/2008/layout/LinedList"/>
    <dgm:cxn modelId="{019BF7E4-BB9F-4288-BC60-DC5D788A47B0}" type="presParOf" srcId="{AFE9580D-1DA2-4CBA-A5B7-14A7B299C89E}" destId="{DF75B475-D28D-4AF9-A91F-E60EBCD0EB0E}" srcOrd="1" destOrd="0" presId="urn:microsoft.com/office/officeart/2008/layout/LinedList"/>
    <dgm:cxn modelId="{9D606131-13B4-4E07-BB8E-A96E97A61C8A}" type="presParOf" srcId="{AFE9580D-1DA2-4CBA-A5B7-14A7B299C89E}" destId="{F161F208-8351-40B6-953F-2BF6A1176DA0}" srcOrd="2" destOrd="0" presId="urn:microsoft.com/office/officeart/2008/layout/LinedList"/>
    <dgm:cxn modelId="{C94F6F3B-D3E7-420E-BC19-98240052102F}" type="presParOf" srcId="{C878016B-686F-4B10-970E-C57E440020AD}" destId="{030D5DC3-81C0-4929-A2DA-F13BA6740DBD}" srcOrd="2" destOrd="0" presId="urn:microsoft.com/office/officeart/2008/layout/LinedList"/>
    <dgm:cxn modelId="{38312ED8-94FC-4F9C-BA7F-BD1FF6B01154}" type="presParOf" srcId="{C878016B-686F-4B10-970E-C57E440020AD}" destId="{B172CCA5-C778-4E73-97D8-F77CAF3C4BB4}" srcOrd="3" destOrd="0" presId="urn:microsoft.com/office/officeart/2008/layout/LinedList"/>
    <dgm:cxn modelId="{825AE49C-5903-4121-A6A4-1421F1CFCA75}" type="presParOf" srcId="{FFC683D7-6900-4319-9575-7226C0B843D5}" destId="{ED3829E2-75B7-4BD9-BB65-58208A6F923C}" srcOrd="6" destOrd="0" presId="urn:microsoft.com/office/officeart/2008/layout/LinedList"/>
    <dgm:cxn modelId="{BC528B7F-B79A-4645-827C-57F53477E19C}" type="presParOf" srcId="{FFC683D7-6900-4319-9575-7226C0B843D5}" destId="{599D9471-4E2D-42FE-A96C-F9B55A1708A4}" srcOrd="7" destOrd="0" presId="urn:microsoft.com/office/officeart/2008/layout/LinedList"/>
    <dgm:cxn modelId="{7417D3CE-EE2F-4348-A29E-813471C3C9F3}" type="presParOf" srcId="{599D9471-4E2D-42FE-A96C-F9B55A1708A4}" destId="{730E5B30-B3E9-4D25-BED8-D56416E86632}" srcOrd="0" destOrd="0" presId="urn:microsoft.com/office/officeart/2008/layout/LinedList"/>
    <dgm:cxn modelId="{240FD4D4-01F1-4EB7-A4E1-596E98787361}" type="presParOf" srcId="{599D9471-4E2D-42FE-A96C-F9B55A1708A4}" destId="{329ED06F-92DD-4E60-AD7B-045BE952E4E5}" srcOrd="1" destOrd="0" presId="urn:microsoft.com/office/officeart/2008/layout/LinedList"/>
    <dgm:cxn modelId="{F2CBFAA9-30D6-46F4-91DB-8B713AFDB22A}" type="presParOf" srcId="{329ED06F-92DD-4E60-AD7B-045BE952E4E5}" destId="{B69EC128-5183-472B-BC14-F50E3480C8CA}" srcOrd="0" destOrd="0" presId="urn:microsoft.com/office/officeart/2008/layout/LinedList"/>
    <dgm:cxn modelId="{5E5DD0DB-B398-44E5-98EF-48009CF61655}" type="presParOf" srcId="{329ED06F-92DD-4E60-AD7B-045BE952E4E5}" destId="{BB2CD5B5-4E4E-4E44-A93B-A42ED12F08FC}" srcOrd="1" destOrd="0" presId="urn:microsoft.com/office/officeart/2008/layout/LinedList"/>
    <dgm:cxn modelId="{31E7B958-9794-4C34-8146-E826EFF19740}" type="presParOf" srcId="{BB2CD5B5-4E4E-4E44-A93B-A42ED12F08FC}" destId="{19150BEC-FF27-4E4E-8E07-1BA306E8FB7B}" srcOrd="0" destOrd="0" presId="urn:microsoft.com/office/officeart/2008/layout/LinedList"/>
    <dgm:cxn modelId="{1152CAC6-4230-4D8C-85CF-310E29C34E31}" type="presParOf" srcId="{BB2CD5B5-4E4E-4E44-A93B-A42ED12F08FC}" destId="{EE3328AB-397B-4CF7-BCC2-6DAAB5B92A6A}" srcOrd="1" destOrd="0" presId="urn:microsoft.com/office/officeart/2008/layout/LinedList"/>
    <dgm:cxn modelId="{E59DA106-6B28-4BDE-9CD4-A52C7E84A403}" type="presParOf" srcId="{BB2CD5B5-4E4E-4E44-A93B-A42ED12F08FC}" destId="{FBA75D5C-6E69-4D2B-BB55-DE1CB5C12BA9}" srcOrd="2" destOrd="0" presId="urn:microsoft.com/office/officeart/2008/layout/LinedList"/>
    <dgm:cxn modelId="{D3C9F6D4-C2AD-4224-8A04-15CDA4CD4128}" type="presParOf" srcId="{329ED06F-92DD-4E60-AD7B-045BE952E4E5}" destId="{E200541E-BCFF-4FAA-ACFC-59A43DA6894F}" srcOrd="2" destOrd="0" presId="urn:microsoft.com/office/officeart/2008/layout/LinedList"/>
    <dgm:cxn modelId="{44B27AF1-6054-41BB-9A25-4C2FC65434F5}" type="presParOf" srcId="{329ED06F-92DD-4E60-AD7B-045BE952E4E5}" destId="{616D459D-A598-4076-9D19-8A4FF51ECF22}" srcOrd="3" destOrd="0" presId="urn:microsoft.com/office/officeart/2008/layout/LinedList"/>
    <dgm:cxn modelId="{FF5DAF4C-DCE8-46C2-8115-DCCC42E39063}" type="presParOf" srcId="{FFC683D7-6900-4319-9575-7226C0B843D5}" destId="{68302AB0-BE04-4E82-9806-D2ED7967F060}" srcOrd="8" destOrd="0" presId="urn:microsoft.com/office/officeart/2008/layout/LinedList"/>
    <dgm:cxn modelId="{91050B23-6B28-449D-9930-62202AF26675}" type="presParOf" srcId="{FFC683D7-6900-4319-9575-7226C0B843D5}" destId="{1E8AB03F-66D7-48D7-8EDB-E5B2C60293B0}" srcOrd="9" destOrd="0" presId="urn:microsoft.com/office/officeart/2008/layout/LinedList"/>
    <dgm:cxn modelId="{43E27CEE-06BB-4606-970E-A6C369584280}" type="presParOf" srcId="{1E8AB03F-66D7-48D7-8EDB-E5B2C60293B0}" destId="{215B6498-09E0-4B2E-85CC-EFAD6B06C45B}" srcOrd="0" destOrd="0" presId="urn:microsoft.com/office/officeart/2008/layout/LinedList"/>
    <dgm:cxn modelId="{70FA3569-256E-4A4C-94A7-72AF6603B5FF}" type="presParOf" srcId="{1E8AB03F-66D7-48D7-8EDB-E5B2C60293B0}" destId="{28339829-9DE2-407E-B06D-2E2CC9A34B33}" srcOrd="1" destOrd="0" presId="urn:microsoft.com/office/officeart/2008/layout/LinedList"/>
    <dgm:cxn modelId="{5BBC177D-F0E3-4780-B2FF-1A0675E8C12C}" type="presParOf" srcId="{28339829-9DE2-407E-B06D-2E2CC9A34B33}" destId="{3008F88D-D6EF-4335-9277-67F2524E36CE}" srcOrd="0" destOrd="0" presId="urn:microsoft.com/office/officeart/2008/layout/LinedList"/>
    <dgm:cxn modelId="{FCD6E25E-C958-40D3-8147-AB9DAA67B9F9}" type="presParOf" srcId="{28339829-9DE2-407E-B06D-2E2CC9A34B33}" destId="{D724A92D-0E8A-4234-B97F-851F32E2F5E8}" srcOrd="1" destOrd="0" presId="urn:microsoft.com/office/officeart/2008/layout/LinedList"/>
    <dgm:cxn modelId="{8D3AC1B2-34BF-4269-9FD4-CF33A5507DFA}" type="presParOf" srcId="{D724A92D-0E8A-4234-B97F-851F32E2F5E8}" destId="{16DAF894-A3A8-43B3-B751-177E230FAA77}" srcOrd="0" destOrd="0" presId="urn:microsoft.com/office/officeart/2008/layout/LinedList"/>
    <dgm:cxn modelId="{061729D1-12D3-439C-BE19-141156368A12}" type="presParOf" srcId="{D724A92D-0E8A-4234-B97F-851F32E2F5E8}" destId="{1E069F01-79DB-4346-A670-525225A26162}" srcOrd="1" destOrd="0" presId="urn:microsoft.com/office/officeart/2008/layout/LinedList"/>
    <dgm:cxn modelId="{49870F5B-85FF-45A4-BC13-3EAD81377AE6}" type="presParOf" srcId="{D724A92D-0E8A-4234-B97F-851F32E2F5E8}" destId="{ED1C469F-F01B-4C7C-AB9E-9A697EFBE3A5}" srcOrd="2" destOrd="0" presId="urn:microsoft.com/office/officeart/2008/layout/LinedList"/>
    <dgm:cxn modelId="{96895185-E36F-4A1A-AEBE-CC2CB25E4313}" type="presParOf" srcId="{28339829-9DE2-407E-B06D-2E2CC9A34B33}" destId="{F238492F-DD56-491E-A8F6-92A80C32E36F}" srcOrd="2" destOrd="0" presId="urn:microsoft.com/office/officeart/2008/layout/LinedList"/>
    <dgm:cxn modelId="{6E0F7A0B-2E69-4F95-8AE5-1F66726AEBD5}"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3"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a:t>
          </a:r>
          <a:endParaRPr lang="es-ES" sz="2000" b="1" dirty="0"/>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Ești bogat spiritual</a:t>
          </a:r>
          <a:r>
            <a:rPr lang="es-ES" sz="2000" b="1" dirty="0" smtClean="0"/>
            <a:t>.</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Suferi calomnii și persecuție</a:t>
          </a:r>
          <a:r>
            <a:rPr lang="es-ES" sz="2000" b="1" dirty="0" smtClean="0"/>
            <a:t>. </a:t>
          </a:r>
          <a:r>
            <a:rPr lang="ro-RO" sz="2000" b="1" dirty="0" smtClean="0"/>
            <a:t>Lui Satana i se permite, uneri să producă suferință și moarte credincioșilor. </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 </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Nu te teme, fii fidel până la moarte și vei fi răsplătit</a:t>
          </a:r>
          <a:r>
            <a:rPr lang="es-ES" sz="2000" b="1" dirty="0" smtClean="0"/>
            <a:t>.</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Făgăduință</a:t>
          </a:r>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dirty="0" smtClean="0"/>
            <a:t>Cel dintâi și Cel de e urmă, Cel ce a murit și Cel ce a înviat.</a:t>
          </a:r>
          <a:endParaRPr lang="es-ES" sz="2000" b="1"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dirty="0" smtClean="0"/>
            <a:t>Nu vei suferi moartea a doua</a:t>
          </a:r>
          <a:r>
            <a:rPr lang="es-ES" sz="2000" b="1" dirty="0" smtClean="0"/>
            <a:t>.</a:t>
          </a:r>
          <a:endParaRPr lang="es-ES" sz="2000" b="1"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942CF78D-849F-4A03-9837-513E8A2194E0}" type="presOf" srcId="{3C790905-B919-41F8-8797-E70195191ECA}" destId="{FFC683D7-6900-4319-9575-7226C0B843D5}" srcOrd="0" destOrd="0" presId="urn:microsoft.com/office/officeart/2008/layout/LinedList"/>
    <dgm:cxn modelId="{138C02FF-A3C1-44EB-9A88-3B93CBD3FB9C}" type="presOf" srcId="{5969FD8E-263B-4570-9B52-14842832ADA6}" destId="{6EBCD408-C7DF-4A12-90C8-95D039880167}" srcOrd="0" destOrd="0" presId="urn:microsoft.com/office/officeart/2008/layout/LinedList"/>
    <dgm:cxn modelId="{CE79EB5E-9928-422E-A9D3-537904C310AC}" type="presOf" srcId="{B097034C-6BF9-4759-9C40-468B2A8458AD}" destId="{215B6498-09E0-4B2E-85CC-EFAD6B06C45B}"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0846E1D0-73EE-426B-AE7A-1E2F4760ECCD}" type="presOf" srcId="{50438E12-E6AA-4140-8F80-DEB2A61804FD}" destId="{EE3328AB-397B-4CF7-BCC2-6DAAB5B92A6A}"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EE9E4ED9-02E7-4E46-839D-995178D8E6D6}" type="presOf" srcId="{F1B75CB0-FCB6-4939-AFDB-0E0EC25D8F86}" destId="{8F27FAEA-D34C-46E2-81CC-0B2D315F195F}" srcOrd="0" destOrd="0" presId="urn:microsoft.com/office/officeart/2008/layout/LinedList"/>
    <dgm:cxn modelId="{350CCF5D-2BEC-4277-9D92-F30C2B28E851}" type="presOf" srcId="{DCF10145-5439-46D0-9FA9-822522385194}" destId="{278EA1D7-9A5C-499E-B0DE-655A25DFE666}"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674A63E7-32D7-4606-8C6A-01656F4B8995}" type="presOf" srcId="{370CE52F-463F-41F2-BC06-14DC13A3DFD1}" destId="{1E069F01-79DB-4346-A670-525225A26162}" srcOrd="0" destOrd="0" presId="urn:microsoft.com/office/officeart/2008/layout/LinedList"/>
    <dgm:cxn modelId="{90EAA5FC-A0AB-49D1-B528-40901F587A7E}" srcId="{F1B75CB0-FCB6-4939-AFDB-0E0EC25D8F86}" destId="{14D732AD-C6D9-48A4-8E41-E2EEEB68B3F0}" srcOrd="0" destOrd="0" parTransId="{7F2983A9-F31A-4CB1-A892-B0D83DF5C4B7}" sibTransId="{455CF4F0-F5EE-4C3F-B300-55A3ABDDFD69}"/>
    <dgm:cxn modelId="{0FE7898F-BFFC-4F53-83FE-5D4B890D2C92}" type="presOf" srcId="{84668C46-D2ED-41B2-8CE7-4EFEA2380A4C}" destId="{730E5B30-B3E9-4D25-BED8-D56416E86632}" srcOrd="0" destOrd="0" presId="urn:microsoft.com/office/officeart/2008/layout/LinedList"/>
    <dgm:cxn modelId="{89D5EBA8-578F-4DDD-B6B9-082060801D15}" srcId="{B097034C-6BF9-4759-9C40-468B2A8458AD}" destId="{370CE52F-463F-41F2-BC06-14DC13A3DFD1}" srcOrd="0" destOrd="0" parTransId="{4C8BFF78-FFBB-46CD-9D86-F7FB0C08F48B}" sibTransId="{80906058-0C50-472B-8717-B21067685F84}"/>
    <dgm:cxn modelId="{082B1A1F-8DF4-4FAC-B5FC-27E753FAEECA}" type="presOf" srcId="{F60F35BA-E8C2-4614-AF33-233E01AB1852}" destId="{B0B44241-65F5-4239-9EBB-6F6ABC409566}"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E69441D1-1F8C-4209-BD4A-4D85AC93077F}" type="presOf" srcId="{14D732AD-C6D9-48A4-8E41-E2EEEB68B3F0}" destId="{30871DDC-2DF4-4F6D-AEB1-F4346E16E137}" srcOrd="0" destOrd="0" presId="urn:microsoft.com/office/officeart/2008/layout/LinedList"/>
    <dgm:cxn modelId="{05530116-2447-4BF9-9D66-620C483D97CB}" type="presOf" srcId="{53D1BC6A-112B-43C3-AF13-BAF59B83033E}" destId="{684DAC6F-376A-424E-AD27-ACFCA24FEED2}" srcOrd="0" destOrd="0" presId="urn:microsoft.com/office/officeart/2008/layout/LinedList"/>
    <dgm:cxn modelId="{F0C4109F-E6A5-4895-B08D-653CF6DD7C42}" srcId="{3C790905-B919-41F8-8797-E70195191ECA}" destId="{F60F35BA-E8C2-4614-AF33-233E01AB1852}" srcOrd="1" destOrd="0" parTransId="{BBA1EDB7-DCCF-4718-AD6D-DA0685AD2FA0}" sibTransId="{305E89C7-1F26-4CF7-AF50-BC854E360EB1}"/>
    <dgm:cxn modelId="{037862E9-C4A5-45C7-AF6D-4885B5EC11C6}" type="presParOf" srcId="{FFC683D7-6900-4319-9575-7226C0B843D5}" destId="{5E1E3B52-D8FE-4414-A9EE-A77A53BEA420}" srcOrd="0" destOrd="0" presId="urn:microsoft.com/office/officeart/2008/layout/LinedList"/>
    <dgm:cxn modelId="{5AC3DDB8-A367-46E0-AFA2-902A585F8208}" type="presParOf" srcId="{FFC683D7-6900-4319-9575-7226C0B843D5}" destId="{27CAE8DA-855C-445D-9F03-40F73044FB3A}" srcOrd="1" destOrd="0" presId="urn:microsoft.com/office/officeart/2008/layout/LinedList"/>
    <dgm:cxn modelId="{44E0957C-04F7-4824-8EE1-5B1F6500C736}" type="presParOf" srcId="{27CAE8DA-855C-445D-9F03-40F73044FB3A}" destId="{8F27FAEA-D34C-46E2-81CC-0B2D315F195F}" srcOrd="0" destOrd="0" presId="urn:microsoft.com/office/officeart/2008/layout/LinedList"/>
    <dgm:cxn modelId="{58A35982-DC62-41EC-9FF9-8E543E4669CF}" type="presParOf" srcId="{27CAE8DA-855C-445D-9F03-40F73044FB3A}" destId="{2664B2F1-92FD-473E-8B53-AAA2B13DCC71}" srcOrd="1" destOrd="0" presId="urn:microsoft.com/office/officeart/2008/layout/LinedList"/>
    <dgm:cxn modelId="{1F931463-AF4F-473E-BF93-67161C3E049D}" type="presParOf" srcId="{2664B2F1-92FD-473E-8B53-AAA2B13DCC71}" destId="{B8EF9BAC-04E8-41E1-8000-B561C51E4B1B}" srcOrd="0" destOrd="0" presId="urn:microsoft.com/office/officeart/2008/layout/LinedList"/>
    <dgm:cxn modelId="{10C707ED-AA02-424E-93E5-5CFF89E3BCE9}" type="presParOf" srcId="{2664B2F1-92FD-473E-8B53-AAA2B13DCC71}" destId="{981075F6-3290-4495-A9C1-137FC8152E81}" srcOrd="1" destOrd="0" presId="urn:microsoft.com/office/officeart/2008/layout/LinedList"/>
    <dgm:cxn modelId="{0F2F20C6-E875-4D99-99DB-06AB27488121}" type="presParOf" srcId="{981075F6-3290-4495-A9C1-137FC8152E81}" destId="{8E45813B-358B-4E4E-9057-FA588302E6B8}" srcOrd="0" destOrd="0" presId="urn:microsoft.com/office/officeart/2008/layout/LinedList"/>
    <dgm:cxn modelId="{719FA6AE-3FC5-46DC-94E6-A4BC853C2AEE}" type="presParOf" srcId="{981075F6-3290-4495-A9C1-137FC8152E81}" destId="{30871DDC-2DF4-4F6D-AEB1-F4346E16E137}" srcOrd="1" destOrd="0" presId="urn:microsoft.com/office/officeart/2008/layout/LinedList"/>
    <dgm:cxn modelId="{2FD32C8E-1177-44FC-ADF0-B7673EDCD56E}" type="presParOf" srcId="{981075F6-3290-4495-A9C1-137FC8152E81}" destId="{3FD451AC-FED5-41E9-B913-10E765407471}" srcOrd="2" destOrd="0" presId="urn:microsoft.com/office/officeart/2008/layout/LinedList"/>
    <dgm:cxn modelId="{1C2DE61F-9A57-4C3B-8903-4A8B548A7205}" type="presParOf" srcId="{2664B2F1-92FD-473E-8B53-AAA2B13DCC71}" destId="{56824DDE-E3BA-4D24-83E7-FE4013B152AE}" srcOrd="2" destOrd="0" presId="urn:microsoft.com/office/officeart/2008/layout/LinedList"/>
    <dgm:cxn modelId="{F0E0BB16-71BA-49F4-9CF5-519E13F1D0E4}" type="presParOf" srcId="{2664B2F1-92FD-473E-8B53-AAA2B13DCC71}" destId="{D16B4BC9-E65F-417A-89B8-CC27D2791E87}" srcOrd="3" destOrd="0" presId="urn:microsoft.com/office/officeart/2008/layout/LinedList"/>
    <dgm:cxn modelId="{0153C598-B2FB-488E-B1D3-F82FAFFE2934}" type="presParOf" srcId="{FFC683D7-6900-4319-9575-7226C0B843D5}" destId="{FEF1454C-840D-4FE0-AB99-6B867EE17D77}" srcOrd="2" destOrd="0" presId="urn:microsoft.com/office/officeart/2008/layout/LinedList"/>
    <dgm:cxn modelId="{325C40A4-A2A9-4085-B545-22A16B92CF6E}" type="presParOf" srcId="{FFC683D7-6900-4319-9575-7226C0B843D5}" destId="{F501BD2F-2995-413F-94B1-F2341375EDD8}" srcOrd="3" destOrd="0" presId="urn:microsoft.com/office/officeart/2008/layout/LinedList"/>
    <dgm:cxn modelId="{EE4AAE99-F9F0-4F17-84E7-5ECD398180C4}" type="presParOf" srcId="{F501BD2F-2995-413F-94B1-F2341375EDD8}" destId="{B0B44241-65F5-4239-9EBB-6F6ABC409566}" srcOrd="0" destOrd="0" presId="urn:microsoft.com/office/officeart/2008/layout/LinedList"/>
    <dgm:cxn modelId="{40845914-0E2C-4701-A5EC-CE1DC096B7DE}" type="presParOf" srcId="{F501BD2F-2995-413F-94B1-F2341375EDD8}" destId="{B8F63EB4-C8E1-4B3F-BA37-E6F1FD2625B5}" srcOrd="1" destOrd="0" presId="urn:microsoft.com/office/officeart/2008/layout/LinedList"/>
    <dgm:cxn modelId="{60328083-7D80-4876-8408-1BBDAEEF9D7F}" type="presParOf" srcId="{B8F63EB4-C8E1-4B3F-BA37-E6F1FD2625B5}" destId="{FEF616D3-1BD2-4331-9874-186A2CA7F92C}" srcOrd="0" destOrd="0" presId="urn:microsoft.com/office/officeart/2008/layout/LinedList"/>
    <dgm:cxn modelId="{E111A358-31E7-4FF0-8FD4-6401E249AD59}" type="presParOf" srcId="{B8F63EB4-C8E1-4B3F-BA37-E6F1FD2625B5}" destId="{480A2BE3-CD54-4B84-A2E7-80C29A68764B}" srcOrd="1" destOrd="0" presId="urn:microsoft.com/office/officeart/2008/layout/LinedList"/>
    <dgm:cxn modelId="{072846D5-EBD2-4D42-9903-F83E933F4E7E}" type="presParOf" srcId="{480A2BE3-CD54-4B84-A2E7-80C29A68764B}" destId="{C91DCC93-1B36-4547-A4CA-69026E6DE854}" srcOrd="0" destOrd="0" presId="urn:microsoft.com/office/officeart/2008/layout/LinedList"/>
    <dgm:cxn modelId="{A1745A4E-A2FB-4239-A403-10023D1050E4}" type="presParOf" srcId="{480A2BE3-CD54-4B84-A2E7-80C29A68764B}" destId="{684DAC6F-376A-424E-AD27-ACFCA24FEED2}" srcOrd="1" destOrd="0" presId="urn:microsoft.com/office/officeart/2008/layout/LinedList"/>
    <dgm:cxn modelId="{9453FADB-6BDE-487A-85A5-AED48197BE6B}" type="presParOf" srcId="{480A2BE3-CD54-4B84-A2E7-80C29A68764B}" destId="{2A5F673E-27A3-4C2F-B8A3-FF20A067D7CB}" srcOrd="2" destOrd="0" presId="urn:microsoft.com/office/officeart/2008/layout/LinedList"/>
    <dgm:cxn modelId="{FC247BF3-6CB3-4E71-9007-882E941E96C1}" type="presParOf" srcId="{B8F63EB4-C8E1-4B3F-BA37-E6F1FD2625B5}" destId="{AE664F5C-D942-47D6-9683-E99125C19174}" srcOrd="2" destOrd="0" presId="urn:microsoft.com/office/officeart/2008/layout/LinedList"/>
    <dgm:cxn modelId="{0334A7CC-1D54-4059-8D89-991912A148C7}" type="presParOf" srcId="{B8F63EB4-C8E1-4B3F-BA37-E6F1FD2625B5}" destId="{C6E9243A-BCE2-4560-B781-B6383FBB1451}" srcOrd="3" destOrd="0" presId="urn:microsoft.com/office/officeart/2008/layout/LinedList"/>
    <dgm:cxn modelId="{87312D50-F77B-4B8C-98C6-3FB8A744ECE6}" type="presParOf" srcId="{FFC683D7-6900-4319-9575-7226C0B843D5}" destId="{86EAC653-03CA-438C-9BE0-FD97526D14DD}" srcOrd="4" destOrd="0" presId="urn:microsoft.com/office/officeart/2008/layout/LinedList"/>
    <dgm:cxn modelId="{8CB1F813-C3D1-4E09-B39A-87AFFC8455B9}" type="presParOf" srcId="{FFC683D7-6900-4319-9575-7226C0B843D5}" destId="{59D55D24-686F-4E7F-B8F4-BA4DAD1457F1}" srcOrd="5" destOrd="0" presId="urn:microsoft.com/office/officeart/2008/layout/LinedList"/>
    <dgm:cxn modelId="{4FDF05BA-BE0B-421C-A1DD-C232ABA56E78}" type="presParOf" srcId="{59D55D24-686F-4E7F-B8F4-BA4DAD1457F1}" destId="{278EA1D7-9A5C-499E-B0DE-655A25DFE666}" srcOrd="0" destOrd="0" presId="urn:microsoft.com/office/officeart/2008/layout/LinedList"/>
    <dgm:cxn modelId="{7CAB389A-F671-4910-A084-1AD487410AB5}" type="presParOf" srcId="{59D55D24-686F-4E7F-B8F4-BA4DAD1457F1}" destId="{C878016B-686F-4B10-970E-C57E440020AD}" srcOrd="1" destOrd="0" presId="urn:microsoft.com/office/officeart/2008/layout/LinedList"/>
    <dgm:cxn modelId="{1D9ED6D5-BDB9-4BF7-99EE-1319E96F6794}" type="presParOf" srcId="{C878016B-686F-4B10-970E-C57E440020AD}" destId="{6D827898-FF05-471D-ADA7-261A11DAC661}" srcOrd="0" destOrd="0" presId="urn:microsoft.com/office/officeart/2008/layout/LinedList"/>
    <dgm:cxn modelId="{2999117B-FEDD-447A-9917-C087856A9FC3}" type="presParOf" srcId="{C878016B-686F-4B10-970E-C57E440020AD}" destId="{5C690A85-3FAE-457F-BF8A-A35311B90DAD}" srcOrd="1" destOrd="0" presId="urn:microsoft.com/office/officeart/2008/layout/LinedList"/>
    <dgm:cxn modelId="{E06D3261-D61B-4D7A-8913-B7A017BA403F}" type="presParOf" srcId="{5C690A85-3FAE-457F-BF8A-A35311B90DAD}" destId="{1DB99037-B0D3-4EE2-96B2-0A171E11A723}" srcOrd="0" destOrd="0" presId="urn:microsoft.com/office/officeart/2008/layout/LinedList"/>
    <dgm:cxn modelId="{FBAF3CC1-2200-4CE1-AE43-2D72028B5A4F}" type="presParOf" srcId="{5C690A85-3FAE-457F-BF8A-A35311B90DAD}" destId="{6EBCD408-C7DF-4A12-90C8-95D039880167}" srcOrd="1" destOrd="0" presId="urn:microsoft.com/office/officeart/2008/layout/LinedList"/>
    <dgm:cxn modelId="{AB3750DF-E54F-49F7-94DB-216C3D328791}" type="presParOf" srcId="{5C690A85-3FAE-457F-BF8A-A35311B90DAD}" destId="{61609553-443C-4155-BF8A-AED80BE49780}" srcOrd="2" destOrd="0" presId="urn:microsoft.com/office/officeart/2008/layout/LinedList"/>
    <dgm:cxn modelId="{727022D8-E9CF-4614-90EE-7AE0BC8B34B5}" type="presParOf" srcId="{C878016B-686F-4B10-970E-C57E440020AD}" destId="{A1651854-126C-47B4-B52D-848FB9CB1ADC}" srcOrd="2" destOrd="0" presId="urn:microsoft.com/office/officeart/2008/layout/LinedList"/>
    <dgm:cxn modelId="{28E685B2-351C-49F0-9112-9EBC9395EBD2}" type="presParOf" srcId="{C878016B-686F-4B10-970E-C57E440020AD}" destId="{F0CC9A2B-1886-4173-86F7-0669468FD349}" srcOrd="3" destOrd="0" presId="urn:microsoft.com/office/officeart/2008/layout/LinedList"/>
    <dgm:cxn modelId="{A3103051-2842-402F-8376-589EBC2E340E}" type="presParOf" srcId="{FFC683D7-6900-4319-9575-7226C0B843D5}" destId="{ED3829E2-75B7-4BD9-BB65-58208A6F923C}" srcOrd="6" destOrd="0" presId="urn:microsoft.com/office/officeart/2008/layout/LinedList"/>
    <dgm:cxn modelId="{0A665A4A-C670-4383-8178-AAC4448CD085}" type="presParOf" srcId="{FFC683D7-6900-4319-9575-7226C0B843D5}" destId="{599D9471-4E2D-42FE-A96C-F9B55A1708A4}" srcOrd="7" destOrd="0" presId="urn:microsoft.com/office/officeart/2008/layout/LinedList"/>
    <dgm:cxn modelId="{A58D46A4-7049-4F21-BD04-37D1670A68FA}" type="presParOf" srcId="{599D9471-4E2D-42FE-A96C-F9B55A1708A4}" destId="{730E5B30-B3E9-4D25-BED8-D56416E86632}" srcOrd="0" destOrd="0" presId="urn:microsoft.com/office/officeart/2008/layout/LinedList"/>
    <dgm:cxn modelId="{95A38276-D68D-4437-805B-817F82318E1D}" type="presParOf" srcId="{599D9471-4E2D-42FE-A96C-F9B55A1708A4}" destId="{329ED06F-92DD-4E60-AD7B-045BE952E4E5}" srcOrd="1" destOrd="0" presId="urn:microsoft.com/office/officeart/2008/layout/LinedList"/>
    <dgm:cxn modelId="{4AB9D7B7-DBAB-4E90-AF59-3805331770F1}" type="presParOf" srcId="{329ED06F-92DD-4E60-AD7B-045BE952E4E5}" destId="{B69EC128-5183-472B-BC14-F50E3480C8CA}" srcOrd="0" destOrd="0" presId="urn:microsoft.com/office/officeart/2008/layout/LinedList"/>
    <dgm:cxn modelId="{DAAE9275-3287-416E-BD41-A430B3F23BF7}" type="presParOf" srcId="{329ED06F-92DD-4E60-AD7B-045BE952E4E5}" destId="{BB2CD5B5-4E4E-4E44-A93B-A42ED12F08FC}" srcOrd="1" destOrd="0" presId="urn:microsoft.com/office/officeart/2008/layout/LinedList"/>
    <dgm:cxn modelId="{786F73DC-2FB8-45BE-B1BC-1E4D02B0C5A8}" type="presParOf" srcId="{BB2CD5B5-4E4E-4E44-A93B-A42ED12F08FC}" destId="{19150BEC-FF27-4E4E-8E07-1BA306E8FB7B}" srcOrd="0" destOrd="0" presId="urn:microsoft.com/office/officeart/2008/layout/LinedList"/>
    <dgm:cxn modelId="{039270DE-4918-4E47-A802-073886DEDF92}" type="presParOf" srcId="{BB2CD5B5-4E4E-4E44-A93B-A42ED12F08FC}" destId="{EE3328AB-397B-4CF7-BCC2-6DAAB5B92A6A}" srcOrd="1" destOrd="0" presId="urn:microsoft.com/office/officeart/2008/layout/LinedList"/>
    <dgm:cxn modelId="{5584E0F0-73C1-4DDB-825F-F73A8BC85931}" type="presParOf" srcId="{BB2CD5B5-4E4E-4E44-A93B-A42ED12F08FC}" destId="{FBA75D5C-6E69-4D2B-BB55-DE1CB5C12BA9}" srcOrd="2" destOrd="0" presId="urn:microsoft.com/office/officeart/2008/layout/LinedList"/>
    <dgm:cxn modelId="{FD01C856-7047-4B87-ACDF-13F967F54DCA}" type="presParOf" srcId="{329ED06F-92DD-4E60-AD7B-045BE952E4E5}" destId="{E200541E-BCFF-4FAA-ACFC-59A43DA6894F}" srcOrd="2" destOrd="0" presId="urn:microsoft.com/office/officeart/2008/layout/LinedList"/>
    <dgm:cxn modelId="{CB347451-72B5-466C-88CE-80A0BB74CB8B}" type="presParOf" srcId="{329ED06F-92DD-4E60-AD7B-045BE952E4E5}" destId="{616D459D-A598-4076-9D19-8A4FF51ECF22}" srcOrd="3" destOrd="0" presId="urn:microsoft.com/office/officeart/2008/layout/LinedList"/>
    <dgm:cxn modelId="{BA242C55-C323-4BA4-89EF-2C2ECAB19766}" type="presParOf" srcId="{FFC683D7-6900-4319-9575-7226C0B843D5}" destId="{68302AB0-BE04-4E82-9806-D2ED7967F060}" srcOrd="8" destOrd="0" presId="urn:microsoft.com/office/officeart/2008/layout/LinedList"/>
    <dgm:cxn modelId="{3A757832-8091-4B06-B030-BE01CAFD0C13}" type="presParOf" srcId="{FFC683D7-6900-4319-9575-7226C0B843D5}" destId="{1E8AB03F-66D7-48D7-8EDB-E5B2C60293B0}" srcOrd="9" destOrd="0" presId="urn:microsoft.com/office/officeart/2008/layout/LinedList"/>
    <dgm:cxn modelId="{159D833E-1565-448C-88A4-F272E622917C}" type="presParOf" srcId="{1E8AB03F-66D7-48D7-8EDB-E5B2C60293B0}" destId="{215B6498-09E0-4B2E-85CC-EFAD6B06C45B}" srcOrd="0" destOrd="0" presId="urn:microsoft.com/office/officeart/2008/layout/LinedList"/>
    <dgm:cxn modelId="{8413F363-97CD-406A-B927-E98373368975}" type="presParOf" srcId="{1E8AB03F-66D7-48D7-8EDB-E5B2C60293B0}" destId="{28339829-9DE2-407E-B06D-2E2CC9A34B33}" srcOrd="1" destOrd="0" presId="urn:microsoft.com/office/officeart/2008/layout/LinedList"/>
    <dgm:cxn modelId="{99E0B274-0489-4634-909B-FA7D7EAE75E4}" type="presParOf" srcId="{28339829-9DE2-407E-B06D-2E2CC9A34B33}" destId="{3008F88D-D6EF-4335-9277-67F2524E36CE}" srcOrd="0" destOrd="0" presId="urn:microsoft.com/office/officeart/2008/layout/LinedList"/>
    <dgm:cxn modelId="{2E496877-DFC4-4904-A85E-C53966B1B592}" type="presParOf" srcId="{28339829-9DE2-407E-B06D-2E2CC9A34B33}" destId="{D724A92D-0E8A-4234-B97F-851F32E2F5E8}" srcOrd="1" destOrd="0" presId="urn:microsoft.com/office/officeart/2008/layout/LinedList"/>
    <dgm:cxn modelId="{94EB1AE8-1599-4913-81DB-EB57836DC35F}" type="presParOf" srcId="{D724A92D-0E8A-4234-B97F-851F32E2F5E8}" destId="{16DAF894-A3A8-43B3-B751-177E230FAA77}" srcOrd="0" destOrd="0" presId="urn:microsoft.com/office/officeart/2008/layout/LinedList"/>
    <dgm:cxn modelId="{772E7C6D-08B0-45F9-BF57-E0A97AC48AFC}" type="presParOf" srcId="{D724A92D-0E8A-4234-B97F-851F32E2F5E8}" destId="{1E069F01-79DB-4346-A670-525225A26162}" srcOrd="1" destOrd="0" presId="urn:microsoft.com/office/officeart/2008/layout/LinedList"/>
    <dgm:cxn modelId="{12C4D21E-94A1-4D38-9A8A-3995E44EC543}" type="presParOf" srcId="{D724A92D-0E8A-4234-B97F-851F32E2F5E8}" destId="{ED1C469F-F01B-4C7C-AB9E-9A697EFBE3A5}" srcOrd="2" destOrd="0" presId="urn:microsoft.com/office/officeart/2008/layout/LinedList"/>
    <dgm:cxn modelId="{3A9D9D80-8B4B-4A6C-8F8B-1B668AE8883B}" type="presParOf" srcId="{28339829-9DE2-407E-B06D-2E2CC9A34B33}" destId="{F238492F-DD56-491E-A8F6-92A80C32E36F}" srcOrd="2" destOrd="0" presId="urn:microsoft.com/office/officeart/2008/layout/LinedList"/>
    <dgm:cxn modelId="{5A150E66-A169-4503-B0F1-8649318C73F9}"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a:t>
          </a:r>
          <a:endParaRPr lang="es-ES" sz="2000" b="1" dirty="0"/>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Porți numele Meu și nu ți-ai negat credința în Mine. </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Înfrunți persecuții și apostazie </a:t>
          </a:r>
          <a:r>
            <a:rPr lang="es-ES" sz="2000" b="1" dirty="0" smtClean="0"/>
            <a:t>(</a:t>
          </a:r>
          <a:r>
            <a:rPr lang="es-ES" sz="2000" b="1" dirty="0" err="1" smtClean="0"/>
            <a:t>Balaam</a:t>
          </a:r>
          <a:r>
            <a:rPr lang="es-ES" sz="2000" b="1" dirty="0" smtClean="0"/>
            <a:t> </a:t>
          </a:r>
          <a:r>
            <a:rPr lang="ro-RO" sz="2000" b="1" dirty="0" smtClean="0"/>
            <a:t>și Nicolaiții</a:t>
          </a:r>
          <a:r>
            <a:rPr lang="es-ES" sz="2000" b="1" dirty="0" smtClean="0"/>
            <a:t>).</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Pocăiește-te</a:t>
          </a:r>
          <a:r>
            <a:rPr lang="es-ES" sz="2000" b="1" dirty="0" smtClean="0"/>
            <a:t>.</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Făgăduință</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dirty="0" smtClean="0"/>
            <a:t>Are o sabie cu două tăișuri</a:t>
          </a:r>
          <a:r>
            <a:rPr lang="es-ES" sz="2000" b="1" dirty="0" smtClean="0"/>
            <a:t>. </a:t>
          </a:r>
          <a:r>
            <a:rPr lang="ro-RO" sz="2000" b="1" dirty="0" smtClean="0"/>
            <a:t>Este judecătorul al cărui verdict este irevocabil.</a:t>
          </a:r>
          <a:endParaRPr lang="es-ES" sz="2000" b="1"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dirty="0" smtClean="0"/>
            <a:t>Vei fi hrănit de Dumnezeu și El îți va da un nume nou, scris pe o piatră albă. </a:t>
          </a:r>
          <a:endParaRPr lang="es-ES" sz="2000" b="1"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EE5436BA-8A3E-459D-9F96-C3F0AAB323D2}" type="presOf" srcId="{14D732AD-C6D9-48A4-8E41-E2EEEB68B3F0}" destId="{30871DDC-2DF4-4F6D-AEB1-F4346E16E137}" srcOrd="0" destOrd="0" presId="urn:microsoft.com/office/officeart/2008/layout/LinedList"/>
    <dgm:cxn modelId="{8C89A697-D8EC-49AC-BB17-998FEBFAECB4}" type="presOf" srcId="{370CE52F-463F-41F2-BC06-14DC13A3DFD1}" destId="{1E069F01-79DB-4346-A670-525225A26162}" srcOrd="0" destOrd="0" presId="urn:microsoft.com/office/officeart/2008/layout/LinedList"/>
    <dgm:cxn modelId="{B8505186-6245-4313-AE50-83D10524085E}" type="presOf" srcId="{5969FD8E-263B-4570-9B52-14842832ADA6}" destId="{6EBCD408-C7DF-4A12-90C8-95D039880167}" srcOrd="0" destOrd="0" presId="urn:microsoft.com/office/officeart/2008/layout/LinedList"/>
    <dgm:cxn modelId="{89637E3A-403B-4BD6-AEC3-61A5D3433DCC}" type="presOf" srcId="{3C790905-B919-41F8-8797-E70195191ECA}" destId="{FFC683D7-6900-4319-9575-7226C0B843D5}"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A2B36AC5-2436-4389-82D1-BC8EE7308CC4}" type="presOf" srcId="{DCF10145-5439-46D0-9FA9-822522385194}" destId="{278EA1D7-9A5C-499E-B0DE-655A25DFE666}"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9430E15A-4A2A-41A8-9AD5-D570CBC5DF33}" type="presOf" srcId="{F60F35BA-E8C2-4614-AF33-233E01AB1852}" destId="{B0B44241-65F5-4239-9EBB-6F6ABC409566}"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1B44A2CA-9886-4C48-BA5E-00A567D8FF5F}" type="presOf" srcId="{84668C46-D2ED-41B2-8CE7-4EFEA2380A4C}" destId="{730E5B30-B3E9-4D25-BED8-D56416E86632}" srcOrd="0" destOrd="0" presId="urn:microsoft.com/office/officeart/2008/layout/LinedList"/>
    <dgm:cxn modelId="{750908FC-A8F6-4EED-A9C3-DA9D0E9CE88D}" type="presOf" srcId="{53D1BC6A-112B-43C3-AF13-BAF59B83033E}" destId="{684DAC6F-376A-424E-AD27-ACFCA24FEED2}"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EDD75C03-32CE-4754-99D5-0D86EAB49400}" type="presOf" srcId="{50438E12-E6AA-4140-8F80-DEB2A61804FD}" destId="{EE3328AB-397B-4CF7-BCC2-6DAAB5B92A6A}" srcOrd="0" destOrd="0" presId="urn:microsoft.com/office/officeart/2008/layout/LinedList"/>
    <dgm:cxn modelId="{90EAA5FC-A0AB-49D1-B528-40901F587A7E}" srcId="{F1B75CB0-FCB6-4939-AFDB-0E0EC25D8F86}" destId="{14D732AD-C6D9-48A4-8E41-E2EEEB68B3F0}" srcOrd="0" destOrd="0" parTransId="{7F2983A9-F31A-4CB1-A892-B0D83DF5C4B7}" sibTransId="{455CF4F0-F5EE-4C3F-B300-55A3ABDDFD69}"/>
    <dgm:cxn modelId="{89D5EBA8-578F-4DDD-B6B9-082060801D15}" srcId="{B097034C-6BF9-4759-9C40-468B2A8458AD}" destId="{370CE52F-463F-41F2-BC06-14DC13A3DFD1}" srcOrd="0" destOrd="0" parTransId="{4C8BFF78-FFBB-46CD-9D86-F7FB0C08F48B}" sibTransId="{80906058-0C50-472B-8717-B21067685F84}"/>
    <dgm:cxn modelId="{A4D747B8-7D69-47BC-B5DA-C4664795BD4A}" type="presOf" srcId="{B097034C-6BF9-4759-9C40-468B2A8458AD}" destId="{215B6498-09E0-4B2E-85CC-EFAD6B06C45B}"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1BFFB410-3880-4413-AC90-B75AE12BE5C1}" type="presOf" srcId="{F1B75CB0-FCB6-4939-AFDB-0E0EC25D8F86}" destId="{8F27FAEA-D34C-46E2-81CC-0B2D315F195F}" srcOrd="0" destOrd="0" presId="urn:microsoft.com/office/officeart/2008/layout/LinedList"/>
    <dgm:cxn modelId="{F0C4109F-E6A5-4895-B08D-653CF6DD7C42}" srcId="{3C790905-B919-41F8-8797-E70195191ECA}" destId="{F60F35BA-E8C2-4614-AF33-233E01AB1852}" srcOrd="1" destOrd="0" parTransId="{BBA1EDB7-DCCF-4718-AD6D-DA0685AD2FA0}" sibTransId="{305E89C7-1F26-4CF7-AF50-BC854E360EB1}"/>
    <dgm:cxn modelId="{C1A678A4-C2F3-4BEA-B0C7-93225E2251D2}" type="presParOf" srcId="{FFC683D7-6900-4319-9575-7226C0B843D5}" destId="{5E1E3B52-D8FE-4414-A9EE-A77A53BEA420}" srcOrd="0" destOrd="0" presId="urn:microsoft.com/office/officeart/2008/layout/LinedList"/>
    <dgm:cxn modelId="{AA6270FE-BC24-4823-8824-5BD67AF2181D}" type="presParOf" srcId="{FFC683D7-6900-4319-9575-7226C0B843D5}" destId="{27CAE8DA-855C-445D-9F03-40F73044FB3A}" srcOrd="1" destOrd="0" presId="urn:microsoft.com/office/officeart/2008/layout/LinedList"/>
    <dgm:cxn modelId="{9BACAE29-2003-47A1-85BD-6E4C3085A6B2}" type="presParOf" srcId="{27CAE8DA-855C-445D-9F03-40F73044FB3A}" destId="{8F27FAEA-D34C-46E2-81CC-0B2D315F195F}" srcOrd="0" destOrd="0" presId="urn:microsoft.com/office/officeart/2008/layout/LinedList"/>
    <dgm:cxn modelId="{0FCD0B96-B0F1-4FDA-B908-9F3D43424A09}" type="presParOf" srcId="{27CAE8DA-855C-445D-9F03-40F73044FB3A}" destId="{2664B2F1-92FD-473E-8B53-AAA2B13DCC71}" srcOrd="1" destOrd="0" presId="urn:microsoft.com/office/officeart/2008/layout/LinedList"/>
    <dgm:cxn modelId="{E8E3E03E-6271-4534-B56A-F871C96F7B07}" type="presParOf" srcId="{2664B2F1-92FD-473E-8B53-AAA2B13DCC71}" destId="{B8EF9BAC-04E8-41E1-8000-B561C51E4B1B}" srcOrd="0" destOrd="0" presId="urn:microsoft.com/office/officeart/2008/layout/LinedList"/>
    <dgm:cxn modelId="{AF8584E7-1831-4FA2-8CBA-BC5D34F456A1}" type="presParOf" srcId="{2664B2F1-92FD-473E-8B53-AAA2B13DCC71}" destId="{981075F6-3290-4495-A9C1-137FC8152E81}" srcOrd="1" destOrd="0" presId="urn:microsoft.com/office/officeart/2008/layout/LinedList"/>
    <dgm:cxn modelId="{C3A09E67-3323-407F-AF8C-6B452461A490}" type="presParOf" srcId="{981075F6-3290-4495-A9C1-137FC8152E81}" destId="{8E45813B-358B-4E4E-9057-FA588302E6B8}" srcOrd="0" destOrd="0" presId="urn:microsoft.com/office/officeart/2008/layout/LinedList"/>
    <dgm:cxn modelId="{A10D437D-985B-45DC-8AD8-F4E513D6B55E}" type="presParOf" srcId="{981075F6-3290-4495-A9C1-137FC8152E81}" destId="{30871DDC-2DF4-4F6D-AEB1-F4346E16E137}" srcOrd="1" destOrd="0" presId="urn:microsoft.com/office/officeart/2008/layout/LinedList"/>
    <dgm:cxn modelId="{5041E2A4-038B-4076-9C65-6275A1703F03}" type="presParOf" srcId="{981075F6-3290-4495-A9C1-137FC8152E81}" destId="{3FD451AC-FED5-41E9-B913-10E765407471}" srcOrd="2" destOrd="0" presId="urn:microsoft.com/office/officeart/2008/layout/LinedList"/>
    <dgm:cxn modelId="{6EA74647-BC48-4A13-8BE7-C1C1E4F34D3B}" type="presParOf" srcId="{2664B2F1-92FD-473E-8B53-AAA2B13DCC71}" destId="{56824DDE-E3BA-4D24-83E7-FE4013B152AE}" srcOrd="2" destOrd="0" presId="urn:microsoft.com/office/officeart/2008/layout/LinedList"/>
    <dgm:cxn modelId="{EBDCC5CB-4025-4D7D-823C-78B64AD35EDB}" type="presParOf" srcId="{2664B2F1-92FD-473E-8B53-AAA2B13DCC71}" destId="{D16B4BC9-E65F-417A-89B8-CC27D2791E87}" srcOrd="3" destOrd="0" presId="urn:microsoft.com/office/officeart/2008/layout/LinedList"/>
    <dgm:cxn modelId="{8703672C-D0EF-42C1-B5ED-AA0F1B9E3335}" type="presParOf" srcId="{FFC683D7-6900-4319-9575-7226C0B843D5}" destId="{FEF1454C-840D-4FE0-AB99-6B867EE17D77}" srcOrd="2" destOrd="0" presId="urn:microsoft.com/office/officeart/2008/layout/LinedList"/>
    <dgm:cxn modelId="{88D76B9E-342E-4B22-84D1-9F9FFC8BB3D8}" type="presParOf" srcId="{FFC683D7-6900-4319-9575-7226C0B843D5}" destId="{F501BD2F-2995-413F-94B1-F2341375EDD8}" srcOrd="3" destOrd="0" presId="urn:microsoft.com/office/officeart/2008/layout/LinedList"/>
    <dgm:cxn modelId="{B7839227-5D0F-4B26-BD2B-9CE492EDD223}" type="presParOf" srcId="{F501BD2F-2995-413F-94B1-F2341375EDD8}" destId="{B0B44241-65F5-4239-9EBB-6F6ABC409566}" srcOrd="0" destOrd="0" presId="urn:microsoft.com/office/officeart/2008/layout/LinedList"/>
    <dgm:cxn modelId="{2F8E854E-08B7-4E92-9AD1-454EDDCFB80B}" type="presParOf" srcId="{F501BD2F-2995-413F-94B1-F2341375EDD8}" destId="{B8F63EB4-C8E1-4B3F-BA37-E6F1FD2625B5}" srcOrd="1" destOrd="0" presId="urn:microsoft.com/office/officeart/2008/layout/LinedList"/>
    <dgm:cxn modelId="{C6474843-DF20-4815-A1E3-BF47C7C754F9}" type="presParOf" srcId="{B8F63EB4-C8E1-4B3F-BA37-E6F1FD2625B5}" destId="{FEF616D3-1BD2-4331-9874-186A2CA7F92C}" srcOrd="0" destOrd="0" presId="urn:microsoft.com/office/officeart/2008/layout/LinedList"/>
    <dgm:cxn modelId="{E5B98103-7D3C-4020-AB63-DDDAFDDC373B}" type="presParOf" srcId="{B8F63EB4-C8E1-4B3F-BA37-E6F1FD2625B5}" destId="{480A2BE3-CD54-4B84-A2E7-80C29A68764B}" srcOrd="1" destOrd="0" presId="urn:microsoft.com/office/officeart/2008/layout/LinedList"/>
    <dgm:cxn modelId="{65F4C6B6-CB66-43CE-8E77-DF64A1D807CE}" type="presParOf" srcId="{480A2BE3-CD54-4B84-A2E7-80C29A68764B}" destId="{C91DCC93-1B36-4547-A4CA-69026E6DE854}" srcOrd="0" destOrd="0" presId="urn:microsoft.com/office/officeart/2008/layout/LinedList"/>
    <dgm:cxn modelId="{1E4C79AF-5DA5-4CF1-8B79-11343A593BE8}" type="presParOf" srcId="{480A2BE3-CD54-4B84-A2E7-80C29A68764B}" destId="{684DAC6F-376A-424E-AD27-ACFCA24FEED2}" srcOrd="1" destOrd="0" presId="urn:microsoft.com/office/officeart/2008/layout/LinedList"/>
    <dgm:cxn modelId="{971444CD-607A-49FD-865A-CD77BFC7EE94}" type="presParOf" srcId="{480A2BE3-CD54-4B84-A2E7-80C29A68764B}" destId="{2A5F673E-27A3-4C2F-B8A3-FF20A067D7CB}" srcOrd="2" destOrd="0" presId="urn:microsoft.com/office/officeart/2008/layout/LinedList"/>
    <dgm:cxn modelId="{A1214AE9-B797-4E3E-A6C5-E3BD63F1CA30}" type="presParOf" srcId="{B8F63EB4-C8E1-4B3F-BA37-E6F1FD2625B5}" destId="{AE664F5C-D942-47D6-9683-E99125C19174}" srcOrd="2" destOrd="0" presId="urn:microsoft.com/office/officeart/2008/layout/LinedList"/>
    <dgm:cxn modelId="{34966326-82FA-4A12-BBBE-AA677F1FFEF8}" type="presParOf" srcId="{B8F63EB4-C8E1-4B3F-BA37-E6F1FD2625B5}" destId="{C6E9243A-BCE2-4560-B781-B6383FBB1451}" srcOrd="3" destOrd="0" presId="urn:microsoft.com/office/officeart/2008/layout/LinedList"/>
    <dgm:cxn modelId="{39CBC5FE-B652-4604-B7EB-CDFA5B80F31A}" type="presParOf" srcId="{FFC683D7-6900-4319-9575-7226C0B843D5}" destId="{86EAC653-03CA-438C-9BE0-FD97526D14DD}" srcOrd="4" destOrd="0" presId="urn:microsoft.com/office/officeart/2008/layout/LinedList"/>
    <dgm:cxn modelId="{FB428814-76C8-47E9-9296-C8DCAE9D28FB}" type="presParOf" srcId="{FFC683D7-6900-4319-9575-7226C0B843D5}" destId="{59D55D24-686F-4E7F-B8F4-BA4DAD1457F1}" srcOrd="5" destOrd="0" presId="urn:microsoft.com/office/officeart/2008/layout/LinedList"/>
    <dgm:cxn modelId="{C03AF357-7E7B-4C05-9C9F-5B00B0D97959}" type="presParOf" srcId="{59D55D24-686F-4E7F-B8F4-BA4DAD1457F1}" destId="{278EA1D7-9A5C-499E-B0DE-655A25DFE666}" srcOrd="0" destOrd="0" presId="urn:microsoft.com/office/officeart/2008/layout/LinedList"/>
    <dgm:cxn modelId="{E4046FB7-1181-4C74-BD9B-6EA328E4E228}" type="presParOf" srcId="{59D55D24-686F-4E7F-B8F4-BA4DAD1457F1}" destId="{C878016B-686F-4B10-970E-C57E440020AD}" srcOrd="1" destOrd="0" presId="urn:microsoft.com/office/officeart/2008/layout/LinedList"/>
    <dgm:cxn modelId="{7D6E1A2C-19AF-4A55-8B27-F7A247276B24}" type="presParOf" srcId="{C878016B-686F-4B10-970E-C57E440020AD}" destId="{6D827898-FF05-471D-ADA7-261A11DAC661}" srcOrd="0" destOrd="0" presId="urn:microsoft.com/office/officeart/2008/layout/LinedList"/>
    <dgm:cxn modelId="{8D55153B-6449-4170-BDDC-1CBB2B1F28A0}" type="presParOf" srcId="{C878016B-686F-4B10-970E-C57E440020AD}" destId="{5C690A85-3FAE-457F-BF8A-A35311B90DAD}" srcOrd="1" destOrd="0" presId="urn:microsoft.com/office/officeart/2008/layout/LinedList"/>
    <dgm:cxn modelId="{CBAB9754-A11C-49DD-A672-653F6292B7E6}" type="presParOf" srcId="{5C690A85-3FAE-457F-BF8A-A35311B90DAD}" destId="{1DB99037-B0D3-4EE2-96B2-0A171E11A723}" srcOrd="0" destOrd="0" presId="urn:microsoft.com/office/officeart/2008/layout/LinedList"/>
    <dgm:cxn modelId="{92B1F137-0CD6-4908-9855-C20029C0A2E0}" type="presParOf" srcId="{5C690A85-3FAE-457F-BF8A-A35311B90DAD}" destId="{6EBCD408-C7DF-4A12-90C8-95D039880167}" srcOrd="1" destOrd="0" presId="urn:microsoft.com/office/officeart/2008/layout/LinedList"/>
    <dgm:cxn modelId="{92F8B267-F157-40E2-A130-2613F326662C}" type="presParOf" srcId="{5C690A85-3FAE-457F-BF8A-A35311B90DAD}" destId="{61609553-443C-4155-BF8A-AED80BE49780}" srcOrd="2" destOrd="0" presId="urn:microsoft.com/office/officeart/2008/layout/LinedList"/>
    <dgm:cxn modelId="{D384F860-6666-4620-8260-BE6C95EA9486}" type="presParOf" srcId="{C878016B-686F-4B10-970E-C57E440020AD}" destId="{A1651854-126C-47B4-B52D-848FB9CB1ADC}" srcOrd="2" destOrd="0" presId="urn:microsoft.com/office/officeart/2008/layout/LinedList"/>
    <dgm:cxn modelId="{B038D711-2BE5-4F0B-AA7C-14CAF9A5A466}" type="presParOf" srcId="{C878016B-686F-4B10-970E-C57E440020AD}" destId="{F0CC9A2B-1886-4173-86F7-0669468FD349}" srcOrd="3" destOrd="0" presId="urn:microsoft.com/office/officeart/2008/layout/LinedList"/>
    <dgm:cxn modelId="{B8EF1E47-09FE-41D3-A6C0-60D62810E497}" type="presParOf" srcId="{FFC683D7-6900-4319-9575-7226C0B843D5}" destId="{ED3829E2-75B7-4BD9-BB65-58208A6F923C}" srcOrd="6" destOrd="0" presId="urn:microsoft.com/office/officeart/2008/layout/LinedList"/>
    <dgm:cxn modelId="{F433DBD7-2FC1-4B3C-A9B6-94EE07D6E7DF}" type="presParOf" srcId="{FFC683D7-6900-4319-9575-7226C0B843D5}" destId="{599D9471-4E2D-42FE-A96C-F9B55A1708A4}" srcOrd="7" destOrd="0" presId="urn:microsoft.com/office/officeart/2008/layout/LinedList"/>
    <dgm:cxn modelId="{2786E9C7-49D1-43D3-8B94-A2E216012CE4}" type="presParOf" srcId="{599D9471-4E2D-42FE-A96C-F9B55A1708A4}" destId="{730E5B30-B3E9-4D25-BED8-D56416E86632}" srcOrd="0" destOrd="0" presId="urn:microsoft.com/office/officeart/2008/layout/LinedList"/>
    <dgm:cxn modelId="{D41FB3EB-A4B5-413A-BA03-6AF492824860}" type="presParOf" srcId="{599D9471-4E2D-42FE-A96C-F9B55A1708A4}" destId="{329ED06F-92DD-4E60-AD7B-045BE952E4E5}" srcOrd="1" destOrd="0" presId="urn:microsoft.com/office/officeart/2008/layout/LinedList"/>
    <dgm:cxn modelId="{9DB3828F-587A-46D1-9A52-E45A96F7E595}" type="presParOf" srcId="{329ED06F-92DD-4E60-AD7B-045BE952E4E5}" destId="{B69EC128-5183-472B-BC14-F50E3480C8CA}" srcOrd="0" destOrd="0" presId="urn:microsoft.com/office/officeart/2008/layout/LinedList"/>
    <dgm:cxn modelId="{85249976-E589-4E95-84B9-83B75F5C250E}" type="presParOf" srcId="{329ED06F-92DD-4E60-AD7B-045BE952E4E5}" destId="{BB2CD5B5-4E4E-4E44-A93B-A42ED12F08FC}" srcOrd="1" destOrd="0" presId="urn:microsoft.com/office/officeart/2008/layout/LinedList"/>
    <dgm:cxn modelId="{92BE6F39-D839-42A0-997C-69642F9048C7}" type="presParOf" srcId="{BB2CD5B5-4E4E-4E44-A93B-A42ED12F08FC}" destId="{19150BEC-FF27-4E4E-8E07-1BA306E8FB7B}" srcOrd="0" destOrd="0" presId="urn:microsoft.com/office/officeart/2008/layout/LinedList"/>
    <dgm:cxn modelId="{DC2BEA8F-88A0-4A22-9A80-15EC9BC03948}" type="presParOf" srcId="{BB2CD5B5-4E4E-4E44-A93B-A42ED12F08FC}" destId="{EE3328AB-397B-4CF7-BCC2-6DAAB5B92A6A}" srcOrd="1" destOrd="0" presId="urn:microsoft.com/office/officeart/2008/layout/LinedList"/>
    <dgm:cxn modelId="{8F5C19D7-2118-4E98-9669-0767FFBF1725}" type="presParOf" srcId="{BB2CD5B5-4E4E-4E44-A93B-A42ED12F08FC}" destId="{FBA75D5C-6E69-4D2B-BB55-DE1CB5C12BA9}" srcOrd="2" destOrd="0" presId="urn:microsoft.com/office/officeart/2008/layout/LinedList"/>
    <dgm:cxn modelId="{46A83EBA-A4D8-440B-B507-58A731135A0F}" type="presParOf" srcId="{329ED06F-92DD-4E60-AD7B-045BE952E4E5}" destId="{E200541E-BCFF-4FAA-ACFC-59A43DA6894F}" srcOrd="2" destOrd="0" presId="urn:microsoft.com/office/officeart/2008/layout/LinedList"/>
    <dgm:cxn modelId="{A69F9F8E-B1ED-40A7-8057-F2C128500715}" type="presParOf" srcId="{329ED06F-92DD-4E60-AD7B-045BE952E4E5}" destId="{616D459D-A598-4076-9D19-8A4FF51ECF22}" srcOrd="3" destOrd="0" presId="urn:microsoft.com/office/officeart/2008/layout/LinedList"/>
    <dgm:cxn modelId="{882B6E28-64DC-4369-A2F5-9C2AC40C7CB3}" type="presParOf" srcId="{FFC683D7-6900-4319-9575-7226C0B843D5}" destId="{68302AB0-BE04-4E82-9806-D2ED7967F060}" srcOrd="8" destOrd="0" presId="urn:microsoft.com/office/officeart/2008/layout/LinedList"/>
    <dgm:cxn modelId="{D09681B6-69F2-41DD-8124-10E0B10698C6}" type="presParOf" srcId="{FFC683D7-6900-4319-9575-7226C0B843D5}" destId="{1E8AB03F-66D7-48D7-8EDB-E5B2C60293B0}" srcOrd="9" destOrd="0" presId="urn:microsoft.com/office/officeart/2008/layout/LinedList"/>
    <dgm:cxn modelId="{1D05B488-09B4-41AF-A4F6-9BAEB087802A}" type="presParOf" srcId="{1E8AB03F-66D7-48D7-8EDB-E5B2C60293B0}" destId="{215B6498-09E0-4B2E-85CC-EFAD6B06C45B}" srcOrd="0" destOrd="0" presId="urn:microsoft.com/office/officeart/2008/layout/LinedList"/>
    <dgm:cxn modelId="{65BD85D9-FC8B-4577-9C4F-B30677E080E3}" type="presParOf" srcId="{1E8AB03F-66D7-48D7-8EDB-E5B2C60293B0}" destId="{28339829-9DE2-407E-B06D-2E2CC9A34B33}" srcOrd="1" destOrd="0" presId="urn:microsoft.com/office/officeart/2008/layout/LinedList"/>
    <dgm:cxn modelId="{F038EDF1-C4FC-40DE-A70A-A3E7DFEDD9F8}" type="presParOf" srcId="{28339829-9DE2-407E-B06D-2E2CC9A34B33}" destId="{3008F88D-D6EF-4335-9277-67F2524E36CE}" srcOrd="0" destOrd="0" presId="urn:microsoft.com/office/officeart/2008/layout/LinedList"/>
    <dgm:cxn modelId="{23514758-0142-457C-8C33-40AA1B9DF308}" type="presParOf" srcId="{28339829-9DE2-407E-B06D-2E2CC9A34B33}" destId="{D724A92D-0E8A-4234-B97F-851F32E2F5E8}" srcOrd="1" destOrd="0" presId="urn:microsoft.com/office/officeart/2008/layout/LinedList"/>
    <dgm:cxn modelId="{9C59D29D-A359-47B7-9C79-EF313F6BA030}" type="presParOf" srcId="{D724A92D-0E8A-4234-B97F-851F32E2F5E8}" destId="{16DAF894-A3A8-43B3-B751-177E230FAA77}" srcOrd="0" destOrd="0" presId="urn:microsoft.com/office/officeart/2008/layout/LinedList"/>
    <dgm:cxn modelId="{B8B6563B-CD55-4F0F-A52A-7E64846E32E9}" type="presParOf" srcId="{D724A92D-0E8A-4234-B97F-851F32E2F5E8}" destId="{1E069F01-79DB-4346-A670-525225A26162}" srcOrd="1" destOrd="0" presId="urn:microsoft.com/office/officeart/2008/layout/LinedList"/>
    <dgm:cxn modelId="{7FF7BBE4-7777-4A68-8B80-51A375606D1B}" type="presParOf" srcId="{D724A92D-0E8A-4234-B97F-851F32E2F5E8}" destId="{ED1C469F-F01B-4C7C-AB9E-9A697EFBE3A5}" srcOrd="2" destOrd="0" presId="urn:microsoft.com/office/officeart/2008/layout/LinedList"/>
    <dgm:cxn modelId="{875278F9-33B4-4608-8EBD-211F34E3813B}" type="presParOf" srcId="{28339829-9DE2-407E-B06D-2E2CC9A34B33}" destId="{F238492F-DD56-491E-A8F6-92A80C32E36F}" srcOrd="2" destOrd="0" presId="urn:microsoft.com/office/officeart/2008/layout/LinedList"/>
    <dgm:cxn modelId="{D319BAFA-E41E-4F11-8D7F-A0AA8E3334BB}"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5"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a:t>
          </a:r>
          <a:endParaRPr lang="es-ES" sz="2000" b="1" dirty="0"/>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Ai dragoste, credință, slujire, răbdare și multe fapte. Aparții rămășiței fidele?</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Înaintea apostaziei generalizate </a:t>
          </a:r>
          <a:r>
            <a:rPr lang="es-ES" sz="2000" b="1" dirty="0" smtClean="0"/>
            <a:t>(</a:t>
          </a:r>
          <a:r>
            <a:rPr lang="ro-RO" sz="2000" b="1" dirty="0" smtClean="0"/>
            <a:t>Izabela</a:t>
          </a:r>
          <a:r>
            <a:rPr lang="es-ES" sz="2000" b="1" dirty="0" smtClean="0"/>
            <a:t>), </a:t>
          </a:r>
          <a:r>
            <a:rPr lang="ro-RO" sz="2000" b="1" dirty="0" smtClean="0"/>
            <a:t>deghizată în dragoste, credință</a:t>
          </a:r>
          <a:r>
            <a:rPr lang="es-ES" sz="2000" b="1" dirty="0" smtClean="0"/>
            <a:t>…</a:t>
          </a:r>
          <a:r>
            <a:rPr lang="ro-RO" sz="2000" b="1" dirty="0" smtClean="0"/>
            <a:t> lupți împotriva ispitelor și rămâi fidel?</a:t>
          </a:r>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Dacă ai apostaziat, pocăiește-te. Dacă faci parte din rămășița fidelă, nu ți se </a:t>
          </a:r>
          <a:r>
            <a:rPr lang="ro-RO" sz="2000" b="1" dirty="0" smtClean="0"/>
            <a:t>cere </a:t>
          </a:r>
          <a:r>
            <a:rPr lang="ro-RO" sz="2000" b="1" dirty="0" smtClean="0"/>
            <a:t>alte lucruri. Dacă ești fidel, rămâi credincios luminii pe care ai primit-o</a:t>
          </a:r>
          <a:r>
            <a:rPr lang="es-ES" sz="2000" b="1" dirty="0" smtClean="0"/>
            <a:t>.</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Făgăduința</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noProof="0" dirty="0" smtClean="0"/>
            <a:t>Fiul lui Dumnezeu, cu ochii ca focul și picioarele ca arama aprinsă, se prezintă în toată gloria Sa. </a:t>
          </a:r>
          <a:endParaRPr lang="ro-RO" sz="2000" b="1" noProof="0"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noProof="0" dirty="0" smtClean="0"/>
            <a:t>Vei avea stăpânire peste neamuri și vei avea luceafărul dimineții [Isus este luceafărul dimineții (Apocalipsa 22:16)]</a:t>
          </a:r>
          <a:endParaRPr lang="ro-RO" sz="2000" b="1" noProof="0"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custScaleY="8406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custLinFactY="-200000" custLinFactNeighborY="-216908"/>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custLinFactNeighborY="-2178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custLinFactNeighborY="-27404"/>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custLinFactNeighborY="-30172"/>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custLinFactY="-300000" custLinFactNeighborY="-392153"/>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custLinFactNeighborY="-25871"/>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custLinFactNeighborY="-27404"/>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custLinFactNeighborY="-27877"/>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03442634-9C30-49FB-B289-73FDDDB5D41E}" type="presOf" srcId="{370CE52F-463F-41F2-BC06-14DC13A3DFD1}" destId="{1E069F01-79DB-4346-A670-525225A26162}"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878E077D-8516-4056-8D64-3C782AD70E87}" type="presOf" srcId="{DCF10145-5439-46D0-9FA9-822522385194}" destId="{278EA1D7-9A5C-499E-B0DE-655A25DFE666}"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D9EBB0D3-CC61-4E17-9BCF-9CC5E3657984}" type="presOf" srcId="{50438E12-E6AA-4140-8F80-DEB2A61804FD}" destId="{EE3328AB-397B-4CF7-BCC2-6DAAB5B92A6A}" srcOrd="0" destOrd="0" presId="urn:microsoft.com/office/officeart/2008/layout/LinedList"/>
    <dgm:cxn modelId="{AF5948C0-C2EF-4E81-8B11-06AF6852D1FC}" type="presOf" srcId="{5969FD8E-263B-4570-9B52-14842832ADA6}" destId="{6EBCD408-C7DF-4A12-90C8-95D039880167}" srcOrd="0" destOrd="0" presId="urn:microsoft.com/office/officeart/2008/layout/LinedList"/>
    <dgm:cxn modelId="{C65CCA7A-E175-4628-9622-32A84490F853}" type="presOf" srcId="{53D1BC6A-112B-43C3-AF13-BAF59B83033E}" destId="{684DAC6F-376A-424E-AD27-ACFCA24FEED2}"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589FE11E-9CB3-49CF-A36F-55D0384D7393}" type="presOf" srcId="{84668C46-D2ED-41B2-8CE7-4EFEA2380A4C}" destId="{730E5B30-B3E9-4D25-BED8-D56416E86632}" srcOrd="0" destOrd="0" presId="urn:microsoft.com/office/officeart/2008/layout/LinedList"/>
    <dgm:cxn modelId="{F865B392-12DC-4928-B7D6-1D229F4A7A5A}" type="presOf" srcId="{F60F35BA-E8C2-4614-AF33-233E01AB1852}" destId="{B0B44241-65F5-4239-9EBB-6F6ABC409566}" srcOrd="0" destOrd="0" presId="urn:microsoft.com/office/officeart/2008/layout/LinedList"/>
    <dgm:cxn modelId="{7BA559E5-4097-4D7D-98E1-0428BACAD91F}" type="presOf" srcId="{B097034C-6BF9-4759-9C40-468B2A8458AD}" destId="{215B6498-09E0-4B2E-85CC-EFAD6B06C45B}" srcOrd="0" destOrd="0" presId="urn:microsoft.com/office/officeart/2008/layout/LinedList"/>
    <dgm:cxn modelId="{AC6400F4-6F5F-4161-B1C4-610940B5EAC9}" type="presOf" srcId="{F1B75CB0-FCB6-4939-AFDB-0E0EC25D8F86}" destId="{8F27FAEA-D34C-46E2-81CC-0B2D315F195F}"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90EAA5FC-A0AB-49D1-B528-40901F587A7E}" srcId="{F1B75CB0-FCB6-4939-AFDB-0E0EC25D8F86}" destId="{14D732AD-C6D9-48A4-8E41-E2EEEB68B3F0}" srcOrd="0" destOrd="0" parTransId="{7F2983A9-F31A-4CB1-A892-B0D83DF5C4B7}" sibTransId="{455CF4F0-F5EE-4C3F-B300-55A3ABDDFD69}"/>
    <dgm:cxn modelId="{89D5EBA8-578F-4DDD-B6B9-082060801D15}" srcId="{B097034C-6BF9-4759-9C40-468B2A8458AD}" destId="{370CE52F-463F-41F2-BC06-14DC13A3DFD1}" srcOrd="0" destOrd="0" parTransId="{4C8BFF78-FFBB-46CD-9D86-F7FB0C08F48B}" sibTransId="{80906058-0C50-472B-8717-B21067685F84}"/>
    <dgm:cxn modelId="{B6265FC2-3207-4791-B54A-3A78137C5F68}" type="presOf" srcId="{14D732AD-C6D9-48A4-8E41-E2EEEB68B3F0}" destId="{30871DDC-2DF4-4F6D-AEB1-F4346E16E137}" srcOrd="0" destOrd="0" presId="urn:microsoft.com/office/officeart/2008/layout/LinedList"/>
    <dgm:cxn modelId="{689E8C7B-8C8B-46C6-A791-10292994B5FA}" type="presOf" srcId="{3C790905-B919-41F8-8797-E70195191ECA}" destId="{FFC683D7-6900-4319-9575-7226C0B843D5}"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F0C4109F-E6A5-4895-B08D-653CF6DD7C42}" srcId="{3C790905-B919-41F8-8797-E70195191ECA}" destId="{F60F35BA-E8C2-4614-AF33-233E01AB1852}" srcOrd="1" destOrd="0" parTransId="{BBA1EDB7-DCCF-4718-AD6D-DA0685AD2FA0}" sibTransId="{305E89C7-1F26-4CF7-AF50-BC854E360EB1}"/>
    <dgm:cxn modelId="{DE218A18-CB52-4BF7-B66B-4C99310FA32E}" type="presParOf" srcId="{FFC683D7-6900-4319-9575-7226C0B843D5}" destId="{5E1E3B52-D8FE-4414-A9EE-A77A53BEA420}" srcOrd="0" destOrd="0" presId="urn:microsoft.com/office/officeart/2008/layout/LinedList"/>
    <dgm:cxn modelId="{0819FDEF-D650-47E6-8F52-DE0C62E94A99}" type="presParOf" srcId="{FFC683D7-6900-4319-9575-7226C0B843D5}" destId="{27CAE8DA-855C-445D-9F03-40F73044FB3A}" srcOrd="1" destOrd="0" presId="urn:microsoft.com/office/officeart/2008/layout/LinedList"/>
    <dgm:cxn modelId="{FD4C92E3-67B1-44EE-8899-B9D10F5FB19A}" type="presParOf" srcId="{27CAE8DA-855C-445D-9F03-40F73044FB3A}" destId="{8F27FAEA-D34C-46E2-81CC-0B2D315F195F}" srcOrd="0" destOrd="0" presId="urn:microsoft.com/office/officeart/2008/layout/LinedList"/>
    <dgm:cxn modelId="{8731469A-85DE-440D-BD4B-BE36D341236F}" type="presParOf" srcId="{27CAE8DA-855C-445D-9F03-40F73044FB3A}" destId="{2664B2F1-92FD-473E-8B53-AAA2B13DCC71}" srcOrd="1" destOrd="0" presId="urn:microsoft.com/office/officeart/2008/layout/LinedList"/>
    <dgm:cxn modelId="{AE74625F-321E-415A-A1BF-238E152C5560}" type="presParOf" srcId="{2664B2F1-92FD-473E-8B53-AAA2B13DCC71}" destId="{B8EF9BAC-04E8-41E1-8000-B561C51E4B1B}" srcOrd="0" destOrd="0" presId="urn:microsoft.com/office/officeart/2008/layout/LinedList"/>
    <dgm:cxn modelId="{F156F11F-6D35-4F43-84FC-0CFD453948C6}" type="presParOf" srcId="{2664B2F1-92FD-473E-8B53-AAA2B13DCC71}" destId="{981075F6-3290-4495-A9C1-137FC8152E81}" srcOrd="1" destOrd="0" presId="urn:microsoft.com/office/officeart/2008/layout/LinedList"/>
    <dgm:cxn modelId="{9A7476BA-9B77-42C8-8EA9-C12B60AA18D8}" type="presParOf" srcId="{981075F6-3290-4495-A9C1-137FC8152E81}" destId="{8E45813B-358B-4E4E-9057-FA588302E6B8}" srcOrd="0" destOrd="0" presId="urn:microsoft.com/office/officeart/2008/layout/LinedList"/>
    <dgm:cxn modelId="{DBF6F815-D017-4312-B144-EE3EB8261CFA}" type="presParOf" srcId="{981075F6-3290-4495-A9C1-137FC8152E81}" destId="{30871DDC-2DF4-4F6D-AEB1-F4346E16E137}" srcOrd="1" destOrd="0" presId="urn:microsoft.com/office/officeart/2008/layout/LinedList"/>
    <dgm:cxn modelId="{556F6685-22E8-4867-91E3-DA2129B6B1F9}" type="presParOf" srcId="{981075F6-3290-4495-A9C1-137FC8152E81}" destId="{3FD451AC-FED5-41E9-B913-10E765407471}" srcOrd="2" destOrd="0" presId="urn:microsoft.com/office/officeart/2008/layout/LinedList"/>
    <dgm:cxn modelId="{81FD3955-8A94-47A3-AA30-48F7C45128CE}" type="presParOf" srcId="{2664B2F1-92FD-473E-8B53-AAA2B13DCC71}" destId="{56824DDE-E3BA-4D24-83E7-FE4013B152AE}" srcOrd="2" destOrd="0" presId="urn:microsoft.com/office/officeart/2008/layout/LinedList"/>
    <dgm:cxn modelId="{CEFD733B-EB88-42D4-A986-64D942911089}" type="presParOf" srcId="{2664B2F1-92FD-473E-8B53-AAA2B13DCC71}" destId="{D16B4BC9-E65F-417A-89B8-CC27D2791E87}" srcOrd="3" destOrd="0" presId="urn:microsoft.com/office/officeart/2008/layout/LinedList"/>
    <dgm:cxn modelId="{DE4936BA-4B0E-437E-8D7D-A4010104BB5A}" type="presParOf" srcId="{FFC683D7-6900-4319-9575-7226C0B843D5}" destId="{FEF1454C-840D-4FE0-AB99-6B867EE17D77}" srcOrd="2" destOrd="0" presId="urn:microsoft.com/office/officeart/2008/layout/LinedList"/>
    <dgm:cxn modelId="{C5CAD300-76EE-4CA5-94C2-680169ACAEED}" type="presParOf" srcId="{FFC683D7-6900-4319-9575-7226C0B843D5}" destId="{F501BD2F-2995-413F-94B1-F2341375EDD8}" srcOrd="3" destOrd="0" presId="urn:microsoft.com/office/officeart/2008/layout/LinedList"/>
    <dgm:cxn modelId="{D56E1626-2EA9-4E80-837B-45797E96D7BF}" type="presParOf" srcId="{F501BD2F-2995-413F-94B1-F2341375EDD8}" destId="{B0B44241-65F5-4239-9EBB-6F6ABC409566}" srcOrd="0" destOrd="0" presId="urn:microsoft.com/office/officeart/2008/layout/LinedList"/>
    <dgm:cxn modelId="{8EA8EB71-7267-45EE-9641-0525E5B34C0E}" type="presParOf" srcId="{F501BD2F-2995-413F-94B1-F2341375EDD8}" destId="{B8F63EB4-C8E1-4B3F-BA37-E6F1FD2625B5}" srcOrd="1" destOrd="0" presId="urn:microsoft.com/office/officeart/2008/layout/LinedList"/>
    <dgm:cxn modelId="{07B2A272-5EB1-4406-9B1A-C54B299F5C7E}" type="presParOf" srcId="{B8F63EB4-C8E1-4B3F-BA37-E6F1FD2625B5}" destId="{FEF616D3-1BD2-4331-9874-186A2CA7F92C}" srcOrd="0" destOrd="0" presId="urn:microsoft.com/office/officeart/2008/layout/LinedList"/>
    <dgm:cxn modelId="{5F33D131-64C9-45E5-BC85-EA87A6F77EE2}" type="presParOf" srcId="{B8F63EB4-C8E1-4B3F-BA37-E6F1FD2625B5}" destId="{480A2BE3-CD54-4B84-A2E7-80C29A68764B}" srcOrd="1" destOrd="0" presId="urn:microsoft.com/office/officeart/2008/layout/LinedList"/>
    <dgm:cxn modelId="{30F61BDE-DCAF-4D84-9DAC-1BF573BE4824}" type="presParOf" srcId="{480A2BE3-CD54-4B84-A2E7-80C29A68764B}" destId="{C91DCC93-1B36-4547-A4CA-69026E6DE854}" srcOrd="0" destOrd="0" presId="urn:microsoft.com/office/officeart/2008/layout/LinedList"/>
    <dgm:cxn modelId="{3F8513BC-08F8-4907-9434-9D58F2989679}" type="presParOf" srcId="{480A2BE3-CD54-4B84-A2E7-80C29A68764B}" destId="{684DAC6F-376A-424E-AD27-ACFCA24FEED2}" srcOrd="1" destOrd="0" presId="urn:microsoft.com/office/officeart/2008/layout/LinedList"/>
    <dgm:cxn modelId="{3D95BFFE-BBA5-4B11-B77A-6FF7A2746106}" type="presParOf" srcId="{480A2BE3-CD54-4B84-A2E7-80C29A68764B}" destId="{2A5F673E-27A3-4C2F-B8A3-FF20A067D7CB}" srcOrd="2" destOrd="0" presId="urn:microsoft.com/office/officeart/2008/layout/LinedList"/>
    <dgm:cxn modelId="{24B48B8B-95E4-4F5A-91E2-086AD11E8D57}" type="presParOf" srcId="{B8F63EB4-C8E1-4B3F-BA37-E6F1FD2625B5}" destId="{AE664F5C-D942-47D6-9683-E99125C19174}" srcOrd="2" destOrd="0" presId="urn:microsoft.com/office/officeart/2008/layout/LinedList"/>
    <dgm:cxn modelId="{16A38C7A-5FD5-457E-AC9F-9E5EBBFB4132}" type="presParOf" srcId="{B8F63EB4-C8E1-4B3F-BA37-E6F1FD2625B5}" destId="{C6E9243A-BCE2-4560-B781-B6383FBB1451}" srcOrd="3" destOrd="0" presId="urn:microsoft.com/office/officeart/2008/layout/LinedList"/>
    <dgm:cxn modelId="{954C5F34-D437-4B43-ABE0-497E00476A29}" type="presParOf" srcId="{FFC683D7-6900-4319-9575-7226C0B843D5}" destId="{86EAC653-03CA-438C-9BE0-FD97526D14DD}" srcOrd="4" destOrd="0" presId="urn:microsoft.com/office/officeart/2008/layout/LinedList"/>
    <dgm:cxn modelId="{00CF516E-9A53-4195-8BCB-F49954728EC7}" type="presParOf" srcId="{FFC683D7-6900-4319-9575-7226C0B843D5}" destId="{59D55D24-686F-4E7F-B8F4-BA4DAD1457F1}" srcOrd="5" destOrd="0" presId="urn:microsoft.com/office/officeart/2008/layout/LinedList"/>
    <dgm:cxn modelId="{82C9EBBA-7B32-479B-9847-A2A7C9CD10A4}" type="presParOf" srcId="{59D55D24-686F-4E7F-B8F4-BA4DAD1457F1}" destId="{278EA1D7-9A5C-499E-B0DE-655A25DFE666}" srcOrd="0" destOrd="0" presId="urn:microsoft.com/office/officeart/2008/layout/LinedList"/>
    <dgm:cxn modelId="{08E6285C-75E2-4DC1-B90A-1C6B6E27EB2E}" type="presParOf" srcId="{59D55D24-686F-4E7F-B8F4-BA4DAD1457F1}" destId="{C878016B-686F-4B10-970E-C57E440020AD}" srcOrd="1" destOrd="0" presId="urn:microsoft.com/office/officeart/2008/layout/LinedList"/>
    <dgm:cxn modelId="{D9CDB1A3-EF08-45AE-8BD0-65B5B1687C22}" type="presParOf" srcId="{C878016B-686F-4B10-970E-C57E440020AD}" destId="{6D827898-FF05-471D-ADA7-261A11DAC661}" srcOrd="0" destOrd="0" presId="urn:microsoft.com/office/officeart/2008/layout/LinedList"/>
    <dgm:cxn modelId="{1E4E01A2-3C62-41E0-A19E-5F4F63B258F2}" type="presParOf" srcId="{C878016B-686F-4B10-970E-C57E440020AD}" destId="{5C690A85-3FAE-457F-BF8A-A35311B90DAD}" srcOrd="1" destOrd="0" presId="urn:microsoft.com/office/officeart/2008/layout/LinedList"/>
    <dgm:cxn modelId="{160C1B10-E4FB-44B6-A9E7-8E7A0F9A8661}" type="presParOf" srcId="{5C690A85-3FAE-457F-BF8A-A35311B90DAD}" destId="{1DB99037-B0D3-4EE2-96B2-0A171E11A723}" srcOrd="0" destOrd="0" presId="urn:microsoft.com/office/officeart/2008/layout/LinedList"/>
    <dgm:cxn modelId="{FB961FE9-CD01-4910-9458-7EF48DEB489E}" type="presParOf" srcId="{5C690A85-3FAE-457F-BF8A-A35311B90DAD}" destId="{6EBCD408-C7DF-4A12-90C8-95D039880167}" srcOrd="1" destOrd="0" presId="urn:microsoft.com/office/officeart/2008/layout/LinedList"/>
    <dgm:cxn modelId="{65120F61-0ABD-4557-88AF-D883ABD6A8BA}" type="presParOf" srcId="{5C690A85-3FAE-457F-BF8A-A35311B90DAD}" destId="{61609553-443C-4155-BF8A-AED80BE49780}" srcOrd="2" destOrd="0" presId="urn:microsoft.com/office/officeart/2008/layout/LinedList"/>
    <dgm:cxn modelId="{C74C6F83-AEBE-468F-A79B-AAA731D238B2}" type="presParOf" srcId="{C878016B-686F-4B10-970E-C57E440020AD}" destId="{A1651854-126C-47B4-B52D-848FB9CB1ADC}" srcOrd="2" destOrd="0" presId="urn:microsoft.com/office/officeart/2008/layout/LinedList"/>
    <dgm:cxn modelId="{9DBAE0D5-1CB8-423F-B26A-3C92CC9F329F}" type="presParOf" srcId="{C878016B-686F-4B10-970E-C57E440020AD}" destId="{F0CC9A2B-1886-4173-86F7-0669468FD349}" srcOrd="3" destOrd="0" presId="urn:microsoft.com/office/officeart/2008/layout/LinedList"/>
    <dgm:cxn modelId="{BD3DD645-ED47-4F79-A198-5109677105E1}" type="presParOf" srcId="{FFC683D7-6900-4319-9575-7226C0B843D5}" destId="{ED3829E2-75B7-4BD9-BB65-58208A6F923C}" srcOrd="6" destOrd="0" presId="urn:microsoft.com/office/officeart/2008/layout/LinedList"/>
    <dgm:cxn modelId="{596B738B-60A2-4ABA-8344-570012C7FF49}" type="presParOf" srcId="{FFC683D7-6900-4319-9575-7226C0B843D5}" destId="{599D9471-4E2D-42FE-A96C-F9B55A1708A4}" srcOrd="7" destOrd="0" presId="urn:microsoft.com/office/officeart/2008/layout/LinedList"/>
    <dgm:cxn modelId="{3CBE0F4E-E462-4886-8F35-D3B6C48C7F36}" type="presParOf" srcId="{599D9471-4E2D-42FE-A96C-F9B55A1708A4}" destId="{730E5B30-B3E9-4D25-BED8-D56416E86632}" srcOrd="0" destOrd="0" presId="urn:microsoft.com/office/officeart/2008/layout/LinedList"/>
    <dgm:cxn modelId="{B5893A07-D309-4533-B28F-268F752E46AA}" type="presParOf" srcId="{599D9471-4E2D-42FE-A96C-F9B55A1708A4}" destId="{329ED06F-92DD-4E60-AD7B-045BE952E4E5}" srcOrd="1" destOrd="0" presId="urn:microsoft.com/office/officeart/2008/layout/LinedList"/>
    <dgm:cxn modelId="{772AA454-013F-4931-8146-9C5873189048}" type="presParOf" srcId="{329ED06F-92DD-4E60-AD7B-045BE952E4E5}" destId="{B69EC128-5183-472B-BC14-F50E3480C8CA}" srcOrd="0" destOrd="0" presId="urn:microsoft.com/office/officeart/2008/layout/LinedList"/>
    <dgm:cxn modelId="{12C20D88-9C0B-417D-9EEC-293F52C5170C}" type="presParOf" srcId="{329ED06F-92DD-4E60-AD7B-045BE952E4E5}" destId="{BB2CD5B5-4E4E-4E44-A93B-A42ED12F08FC}" srcOrd="1" destOrd="0" presId="urn:microsoft.com/office/officeart/2008/layout/LinedList"/>
    <dgm:cxn modelId="{6A3E73D2-F9E5-4823-801E-F9A82E490B22}" type="presParOf" srcId="{BB2CD5B5-4E4E-4E44-A93B-A42ED12F08FC}" destId="{19150BEC-FF27-4E4E-8E07-1BA306E8FB7B}" srcOrd="0" destOrd="0" presId="urn:microsoft.com/office/officeart/2008/layout/LinedList"/>
    <dgm:cxn modelId="{9F7654AE-D38E-4535-94C9-04333C703735}" type="presParOf" srcId="{BB2CD5B5-4E4E-4E44-A93B-A42ED12F08FC}" destId="{EE3328AB-397B-4CF7-BCC2-6DAAB5B92A6A}" srcOrd="1" destOrd="0" presId="urn:microsoft.com/office/officeart/2008/layout/LinedList"/>
    <dgm:cxn modelId="{A7E66433-27E5-42EF-AB6F-B5314AF6E8EE}" type="presParOf" srcId="{BB2CD5B5-4E4E-4E44-A93B-A42ED12F08FC}" destId="{FBA75D5C-6E69-4D2B-BB55-DE1CB5C12BA9}" srcOrd="2" destOrd="0" presId="urn:microsoft.com/office/officeart/2008/layout/LinedList"/>
    <dgm:cxn modelId="{EC9B5D70-5FA5-4B99-82A3-C21006ACEEC5}" type="presParOf" srcId="{329ED06F-92DD-4E60-AD7B-045BE952E4E5}" destId="{E200541E-BCFF-4FAA-ACFC-59A43DA6894F}" srcOrd="2" destOrd="0" presId="urn:microsoft.com/office/officeart/2008/layout/LinedList"/>
    <dgm:cxn modelId="{A716EEFB-E848-47F4-8D4A-A54F2F115F3E}" type="presParOf" srcId="{329ED06F-92DD-4E60-AD7B-045BE952E4E5}" destId="{616D459D-A598-4076-9D19-8A4FF51ECF22}" srcOrd="3" destOrd="0" presId="urn:microsoft.com/office/officeart/2008/layout/LinedList"/>
    <dgm:cxn modelId="{8B700BA9-EB18-495A-AD1A-EA634C6FAEAA}" type="presParOf" srcId="{FFC683D7-6900-4319-9575-7226C0B843D5}" destId="{68302AB0-BE04-4E82-9806-D2ED7967F060}" srcOrd="8" destOrd="0" presId="urn:microsoft.com/office/officeart/2008/layout/LinedList"/>
    <dgm:cxn modelId="{18D30616-FCB7-4B8B-B596-B704C0814619}" type="presParOf" srcId="{FFC683D7-6900-4319-9575-7226C0B843D5}" destId="{1E8AB03F-66D7-48D7-8EDB-E5B2C60293B0}" srcOrd="9" destOrd="0" presId="urn:microsoft.com/office/officeart/2008/layout/LinedList"/>
    <dgm:cxn modelId="{D7151E76-DCD3-40FA-A448-6A3939823A35}" type="presParOf" srcId="{1E8AB03F-66D7-48D7-8EDB-E5B2C60293B0}" destId="{215B6498-09E0-4B2E-85CC-EFAD6B06C45B}" srcOrd="0" destOrd="0" presId="urn:microsoft.com/office/officeart/2008/layout/LinedList"/>
    <dgm:cxn modelId="{5548402E-5451-47BE-97A5-2D6A6A9D26B2}" type="presParOf" srcId="{1E8AB03F-66D7-48D7-8EDB-E5B2C60293B0}" destId="{28339829-9DE2-407E-B06D-2E2CC9A34B33}" srcOrd="1" destOrd="0" presId="urn:microsoft.com/office/officeart/2008/layout/LinedList"/>
    <dgm:cxn modelId="{A61F0FBB-67A3-46DD-9C47-F7CBE2B88E5E}" type="presParOf" srcId="{28339829-9DE2-407E-B06D-2E2CC9A34B33}" destId="{3008F88D-D6EF-4335-9277-67F2524E36CE}" srcOrd="0" destOrd="0" presId="urn:microsoft.com/office/officeart/2008/layout/LinedList"/>
    <dgm:cxn modelId="{F27DEC91-1362-43FA-943E-3E3BAB4CCC13}" type="presParOf" srcId="{28339829-9DE2-407E-B06D-2E2CC9A34B33}" destId="{D724A92D-0E8A-4234-B97F-851F32E2F5E8}" srcOrd="1" destOrd="0" presId="urn:microsoft.com/office/officeart/2008/layout/LinedList"/>
    <dgm:cxn modelId="{80E51CCE-D358-42F9-8783-90107C913691}" type="presParOf" srcId="{D724A92D-0E8A-4234-B97F-851F32E2F5E8}" destId="{16DAF894-A3A8-43B3-B751-177E230FAA77}" srcOrd="0" destOrd="0" presId="urn:microsoft.com/office/officeart/2008/layout/LinedList"/>
    <dgm:cxn modelId="{8FFBE73C-D0DD-4DC2-B94B-2F7250EA0B32}" type="presParOf" srcId="{D724A92D-0E8A-4234-B97F-851F32E2F5E8}" destId="{1E069F01-79DB-4346-A670-525225A26162}" srcOrd="1" destOrd="0" presId="urn:microsoft.com/office/officeart/2008/layout/LinedList"/>
    <dgm:cxn modelId="{0048794B-25C6-43D5-84E9-ADF9BF58E2BF}" type="presParOf" srcId="{D724A92D-0E8A-4234-B97F-851F32E2F5E8}" destId="{ED1C469F-F01B-4C7C-AB9E-9A697EFBE3A5}" srcOrd="2" destOrd="0" presId="urn:microsoft.com/office/officeart/2008/layout/LinedList"/>
    <dgm:cxn modelId="{A677D315-6A4D-4D02-B309-F7F78B4B7AC6}" type="presParOf" srcId="{28339829-9DE2-407E-B06D-2E2CC9A34B33}" destId="{F238492F-DD56-491E-A8F6-92A80C32E36F}" srcOrd="2" destOrd="0" presId="urn:microsoft.com/office/officeart/2008/layout/LinedList"/>
    <dgm:cxn modelId="{D3A18EBA-B0E5-42DF-B1CE-E0F40634B8C0}"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6"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 </a:t>
          </a:r>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Ești una dintre persoanele demne, care nu au fost contaminate moral?</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Sunt faptele tale imperfecte și credința ta muribundă?</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Pocăiește-te și păzește ceea ce ai primit.</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Făgăduință</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dirty="0" smtClean="0"/>
            <a:t>Are cele 7 Duhuri și cele </a:t>
          </a:r>
          <a:r>
            <a:rPr lang="ro-RO" sz="2000" b="1" dirty="0" smtClean="0"/>
            <a:t>7 stele</a:t>
          </a:r>
          <a:r>
            <a:rPr lang="es-ES" sz="2000" b="1" dirty="0" smtClean="0"/>
            <a:t>. </a:t>
          </a:r>
          <a:r>
            <a:rPr lang="ro-RO" sz="2000" b="1" dirty="0" smtClean="0"/>
            <a:t>Isus îți conduce viața prin Duhul Sfânt</a:t>
          </a:r>
          <a:r>
            <a:rPr lang="es-ES" sz="2000" b="1" dirty="0" smtClean="0"/>
            <a:t>.</a:t>
          </a:r>
          <a:endParaRPr lang="es-ES" sz="2000" b="1"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dirty="0" smtClean="0"/>
            <a:t>Vei primi haine albe</a:t>
          </a:r>
          <a:r>
            <a:rPr lang="es-ES" sz="2000" b="1" dirty="0" smtClean="0"/>
            <a:t>; </a:t>
          </a:r>
          <a:r>
            <a:rPr lang="ro-RO" sz="2000" b="1" dirty="0" smtClean="0"/>
            <a:t>numele tău va fi </a:t>
          </a:r>
          <a:r>
            <a:rPr lang="ro-RO" sz="2000" b="1" dirty="0" smtClean="0"/>
            <a:t>scris în </a:t>
          </a:r>
          <a:r>
            <a:rPr lang="ro-RO" sz="2000" b="1" dirty="0" smtClean="0"/>
            <a:t>cartea vieții</a:t>
          </a:r>
          <a:r>
            <a:rPr lang="es-ES" sz="2000" b="1" dirty="0" smtClean="0"/>
            <a:t>; </a:t>
          </a:r>
          <a:r>
            <a:rPr lang="ro-RO" sz="2000" b="1" dirty="0" smtClean="0"/>
            <a:t>Isus te va recunoaște înaintea lui Dumnezeu și înaintea îngerilor</a:t>
          </a:r>
          <a:r>
            <a:rPr lang="es-ES" sz="2000" b="1" dirty="0" smtClean="0"/>
            <a:t>.</a:t>
          </a:r>
          <a:endParaRPr lang="es-ES" sz="2000" b="1"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5D89056D-E197-42F7-9CBC-2C0F3FF3445D}" type="presOf" srcId="{14D732AD-C6D9-48A4-8E41-E2EEEB68B3F0}" destId="{30871DDC-2DF4-4F6D-AEB1-F4346E16E137}" srcOrd="0" destOrd="0" presId="urn:microsoft.com/office/officeart/2008/layout/LinedList"/>
    <dgm:cxn modelId="{E6E013DA-64A5-4E50-AB52-42B9AFA68048}" type="presOf" srcId="{5969FD8E-263B-4570-9B52-14842832ADA6}" destId="{6EBCD408-C7DF-4A12-90C8-95D039880167}"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32FB3CD4-62B3-42EE-A249-61B42EE60999}" type="presOf" srcId="{50438E12-E6AA-4140-8F80-DEB2A61804FD}" destId="{EE3328AB-397B-4CF7-BCC2-6DAAB5B92A6A}"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964252D5-02BF-497E-B929-CA166ACCDCF4}" type="presOf" srcId="{84668C46-D2ED-41B2-8CE7-4EFEA2380A4C}" destId="{730E5B30-B3E9-4D25-BED8-D56416E86632}" srcOrd="0" destOrd="0" presId="urn:microsoft.com/office/officeart/2008/layout/LinedList"/>
    <dgm:cxn modelId="{FD81726D-D686-4347-9319-458061ADD9B7}" type="presOf" srcId="{B097034C-6BF9-4759-9C40-468B2A8458AD}" destId="{215B6498-09E0-4B2E-85CC-EFAD6B06C45B}"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E3DED905-45A5-49A5-B45F-C63DE99AD336}" type="presOf" srcId="{53D1BC6A-112B-43C3-AF13-BAF59B83033E}" destId="{684DAC6F-376A-424E-AD27-ACFCA24FEED2}" srcOrd="0" destOrd="0" presId="urn:microsoft.com/office/officeart/2008/layout/LinedList"/>
    <dgm:cxn modelId="{AC1201C3-D854-4D12-A015-1BECED65285B}" type="presOf" srcId="{370CE52F-463F-41F2-BC06-14DC13A3DFD1}" destId="{1E069F01-79DB-4346-A670-525225A26162}"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90EAA5FC-A0AB-49D1-B528-40901F587A7E}" srcId="{F1B75CB0-FCB6-4939-AFDB-0E0EC25D8F86}" destId="{14D732AD-C6D9-48A4-8E41-E2EEEB68B3F0}" srcOrd="0" destOrd="0" parTransId="{7F2983A9-F31A-4CB1-A892-B0D83DF5C4B7}" sibTransId="{455CF4F0-F5EE-4C3F-B300-55A3ABDDFD69}"/>
    <dgm:cxn modelId="{89D5EBA8-578F-4DDD-B6B9-082060801D15}" srcId="{B097034C-6BF9-4759-9C40-468B2A8458AD}" destId="{370CE52F-463F-41F2-BC06-14DC13A3DFD1}" srcOrd="0" destOrd="0" parTransId="{4C8BFF78-FFBB-46CD-9D86-F7FB0C08F48B}" sibTransId="{80906058-0C50-472B-8717-B21067685F84}"/>
    <dgm:cxn modelId="{597756A1-36B0-4013-9B16-86FDA963A02D}" type="presOf" srcId="{3C790905-B919-41F8-8797-E70195191ECA}" destId="{FFC683D7-6900-4319-9575-7226C0B843D5}"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1B7AF8C3-8F6B-4CB1-89E0-4BDF2449CD24}" type="presOf" srcId="{DCF10145-5439-46D0-9FA9-822522385194}" destId="{278EA1D7-9A5C-499E-B0DE-655A25DFE666}" srcOrd="0" destOrd="0" presId="urn:microsoft.com/office/officeart/2008/layout/LinedList"/>
    <dgm:cxn modelId="{33611303-2BED-4E01-88AF-593643D0AC01}" type="presOf" srcId="{F1B75CB0-FCB6-4939-AFDB-0E0EC25D8F86}" destId="{8F27FAEA-D34C-46E2-81CC-0B2D315F195F}" srcOrd="0" destOrd="0" presId="urn:microsoft.com/office/officeart/2008/layout/LinedList"/>
    <dgm:cxn modelId="{EC3E677B-921D-44AE-86BD-A2AF1BE6AFDE}" type="presOf" srcId="{F60F35BA-E8C2-4614-AF33-233E01AB1852}" destId="{B0B44241-65F5-4239-9EBB-6F6ABC409566}" srcOrd="0" destOrd="0" presId="urn:microsoft.com/office/officeart/2008/layout/LinedList"/>
    <dgm:cxn modelId="{F0C4109F-E6A5-4895-B08D-653CF6DD7C42}" srcId="{3C790905-B919-41F8-8797-E70195191ECA}" destId="{F60F35BA-E8C2-4614-AF33-233E01AB1852}" srcOrd="1" destOrd="0" parTransId="{BBA1EDB7-DCCF-4718-AD6D-DA0685AD2FA0}" sibTransId="{305E89C7-1F26-4CF7-AF50-BC854E360EB1}"/>
    <dgm:cxn modelId="{13DCC955-3288-4E2A-A0DA-30DABF64F8CC}" type="presParOf" srcId="{FFC683D7-6900-4319-9575-7226C0B843D5}" destId="{5E1E3B52-D8FE-4414-A9EE-A77A53BEA420}" srcOrd="0" destOrd="0" presId="urn:microsoft.com/office/officeart/2008/layout/LinedList"/>
    <dgm:cxn modelId="{E6B102D8-3692-48FC-A713-169AE094826A}" type="presParOf" srcId="{FFC683D7-6900-4319-9575-7226C0B843D5}" destId="{27CAE8DA-855C-445D-9F03-40F73044FB3A}" srcOrd="1" destOrd="0" presId="urn:microsoft.com/office/officeart/2008/layout/LinedList"/>
    <dgm:cxn modelId="{9B1DED40-473F-498C-9F32-FE3FE640D9A6}" type="presParOf" srcId="{27CAE8DA-855C-445D-9F03-40F73044FB3A}" destId="{8F27FAEA-D34C-46E2-81CC-0B2D315F195F}" srcOrd="0" destOrd="0" presId="urn:microsoft.com/office/officeart/2008/layout/LinedList"/>
    <dgm:cxn modelId="{D0A45EC2-765F-44D1-B3B2-166FD6C9C46C}" type="presParOf" srcId="{27CAE8DA-855C-445D-9F03-40F73044FB3A}" destId="{2664B2F1-92FD-473E-8B53-AAA2B13DCC71}" srcOrd="1" destOrd="0" presId="urn:microsoft.com/office/officeart/2008/layout/LinedList"/>
    <dgm:cxn modelId="{57B80135-D955-493B-B5FC-925FB678AF2C}" type="presParOf" srcId="{2664B2F1-92FD-473E-8B53-AAA2B13DCC71}" destId="{B8EF9BAC-04E8-41E1-8000-B561C51E4B1B}" srcOrd="0" destOrd="0" presId="urn:microsoft.com/office/officeart/2008/layout/LinedList"/>
    <dgm:cxn modelId="{E4E4CCBE-D9CD-4994-B576-D96ABD865088}" type="presParOf" srcId="{2664B2F1-92FD-473E-8B53-AAA2B13DCC71}" destId="{981075F6-3290-4495-A9C1-137FC8152E81}" srcOrd="1" destOrd="0" presId="urn:microsoft.com/office/officeart/2008/layout/LinedList"/>
    <dgm:cxn modelId="{92C2EEAE-8FE3-4098-BA77-15B821CF2531}" type="presParOf" srcId="{981075F6-3290-4495-A9C1-137FC8152E81}" destId="{8E45813B-358B-4E4E-9057-FA588302E6B8}" srcOrd="0" destOrd="0" presId="urn:microsoft.com/office/officeart/2008/layout/LinedList"/>
    <dgm:cxn modelId="{FF7BE65C-6017-4302-943A-D17FDE03340D}" type="presParOf" srcId="{981075F6-3290-4495-A9C1-137FC8152E81}" destId="{30871DDC-2DF4-4F6D-AEB1-F4346E16E137}" srcOrd="1" destOrd="0" presId="urn:microsoft.com/office/officeart/2008/layout/LinedList"/>
    <dgm:cxn modelId="{8EA314DE-DF7D-48F8-B223-656AAB56F17D}" type="presParOf" srcId="{981075F6-3290-4495-A9C1-137FC8152E81}" destId="{3FD451AC-FED5-41E9-B913-10E765407471}" srcOrd="2" destOrd="0" presId="urn:microsoft.com/office/officeart/2008/layout/LinedList"/>
    <dgm:cxn modelId="{364B78B1-B43E-421A-8C22-7FD6AA5AB446}" type="presParOf" srcId="{2664B2F1-92FD-473E-8B53-AAA2B13DCC71}" destId="{56824DDE-E3BA-4D24-83E7-FE4013B152AE}" srcOrd="2" destOrd="0" presId="urn:microsoft.com/office/officeart/2008/layout/LinedList"/>
    <dgm:cxn modelId="{6097CD52-D3E6-44D4-8134-68E09EDFAA0A}" type="presParOf" srcId="{2664B2F1-92FD-473E-8B53-AAA2B13DCC71}" destId="{D16B4BC9-E65F-417A-89B8-CC27D2791E87}" srcOrd="3" destOrd="0" presId="urn:microsoft.com/office/officeart/2008/layout/LinedList"/>
    <dgm:cxn modelId="{0AB9CFB1-3581-4840-BCE8-BDBE8A0C574D}" type="presParOf" srcId="{FFC683D7-6900-4319-9575-7226C0B843D5}" destId="{FEF1454C-840D-4FE0-AB99-6B867EE17D77}" srcOrd="2" destOrd="0" presId="urn:microsoft.com/office/officeart/2008/layout/LinedList"/>
    <dgm:cxn modelId="{3B068444-DBD8-445A-842A-69B2FADAC785}" type="presParOf" srcId="{FFC683D7-6900-4319-9575-7226C0B843D5}" destId="{F501BD2F-2995-413F-94B1-F2341375EDD8}" srcOrd="3" destOrd="0" presId="urn:microsoft.com/office/officeart/2008/layout/LinedList"/>
    <dgm:cxn modelId="{55BE04D3-D336-43BE-A535-E0CE1EFD5F0D}" type="presParOf" srcId="{F501BD2F-2995-413F-94B1-F2341375EDD8}" destId="{B0B44241-65F5-4239-9EBB-6F6ABC409566}" srcOrd="0" destOrd="0" presId="urn:microsoft.com/office/officeart/2008/layout/LinedList"/>
    <dgm:cxn modelId="{B39EE77A-1E12-4AAA-B1AD-FFC0EE5593D7}" type="presParOf" srcId="{F501BD2F-2995-413F-94B1-F2341375EDD8}" destId="{B8F63EB4-C8E1-4B3F-BA37-E6F1FD2625B5}" srcOrd="1" destOrd="0" presId="urn:microsoft.com/office/officeart/2008/layout/LinedList"/>
    <dgm:cxn modelId="{DC8D882D-9120-4BE0-8579-DCFB08999FD0}" type="presParOf" srcId="{B8F63EB4-C8E1-4B3F-BA37-E6F1FD2625B5}" destId="{FEF616D3-1BD2-4331-9874-186A2CA7F92C}" srcOrd="0" destOrd="0" presId="urn:microsoft.com/office/officeart/2008/layout/LinedList"/>
    <dgm:cxn modelId="{11CF448A-E164-4E4B-82C0-8AF6FE84780C}" type="presParOf" srcId="{B8F63EB4-C8E1-4B3F-BA37-E6F1FD2625B5}" destId="{480A2BE3-CD54-4B84-A2E7-80C29A68764B}" srcOrd="1" destOrd="0" presId="urn:microsoft.com/office/officeart/2008/layout/LinedList"/>
    <dgm:cxn modelId="{C94394C2-9754-4DC6-AFF0-FBEC9775EACA}" type="presParOf" srcId="{480A2BE3-CD54-4B84-A2E7-80C29A68764B}" destId="{C91DCC93-1B36-4547-A4CA-69026E6DE854}" srcOrd="0" destOrd="0" presId="urn:microsoft.com/office/officeart/2008/layout/LinedList"/>
    <dgm:cxn modelId="{505F7A01-2406-43BD-A37B-1F44C7CF4958}" type="presParOf" srcId="{480A2BE3-CD54-4B84-A2E7-80C29A68764B}" destId="{684DAC6F-376A-424E-AD27-ACFCA24FEED2}" srcOrd="1" destOrd="0" presId="urn:microsoft.com/office/officeart/2008/layout/LinedList"/>
    <dgm:cxn modelId="{DE9F9044-49C1-4AFF-BE3E-905F76AB34C5}" type="presParOf" srcId="{480A2BE3-CD54-4B84-A2E7-80C29A68764B}" destId="{2A5F673E-27A3-4C2F-B8A3-FF20A067D7CB}" srcOrd="2" destOrd="0" presId="urn:microsoft.com/office/officeart/2008/layout/LinedList"/>
    <dgm:cxn modelId="{3CDE76DF-7320-42A5-B5FB-2D1492E70F96}" type="presParOf" srcId="{B8F63EB4-C8E1-4B3F-BA37-E6F1FD2625B5}" destId="{AE664F5C-D942-47D6-9683-E99125C19174}" srcOrd="2" destOrd="0" presId="urn:microsoft.com/office/officeart/2008/layout/LinedList"/>
    <dgm:cxn modelId="{1255A7CC-A374-4855-AD6B-1BC4509185C6}" type="presParOf" srcId="{B8F63EB4-C8E1-4B3F-BA37-E6F1FD2625B5}" destId="{C6E9243A-BCE2-4560-B781-B6383FBB1451}" srcOrd="3" destOrd="0" presId="urn:microsoft.com/office/officeart/2008/layout/LinedList"/>
    <dgm:cxn modelId="{0F0331A7-1A0A-42BA-BC6F-26AA05BD60EA}" type="presParOf" srcId="{FFC683D7-6900-4319-9575-7226C0B843D5}" destId="{86EAC653-03CA-438C-9BE0-FD97526D14DD}" srcOrd="4" destOrd="0" presId="urn:microsoft.com/office/officeart/2008/layout/LinedList"/>
    <dgm:cxn modelId="{8AD07294-EA3C-452A-899A-83AC764003C8}" type="presParOf" srcId="{FFC683D7-6900-4319-9575-7226C0B843D5}" destId="{59D55D24-686F-4E7F-B8F4-BA4DAD1457F1}" srcOrd="5" destOrd="0" presId="urn:microsoft.com/office/officeart/2008/layout/LinedList"/>
    <dgm:cxn modelId="{AE35D67E-CE32-47DE-839B-8E59A1991F48}" type="presParOf" srcId="{59D55D24-686F-4E7F-B8F4-BA4DAD1457F1}" destId="{278EA1D7-9A5C-499E-B0DE-655A25DFE666}" srcOrd="0" destOrd="0" presId="urn:microsoft.com/office/officeart/2008/layout/LinedList"/>
    <dgm:cxn modelId="{E5837836-FF4A-47E1-84A5-2B6EB5D1F2E3}" type="presParOf" srcId="{59D55D24-686F-4E7F-B8F4-BA4DAD1457F1}" destId="{C878016B-686F-4B10-970E-C57E440020AD}" srcOrd="1" destOrd="0" presId="urn:microsoft.com/office/officeart/2008/layout/LinedList"/>
    <dgm:cxn modelId="{697155A1-8C0C-4ED4-AD97-82DA10D1225B}" type="presParOf" srcId="{C878016B-686F-4B10-970E-C57E440020AD}" destId="{6D827898-FF05-471D-ADA7-261A11DAC661}" srcOrd="0" destOrd="0" presId="urn:microsoft.com/office/officeart/2008/layout/LinedList"/>
    <dgm:cxn modelId="{16BB012D-5631-4A67-ADD5-01613838B3BF}" type="presParOf" srcId="{C878016B-686F-4B10-970E-C57E440020AD}" destId="{5C690A85-3FAE-457F-BF8A-A35311B90DAD}" srcOrd="1" destOrd="0" presId="urn:microsoft.com/office/officeart/2008/layout/LinedList"/>
    <dgm:cxn modelId="{4E751A56-0B2A-4E02-A7DA-E72E9BD84220}" type="presParOf" srcId="{5C690A85-3FAE-457F-BF8A-A35311B90DAD}" destId="{1DB99037-B0D3-4EE2-96B2-0A171E11A723}" srcOrd="0" destOrd="0" presId="urn:microsoft.com/office/officeart/2008/layout/LinedList"/>
    <dgm:cxn modelId="{C22A2FD2-7DC6-4CBB-B909-7B2A0E34FF94}" type="presParOf" srcId="{5C690A85-3FAE-457F-BF8A-A35311B90DAD}" destId="{6EBCD408-C7DF-4A12-90C8-95D039880167}" srcOrd="1" destOrd="0" presId="urn:microsoft.com/office/officeart/2008/layout/LinedList"/>
    <dgm:cxn modelId="{6C373ED3-9457-4CB8-8AD0-61FB3433CE5C}" type="presParOf" srcId="{5C690A85-3FAE-457F-BF8A-A35311B90DAD}" destId="{61609553-443C-4155-BF8A-AED80BE49780}" srcOrd="2" destOrd="0" presId="urn:microsoft.com/office/officeart/2008/layout/LinedList"/>
    <dgm:cxn modelId="{B22A3BA1-B76C-4495-8CE2-99BB4CD77FA4}" type="presParOf" srcId="{C878016B-686F-4B10-970E-C57E440020AD}" destId="{A1651854-126C-47B4-B52D-848FB9CB1ADC}" srcOrd="2" destOrd="0" presId="urn:microsoft.com/office/officeart/2008/layout/LinedList"/>
    <dgm:cxn modelId="{C9F210D9-35AB-4F4C-91C5-B76049A718AA}" type="presParOf" srcId="{C878016B-686F-4B10-970E-C57E440020AD}" destId="{F0CC9A2B-1886-4173-86F7-0669468FD349}" srcOrd="3" destOrd="0" presId="urn:microsoft.com/office/officeart/2008/layout/LinedList"/>
    <dgm:cxn modelId="{41BDFFDB-603B-435C-8826-1916C901EBE2}" type="presParOf" srcId="{FFC683D7-6900-4319-9575-7226C0B843D5}" destId="{ED3829E2-75B7-4BD9-BB65-58208A6F923C}" srcOrd="6" destOrd="0" presId="urn:microsoft.com/office/officeart/2008/layout/LinedList"/>
    <dgm:cxn modelId="{1A566DDC-7B7C-4FDB-A0EC-10C2CC35D0BD}" type="presParOf" srcId="{FFC683D7-6900-4319-9575-7226C0B843D5}" destId="{599D9471-4E2D-42FE-A96C-F9B55A1708A4}" srcOrd="7" destOrd="0" presId="urn:microsoft.com/office/officeart/2008/layout/LinedList"/>
    <dgm:cxn modelId="{24980DB6-F30B-4D37-932E-467EFFDA09E9}" type="presParOf" srcId="{599D9471-4E2D-42FE-A96C-F9B55A1708A4}" destId="{730E5B30-B3E9-4D25-BED8-D56416E86632}" srcOrd="0" destOrd="0" presId="urn:microsoft.com/office/officeart/2008/layout/LinedList"/>
    <dgm:cxn modelId="{E560A9E4-07D6-4334-9A0A-68586AA36627}" type="presParOf" srcId="{599D9471-4E2D-42FE-A96C-F9B55A1708A4}" destId="{329ED06F-92DD-4E60-AD7B-045BE952E4E5}" srcOrd="1" destOrd="0" presId="urn:microsoft.com/office/officeart/2008/layout/LinedList"/>
    <dgm:cxn modelId="{82F88449-D7E8-42D0-9722-50A3B3827A84}" type="presParOf" srcId="{329ED06F-92DD-4E60-AD7B-045BE952E4E5}" destId="{B69EC128-5183-472B-BC14-F50E3480C8CA}" srcOrd="0" destOrd="0" presId="urn:microsoft.com/office/officeart/2008/layout/LinedList"/>
    <dgm:cxn modelId="{29784E47-9018-4361-80B1-CE798DB92F8C}" type="presParOf" srcId="{329ED06F-92DD-4E60-AD7B-045BE952E4E5}" destId="{BB2CD5B5-4E4E-4E44-A93B-A42ED12F08FC}" srcOrd="1" destOrd="0" presId="urn:microsoft.com/office/officeart/2008/layout/LinedList"/>
    <dgm:cxn modelId="{46CF08D0-BBB5-4317-9C03-CD390012F3B4}" type="presParOf" srcId="{BB2CD5B5-4E4E-4E44-A93B-A42ED12F08FC}" destId="{19150BEC-FF27-4E4E-8E07-1BA306E8FB7B}" srcOrd="0" destOrd="0" presId="urn:microsoft.com/office/officeart/2008/layout/LinedList"/>
    <dgm:cxn modelId="{66ECA706-ADC4-4F80-A866-0C40791E363A}" type="presParOf" srcId="{BB2CD5B5-4E4E-4E44-A93B-A42ED12F08FC}" destId="{EE3328AB-397B-4CF7-BCC2-6DAAB5B92A6A}" srcOrd="1" destOrd="0" presId="urn:microsoft.com/office/officeart/2008/layout/LinedList"/>
    <dgm:cxn modelId="{D7E73614-61F1-423A-B983-B06EE2CBD196}" type="presParOf" srcId="{BB2CD5B5-4E4E-4E44-A93B-A42ED12F08FC}" destId="{FBA75D5C-6E69-4D2B-BB55-DE1CB5C12BA9}" srcOrd="2" destOrd="0" presId="urn:microsoft.com/office/officeart/2008/layout/LinedList"/>
    <dgm:cxn modelId="{B3ECAE87-B182-46C9-BB5C-69EDECDDF7A1}" type="presParOf" srcId="{329ED06F-92DD-4E60-AD7B-045BE952E4E5}" destId="{E200541E-BCFF-4FAA-ACFC-59A43DA6894F}" srcOrd="2" destOrd="0" presId="urn:microsoft.com/office/officeart/2008/layout/LinedList"/>
    <dgm:cxn modelId="{0EBCD526-9991-4B38-B60A-B85C20E73289}" type="presParOf" srcId="{329ED06F-92DD-4E60-AD7B-045BE952E4E5}" destId="{616D459D-A598-4076-9D19-8A4FF51ECF22}" srcOrd="3" destOrd="0" presId="urn:microsoft.com/office/officeart/2008/layout/LinedList"/>
    <dgm:cxn modelId="{E2FC396C-548A-4EA7-8751-338888C1A3D4}" type="presParOf" srcId="{FFC683D7-6900-4319-9575-7226C0B843D5}" destId="{68302AB0-BE04-4E82-9806-D2ED7967F060}" srcOrd="8" destOrd="0" presId="urn:microsoft.com/office/officeart/2008/layout/LinedList"/>
    <dgm:cxn modelId="{41F1FDD8-4FB0-40C0-B7DB-2E8E3FEA88F8}" type="presParOf" srcId="{FFC683D7-6900-4319-9575-7226C0B843D5}" destId="{1E8AB03F-66D7-48D7-8EDB-E5B2C60293B0}" srcOrd="9" destOrd="0" presId="urn:microsoft.com/office/officeart/2008/layout/LinedList"/>
    <dgm:cxn modelId="{30CBC828-BE0E-4C00-966D-2C60C87D8DD7}" type="presParOf" srcId="{1E8AB03F-66D7-48D7-8EDB-E5B2C60293B0}" destId="{215B6498-09E0-4B2E-85CC-EFAD6B06C45B}" srcOrd="0" destOrd="0" presId="urn:microsoft.com/office/officeart/2008/layout/LinedList"/>
    <dgm:cxn modelId="{921FCA47-A5D1-4DCA-B9BE-53A49F6B6607}" type="presParOf" srcId="{1E8AB03F-66D7-48D7-8EDB-E5B2C60293B0}" destId="{28339829-9DE2-407E-B06D-2E2CC9A34B33}" srcOrd="1" destOrd="0" presId="urn:microsoft.com/office/officeart/2008/layout/LinedList"/>
    <dgm:cxn modelId="{A5A97CF1-26EC-4D68-9C90-E5E179479900}" type="presParOf" srcId="{28339829-9DE2-407E-B06D-2E2CC9A34B33}" destId="{3008F88D-D6EF-4335-9277-67F2524E36CE}" srcOrd="0" destOrd="0" presId="urn:microsoft.com/office/officeart/2008/layout/LinedList"/>
    <dgm:cxn modelId="{1F8FCB38-DFDF-4B04-B8CC-B79A6A897E8A}" type="presParOf" srcId="{28339829-9DE2-407E-B06D-2E2CC9A34B33}" destId="{D724A92D-0E8A-4234-B97F-851F32E2F5E8}" srcOrd="1" destOrd="0" presId="urn:microsoft.com/office/officeart/2008/layout/LinedList"/>
    <dgm:cxn modelId="{5F2C9BC8-E202-469A-B0C0-39FA965258F0}" type="presParOf" srcId="{D724A92D-0E8A-4234-B97F-851F32E2F5E8}" destId="{16DAF894-A3A8-43B3-B751-177E230FAA77}" srcOrd="0" destOrd="0" presId="urn:microsoft.com/office/officeart/2008/layout/LinedList"/>
    <dgm:cxn modelId="{4420464B-2D63-4CE0-B201-027AAA346EF7}" type="presParOf" srcId="{D724A92D-0E8A-4234-B97F-851F32E2F5E8}" destId="{1E069F01-79DB-4346-A670-525225A26162}" srcOrd="1" destOrd="0" presId="urn:microsoft.com/office/officeart/2008/layout/LinedList"/>
    <dgm:cxn modelId="{D12FE616-5DDA-4F7C-89D9-8ECB1778C559}" type="presParOf" srcId="{D724A92D-0E8A-4234-B97F-851F32E2F5E8}" destId="{ED1C469F-F01B-4C7C-AB9E-9A697EFBE3A5}" srcOrd="2" destOrd="0" presId="urn:microsoft.com/office/officeart/2008/layout/LinedList"/>
    <dgm:cxn modelId="{4D12AA3D-E035-4AF1-8A1C-67DFF94B749B}" type="presParOf" srcId="{28339829-9DE2-407E-B06D-2E2CC9A34B33}" destId="{F238492F-DD56-491E-A8F6-92A80C32E36F}" srcOrd="2" destOrd="0" presId="urn:microsoft.com/office/officeart/2008/layout/LinedList"/>
    <dgm:cxn modelId="{3C1A9F1E-D653-4CB2-A298-258BD89B23FC}"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7" csCatId="colorful" phldr="1"/>
      <dgm:spPr/>
      <dgm:t>
        <a:bodyPr/>
        <a:lstStyle/>
        <a:p>
          <a:endParaRPr lang="es-ES"/>
        </a:p>
      </dgm:t>
    </dgm:pt>
    <dgm:pt modelId="{F1B75CB0-FCB6-4939-AFDB-0E0EC25D8F86}">
      <dgm:prSet phldrT="[Texto]" custT="1"/>
      <dgm:spPr/>
      <dgm:t>
        <a:bodyPr/>
        <a:lstStyle/>
        <a:p>
          <a:pPr algn="ctr"/>
          <a:r>
            <a:rPr lang="ro-RO" sz="2000" b="1" dirty="0" smtClean="0"/>
            <a:t>Isus</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a:t>
          </a:r>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ro-RO" sz="2000" b="1" dirty="0" smtClean="0"/>
            <a:t>Ai păzit Cuvântul și nu ai negat numele lui Isus</a:t>
          </a:r>
          <a:r>
            <a:rPr lang="es-ES" sz="2000" b="1" dirty="0" smtClean="0"/>
            <a:t>.</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Vei avea dificultăți cu </a:t>
          </a:r>
          <a:r>
            <a:rPr lang="es-ES" sz="2000" b="1" dirty="0" smtClean="0"/>
            <a:t>«sinagoga </a:t>
          </a:r>
          <a:r>
            <a:rPr lang="ro-RO" sz="2000" b="1" dirty="0" smtClean="0"/>
            <a:t>Satanei</a:t>
          </a:r>
          <a:r>
            <a:rPr lang="es-ES" sz="2000" b="1" dirty="0" smtClean="0"/>
            <a:t>». </a:t>
          </a:r>
          <a:r>
            <a:rPr lang="ro-RO" sz="2000" b="1" dirty="0" smtClean="0"/>
            <a:t>În ciuda tuturor dificultăților, vei triumfa în Conflict. </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ro-RO" sz="2000" b="1" dirty="0" smtClean="0"/>
            <a:t>Așteaptă venirea, păstrează ceea ce ai. </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smtClean="0"/>
            <a:t>Făgăduința</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dirty="0" smtClean="0"/>
            <a:t>Sfânt, adevărat, are cheia lui David</a:t>
          </a:r>
          <a:r>
            <a:rPr lang="es-ES" sz="2000" b="1" dirty="0" smtClean="0"/>
            <a:t>. </a:t>
          </a:r>
          <a:r>
            <a:rPr lang="ro-RO" sz="2000" b="1" dirty="0" smtClean="0"/>
            <a:t>Are autoritate deplină asupra bisericii și asupra mea</a:t>
          </a:r>
          <a:r>
            <a:rPr lang="es-ES" sz="2000" b="1" dirty="0" smtClean="0"/>
            <a:t>.</a:t>
          </a:r>
          <a:endParaRPr lang="es-ES" sz="2000" b="1"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dirty="0" smtClean="0"/>
            <a:t>Vei avea caracterul lui Dumnezeu și vei ocupa un loc important și permanent în prezența Sa. </a:t>
          </a:r>
          <a:endParaRPr lang="es-ES" sz="2000" b="1"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858153AE-6D29-4CE8-897F-FDC15F4A000E}" type="presOf" srcId="{3C790905-B919-41F8-8797-E70195191ECA}" destId="{FFC683D7-6900-4319-9575-7226C0B843D5}" srcOrd="0" destOrd="0" presId="urn:microsoft.com/office/officeart/2008/layout/LinedList"/>
    <dgm:cxn modelId="{5D97D9BE-A1CE-4E86-8B8A-B2C5FDDEF49C}" type="presOf" srcId="{DCF10145-5439-46D0-9FA9-822522385194}" destId="{278EA1D7-9A5C-499E-B0DE-655A25DFE666}"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CCCB8DE4-DDF7-4FA3-8E0D-97CA714FC368}" srcId="{3C790905-B919-41F8-8797-E70195191ECA}" destId="{84668C46-D2ED-41B2-8CE7-4EFEA2380A4C}" srcOrd="3" destOrd="0" parTransId="{145ADB22-17C7-4181-8DE6-0775C7E435B8}" sibTransId="{C3C2D7B0-0BF4-4AA0-A763-94A6DFB966E8}"/>
    <dgm:cxn modelId="{36F8757F-4B17-40D7-937E-315BA679E2DE}" type="presOf" srcId="{370CE52F-463F-41F2-BC06-14DC13A3DFD1}" destId="{1E069F01-79DB-4346-A670-525225A26162}"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FA7DF183-6F21-4E92-9D2A-85873D44F927}" type="presOf" srcId="{B097034C-6BF9-4759-9C40-468B2A8458AD}" destId="{215B6498-09E0-4B2E-85CC-EFAD6B06C45B}" srcOrd="0" destOrd="0" presId="urn:microsoft.com/office/officeart/2008/layout/LinedList"/>
    <dgm:cxn modelId="{7AF72B5C-6E91-4FC4-9976-52C4D3D9BBFF}" type="presOf" srcId="{F1B75CB0-FCB6-4939-AFDB-0E0EC25D8F86}" destId="{8F27FAEA-D34C-46E2-81CC-0B2D315F195F}"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90EAA5FC-A0AB-49D1-B528-40901F587A7E}" srcId="{F1B75CB0-FCB6-4939-AFDB-0E0EC25D8F86}" destId="{14D732AD-C6D9-48A4-8E41-E2EEEB68B3F0}" srcOrd="0" destOrd="0" parTransId="{7F2983A9-F31A-4CB1-A892-B0D83DF5C4B7}" sibTransId="{455CF4F0-F5EE-4C3F-B300-55A3ABDDFD69}"/>
    <dgm:cxn modelId="{89D5EBA8-578F-4DDD-B6B9-082060801D15}" srcId="{B097034C-6BF9-4759-9C40-468B2A8458AD}" destId="{370CE52F-463F-41F2-BC06-14DC13A3DFD1}" srcOrd="0" destOrd="0" parTransId="{4C8BFF78-FFBB-46CD-9D86-F7FB0C08F48B}" sibTransId="{80906058-0C50-472B-8717-B21067685F84}"/>
    <dgm:cxn modelId="{6572C73F-19BA-462B-859F-87C6DEE46591}" type="presOf" srcId="{50438E12-E6AA-4140-8F80-DEB2A61804FD}" destId="{EE3328AB-397B-4CF7-BCC2-6DAAB5B92A6A}" srcOrd="0" destOrd="0" presId="urn:microsoft.com/office/officeart/2008/layout/LinedList"/>
    <dgm:cxn modelId="{16D32B5B-AD04-4FA0-ABCE-6DA5CE712273}" type="presOf" srcId="{5969FD8E-263B-4570-9B52-14842832ADA6}" destId="{6EBCD408-C7DF-4A12-90C8-95D039880167}" srcOrd="0" destOrd="0" presId="urn:microsoft.com/office/officeart/2008/layout/LinedList"/>
    <dgm:cxn modelId="{7B5CC945-1F55-461D-857E-F7DD8F2C1715}" srcId="{84668C46-D2ED-41B2-8CE7-4EFEA2380A4C}" destId="{50438E12-E6AA-4140-8F80-DEB2A61804FD}" srcOrd="0" destOrd="0" parTransId="{213A2B20-F2B7-4C3E-82C9-72C510221D71}" sibTransId="{2F4BC705-3F15-4E35-BB18-90C0DDBAE33B}"/>
    <dgm:cxn modelId="{AB5B348F-D209-4634-81EB-092E77F2E0A4}" type="presOf" srcId="{53D1BC6A-112B-43C3-AF13-BAF59B83033E}" destId="{684DAC6F-376A-424E-AD27-ACFCA24FEED2}" srcOrd="0" destOrd="0" presId="urn:microsoft.com/office/officeart/2008/layout/LinedList"/>
    <dgm:cxn modelId="{BBFCF4DA-95EC-4BE7-9AC0-30585854EA42}" type="presOf" srcId="{14D732AD-C6D9-48A4-8E41-E2EEEB68B3F0}" destId="{30871DDC-2DF4-4F6D-AEB1-F4346E16E137}" srcOrd="0" destOrd="0" presId="urn:microsoft.com/office/officeart/2008/layout/LinedList"/>
    <dgm:cxn modelId="{436166EA-ACE2-4884-900C-480D108700F8}" type="presOf" srcId="{84668C46-D2ED-41B2-8CE7-4EFEA2380A4C}" destId="{730E5B30-B3E9-4D25-BED8-D56416E86632}" srcOrd="0" destOrd="0" presId="urn:microsoft.com/office/officeart/2008/layout/LinedList"/>
    <dgm:cxn modelId="{D31C1A58-98E2-4F49-917B-75BAF3D8CF7F}" type="presOf" srcId="{F60F35BA-E8C2-4614-AF33-233E01AB1852}" destId="{B0B44241-65F5-4239-9EBB-6F6ABC409566}" srcOrd="0" destOrd="0" presId="urn:microsoft.com/office/officeart/2008/layout/LinedList"/>
    <dgm:cxn modelId="{F0C4109F-E6A5-4895-B08D-653CF6DD7C42}" srcId="{3C790905-B919-41F8-8797-E70195191ECA}" destId="{F60F35BA-E8C2-4614-AF33-233E01AB1852}" srcOrd="1" destOrd="0" parTransId="{BBA1EDB7-DCCF-4718-AD6D-DA0685AD2FA0}" sibTransId="{305E89C7-1F26-4CF7-AF50-BC854E360EB1}"/>
    <dgm:cxn modelId="{515F605B-0A85-44B6-9989-B03A23883AD4}" type="presParOf" srcId="{FFC683D7-6900-4319-9575-7226C0B843D5}" destId="{5E1E3B52-D8FE-4414-A9EE-A77A53BEA420}" srcOrd="0" destOrd="0" presId="urn:microsoft.com/office/officeart/2008/layout/LinedList"/>
    <dgm:cxn modelId="{92412E00-C904-45E4-AA66-F9F371098AE2}" type="presParOf" srcId="{FFC683D7-6900-4319-9575-7226C0B843D5}" destId="{27CAE8DA-855C-445D-9F03-40F73044FB3A}" srcOrd="1" destOrd="0" presId="urn:microsoft.com/office/officeart/2008/layout/LinedList"/>
    <dgm:cxn modelId="{495F2915-0FCF-4BBE-89E3-5B877CE5D808}" type="presParOf" srcId="{27CAE8DA-855C-445D-9F03-40F73044FB3A}" destId="{8F27FAEA-D34C-46E2-81CC-0B2D315F195F}" srcOrd="0" destOrd="0" presId="urn:microsoft.com/office/officeart/2008/layout/LinedList"/>
    <dgm:cxn modelId="{23092318-A971-452E-B43D-0DB1D24865DC}" type="presParOf" srcId="{27CAE8DA-855C-445D-9F03-40F73044FB3A}" destId="{2664B2F1-92FD-473E-8B53-AAA2B13DCC71}" srcOrd="1" destOrd="0" presId="urn:microsoft.com/office/officeart/2008/layout/LinedList"/>
    <dgm:cxn modelId="{70D5D322-BD0D-48A5-9DCE-45A56C21E967}" type="presParOf" srcId="{2664B2F1-92FD-473E-8B53-AAA2B13DCC71}" destId="{B8EF9BAC-04E8-41E1-8000-B561C51E4B1B}" srcOrd="0" destOrd="0" presId="urn:microsoft.com/office/officeart/2008/layout/LinedList"/>
    <dgm:cxn modelId="{9B419DB5-DF51-431B-9263-0E1FF07B1799}" type="presParOf" srcId="{2664B2F1-92FD-473E-8B53-AAA2B13DCC71}" destId="{981075F6-3290-4495-A9C1-137FC8152E81}" srcOrd="1" destOrd="0" presId="urn:microsoft.com/office/officeart/2008/layout/LinedList"/>
    <dgm:cxn modelId="{0F63AE6F-20EB-4E8B-A7ED-3DEFC8DB63D5}" type="presParOf" srcId="{981075F6-3290-4495-A9C1-137FC8152E81}" destId="{8E45813B-358B-4E4E-9057-FA588302E6B8}" srcOrd="0" destOrd="0" presId="urn:microsoft.com/office/officeart/2008/layout/LinedList"/>
    <dgm:cxn modelId="{FBFA2C88-261A-442B-BB19-9DBB8A118181}" type="presParOf" srcId="{981075F6-3290-4495-A9C1-137FC8152E81}" destId="{30871DDC-2DF4-4F6D-AEB1-F4346E16E137}" srcOrd="1" destOrd="0" presId="urn:microsoft.com/office/officeart/2008/layout/LinedList"/>
    <dgm:cxn modelId="{04567201-A6E3-4291-96DF-E85CE8BB8522}" type="presParOf" srcId="{981075F6-3290-4495-A9C1-137FC8152E81}" destId="{3FD451AC-FED5-41E9-B913-10E765407471}" srcOrd="2" destOrd="0" presId="urn:microsoft.com/office/officeart/2008/layout/LinedList"/>
    <dgm:cxn modelId="{F1441652-8360-4AFE-9567-C66BCB3A3DAE}" type="presParOf" srcId="{2664B2F1-92FD-473E-8B53-AAA2B13DCC71}" destId="{56824DDE-E3BA-4D24-83E7-FE4013B152AE}" srcOrd="2" destOrd="0" presId="urn:microsoft.com/office/officeart/2008/layout/LinedList"/>
    <dgm:cxn modelId="{765A26C4-BD9E-4C1C-B6C3-E23DAC37EE9F}" type="presParOf" srcId="{2664B2F1-92FD-473E-8B53-AAA2B13DCC71}" destId="{D16B4BC9-E65F-417A-89B8-CC27D2791E87}" srcOrd="3" destOrd="0" presId="urn:microsoft.com/office/officeart/2008/layout/LinedList"/>
    <dgm:cxn modelId="{2EF944A8-EC9F-49A9-888E-174F50849A99}" type="presParOf" srcId="{FFC683D7-6900-4319-9575-7226C0B843D5}" destId="{FEF1454C-840D-4FE0-AB99-6B867EE17D77}" srcOrd="2" destOrd="0" presId="urn:microsoft.com/office/officeart/2008/layout/LinedList"/>
    <dgm:cxn modelId="{ABD7F8F7-9E5C-4305-AD5E-063CABC566EC}" type="presParOf" srcId="{FFC683D7-6900-4319-9575-7226C0B843D5}" destId="{F501BD2F-2995-413F-94B1-F2341375EDD8}" srcOrd="3" destOrd="0" presId="urn:microsoft.com/office/officeart/2008/layout/LinedList"/>
    <dgm:cxn modelId="{1CF80C12-5407-4514-AA17-A47C84B6B70C}" type="presParOf" srcId="{F501BD2F-2995-413F-94B1-F2341375EDD8}" destId="{B0B44241-65F5-4239-9EBB-6F6ABC409566}" srcOrd="0" destOrd="0" presId="urn:microsoft.com/office/officeart/2008/layout/LinedList"/>
    <dgm:cxn modelId="{CE05B88C-64EE-4A67-9A0D-0BCC64A24382}" type="presParOf" srcId="{F501BD2F-2995-413F-94B1-F2341375EDD8}" destId="{B8F63EB4-C8E1-4B3F-BA37-E6F1FD2625B5}" srcOrd="1" destOrd="0" presId="urn:microsoft.com/office/officeart/2008/layout/LinedList"/>
    <dgm:cxn modelId="{5DC42029-73B4-466A-AB69-E64CB95145F1}" type="presParOf" srcId="{B8F63EB4-C8E1-4B3F-BA37-E6F1FD2625B5}" destId="{FEF616D3-1BD2-4331-9874-186A2CA7F92C}" srcOrd="0" destOrd="0" presId="urn:microsoft.com/office/officeart/2008/layout/LinedList"/>
    <dgm:cxn modelId="{CDEE2985-CEAB-40F5-8D02-08555DC34F3A}" type="presParOf" srcId="{B8F63EB4-C8E1-4B3F-BA37-E6F1FD2625B5}" destId="{480A2BE3-CD54-4B84-A2E7-80C29A68764B}" srcOrd="1" destOrd="0" presId="urn:microsoft.com/office/officeart/2008/layout/LinedList"/>
    <dgm:cxn modelId="{0F3788E8-7359-487F-8ECD-ED3E32424926}" type="presParOf" srcId="{480A2BE3-CD54-4B84-A2E7-80C29A68764B}" destId="{C91DCC93-1B36-4547-A4CA-69026E6DE854}" srcOrd="0" destOrd="0" presId="urn:microsoft.com/office/officeart/2008/layout/LinedList"/>
    <dgm:cxn modelId="{6AC9ECD8-FAE3-4E34-AC77-2409742557EC}" type="presParOf" srcId="{480A2BE3-CD54-4B84-A2E7-80C29A68764B}" destId="{684DAC6F-376A-424E-AD27-ACFCA24FEED2}" srcOrd="1" destOrd="0" presId="urn:microsoft.com/office/officeart/2008/layout/LinedList"/>
    <dgm:cxn modelId="{28E25BF4-BD33-49C0-ACE2-D7214FBEA5C2}" type="presParOf" srcId="{480A2BE3-CD54-4B84-A2E7-80C29A68764B}" destId="{2A5F673E-27A3-4C2F-B8A3-FF20A067D7CB}" srcOrd="2" destOrd="0" presId="urn:microsoft.com/office/officeart/2008/layout/LinedList"/>
    <dgm:cxn modelId="{1B62FD40-0049-4A72-B0B4-BA5B7B807E95}" type="presParOf" srcId="{B8F63EB4-C8E1-4B3F-BA37-E6F1FD2625B5}" destId="{AE664F5C-D942-47D6-9683-E99125C19174}" srcOrd="2" destOrd="0" presId="urn:microsoft.com/office/officeart/2008/layout/LinedList"/>
    <dgm:cxn modelId="{5AF1D6FC-4743-4046-9FC0-854C210474DA}" type="presParOf" srcId="{B8F63EB4-C8E1-4B3F-BA37-E6F1FD2625B5}" destId="{C6E9243A-BCE2-4560-B781-B6383FBB1451}" srcOrd="3" destOrd="0" presId="urn:microsoft.com/office/officeart/2008/layout/LinedList"/>
    <dgm:cxn modelId="{939515FC-9063-4255-8F31-8BD3D83ED582}" type="presParOf" srcId="{FFC683D7-6900-4319-9575-7226C0B843D5}" destId="{86EAC653-03CA-438C-9BE0-FD97526D14DD}" srcOrd="4" destOrd="0" presId="urn:microsoft.com/office/officeart/2008/layout/LinedList"/>
    <dgm:cxn modelId="{B2593DFA-C845-4901-ADFA-576C7AD0D389}" type="presParOf" srcId="{FFC683D7-6900-4319-9575-7226C0B843D5}" destId="{59D55D24-686F-4E7F-B8F4-BA4DAD1457F1}" srcOrd="5" destOrd="0" presId="urn:microsoft.com/office/officeart/2008/layout/LinedList"/>
    <dgm:cxn modelId="{133E5C82-8611-46BF-BFFA-871C2EE9961B}" type="presParOf" srcId="{59D55D24-686F-4E7F-B8F4-BA4DAD1457F1}" destId="{278EA1D7-9A5C-499E-B0DE-655A25DFE666}" srcOrd="0" destOrd="0" presId="urn:microsoft.com/office/officeart/2008/layout/LinedList"/>
    <dgm:cxn modelId="{5E1362ED-0918-413A-A028-41055D94645D}" type="presParOf" srcId="{59D55D24-686F-4E7F-B8F4-BA4DAD1457F1}" destId="{C878016B-686F-4B10-970E-C57E440020AD}" srcOrd="1" destOrd="0" presId="urn:microsoft.com/office/officeart/2008/layout/LinedList"/>
    <dgm:cxn modelId="{C2F5AF8D-7D4C-46F5-8177-8BCCEB5C3C0F}" type="presParOf" srcId="{C878016B-686F-4B10-970E-C57E440020AD}" destId="{6D827898-FF05-471D-ADA7-261A11DAC661}" srcOrd="0" destOrd="0" presId="urn:microsoft.com/office/officeart/2008/layout/LinedList"/>
    <dgm:cxn modelId="{8B6E1C42-EA6F-4275-BF5F-D0DBD1ADE804}" type="presParOf" srcId="{C878016B-686F-4B10-970E-C57E440020AD}" destId="{5C690A85-3FAE-457F-BF8A-A35311B90DAD}" srcOrd="1" destOrd="0" presId="urn:microsoft.com/office/officeart/2008/layout/LinedList"/>
    <dgm:cxn modelId="{940C1EB2-71D3-44BA-8EBE-83266C4C0C14}" type="presParOf" srcId="{5C690A85-3FAE-457F-BF8A-A35311B90DAD}" destId="{1DB99037-B0D3-4EE2-96B2-0A171E11A723}" srcOrd="0" destOrd="0" presId="urn:microsoft.com/office/officeart/2008/layout/LinedList"/>
    <dgm:cxn modelId="{447FBB11-4AF0-431B-8BA7-2296FA0209D5}" type="presParOf" srcId="{5C690A85-3FAE-457F-BF8A-A35311B90DAD}" destId="{6EBCD408-C7DF-4A12-90C8-95D039880167}" srcOrd="1" destOrd="0" presId="urn:microsoft.com/office/officeart/2008/layout/LinedList"/>
    <dgm:cxn modelId="{FF63ECB1-96BF-4ED2-8317-FFC951F38DE6}" type="presParOf" srcId="{5C690A85-3FAE-457F-BF8A-A35311B90DAD}" destId="{61609553-443C-4155-BF8A-AED80BE49780}" srcOrd="2" destOrd="0" presId="urn:microsoft.com/office/officeart/2008/layout/LinedList"/>
    <dgm:cxn modelId="{E2C61554-7ACD-4C09-A2E6-90DBD75F5363}" type="presParOf" srcId="{C878016B-686F-4B10-970E-C57E440020AD}" destId="{A1651854-126C-47B4-B52D-848FB9CB1ADC}" srcOrd="2" destOrd="0" presId="urn:microsoft.com/office/officeart/2008/layout/LinedList"/>
    <dgm:cxn modelId="{941214B3-0321-4448-9A84-20BF32EDAA70}" type="presParOf" srcId="{C878016B-686F-4B10-970E-C57E440020AD}" destId="{F0CC9A2B-1886-4173-86F7-0669468FD349}" srcOrd="3" destOrd="0" presId="urn:microsoft.com/office/officeart/2008/layout/LinedList"/>
    <dgm:cxn modelId="{291702E9-BFAB-4289-BE8E-AB21773DBFB4}" type="presParOf" srcId="{FFC683D7-6900-4319-9575-7226C0B843D5}" destId="{ED3829E2-75B7-4BD9-BB65-58208A6F923C}" srcOrd="6" destOrd="0" presId="urn:microsoft.com/office/officeart/2008/layout/LinedList"/>
    <dgm:cxn modelId="{AB17E337-FFF9-46D4-96A1-E4988CD38E3F}" type="presParOf" srcId="{FFC683D7-6900-4319-9575-7226C0B843D5}" destId="{599D9471-4E2D-42FE-A96C-F9B55A1708A4}" srcOrd="7" destOrd="0" presId="urn:microsoft.com/office/officeart/2008/layout/LinedList"/>
    <dgm:cxn modelId="{1520021C-8FAE-4454-BB33-47E77FFF4854}" type="presParOf" srcId="{599D9471-4E2D-42FE-A96C-F9B55A1708A4}" destId="{730E5B30-B3E9-4D25-BED8-D56416E86632}" srcOrd="0" destOrd="0" presId="urn:microsoft.com/office/officeart/2008/layout/LinedList"/>
    <dgm:cxn modelId="{D79F5DF0-7824-4686-9486-457B127F0A66}" type="presParOf" srcId="{599D9471-4E2D-42FE-A96C-F9B55A1708A4}" destId="{329ED06F-92DD-4E60-AD7B-045BE952E4E5}" srcOrd="1" destOrd="0" presId="urn:microsoft.com/office/officeart/2008/layout/LinedList"/>
    <dgm:cxn modelId="{8980E008-0FC6-4633-8DC9-F578CA966F14}" type="presParOf" srcId="{329ED06F-92DD-4E60-AD7B-045BE952E4E5}" destId="{B69EC128-5183-472B-BC14-F50E3480C8CA}" srcOrd="0" destOrd="0" presId="urn:microsoft.com/office/officeart/2008/layout/LinedList"/>
    <dgm:cxn modelId="{C64D43F3-10B0-403F-99A4-9B8B205BB57E}" type="presParOf" srcId="{329ED06F-92DD-4E60-AD7B-045BE952E4E5}" destId="{BB2CD5B5-4E4E-4E44-A93B-A42ED12F08FC}" srcOrd="1" destOrd="0" presId="urn:microsoft.com/office/officeart/2008/layout/LinedList"/>
    <dgm:cxn modelId="{049FE563-C3B3-4643-81CC-6D10E02D525C}" type="presParOf" srcId="{BB2CD5B5-4E4E-4E44-A93B-A42ED12F08FC}" destId="{19150BEC-FF27-4E4E-8E07-1BA306E8FB7B}" srcOrd="0" destOrd="0" presId="urn:microsoft.com/office/officeart/2008/layout/LinedList"/>
    <dgm:cxn modelId="{6D1D6012-1793-4E64-987A-AAA29083355D}" type="presParOf" srcId="{BB2CD5B5-4E4E-4E44-A93B-A42ED12F08FC}" destId="{EE3328AB-397B-4CF7-BCC2-6DAAB5B92A6A}" srcOrd="1" destOrd="0" presId="urn:microsoft.com/office/officeart/2008/layout/LinedList"/>
    <dgm:cxn modelId="{05984505-DC5F-4B19-919D-B8BB6638B07F}" type="presParOf" srcId="{BB2CD5B5-4E4E-4E44-A93B-A42ED12F08FC}" destId="{FBA75D5C-6E69-4D2B-BB55-DE1CB5C12BA9}" srcOrd="2" destOrd="0" presId="urn:microsoft.com/office/officeart/2008/layout/LinedList"/>
    <dgm:cxn modelId="{B5D1003B-AD1A-4007-8683-F1457F9C76C9}" type="presParOf" srcId="{329ED06F-92DD-4E60-AD7B-045BE952E4E5}" destId="{E200541E-BCFF-4FAA-ACFC-59A43DA6894F}" srcOrd="2" destOrd="0" presId="urn:microsoft.com/office/officeart/2008/layout/LinedList"/>
    <dgm:cxn modelId="{A30016EC-E3EE-4514-B801-980863A0CE91}" type="presParOf" srcId="{329ED06F-92DD-4E60-AD7B-045BE952E4E5}" destId="{616D459D-A598-4076-9D19-8A4FF51ECF22}" srcOrd="3" destOrd="0" presId="urn:microsoft.com/office/officeart/2008/layout/LinedList"/>
    <dgm:cxn modelId="{4B73BE02-5086-48CF-801C-321090BFCC51}" type="presParOf" srcId="{FFC683D7-6900-4319-9575-7226C0B843D5}" destId="{68302AB0-BE04-4E82-9806-D2ED7967F060}" srcOrd="8" destOrd="0" presId="urn:microsoft.com/office/officeart/2008/layout/LinedList"/>
    <dgm:cxn modelId="{5916CD34-A1E0-475E-847A-10FB3B271AA0}" type="presParOf" srcId="{FFC683D7-6900-4319-9575-7226C0B843D5}" destId="{1E8AB03F-66D7-48D7-8EDB-E5B2C60293B0}" srcOrd="9" destOrd="0" presId="urn:microsoft.com/office/officeart/2008/layout/LinedList"/>
    <dgm:cxn modelId="{3F7E29C3-FD35-4C16-A32F-A45692006560}" type="presParOf" srcId="{1E8AB03F-66D7-48D7-8EDB-E5B2C60293B0}" destId="{215B6498-09E0-4B2E-85CC-EFAD6B06C45B}" srcOrd="0" destOrd="0" presId="urn:microsoft.com/office/officeart/2008/layout/LinedList"/>
    <dgm:cxn modelId="{827EFD53-4C2C-4A5A-A3FE-408266B5BA2A}" type="presParOf" srcId="{1E8AB03F-66D7-48D7-8EDB-E5B2C60293B0}" destId="{28339829-9DE2-407E-B06D-2E2CC9A34B33}" srcOrd="1" destOrd="0" presId="urn:microsoft.com/office/officeart/2008/layout/LinedList"/>
    <dgm:cxn modelId="{3CCC9DD5-9706-4E46-9416-6C467714D665}" type="presParOf" srcId="{28339829-9DE2-407E-B06D-2E2CC9A34B33}" destId="{3008F88D-D6EF-4335-9277-67F2524E36CE}" srcOrd="0" destOrd="0" presId="urn:microsoft.com/office/officeart/2008/layout/LinedList"/>
    <dgm:cxn modelId="{E139FD4D-94A3-4F57-A714-C77806C743DF}" type="presParOf" srcId="{28339829-9DE2-407E-B06D-2E2CC9A34B33}" destId="{D724A92D-0E8A-4234-B97F-851F32E2F5E8}" srcOrd="1" destOrd="0" presId="urn:microsoft.com/office/officeart/2008/layout/LinedList"/>
    <dgm:cxn modelId="{A0C6E910-C8B6-4818-92CA-D542DA74994D}" type="presParOf" srcId="{D724A92D-0E8A-4234-B97F-851F32E2F5E8}" destId="{16DAF894-A3A8-43B3-B751-177E230FAA77}" srcOrd="0" destOrd="0" presId="urn:microsoft.com/office/officeart/2008/layout/LinedList"/>
    <dgm:cxn modelId="{84FAF390-67BB-4690-ACB9-994098E37940}" type="presParOf" srcId="{D724A92D-0E8A-4234-B97F-851F32E2F5E8}" destId="{1E069F01-79DB-4346-A670-525225A26162}" srcOrd="1" destOrd="0" presId="urn:microsoft.com/office/officeart/2008/layout/LinedList"/>
    <dgm:cxn modelId="{E53C78DD-1AB1-45FD-82E8-B792AD2E7452}" type="presParOf" srcId="{D724A92D-0E8A-4234-B97F-851F32E2F5E8}" destId="{ED1C469F-F01B-4C7C-AB9E-9A697EFBE3A5}" srcOrd="2" destOrd="0" presId="urn:microsoft.com/office/officeart/2008/layout/LinedList"/>
    <dgm:cxn modelId="{33033BBD-24D6-438B-A325-1CA9DC605600}" type="presParOf" srcId="{28339829-9DE2-407E-B06D-2E2CC9A34B33}" destId="{F238492F-DD56-491E-A8F6-92A80C32E36F}" srcOrd="2" destOrd="0" presId="urn:microsoft.com/office/officeart/2008/layout/LinedList"/>
    <dgm:cxn modelId="{BD8A0985-7499-4F69-8BD3-0166EAE32DF9}"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90905-B919-41F8-8797-E70195191ECA}" type="doc">
      <dgm:prSet loTypeId="urn:microsoft.com/office/officeart/2008/layout/LinedList" loCatId="list" qsTypeId="urn:microsoft.com/office/officeart/2005/8/quickstyle/simple2" qsCatId="simple" csTypeId="urn:microsoft.com/office/officeart/2005/8/colors/colorful1#8" csCatId="colorful" phldr="1"/>
      <dgm:spPr/>
      <dgm:t>
        <a:bodyPr/>
        <a:lstStyle/>
        <a:p>
          <a:endParaRPr lang="es-ES"/>
        </a:p>
      </dgm:t>
    </dgm:pt>
    <dgm:pt modelId="{F1B75CB0-FCB6-4939-AFDB-0E0EC25D8F86}">
      <dgm:prSet phldrT="[Texto]" custT="1"/>
      <dgm:spPr/>
      <dgm:t>
        <a:bodyPr/>
        <a:lstStyle/>
        <a:p>
          <a:pPr algn="ctr"/>
          <a:r>
            <a:rPr lang="ro-RO" sz="2000" b="1" dirty="0" smtClean="0"/>
            <a:t>Isus </a:t>
          </a:r>
          <a:endParaRPr lang="es-ES" sz="2000" b="1" dirty="0"/>
        </a:p>
      </dgm:t>
    </dgm:pt>
    <dgm:pt modelId="{18C00119-ABFC-41D4-8281-781B6A5FE338}" type="parTrans" cxnId="{49127FDA-2A07-4E7F-A8E8-816E64D4E8C1}">
      <dgm:prSet/>
      <dgm:spPr/>
      <dgm:t>
        <a:bodyPr/>
        <a:lstStyle/>
        <a:p>
          <a:endParaRPr lang="es-ES" sz="2000" b="1"/>
        </a:p>
      </dgm:t>
    </dgm:pt>
    <dgm:pt modelId="{4556DC83-43A6-4496-A43A-C899E9D438BC}" type="sibTrans" cxnId="{49127FDA-2A07-4E7F-A8E8-816E64D4E8C1}">
      <dgm:prSet/>
      <dgm:spPr/>
      <dgm:t>
        <a:bodyPr/>
        <a:lstStyle/>
        <a:p>
          <a:endParaRPr lang="es-ES" sz="2000" b="1"/>
        </a:p>
      </dgm:t>
    </dgm:pt>
    <dgm:pt modelId="{F60F35BA-E8C2-4614-AF33-233E01AB1852}">
      <dgm:prSet phldrT="[Texto]" custT="1"/>
      <dgm:spPr/>
      <dgm:t>
        <a:bodyPr/>
        <a:lstStyle/>
        <a:p>
          <a:pPr algn="ctr"/>
          <a:r>
            <a:rPr lang="ro-RO" sz="2000" b="1" dirty="0" smtClean="0"/>
            <a:t>Calități</a:t>
          </a:r>
        </a:p>
      </dgm:t>
    </dgm:pt>
    <dgm:pt modelId="{BBA1EDB7-DCCF-4718-AD6D-DA0685AD2FA0}" type="parTrans" cxnId="{F0C4109F-E6A5-4895-B08D-653CF6DD7C42}">
      <dgm:prSet/>
      <dgm:spPr/>
      <dgm:t>
        <a:bodyPr/>
        <a:lstStyle/>
        <a:p>
          <a:endParaRPr lang="es-ES" sz="2000" b="1"/>
        </a:p>
      </dgm:t>
    </dgm:pt>
    <dgm:pt modelId="{305E89C7-1F26-4CF7-AF50-BC854E360EB1}" type="sibTrans" cxnId="{F0C4109F-E6A5-4895-B08D-653CF6DD7C42}">
      <dgm:prSet/>
      <dgm:spPr/>
      <dgm:t>
        <a:bodyPr/>
        <a:lstStyle/>
        <a:p>
          <a:endParaRPr lang="es-ES" sz="2000" b="1"/>
        </a:p>
      </dgm:t>
    </dgm:pt>
    <dgm:pt modelId="{53D1BC6A-112B-43C3-AF13-BAF59B83033E}">
      <dgm:prSet phldrT="[Texto]" custT="1"/>
      <dgm:spPr/>
      <dgm:t>
        <a:bodyPr/>
        <a:lstStyle/>
        <a:p>
          <a:r>
            <a:rPr lang="es-ES" sz="2000" b="1" dirty="0" smtClean="0">
              <a:latin typeface="Calibri"/>
            </a:rPr>
            <a:t>– </a:t>
          </a:r>
          <a:r>
            <a:rPr lang="es-ES" sz="2000" b="1" dirty="0" smtClean="0"/>
            <a:t>N</a:t>
          </a:r>
          <a:r>
            <a:rPr lang="ro-RO" sz="2000" b="1" dirty="0" smtClean="0"/>
            <a:t>u se </a:t>
          </a:r>
          <a:r>
            <a:rPr lang="ro-RO" sz="2000" b="1" smtClean="0"/>
            <a:t>indică </a:t>
          </a:r>
          <a:r>
            <a:rPr lang="ro-RO" sz="2000" b="1" smtClean="0"/>
            <a:t>niciuna </a:t>
          </a:r>
          <a:r>
            <a:rPr lang="es-ES" sz="2000" b="1" smtClean="0">
              <a:latin typeface="Calibri"/>
            </a:rPr>
            <a:t>–</a:t>
          </a:r>
          <a:endParaRPr lang="es-ES" sz="2000" b="1" dirty="0"/>
        </a:p>
      </dgm:t>
    </dgm:pt>
    <dgm:pt modelId="{5DA9036E-D132-490A-A532-808685ABC6C7}" type="parTrans" cxnId="{CC719DAF-2783-4F96-BCF4-1F8B3DC85899}">
      <dgm:prSet/>
      <dgm:spPr/>
      <dgm:t>
        <a:bodyPr/>
        <a:lstStyle/>
        <a:p>
          <a:endParaRPr lang="es-ES" sz="2000" b="1"/>
        </a:p>
      </dgm:t>
    </dgm:pt>
    <dgm:pt modelId="{C05CBEA0-54B8-446E-ABFE-3F4472811D73}" type="sibTrans" cxnId="{CC719DAF-2783-4F96-BCF4-1F8B3DC85899}">
      <dgm:prSet/>
      <dgm:spPr/>
      <dgm:t>
        <a:bodyPr/>
        <a:lstStyle/>
        <a:p>
          <a:endParaRPr lang="es-ES" sz="2000" b="1"/>
        </a:p>
      </dgm:t>
    </dgm:pt>
    <dgm:pt modelId="{DCF10145-5439-46D0-9FA9-822522385194}">
      <dgm:prSet phldrT="[Texto]" custT="1"/>
      <dgm:spPr/>
      <dgm:t>
        <a:bodyPr/>
        <a:lstStyle/>
        <a:p>
          <a:pPr algn="ctr"/>
          <a:r>
            <a:rPr lang="ro-RO" sz="2000" b="1" dirty="0" smtClean="0"/>
            <a:t>Conflict </a:t>
          </a:r>
          <a:endParaRPr lang="es-ES" sz="2000" b="1" dirty="0"/>
        </a:p>
      </dgm:t>
    </dgm:pt>
    <dgm:pt modelId="{3FEA3C58-0215-41A3-B334-83BC9255C91A}" type="parTrans" cxnId="{AABC59F4-65B7-464D-901D-9F2003334B53}">
      <dgm:prSet/>
      <dgm:spPr/>
      <dgm:t>
        <a:bodyPr/>
        <a:lstStyle/>
        <a:p>
          <a:endParaRPr lang="es-ES" sz="2000" b="1"/>
        </a:p>
      </dgm:t>
    </dgm:pt>
    <dgm:pt modelId="{2A60F3E6-4FCD-4BEC-840C-0BCEB5BACADF}" type="sibTrans" cxnId="{AABC59F4-65B7-464D-901D-9F2003334B53}">
      <dgm:prSet/>
      <dgm:spPr/>
      <dgm:t>
        <a:bodyPr/>
        <a:lstStyle/>
        <a:p>
          <a:endParaRPr lang="es-ES" sz="2000" b="1"/>
        </a:p>
      </dgm:t>
    </dgm:pt>
    <dgm:pt modelId="{5969FD8E-263B-4570-9B52-14842832ADA6}">
      <dgm:prSet phldrT="[Texto]" custT="1"/>
      <dgm:spPr/>
      <dgm:t>
        <a:bodyPr/>
        <a:lstStyle/>
        <a:p>
          <a:r>
            <a:rPr lang="ro-RO" sz="2000" b="1" dirty="0" smtClean="0"/>
            <a:t>Ești căldicel și suferi de orgoliu </a:t>
          </a:r>
          <a:r>
            <a:rPr lang="ro-RO" sz="2000" b="1" dirty="0" smtClean="0"/>
            <a:t>spiritual?</a:t>
          </a:r>
          <a:endParaRPr lang="es-ES" sz="2000" b="1" dirty="0"/>
        </a:p>
      </dgm:t>
    </dgm:pt>
    <dgm:pt modelId="{D8D1FCF7-D3F8-4135-8973-C7A96F0923D2}" type="parTrans" cxnId="{2277ED92-BAA0-4B75-BEF3-A53E855F5BF1}">
      <dgm:prSet/>
      <dgm:spPr/>
      <dgm:t>
        <a:bodyPr/>
        <a:lstStyle/>
        <a:p>
          <a:endParaRPr lang="es-ES" sz="2000" b="1"/>
        </a:p>
      </dgm:t>
    </dgm:pt>
    <dgm:pt modelId="{85902C12-DBF9-44B4-A6DC-172B1B28703F}" type="sibTrans" cxnId="{2277ED92-BAA0-4B75-BEF3-A53E855F5BF1}">
      <dgm:prSet/>
      <dgm:spPr/>
      <dgm:t>
        <a:bodyPr/>
        <a:lstStyle/>
        <a:p>
          <a:endParaRPr lang="es-ES" sz="2000" b="1"/>
        </a:p>
      </dgm:t>
    </dgm:pt>
    <dgm:pt modelId="{84668C46-D2ED-41B2-8CE7-4EFEA2380A4C}">
      <dgm:prSet phldrT="[Texto]" custT="1"/>
      <dgm:spPr/>
      <dgm:t>
        <a:bodyPr/>
        <a:lstStyle/>
        <a:p>
          <a:pPr algn="ctr"/>
          <a:r>
            <a:rPr lang="ro-RO" sz="2000" b="1" dirty="0" smtClean="0"/>
            <a:t>Sfaturi </a:t>
          </a:r>
          <a:endParaRPr lang="es-ES" sz="2000" b="1" dirty="0"/>
        </a:p>
      </dgm:t>
    </dgm:pt>
    <dgm:pt modelId="{145ADB22-17C7-4181-8DE6-0775C7E435B8}" type="parTrans" cxnId="{CCCB8DE4-DDF7-4FA3-8E0D-97CA714FC368}">
      <dgm:prSet/>
      <dgm:spPr/>
      <dgm:t>
        <a:bodyPr/>
        <a:lstStyle/>
        <a:p>
          <a:endParaRPr lang="es-ES" sz="2000" b="1"/>
        </a:p>
      </dgm:t>
    </dgm:pt>
    <dgm:pt modelId="{C3C2D7B0-0BF4-4AA0-A763-94A6DFB966E8}" type="sibTrans" cxnId="{CCCB8DE4-DDF7-4FA3-8E0D-97CA714FC368}">
      <dgm:prSet/>
      <dgm:spPr/>
      <dgm:t>
        <a:bodyPr/>
        <a:lstStyle/>
        <a:p>
          <a:endParaRPr lang="es-ES" sz="2000" b="1"/>
        </a:p>
      </dgm:t>
    </dgm:pt>
    <dgm:pt modelId="{50438E12-E6AA-4140-8F80-DEB2A61804FD}">
      <dgm:prSet phldrT="[Texto]" custT="1"/>
      <dgm:spPr/>
      <dgm:t>
        <a:bodyPr/>
        <a:lstStyle/>
        <a:p>
          <a:r>
            <a:rPr lang="es-ES" sz="2000" b="1" dirty="0" smtClean="0"/>
            <a:t>C</a:t>
          </a:r>
          <a:r>
            <a:rPr lang="ro-RO" sz="2000" b="1" dirty="0" smtClean="0"/>
            <a:t>umpără aur, haine albe și </a:t>
          </a:r>
          <a:r>
            <a:rPr lang="ro-RO" sz="2000" b="1" dirty="0" smtClean="0"/>
            <a:t>doctorie</a:t>
          </a:r>
          <a:r>
            <a:rPr lang="es-ES" sz="2000" b="1" dirty="0" smtClean="0"/>
            <a:t>; </a:t>
          </a:r>
          <a:r>
            <a:rPr lang="ro-RO" sz="2000" b="1" dirty="0" smtClean="0"/>
            <a:t>fii zelos și pocăiește-te; deschide-i ușa lui Isus.</a:t>
          </a:r>
          <a:endParaRPr lang="es-ES" sz="2000" b="1" dirty="0"/>
        </a:p>
      </dgm:t>
    </dgm:pt>
    <dgm:pt modelId="{213A2B20-F2B7-4C3E-82C9-72C510221D71}" type="parTrans" cxnId="{7B5CC945-1F55-461D-857E-F7DD8F2C1715}">
      <dgm:prSet/>
      <dgm:spPr/>
      <dgm:t>
        <a:bodyPr/>
        <a:lstStyle/>
        <a:p>
          <a:endParaRPr lang="es-ES" sz="2000" b="1"/>
        </a:p>
      </dgm:t>
    </dgm:pt>
    <dgm:pt modelId="{2F4BC705-3F15-4E35-BB18-90C0DDBAE33B}" type="sibTrans" cxnId="{7B5CC945-1F55-461D-857E-F7DD8F2C1715}">
      <dgm:prSet/>
      <dgm:spPr/>
      <dgm:t>
        <a:bodyPr/>
        <a:lstStyle/>
        <a:p>
          <a:endParaRPr lang="es-ES" sz="2000" b="1"/>
        </a:p>
      </dgm:t>
    </dgm:pt>
    <dgm:pt modelId="{B097034C-6BF9-4759-9C40-468B2A8458AD}">
      <dgm:prSet phldrT="[Texto]" custT="1"/>
      <dgm:spPr/>
      <dgm:t>
        <a:bodyPr/>
        <a:lstStyle/>
        <a:p>
          <a:pPr algn="ctr"/>
          <a:r>
            <a:rPr lang="ro-RO" sz="2000" b="1" dirty="0" smtClean="0"/>
            <a:t>Făgăduința </a:t>
          </a:r>
          <a:endParaRPr lang="es-ES" sz="2000" b="1" dirty="0"/>
        </a:p>
      </dgm:t>
    </dgm:pt>
    <dgm:pt modelId="{B948BC3A-5ADA-4B4F-A1A4-5116F5DF407A}" type="parTrans" cxnId="{5C3A6F5B-5D9C-4EE9-B53A-6828DD762DEE}">
      <dgm:prSet/>
      <dgm:spPr/>
      <dgm:t>
        <a:bodyPr/>
        <a:lstStyle/>
        <a:p>
          <a:endParaRPr lang="es-ES" sz="2000" b="1"/>
        </a:p>
      </dgm:t>
    </dgm:pt>
    <dgm:pt modelId="{9F2CA754-9E2F-49AE-9EBB-0BCD5E7F4520}" type="sibTrans" cxnId="{5C3A6F5B-5D9C-4EE9-B53A-6828DD762DEE}">
      <dgm:prSet/>
      <dgm:spPr/>
      <dgm:t>
        <a:bodyPr/>
        <a:lstStyle/>
        <a:p>
          <a:endParaRPr lang="es-ES" sz="2000" b="1"/>
        </a:p>
      </dgm:t>
    </dgm:pt>
    <dgm:pt modelId="{14D732AD-C6D9-48A4-8E41-E2EEEB68B3F0}">
      <dgm:prSet phldrT="[Texto]" custT="1"/>
      <dgm:spPr/>
      <dgm:t>
        <a:bodyPr/>
        <a:lstStyle/>
        <a:p>
          <a:r>
            <a:rPr lang="ro-RO" sz="2000" b="1" dirty="0" smtClean="0"/>
            <a:t>Amin, martor credincios și începutul zidirii lui Dumnezeu.</a:t>
          </a:r>
          <a:endParaRPr lang="es-ES" sz="2000" b="1" dirty="0"/>
        </a:p>
      </dgm:t>
    </dgm:pt>
    <dgm:pt modelId="{455CF4F0-F5EE-4C3F-B300-55A3ABDDFD69}" type="sibTrans" cxnId="{90EAA5FC-A0AB-49D1-B528-40901F587A7E}">
      <dgm:prSet/>
      <dgm:spPr/>
      <dgm:t>
        <a:bodyPr/>
        <a:lstStyle/>
        <a:p>
          <a:endParaRPr lang="es-ES" sz="2000" b="1"/>
        </a:p>
      </dgm:t>
    </dgm:pt>
    <dgm:pt modelId="{7F2983A9-F31A-4CB1-A892-B0D83DF5C4B7}" type="parTrans" cxnId="{90EAA5FC-A0AB-49D1-B528-40901F587A7E}">
      <dgm:prSet/>
      <dgm:spPr/>
      <dgm:t>
        <a:bodyPr/>
        <a:lstStyle/>
        <a:p>
          <a:endParaRPr lang="es-ES" sz="2000" b="1"/>
        </a:p>
      </dgm:t>
    </dgm:pt>
    <dgm:pt modelId="{370CE52F-463F-41F2-BC06-14DC13A3DFD1}">
      <dgm:prSet phldrT="[Texto]" custT="1"/>
      <dgm:spPr/>
      <dgm:t>
        <a:bodyPr/>
        <a:lstStyle/>
        <a:p>
          <a:r>
            <a:rPr lang="ro-RO" sz="2000" b="1" dirty="0" smtClean="0"/>
            <a:t>Vei sta cu Isus pe tronul Său</a:t>
          </a:r>
          <a:r>
            <a:rPr lang="es-ES" sz="2000" b="1" dirty="0" smtClean="0"/>
            <a:t>.</a:t>
          </a:r>
          <a:endParaRPr lang="es-ES" sz="2000" b="1" dirty="0"/>
        </a:p>
      </dgm:t>
    </dgm:pt>
    <dgm:pt modelId="{80906058-0C50-472B-8717-B21067685F84}" type="sibTrans" cxnId="{89D5EBA8-578F-4DDD-B6B9-082060801D15}">
      <dgm:prSet/>
      <dgm:spPr/>
      <dgm:t>
        <a:bodyPr/>
        <a:lstStyle/>
        <a:p>
          <a:endParaRPr lang="es-ES" sz="2000" b="1"/>
        </a:p>
      </dgm:t>
    </dgm:pt>
    <dgm:pt modelId="{4C8BFF78-FFBB-46CD-9D86-F7FB0C08F48B}" type="parTrans" cxnId="{89D5EBA8-578F-4DDD-B6B9-082060801D15}">
      <dgm:prSet/>
      <dgm:spPr/>
      <dgm:t>
        <a:bodyPr/>
        <a:lstStyle/>
        <a:p>
          <a:endParaRPr lang="es-ES" sz="2000" b="1"/>
        </a:p>
      </dgm:t>
    </dgm:pt>
    <dgm:pt modelId="{FFC683D7-6900-4319-9575-7226C0B843D5}" type="pres">
      <dgm:prSet presAssocID="{3C790905-B919-41F8-8797-E70195191ECA}" presName="vert0" presStyleCnt="0">
        <dgm:presLayoutVars>
          <dgm:dir/>
          <dgm:animOne val="branch"/>
          <dgm:animLvl val="lvl"/>
        </dgm:presLayoutVars>
      </dgm:prSet>
      <dgm:spPr/>
      <dgm:t>
        <a:bodyPr/>
        <a:lstStyle/>
        <a:p>
          <a:endParaRPr lang="es-ES"/>
        </a:p>
      </dgm:t>
    </dgm:pt>
    <dgm:pt modelId="{5E1E3B52-D8FE-4414-A9EE-A77A53BEA420}" type="pres">
      <dgm:prSet presAssocID="{F1B75CB0-FCB6-4939-AFDB-0E0EC25D8F86}" presName="thickLine" presStyleLbl="alignNode1" presStyleIdx="0" presStyleCnt="5"/>
      <dgm:spPr/>
      <dgm:t>
        <a:bodyPr/>
        <a:lstStyle/>
        <a:p>
          <a:endParaRPr lang="es-ES"/>
        </a:p>
      </dgm:t>
    </dgm:pt>
    <dgm:pt modelId="{27CAE8DA-855C-445D-9F03-40F73044FB3A}" type="pres">
      <dgm:prSet presAssocID="{F1B75CB0-FCB6-4939-AFDB-0E0EC25D8F86}" presName="horz1" presStyleCnt="0"/>
      <dgm:spPr/>
      <dgm:t>
        <a:bodyPr/>
        <a:lstStyle/>
        <a:p>
          <a:endParaRPr lang="es-ES"/>
        </a:p>
      </dgm:t>
    </dgm:pt>
    <dgm:pt modelId="{8F27FAEA-D34C-46E2-81CC-0B2D315F195F}" type="pres">
      <dgm:prSet presAssocID="{F1B75CB0-FCB6-4939-AFDB-0E0EC25D8F86}" presName="tx1" presStyleLbl="revTx" presStyleIdx="0" presStyleCnt="10"/>
      <dgm:spPr/>
      <dgm:t>
        <a:bodyPr/>
        <a:lstStyle/>
        <a:p>
          <a:endParaRPr lang="es-ES"/>
        </a:p>
      </dgm:t>
    </dgm:pt>
    <dgm:pt modelId="{2664B2F1-92FD-473E-8B53-AAA2B13DCC71}" type="pres">
      <dgm:prSet presAssocID="{F1B75CB0-FCB6-4939-AFDB-0E0EC25D8F86}" presName="vert1" presStyleCnt="0"/>
      <dgm:spPr/>
      <dgm:t>
        <a:bodyPr/>
        <a:lstStyle/>
        <a:p>
          <a:endParaRPr lang="es-ES"/>
        </a:p>
      </dgm:t>
    </dgm:pt>
    <dgm:pt modelId="{B8EF9BAC-04E8-41E1-8000-B561C51E4B1B}" type="pres">
      <dgm:prSet presAssocID="{14D732AD-C6D9-48A4-8E41-E2EEEB68B3F0}" presName="vertSpace2a" presStyleCnt="0"/>
      <dgm:spPr/>
      <dgm:t>
        <a:bodyPr/>
        <a:lstStyle/>
        <a:p>
          <a:endParaRPr lang="es-ES"/>
        </a:p>
      </dgm:t>
    </dgm:pt>
    <dgm:pt modelId="{981075F6-3290-4495-A9C1-137FC8152E81}" type="pres">
      <dgm:prSet presAssocID="{14D732AD-C6D9-48A4-8E41-E2EEEB68B3F0}" presName="horz2" presStyleCnt="0"/>
      <dgm:spPr/>
      <dgm:t>
        <a:bodyPr/>
        <a:lstStyle/>
        <a:p>
          <a:endParaRPr lang="es-ES"/>
        </a:p>
      </dgm:t>
    </dgm:pt>
    <dgm:pt modelId="{8E45813B-358B-4E4E-9057-FA588302E6B8}" type="pres">
      <dgm:prSet presAssocID="{14D732AD-C6D9-48A4-8E41-E2EEEB68B3F0}" presName="horzSpace2" presStyleCnt="0"/>
      <dgm:spPr/>
      <dgm:t>
        <a:bodyPr/>
        <a:lstStyle/>
        <a:p>
          <a:endParaRPr lang="es-ES"/>
        </a:p>
      </dgm:t>
    </dgm:pt>
    <dgm:pt modelId="{30871DDC-2DF4-4F6D-AEB1-F4346E16E137}" type="pres">
      <dgm:prSet presAssocID="{14D732AD-C6D9-48A4-8E41-E2EEEB68B3F0}" presName="tx2" presStyleLbl="revTx" presStyleIdx="1" presStyleCnt="10"/>
      <dgm:spPr/>
      <dgm:t>
        <a:bodyPr/>
        <a:lstStyle/>
        <a:p>
          <a:endParaRPr lang="es-ES"/>
        </a:p>
      </dgm:t>
    </dgm:pt>
    <dgm:pt modelId="{3FD451AC-FED5-41E9-B913-10E765407471}" type="pres">
      <dgm:prSet presAssocID="{14D732AD-C6D9-48A4-8E41-E2EEEB68B3F0}" presName="vert2" presStyleCnt="0"/>
      <dgm:spPr/>
      <dgm:t>
        <a:bodyPr/>
        <a:lstStyle/>
        <a:p>
          <a:endParaRPr lang="es-ES"/>
        </a:p>
      </dgm:t>
    </dgm:pt>
    <dgm:pt modelId="{56824DDE-E3BA-4D24-83E7-FE4013B152AE}" type="pres">
      <dgm:prSet presAssocID="{14D732AD-C6D9-48A4-8E41-E2EEEB68B3F0}" presName="thinLine2b" presStyleLbl="callout" presStyleIdx="0" presStyleCnt="5"/>
      <dgm:spPr/>
      <dgm:t>
        <a:bodyPr/>
        <a:lstStyle/>
        <a:p>
          <a:endParaRPr lang="es-ES"/>
        </a:p>
      </dgm:t>
    </dgm:pt>
    <dgm:pt modelId="{D16B4BC9-E65F-417A-89B8-CC27D2791E87}" type="pres">
      <dgm:prSet presAssocID="{14D732AD-C6D9-48A4-8E41-E2EEEB68B3F0}" presName="vertSpace2b" presStyleCnt="0"/>
      <dgm:spPr/>
      <dgm:t>
        <a:bodyPr/>
        <a:lstStyle/>
        <a:p>
          <a:endParaRPr lang="es-ES"/>
        </a:p>
      </dgm:t>
    </dgm:pt>
    <dgm:pt modelId="{FEF1454C-840D-4FE0-AB99-6B867EE17D77}" type="pres">
      <dgm:prSet presAssocID="{F60F35BA-E8C2-4614-AF33-233E01AB1852}" presName="thickLine" presStyleLbl="alignNode1" presStyleIdx="1" presStyleCnt="5"/>
      <dgm:spPr/>
      <dgm:t>
        <a:bodyPr/>
        <a:lstStyle/>
        <a:p>
          <a:endParaRPr lang="es-ES"/>
        </a:p>
      </dgm:t>
    </dgm:pt>
    <dgm:pt modelId="{F501BD2F-2995-413F-94B1-F2341375EDD8}" type="pres">
      <dgm:prSet presAssocID="{F60F35BA-E8C2-4614-AF33-233E01AB1852}" presName="horz1" presStyleCnt="0"/>
      <dgm:spPr/>
      <dgm:t>
        <a:bodyPr/>
        <a:lstStyle/>
        <a:p>
          <a:endParaRPr lang="es-ES"/>
        </a:p>
      </dgm:t>
    </dgm:pt>
    <dgm:pt modelId="{B0B44241-65F5-4239-9EBB-6F6ABC409566}" type="pres">
      <dgm:prSet presAssocID="{F60F35BA-E8C2-4614-AF33-233E01AB1852}" presName="tx1" presStyleLbl="revTx" presStyleIdx="2" presStyleCnt="10"/>
      <dgm:spPr/>
      <dgm:t>
        <a:bodyPr/>
        <a:lstStyle/>
        <a:p>
          <a:endParaRPr lang="es-ES"/>
        </a:p>
      </dgm:t>
    </dgm:pt>
    <dgm:pt modelId="{B8F63EB4-C8E1-4B3F-BA37-E6F1FD2625B5}" type="pres">
      <dgm:prSet presAssocID="{F60F35BA-E8C2-4614-AF33-233E01AB1852}" presName="vert1" presStyleCnt="0"/>
      <dgm:spPr/>
      <dgm:t>
        <a:bodyPr/>
        <a:lstStyle/>
        <a:p>
          <a:endParaRPr lang="es-ES"/>
        </a:p>
      </dgm:t>
    </dgm:pt>
    <dgm:pt modelId="{FEF616D3-1BD2-4331-9874-186A2CA7F92C}" type="pres">
      <dgm:prSet presAssocID="{53D1BC6A-112B-43C3-AF13-BAF59B83033E}" presName="vertSpace2a" presStyleCnt="0"/>
      <dgm:spPr/>
      <dgm:t>
        <a:bodyPr/>
        <a:lstStyle/>
        <a:p>
          <a:endParaRPr lang="es-ES"/>
        </a:p>
      </dgm:t>
    </dgm:pt>
    <dgm:pt modelId="{480A2BE3-CD54-4B84-A2E7-80C29A68764B}" type="pres">
      <dgm:prSet presAssocID="{53D1BC6A-112B-43C3-AF13-BAF59B83033E}" presName="horz2" presStyleCnt="0"/>
      <dgm:spPr/>
      <dgm:t>
        <a:bodyPr/>
        <a:lstStyle/>
        <a:p>
          <a:endParaRPr lang="es-ES"/>
        </a:p>
      </dgm:t>
    </dgm:pt>
    <dgm:pt modelId="{C91DCC93-1B36-4547-A4CA-69026E6DE854}" type="pres">
      <dgm:prSet presAssocID="{53D1BC6A-112B-43C3-AF13-BAF59B83033E}" presName="horzSpace2" presStyleCnt="0"/>
      <dgm:spPr/>
      <dgm:t>
        <a:bodyPr/>
        <a:lstStyle/>
        <a:p>
          <a:endParaRPr lang="es-ES"/>
        </a:p>
      </dgm:t>
    </dgm:pt>
    <dgm:pt modelId="{684DAC6F-376A-424E-AD27-ACFCA24FEED2}" type="pres">
      <dgm:prSet presAssocID="{53D1BC6A-112B-43C3-AF13-BAF59B83033E}" presName="tx2" presStyleLbl="revTx" presStyleIdx="3" presStyleCnt="10"/>
      <dgm:spPr/>
      <dgm:t>
        <a:bodyPr/>
        <a:lstStyle/>
        <a:p>
          <a:endParaRPr lang="es-ES"/>
        </a:p>
      </dgm:t>
    </dgm:pt>
    <dgm:pt modelId="{2A5F673E-27A3-4C2F-B8A3-FF20A067D7CB}" type="pres">
      <dgm:prSet presAssocID="{53D1BC6A-112B-43C3-AF13-BAF59B83033E}" presName="vert2" presStyleCnt="0"/>
      <dgm:spPr/>
      <dgm:t>
        <a:bodyPr/>
        <a:lstStyle/>
        <a:p>
          <a:endParaRPr lang="es-ES"/>
        </a:p>
      </dgm:t>
    </dgm:pt>
    <dgm:pt modelId="{AE664F5C-D942-47D6-9683-E99125C19174}" type="pres">
      <dgm:prSet presAssocID="{53D1BC6A-112B-43C3-AF13-BAF59B83033E}" presName="thinLine2b" presStyleLbl="callout" presStyleIdx="1" presStyleCnt="5"/>
      <dgm:spPr/>
      <dgm:t>
        <a:bodyPr/>
        <a:lstStyle/>
        <a:p>
          <a:endParaRPr lang="es-ES"/>
        </a:p>
      </dgm:t>
    </dgm:pt>
    <dgm:pt modelId="{C6E9243A-BCE2-4560-B781-B6383FBB1451}" type="pres">
      <dgm:prSet presAssocID="{53D1BC6A-112B-43C3-AF13-BAF59B83033E}" presName="vertSpace2b" presStyleCnt="0"/>
      <dgm:spPr/>
      <dgm:t>
        <a:bodyPr/>
        <a:lstStyle/>
        <a:p>
          <a:endParaRPr lang="es-ES"/>
        </a:p>
      </dgm:t>
    </dgm:pt>
    <dgm:pt modelId="{86EAC653-03CA-438C-9BE0-FD97526D14DD}" type="pres">
      <dgm:prSet presAssocID="{DCF10145-5439-46D0-9FA9-822522385194}" presName="thickLine" presStyleLbl="alignNode1" presStyleIdx="2" presStyleCnt="5"/>
      <dgm:spPr/>
      <dgm:t>
        <a:bodyPr/>
        <a:lstStyle/>
        <a:p>
          <a:endParaRPr lang="es-ES"/>
        </a:p>
      </dgm:t>
    </dgm:pt>
    <dgm:pt modelId="{59D55D24-686F-4E7F-B8F4-BA4DAD1457F1}" type="pres">
      <dgm:prSet presAssocID="{DCF10145-5439-46D0-9FA9-822522385194}" presName="horz1" presStyleCnt="0"/>
      <dgm:spPr/>
      <dgm:t>
        <a:bodyPr/>
        <a:lstStyle/>
        <a:p>
          <a:endParaRPr lang="es-ES"/>
        </a:p>
      </dgm:t>
    </dgm:pt>
    <dgm:pt modelId="{278EA1D7-9A5C-499E-B0DE-655A25DFE666}" type="pres">
      <dgm:prSet presAssocID="{DCF10145-5439-46D0-9FA9-822522385194}" presName="tx1" presStyleLbl="revTx" presStyleIdx="4" presStyleCnt="10"/>
      <dgm:spPr/>
      <dgm:t>
        <a:bodyPr/>
        <a:lstStyle/>
        <a:p>
          <a:endParaRPr lang="es-ES"/>
        </a:p>
      </dgm:t>
    </dgm:pt>
    <dgm:pt modelId="{C878016B-686F-4B10-970E-C57E440020AD}" type="pres">
      <dgm:prSet presAssocID="{DCF10145-5439-46D0-9FA9-822522385194}" presName="vert1" presStyleCnt="0"/>
      <dgm:spPr/>
      <dgm:t>
        <a:bodyPr/>
        <a:lstStyle/>
        <a:p>
          <a:endParaRPr lang="es-ES"/>
        </a:p>
      </dgm:t>
    </dgm:pt>
    <dgm:pt modelId="{6D827898-FF05-471D-ADA7-261A11DAC661}" type="pres">
      <dgm:prSet presAssocID="{5969FD8E-263B-4570-9B52-14842832ADA6}" presName="vertSpace2a" presStyleCnt="0"/>
      <dgm:spPr/>
      <dgm:t>
        <a:bodyPr/>
        <a:lstStyle/>
        <a:p>
          <a:endParaRPr lang="es-ES"/>
        </a:p>
      </dgm:t>
    </dgm:pt>
    <dgm:pt modelId="{5C690A85-3FAE-457F-BF8A-A35311B90DAD}" type="pres">
      <dgm:prSet presAssocID="{5969FD8E-263B-4570-9B52-14842832ADA6}" presName="horz2" presStyleCnt="0"/>
      <dgm:spPr/>
      <dgm:t>
        <a:bodyPr/>
        <a:lstStyle/>
        <a:p>
          <a:endParaRPr lang="es-ES"/>
        </a:p>
      </dgm:t>
    </dgm:pt>
    <dgm:pt modelId="{1DB99037-B0D3-4EE2-96B2-0A171E11A723}" type="pres">
      <dgm:prSet presAssocID="{5969FD8E-263B-4570-9B52-14842832ADA6}" presName="horzSpace2" presStyleCnt="0"/>
      <dgm:spPr/>
      <dgm:t>
        <a:bodyPr/>
        <a:lstStyle/>
        <a:p>
          <a:endParaRPr lang="es-ES"/>
        </a:p>
      </dgm:t>
    </dgm:pt>
    <dgm:pt modelId="{6EBCD408-C7DF-4A12-90C8-95D039880167}" type="pres">
      <dgm:prSet presAssocID="{5969FD8E-263B-4570-9B52-14842832ADA6}" presName="tx2" presStyleLbl="revTx" presStyleIdx="5" presStyleCnt="10"/>
      <dgm:spPr/>
      <dgm:t>
        <a:bodyPr/>
        <a:lstStyle/>
        <a:p>
          <a:endParaRPr lang="es-ES"/>
        </a:p>
      </dgm:t>
    </dgm:pt>
    <dgm:pt modelId="{61609553-443C-4155-BF8A-AED80BE49780}" type="pres">
      <dgm:prSet presAssocID="{5969FD8E-263B-4570-9B52-14842832ADA6}" presName="vert2" presStyleCnt="0"/>
      <dgm:spPr/>
      <dgm:t>
        <a:bodyPr/>
        <a:lstStyle/>
        <a:p>
          <a:endParaRPr lang="es-ES"/>
        </a:p>
      </dgm:t>
    </dgm:pt>
    <dgm:pt modelId="{A1651854-126C-47B4-B52D-848FB9CB1ADC}" type="pres">
      <dgm:prSet presAssocID="{5969FD8E-263B-4570-9B52-14842832ADA6}" presName="thinLine2b" presStyleLbl="callout" presStyleIdx="2" presStyleCnt="5"/>
      <dgm:spPr/>
      <dgm:t>
        <a:bodyPr/>
        <a:lstStyle/>
        <a:p>
          <a:endParaRPr lang="es-ES"/>
        </a:p>
      </dgm:t>
    </dgm:pt>
    <dgm:pt modelId="{F0CC9A2B-1886-4173-86F7-0669468FD349}" type="pres">
      <dgm:prSet presAssocID="{5969FD8E-263B-4570-9B52-14842832ADA6}" presName="vertSpace2b" presStyleCnt="0"/>
      <dgm:spPr/>
      <dgm:t>
        <a:bodyPr/>
        <a:lstStyle/>
        <a:p>
          <a:endParaRPr lang="es-ES"/>
        </a:p>
      </dgm:t>
    </dgm:pt>
    <dgm:pt modelId="{ED3829E2-75B7-4BD9-BB65-58208A6F923C}" type="pres">
      <dgm:prSet presAssocID="{84668C46-D2ED-41B2-8CE7-4EFEA2380A4C}" presName="thickLine" presStyleLbl="alignNode1" presStyleIdx="3" presStyleCnt="5"/>
      <dgm:spPr/>
      <dgm:t>
        <a:bodyPr/>
        <a:lstStyle/>
        <a:p>
          <a:endParaRPr lang="es-ES"/>
        </a:p>
      </dgm:t>
    </dgm:pt>
    <dgm:pt modelId="{599D9471-4E2D-42FE-A96C-F9B55A1708A4}" type="pres">
      <dgm:prSet presAssocID="{84668C46-D2ED-41B2-8CE7-4EFEA2380A4C}" presName="horz1" presStyleCnt="0"/>
      <dgm:spPr/>
      <dgm:t>
        <a:bodyPr/>
        <a:lstStyle/>
        <a:p>
          <a:endParaRPr lang="es-ES"/>
        </a:p>
      </dgm:t>
    </dgm:pt>
    <dgm:pt modelId="{730E5B30-B3E9-4D25-BED8-D56416E86632}" type="pres">
      <dgm:prSet presAssocID="{84668C46-D2ED-41B2-8CE7-4EFEA2380A4C}" presName="tx1" presStyleLbl="revTx" presStyleIdx="6" presStyleCnt="10"/>
      <dgm:spPr/>
      <dgm:t>
        <a:bodyPr/>
        <a:lstStyle/>
        <a:p>
          <a:endParaRPr lang="es-ES"/>
        </a:p>
      </dgm:t>
    </dgm:pt>
    <dgm:pt modelId="{329ED06F-92DD-4E60-AD7B-045BE952E4E5}" type="pres">
      <dgm:prSet presAssocID="{84668C46-D2ED-41B2-8CE7-4EFEA2380A4C}" presName="vert1" presStyleCnt="0"/>
      <dgm:spPr/>
      <dgm:t>
        <a:bodyPr/>
        <a:lstStyle/>
        <a:p>
          <a:endParaRPr lang="es-ES"/>
        </a:p>
      </dgm:t>
    </dgm:pt>
    <dgm:pt modelId="{B69EC128-5183-472B-BC14-F50E3480C8CA}" type="pres">
      <dgm:prSet presAssocID="{50438E12-E6AA-4140-8F80-DEB2A61804FD}" presName="vertSpace2a" presStyleCnt="0"/>
      <dgm:spPr/>
      <dgm:t>
        <a:bodyPr/>
        <a:lstStyle/>
        <a:p>
          <a:endParaRPr lang="es-ES"/>
        </a:p>
      </dgm:t>
    </dgm:pt>
    <dgm:pt modelId="{BB2CD5B5-4E4E-4E44-A93B-A42ED12F08FC}" type="pres">
      <dgm:prSet presAssocID="{50438E12-E6AA-4140-8F80-DEB2A61804FD}" presName="horz2" presStyleCnt="0"/>
      <dgm:spPr/>
      <dgm:t>
        <a:bodyPr/>
        <a:lstStyle/>
        <a:p>
          <a:endParaRPr lang="es-ES"/>
        </a:p>
      </dgm:t>
    </dgm:pt>
    <dgm:pt modelId="{19150BEC-FF27-4E4E-8E07-1BA306E8FB7B}" type="pres">
      <dgm:prSet presAssocID="{50438E12-E6AA-4140-8F80-DEB2A61804FD}" presName="horzSpace2" presStyleCnt="0"/>
      <dgm:spPr/>
      <dgm:t>
        <a:bodyPr/>
        <a:lstStyle/>
        <a:p>
          <a:endParaRPr lang="es-ES"/>
        </a:p>
      </dgm:t>
    </dgm:pt>
    <dgm:pt modelId="{EE3328AB-397B-4CF7-BCC2-6DAAB5B92A6A}" type="pres">
      <dgm:prSet presAssocID="{50438E12-E6AA-4140-8F80-DEB2A61804FD}" presName="tx2" presStyleLbl="revTx" presStyleIdx="7" presStyleCnt="10"/>
      <dgm:spPr/>
      <dgm:t>
        <a:bodyPr/>
        <a:lstStyle/>
        <a:p>
          <a:endParaRPr lang="es-ES"/>
        </a:p>
      </dgm:t>
    </dgm:pt>
    <dgm:pt modelId="{FBA75D5C-6E69-4D2B-BB55-DE1CB5C12BA9}" type="pres">
      <dgm:prSet presAssocID="{50438E12-E6AA-4140-8F80-DEB2A61804FD}" presName="vert2" presStyleCnt="0"/>
      <dgm:spPr/>
      <dgm:t>
        <a:bodyPr/>
        <a:lstStyle/>
        <a:p>
          <a:endParaRPr lang="es-ES"/>
        </a:p>
      </dgm:t>
    </dgm:pt>
    <dgm:pt modelId="{E200541E-BCFF-4FAA-ACFC-59A43DA6894F}" type="pres">
      <dgm:prSet presAssocID="{50438E12-E6AA-4140-8F80-DEB2A61804FD}" presName="thinLine2b" presStyleLbl="callout" presStyleIdx="3" presStyleCnt="5"/>
      <dgm:spPr/>
      <dgm:t>
        <a:bodyPr/>
        <a:lstStyle/>
        <a:p>
          <a:endParaRPr lang="es-ES"/>
        </a:p>
      </dgm:t>
    </dgm:pt>
    <dgm:pt modelId="{616D459D-A598-4076-9D19-8A4FF51ECF22}" type="pres">
      <dgm:prSet presAssocID="{50438E12-E6AA-4140-8F80-DEB2A61804FD}" presName="vertSpace2b" presStyleCnt="0"/>
      <dgm:spPr/>
      <dgm:t>
        <a:bodyPr/>
        <a:lstStyle/>
        <a:p>
          <a:endParaRPr lang="es-ES"/>
        </a:p>
      </dgm:t>
    </dgm:pt>
    <dgm:pt modelId="{68302AB0-BE04-4E82-9806-D2ED7967F060}" type="pres">
      <dgm:prSet presAssocID="{B097034C-6BF9-4759-9C40-468B2A8458AD}" presName="thickLine" presStyleLbl="alignNode1" presStyleIdx="4" presStyleCnt="5"/>
      <dgm:spPr/>
      <dgm:t>
        <a:bodyPr/>
        <a:lstStyle/>
        <a:p>
          <a:endParaRPr lang="es-ES"/>
        </a:p>
      </dgm:t>
    </dgm:pt>
    <dgm:pt modelId="{1E8AB03F-66D7-48D7-8EDB-E5B2C60293B0}" type="pres">
      <dgm:prSet presAssocID="{B097034C-6BF9-4759-9C40-468B2A8458AD}" presName="horz1" presStyleCnt="0"/>
      <dgm:spPr/>
      <dgm:t>
        <a:bodyPr/>
        <a:lstStyle/>
        <a:p>
          <a:endParaRPr lang="es-ES"/>
        </a:p>
      </dgm:t>
    </dgm:pt>
    <dgm:pt modelId="{215B6498-09E0-4B2E-85CC-EFAD6B06C45B}" type="pres">
      <dgm:prSet presAssocID="{B097034C-6BF9-4759-9C40-468B2A8458AD}" presName="tx1" presStyleLbl="revTx" presStyleIdx="8" presStyleCnt="10"/>
      <dgm:spPr/>
      <dgm:t>
        <a:bodyPr/>
        <a:lstStyle/>
        <a:p>
          <a:endParaRPr lang="es-ES"/>
        </a:p>
      </dgm:t>
    </dgm:pt>
    <dgm:pt modelId="{28339829-9DE2-407E-B06D-2E2CC9A34B33}" type="pres">
      <dgm:prSet presAssocID="{B097034C-6BF9-4759-9C40-468B2A8458AD}" presName="vert1" presStyleCnt="0"/>
      <dgm:spPr/>
      <dgm:t>
        <a:bodyPr/>
        <a:lstStyle/>
        <a:p>
          <a:endParaRPr lang="es-ES"/>
        </a:p>
      </dgm:t>
    </dgm:pt>
    <dgm:pt modelId="{3008F88D-D6EF-4335-9277-67F2524E36CE}" type="pres">
      <dgm:prSet presAssocID="{370CE52F-463F-41F2-BC06-14DC13A3DFD1}" presName="vertSpace2a" presStyleCnt="0"/>
      <dgm:spPr/>
      <dgm:t>
        <a:bodyPr/>
        <a:lstStyle/>
        <a:p>
          <a:endParaRPr lang="es-ES"/>
        </a:p>
      </dgm:t>
    </dgm:pt>
    <dgm:pt modelId="{D724A92D-0E8A-4234-B97F-851F32E2F5E8}" type="pres">
      <dgm:prSet presAssocID="{370CE52F-463F-41F2-BC06-14DC13A3DFD1}" presName="horz2" presStyleCnt="0"/>
      <dgm:spPr/>
      <dgm:t>
        <a:bodyPr/>
        <a:lstStyle/>
        <a:p>
          <a:endParaRPr lang="es-ES"/>
        </a:p>
      </dgm:t>
    </dgm:pt>
    <dgm:pt modelId="{16DAF894-A3A8-43B3-B751-177E230FAA77}" type="pres">
      <dgm:prSet presAssocID="{370CE52F-463F-41F2-BC06-14DC13A3DFD1}" presName="horzSpace2" presStyleCnt="0"/>
      <dgm:spPr/>
      <dgm:t>
        <a:bodyPr/>
        <a:lstStyle/>
        <a:p>
          <a:endParaRPr lang="es-ES"/>
        </a:p>
      </dgm:t>
    </dgm:pt>
    <dgm:pt modelId="{1E069F01-79DB-4346-A670-525225A26162}" type="pres">
      <dgm:prSet presAssocID="{370CE52F-463F-41F2-BC06-14DC13A3DFD1}" presName="tx2" presStyleLbl="revTx" presStyleIdx="9" presStyleCnt="10"/>
      <dgm:spPr/>
      <dgm:t>
        <a:bodyPr/>
        <a:lstStyle/>
        <a:p>
          <a:endParaRPr lang="es-ES"/>
        </a:p>
      </dgm:t>
    </dgm:pt>
    <dgm:pt modelId="{ED1C469F-F01B-4C7C-AB9E-9A697EFBE3A5}" type="pres">
      <dgm:prSet presAssocID="{370CE52F-463F-41F2-BC06-14DC13A3DFD1}" presName="vert2" presStyleCnt="0"/>
      <dgm:spPr/>
      <dgm:t>
        <a:bodyPr/>
        <a:lstStyle/>
        <a:p>
          <a:endParaRPr lang="es-ES"/>
        </a:p>
      </dgm:t>
    </dgm:pt>
    <dgm:pt modelId="{F238492F-DD56-491E-A8F6-92A80C32E36F}" type="pres">
      <dgm:prSet presAssocID="{370CE52F-463F-41F2-BC06-14DC13A3DFD1}" presName="thinLine2b" presStyleLbl="callout" presStyleIdx="4" presStyleCnt="5"/>
      <dgm:spPr/>
      <dgm:t>
        <a:bodyPr/>
        <a:lstStyle/>
        <a:p>
          <a:endParaRPr lang="es-ES"/>
        </a:p>
      </dgm:t>
    </dgm:pt>
    <dgm:pt modelId="{DD627CA3-3229-44E5-BC0D-B244A045785B}" type="pres">
      <dgm:prSet presAssocID="{370CE52F-463F-41F2-BC06-14DC13A3DFD1}" presName="vertSpace2b" presStyleCnt="0"/>
      <dgm:spPr/>
      <dgm:t>
        <a:bodyPr/>
        <a:lstStyle/>
        <a:p>
          <a:endParaRPr lang="es-ES"/>
        </a:p>
      </dgm:t>
    </dgm:pt>
  </dgm:ptLst>
  <dgm:cxnLst>
    <dgm:cxn modelId="{B4EB6DE0-8985-4DE5-B15F-9FEFA4BE14A7}" type="presOf" srcId="{F1B75CB0-FCB6-4939-AFDB-0E0EC25D8F86}" destId="{8F27FAEA-D34C-46E2-81CC-0B2D315F195F}" srcOrd="0" destOrd="0" presId="urn:microsoft.com/office/officeart/2008/layout/LinedList"/>
    <dgm:cxn modelId="{0EA31090-C411-44E0-BB31-F3C8D9456814}" type="presOf" srcId="{84668C46-D2ED-41B2-8CE7-4EFEA2380A4C}" destId="{730E5B30-B3E9-4D25-BED8-D56416E86632}" srcOrd="0" destOrd="0" presId="urn:microsoft.com/office/officeart/2008/layout/LinedList"/>
    <dgm:cxn modelId="{46052C50-41D9-4AF5-9A78-56A08A3274DA}" type="presOf" srcId="{5969FD8E-263B-4570-9B52-14842832ADA6}" destId="{6EBCD408-C7DF-4A12-90C8-95D039880167}" srcOrd="0" destOrd="0" presId="urn:microsoft.com/office/officeart/2008/layout/LinedList"/>
    <dgm:cxn modelId="{A1A0EA5C-6ED2-4EA3-B2BB-D6F16A35F0C4}" type="presOf" srcId="{14D732AD-C6D9-48A4-8E41-E2EEEB68B3F0}" destId="{30871DDC-2DF4-4F6D-AEB1-F4346E16E137}" srcOrd="0" destOrd="0" presId="urn:microsoft.com/office/officeart/2008/layout/LinedList"/>
    <dgm:cxn modelId="{CC719DAF-2783-4F96-BCF4-1F8B3DC85899}" srcId="{F60F35BA-E8C2-4614-AF33-233E01AB1852}" destId="{53D1BC6A-112B-43C3-AF13-BAF59B83033E}" srcOrd="0" destOrd="0" parTransId="{5DA9036E-D132-490A-A532-808685ABC6C7}" sibTransId="{C05CBEA0-54B8-446E-ABFE-3F4472811D73}"/>
    <dgm:cxn modelId="{5C5B8E28-0742-44AE-9AAF-9AEC9B71F4F2}" type="presOf" srcId="{53D1BC6A-112B-43C3-AF13-BAF59B83033E}" destId="{684DAC6F-376A-424E-AD27-ACFCA24FEED2}" srcOrd="0" destOrd="0" presId="urn:microsoft.com/office/officeart/2008/layout/LinedList"/>
    <dgm:cxn modelId="{76C071D1-23B3-400A-9321-80099C0C1F6B}" type="presOf" srcId="{370CE52F-463F-41F2-BC06-14DC13A3DFD1}" destId="{1E069F01-79DB-4346-A670-525225A26162}" srcOrd="0" destOrd="0" presId="urn:microsoft.com/office/officeart/2008/layout/LinedList"/>
    <dgm:cxn modelId="{CCCB8DE4-DDF7-4FA3-8E0D-97CA714FC368}" srcId="{3C790905-B919-41F8-8797-E70195191ECA}" destId="{84668C46-D2ED-41B2-8CE7-4EFEA2380A4C}" srcOrd="3" destOrd="0" parTransId="{145ADB22-17C7-4181-8DE6-0775C7E435B8}" sibTransId="{C3C2D7B0-0BF4-4AA0-A763-94A6DFB966E8}"/>
    <dgm:cxn modelId="{D4E0D37E-5C3C-4282-B77C-A47CD11E9C10}" type="presOf" srcId="{B097034C-6BF9-4759-9C40-468B2A8458AD}" destId="{215B6498-09E0-4B2E-85CC-EFAD6B06C45B}" srcOrd="0" destOrd="0" presId="urn:microsoft.com/office/officeart/2008/layout/LinedList"/>
    <dgm:cxn modelId="{97703A21-9309-407E-825C-4256A6F98EBF}" type="presOf" srcId="{DCF10145-5439-46D0-9FA9-822522385194}" destId="{278EA1D7-9A5C-499E-B0DE-655A25DFE666}" srcOrd="0" destOrd="0" presId="urn:microsoft.com/office/officeart/2008/layout/LinedList"/>
    <dgm:cxn modelId="{D8DA047D-AD4A-4002-AB3C-6A30C0FE16B1}" type="presOf" srcId="{3C790905-B919-41F8-8797-E70195191ECA}" destId="{FFC683D7-6900-4319-9575-7226C0B843D5}" srcOrd="0" destOrd="0" presId="urn:microsoft.com/office/officeart/2008/layout/LinedList"/>
    <dgm:cxn modelId="{AABC59F4-65B7-464D-901D-9F2003334B53}" srcId="{3C790905-B919-41F8-8797-E70195191ECA}" destId="{DCF10145-5439-46D0-9FA9-822522385194}" srcOrd="2" destOrd="0" parTransId="{3FEA3C58-0215-41A3-B334-83BC9255C91A}" sibTransId="{2A60F3E6-4FCD-4BEC-840C-0BCEB5BACADF}"/>
    <dgm:cxn modelId="{B90C7432-C3E5-4C85-8994-B86F78584619}" type="presOf" srcId="{50438E12-E6AA-4140-8F80-DEB2A61804FD}" destId="{EE3328AB-397B-4CF7-BCC2-6DAAB5B92A6A}" srcOrd="0" destOrd="0" presId="urn:microsoft.com/office/officeart/2008/layout/LinedList"/>
    <dgm:cxn modelId="{5C3A6F5B-5D9C-4EE9-B53A-6828DD762DEE}" srcId="{3C790905-B919-41F8-8797-E70195191ECA}" destId="{B097034C-6BF9-4759-9C40-468B2A8458AD}" srcOrd="4" destOrd="0" parTransId="{B948BC3A-5ADA-4B4F-A1A4-5116F5DF407A}" sibTransId="{9F2CA754-9E2F-49AE-9EBB-0BCD5E7F4520}"/>
    <dgm:cxn modelId="{2277ED92-BAA0-4B75-BEF3-A53E855F5BF1}" srcId="{DCF10145-5439-46D0-9FA9-822522385194}" destId="{5969FD8E-263B-4570-9B52-14842832ADA6}" srcOrd="0" destOrd="0" parTransId="{D8D1FCF7-D3F8-4135-8973-C7A96F0923D2}" sibTransId="{85902C12-DBF9-44B4-A6DC-172B1B28703F}"/>
    <dgm:cxn modelId="{49127FDA-2A07-4E7F-A8E8-816E64D4E8C1}" srcId="{3C790905-B919-41F8-8797-E70195191ECA}" destId="{F1B75CB0-FCB6-4939-AFDB-0E0EC25D8F86}" srcOrd="0" destOrd="0" parTransId="{18C00119-ABFC-41D4-8281-781B6A5FE338}" sibTransId="{4556DC83-43A6-4496-A43A-C899E9D438BC}"/>
    <dgm:cxn modelId="{2BBDDD72-BF78-4CEB-A03C-B9456E205339}" type="presOf" srcId="{F60F35BA-E8C2-4614-AF33-233E01AB1852}" destId="{B0B44241-65F5-4239-9EBB-6F6ABC409566}" srcOrd="0" destOrd="0" presId="urn:microsoft.com/office/officeart/2008/layout/LinedList"/>
    <dgm:cxn modelId="{90EAA5FC-A0AB-49D1-B528-40901F587A7E}" srcId="{F1B75CB0-FCB6-4939-AFDB-0E0EC25D8F86}" destId="{14D732AD-C6D9-48A4-8E41-E2EEEB68B3F0}" srcOrd="0" destOrd="0" parTransId="{7F2983A9-F31A-4CB1-A892-B0D83DF5C4B7}" sibTransId="{455CF4F0-F5EE-4C3F-B300-55A3ABDDFD69}"/>
    <dgm:cxn modelId="{89D5EBA8-578F-4DDD-B6B9-082060801D15}" srcId="{B097034C-6BF9-4759-9C40-468B2A8458AD}" destId="{370CE52F-463F-41F2-BC06-14DC13A3DFD1}" srcOrd="0" destOrd="0" parTransId="{4C8BFF78-FFBB-46CD-9D86-F7FB0C08F48B}" sibTransId="{80906058-0C50-472B-8717-B21067685F84}"/>
    <dgm:cxn modelId="{7B5CC945-1F55-461D-857E-F7DD8F2C1715}" srcId="{84668C46-D2ED-41B2-8CE7-4EFEA2380A4C}" destId="{50438E12-E6AA-4140-8F80-DEB2A61804FD}" srcOrd="0" destOrd="0" parTransId="{213A2B20-F2B7-4C3E-82C9-72C510221D71}" sibTransId="{2F4BC705-3F15-4E35-BB18-90C0DDBAE33B}"/>
    <dgm:cxn modelId="{F0C4109F-E6A5-4895-B08D-653CF6DD7C42}" srcId="{3C790905-B919-41F8-8797-E70195191ECA}" destId="{F60F35BA-E8C2-4614-AF33-233E01AB1852}" srcOrd="1" destOrd="0" parTransId="{BBA1EDB7-DCCF-4718-AD6D-DA0685AD2FA0}" sibTransId="{305E89C7-1F26-4CF7-AF50-BC854E360EB1}"/>
    <dgm:cxn modelId="{32FCCB48-8C83-43E1-B2F2-1F9523EF6442}" type="presParOf" srcId="{FFC683D7-6900-4319-9575-7226C0B843D5}" destId="{5E1E3B52-D8FE-4414-A9EE-A77A53BEA420}" srcOrd="0" destOrd="0" presId="urn:microsoft.com/office/officeart/2008/layout/LinedList"/>
    <dgm:cxn modelId="{C048A52B-B39C-4EB0-B0D6-4606AF777EC8}" type="presParOf" srcId="{FFC683D7-6900-4319-9575-7226C0B843D5}" destId="{27CAE8DA-855C-445D-9F03-40F73044FB3A}" srcOrd="1" destOrd="0" presId="urn:microsoft.com/office/officeart/2008/layout/LinedList"/>
    <dgm:cxn modelId="{B4BB34F1-40B5-4B0D-9693-99F817C0E0A6}" type="presParOf" srcId="{27CAE8DA-855C-445D-9F03-40F73044FB3A}" destId="{8F27FAEA-D34C-46E2-81CC-0B2D315F195F}" srcOrd="0" destOrd="0" presId="urn:microsoft.com/office/officeart/2008/layout/LinedList"/>
    <dgm:cxn modelId="{FF9E92E5-721F-4E68-A8CC-140E917FC277}" type="presParOf" srcId="{27CAE8DA-855C-445D-9F03-40F73044FB3A}" destId="{2664B2F1-92FD-473E-8B53-AAA2B13DCC71}" srcOrd="1" destOrd="0" presId="urn:microsoft.com/office/officeart/2008/layout/LinedList"/>
    <dgm:cxn modelId="{6A2ADFC8-003E-472E-ABAE-F78DD0727833}" type="presParOf" srcId="{2664B2F1-92FD-473E-8B53-AAA2B13DCC71}" destId="{B8EF9BAC-04E8-41E1-8000-B561C51E4B1B}" srcOrd="0" destOrd="0" presId="urn:microsoft.com/office/officeart/2008/layout/LinedList"/>
    <dgm:cxn modelId="{6133CDDD-B8E5-4494-91FB-3B8C3CFBB88B}" type="presParOf" srcId="{2664B2F1-92FD-473E-8B53-AAA2B13DCC71}" destId="{981075F6-3290-4495-A9C1-137FC8152E81}" srcOrd="1" destOrd="0" presId="urn:microsoft.com/office/officeart/2008/layout/LinedList"/>
    <dgm:cxn modelId="{C0FB8788-76DE-4301-BDBF-7BE68A20326C}" type="presParOf" srcId="{981075F6-3290-4495-A9C1-137FC8152E81}" destId="{8E45813B-358B-4E4E-9057-FA588302E6B8}" srcOrd="0" destOrd="0" presId="urn:microsoft.com/office/officeart/2008/layout/LinedList"/>
    <dgm:cxn modelId="{82747F6F-7A05-4106-A499-56537D3E7447}" type="presParOf" srcId="{981075F6-3290-4495-A9C1-137FC8152E81}" destId="{30871DDC-2DF4-4F6D-AEB1-F4346E16E137}" srcOrd="1" destOrd="0" presId="urn:microsoft.com/office/officeart/2008/layout/LinedList"/>
    <dgm:cxn modelId="{A9166B35-0208-4EC8-B585-7AF7B3194731}" type="presParOf" srcId="{981075F6-3290-4495-A9C1-137FC8152E81}" destId="{3FD451AC-FED5-41E9-B913-10E765407471}" srcOrd="2" destOrd="0" presId="urn:microsoft.com/office/officeart/2008/layout/LinedList"/>
    <dgm:cxn modelId="{5B652308-5DB6-44BF-AA7E-ECBA7DF1D353}" type="presParOf" srcId="{2664B2F1-92FD-473E-8B53-AAA2B13DCC71}" destId="{56824DDE-E3BA-4D24-83E7-FE4013B152AE}" srcOrd="2" destOrd="0" presId="urn:microsoft.com/office/officeart/2008/layout/LinedList"/>
    <dgm:cxn modelId="{8371585B-2126-4A22-B8D6-9838CC853D86}" type="presParOf" srcId="{2664B2F1-92FD-473E-8B53-AAA2B13DCC71}" destId="{D16B4BC9-E65F-417A-89B8-CC27D2791E87}" srcOrd="3" destOrd="0" presId="urn:microsoft.com/office/officeart/2008/layout/LinedList"/>
    <dgm:cxn modelId="{1F73098D-5E6F-4D70-8D56-48741DA156D1}" type="presParOf" srcId="{FFC683D7-6900-4319-9575-7226C0B843D5}" destId="{FEF1454C-840D-4FE0-AB99-6B867EE17D77}" srcOrd="2" destOrd="0" presId="urn:microsoft.com/office/officeart/2008/layout/LinedList"/>
    <dgm:cxn modelId="{B01114A6-252F-4E5E-AA84-C913AF3755B2}" type="presParOf" srcId="{FFC683D7-6900-4319-9575-7226C0B843D5}" destId="{F501BD2F-2995-413F-94B1-F2341375EDD8}" srcOrd="3" destOrd="0" presId="urn:microsoft.com/office/officeart/2008/layout/LinedList"/>
    <dgm:cxn modelId="{E16FD244-1C85-45F2-AB77-9B28A8F95490}" type="presParOf" srcId="{F501BD2F-2995-413F-94B1-F2341375EDD8}" destId="{B0B44241-65F5-4239-9EBB-6F6ABC409566}" srcOrd="0" destOrd="0" presId="urn:microsoft.com/office/officeart/2008/layout/LinedList"/>
    <dgm:cxn modelId="{3FF4BD7C-D63F-4886-AF96-87C8753A81E9}" type="presParOf" srcId="{F501BD2F-2995-413F-94B1-F2341375EDD8}" destId="{B8F63EB4-C8E1-4B3F-BA37-E6F1FD2625B5}" srcOrd="1" destOrd="0" presId="urn:microsoft.com/office/officeart/2008/layout/LinedList"/>
    <dgm:cxn modelId="{642F9407-45AA-4485-AE3C-9819322DE202}" type="presParOf" srcId="{B8F63EB4-C8E1-4B3F-BA37-E6F1FD2625B5}" destId="{FEF616D3-1BD2-4331-9874-186A2CA7F92C}" srcOrd="0" destOrd="0" presId="urn:microsoft.com/office/officeart/2008/layout/LinedList"/>
    <dgm:cxn modelId="{9D39F58E-A1FB-4D97-A1E6-4750C38B5B0D}" type="presParOf" srcId="{B8F63EB4-C8E1-4B3F-BA37-E6F1FD2625B5}" destId="{480A2BE3-CD54-4B84-A2E7-80C29A68764B}" srcOrd="1" destOrd="0" presId="urn:microsoft.com/office/officeart/2008/layout/LinedList"/>
    <dgm:cxn modelId="{1D19B9CA-951D-44BE-A190-BA24EABDBD8B}" type="presParOf" srcId="{480A2BE3-CD54-4B84-A2E7-80C29A68764B}" destId="{C91DCC93-1B36-4547-A4CA-69026E6DE854}" srcOrd="0" destOrd="0" presId="urn:microsoft.com/office/officeart/2008/layout/LinedList"/>
    <dgm:cxn modelId="{5E0AF926-E850-4B26-8AA1-F13E0D95D93A}" type="presParOf" srcId="{480A2BE3-CD54-4B84-A2E7-80C29A68764B}" destId="{684DAC6F-376A-424E-AD27-ACFCA24FEED2}" srcOrd="1" destOrd="0" presId="urn:microsoft.com/office/officeart/2008/layout/LinedList"/>
    <dgm:cxn modelId="{DD4814D8-3869-40BF-9FD4-F2F7992C88E9}" type="presParOf" srcId="{480A2BE3-CD54-4B84-A2E7-80C29A68764B}" destId="{2A5F673E-27A3-4C2F-B8A3-FF20A067D7CB}" srcOrd="2" destOrd="0" presId="urn:microsoft.com/office/officeart/2008/layout/LinedList"/>
    <dgm:cxn modelId="{9EE7711A-37DB-4A73-B2F6-A6722C044FBD}" type="presParOf" srcId="{B8F63EB4-C8E1-4B3F-BA37-E6F1FD2625B5}" destId="{AE664F5C-D942-47D6-9683-E99125C19174}" srcOrd="2" destOrd="0" presId="urn:microsoft.com/office/officeart/2008/layout/LinedList"/>
    <dgm:cxn modelId="{1E13AD21-6FBE-47C0-B65E-8354DD979821}" type="presParOf" srcId="{B8F63EB4-C8E1-4B3F-BA37-E6F1FD2625B5}" destId="{C6E9243A-BCE2-4560-B781-B6383FBB1451}" srcOrd="3" destOrd="0" presId="urn:microsoft.com/office/officeart/2008/layout/LinedList"/>
    <dgm:cxn modelId="{F60DE063-6EDE-4BF6-A9AA-EF02719C11E2}" type="presParOf" srcId="{FFC683D7-6900-4319-9575-7226C0B843D5}" destId="{86EAC653-03CA-438C-9BE0-FD97526D14DD}" srcOrd="4" destOrd="0" presId="urn:microsoft.com/office/officeart/2008/layout/LinedList"/>
    <dgm:cxn modelId="{A8A5AC12-BED7-4CF5-89A6-1EBD07385CB4}" type="presParOf" srcId="{FFC683D7-6900-4319-9575-7226C0B843D5}" destId="{59D55D24-686F-4E7F-B8F4-BA4DAD1457F1}" srcOrd="5" destOrd="0" presId="urn:microsoft.com/office/officeart/2008/layout/LinedList"/>
    <dgm:cxn modelId="{B5A17E05-E386-497D-84E7-0EC1D30BF544}" type="presParOf" srcId="{59D55D24-686F-4E7F-B8F4-BA4DAD1457F1}" destId="{278EA1D7-9A5C-499E-B0DE-655A25DFE666}" srcOrd="0" destOrd="0" presId="urn:microsoft.com/office/officeart/2008/layout/LinedList"/>
    <dgm:cxn modelId="{BAA92E71-939C-4D97-8784-57F36F474B11}" type="presParOf" srcId="{59D55D24-686F-4E7F-B8F4-BA4DAD1457F1}" destId="{C878016B-686F-4B10-970E-C57E440020AD}" srcOrd="1" destOrd="0" presId="urn:microsoft.com/office/officeart/2008/layout/LinedList"/>
    <dgm:cxn modelId="{AE46A291-8FE4-4862-A7DA-BC1DBD006CE3}" type="presParOf" srcId="{C878016B-686F-4B10-970E-C57E440020AD}" destId="{6D827898-FF05-471D-ADA7-261A11DAC661}" srcOrd="0" destOrd="0" presId="urn:microsoft.com/office/officeart/2008/layout/LinedList"/>
    <dgm:cxn modelId="{762286F7-0E77-486E-BCEF-AD70A65928D9}" type="presParOf" srcId="{C878016B-686F-4B10-970E-C57E440020AD}" destId="{5C690A85-3FAE-457F-BF8A-A35311B90DAD}" srcOrd="1" destOrd="0" presId="urn:microsoft.com/office/officeart/2008/layout/LinedList"/>
    <dgm:cxn modelId="{8308BB76-6BE5-4089-9948-81C591BE6826}" type="presParOf" srcId="{5C690A85-3FAE-457F-BF8A-A35311B90DAD}" destId="{1DB99037-B0D3-4EE2-96B2-0A171E11A723}" srcOrd="0" destOrd="0" presId="urn:microsoft.com/office/officeart/2008/layout/LinedList"/>
    <dgm:cxn modelId="{8E7F493A-8F7C-497D-8162-BF9CFEE33155}" type="presParOf" srcId="{5C690A85-3FAE-457F-BF8A-A35311B90DAD}" destId="{6EBCD408-C7DF-4A12-90C8-95D039880167}" srcOrd="1" destOrd="0" presId="urn:microsoft.com/office/officeart/2008/layout/LinedList"/>
    <dgm:cxn modelId="{65AFDEF1-21E9-4460-8E5C-85EB95CED611}" type="presParOf" srcId="{5C690A85-3FAE-457F-BF8A-A35311B90DAD}" destId="{61609553-443C-4155-BF8A-AED80BE49780}" srcOrd="2" destOrd="0" presId="urn:microsoft.com/office/officeart/2008/layout/LinedList"/>
    <dgm:cxn modelId="{6AD2B9A1-BB45-4B9B-B646-C1CF823FC904}" type="presParOf" srcId="{C878016B-686F-4B10-970E-C57E440020AD}" destId="{A1651854-126C-47B4-B52D-848FB9CB1ADC}" srcOrd="2" destOrd="0" presId="urn:microsoft.com/office/officeart/2008/layout/LinedList"/>
    <dgm:cxn modelId="{3743EE74-B70C-42A7-A684-B153894A573B}" type="presParOf" srcId="{C878016B-686F-4B10-970E-C57E440020AD}" destId="{F0CC9A2B-1886-4173-86F7-0669468FD349}" srcOrd="3" destOrd="0" presId="urn:microsoft.com/office/officeart/2008/layout/LinedList"/>
    <dgm:cxn modelId="{F8C3A104-DD86-46D7-A9E2-0C2896B167DC}" type="presParOf" srcId="{FFC683D7-6900-4319-9575-7226C0B843D5}" destId="{ED3829E2-75B7-4BD9-BB65-58208A6F923C}" srcOrd="6" destOrd="0" presId="urn:microsoft.com/office/officeart/2008/layout/LinedList"/>
    <dgm:cxn modelId="{BF670D95-728C-4E66-861A-CEA4DD17E5E1}" type="presParOf" srcId="{FFC683D7-6900-4319-9575-7226C0B843D5}" destId="{599D9471-4E2D-42FE-A96C-F9B55A1708A4}" srcOrd="7" destOrd="0" presId="urn:microsoft.com/office/officeart/2008/layout/LinedList"/>
    <dgm:cxn modelId="{9658B026-4453-4F14-B94F-8BCF57AAE5E5}" type="presParOf" srcId="{599D9471-4E2D-42FE-A96C-F9B55A1708A4}" destId="{730E5B30-B3E9-4D25-BED8-D56416E86632}" srcOrd="0" destOrd="0" presId="urn:microsoft.com/office/officeart/2008/layout/LinedList"/>
    <dgm:cxn modelId="{4BF5CBF9-25FA-41F2-A7C6-5AF15D6D50D6}" type="presParOf" srcId="{599D9471-4E2D-42FE-A96C-F9B55A1708A4}" destId="{329ED06F-92DD-4E60-AD7B-045BE952E4E5}" srcOrd="1" destOrd="0" presId="urn:microsoft.com/office/officeart/2008/layout/LinedList"/>
    <dgm:cxn modelId="{E7EFEA71-2C1B-458D-B1ED-FE212B60245A}" type="presParOf" srcId="{329ED06F-92DD-4E60-AD7B-045BE952E4E5}" destId="{B69EC128-5183-472B-BC14-F50E3480C8CA}" srcOrd="0" destOrd="0" presId="urn:microsoft.com/office/officeart/2008/layout/LinedList"/>
    <dgm:cxn modelId="{521BC964-290D-4FFE-8775-3AF879739B19}" type="presParOf" srcId="{329ED06F-92DD-4E60-AD7B-045BE952E4E5}" destId="{BB2CD5B5-4E4E-4E44-A93B-A42ED12F08FC}" srcOrd="1" destOrd="0" presId="urn:microsoft.com/office/officeart/2008/layout/LinedList"/>
    <dgm:cxn modelId="{71208824-09C7-481E-AB55-E02E50438E66}" type="presParOf" srcId="{BB2CD5B5-4E4E-4E44-A93B-A42ED12F08FC}" destId="{19150BEC-FF27-4E4E-8E07-1BA306E8FB7B}" srcOrd="0" destOrd="0" presId="urn:microsoft.com/office/officeart/2008/layout/LinedList"/>
    <dgm:cxn modelId="{AE831174-058B-4AD5-BE3E-D8E82F819C4E}" type="presParOf" srcId="{BB2CD5B5-4E4E-4E44-A93B-A42ED12F08FC}" destId="{EE3328AB-397B-4CF7-BCC2-6DAAB5B92A6A}" srcOrd="1" destOrd="0" presId="urn:microsoft.com/office/officeart/2008/layout/LinedList"/>
    <dgm:cxn modelId="{A7382E23-5C1F-4569-A042-48C3E09D1886}" type="presParOf" srcId="{BB2CD5B5-4E4E-4E44-A93B-A42ED12F08FC}" destId="{FBA75D5C-6E69-4D2B-BB55-DE1CB5C12BA9}" srcOrd="2" destOrd="0" presId="urn:microsoft.com/office/officeart/2008/layout/LinedList"/>
    <dgm:cxn modelId="{8C6C88DF-4F22-4A11-B7A9-A7AAE9589BAC}" type="presParOf" srcId="{329ED06F-92DD-4E60-AD7B-045BE952E4E5}" destId="{E200541E-BCFF-4FAA-ACFC-59A43DA6894F}" srcOrd="2" destOrd="0" presId="urn:microsoft.com/office/officeart/2008/layout/LinedList"/>
    <dgm:cxn modelId="{12330FC7-5D09-47C4-8FF1-E5B90CEB7968}" type="presParOf" srcId="{329ED06F-92DD-4E60-AD7B-045BE952E4E5}" destId="{616D459D-A598-4076-9D19-8A4FF51ECF22}" srcOrd="3" destOrd="0" presId="urn:microsoft.com/office/officeart/2008/layout/LinedList"/>
    <dgm:cxn modelId="{B021D9EA-5C4E-4A98-90A1-78DBD9BFCA57}" type="presParOf" srcId="{FFC683D7-6900-4319-9575-7226C0B843D5}" destId="{68302AB0-BE04-4E82-9806-D2ED7967F060}" srcOrd="8" destOrd="0" presId="urn:microsoft.com/office/officeart/2008/layout/LinedList"/>
    <dgm:cxn modelId="{A5C908B0-4D27-49AE-90E9-48A3F5B28F7B}" type="presParOf" srcId="{FFC683D7-6900-4319-9575-7226C0B843D5}" destId="{1E8AB03F-66D7-48D7-8EDB-E5B2C60293B0}" srcOrd="9" destOrd="0" presId="urn:microsoft.com/office/officeart/2008/layout/LinedList"/>
    <dgm:cxn modelId="{A88F00A7-32D3-4305-9190-6CD709B9D6F1}" type="presParOf" srcId="{1E8AB03F-66D7-48D7-8EDB-E5B2C60293B0}" destId="{215B6498-09E0-4B2E-85CC-EFAD6B06C45B}" srcOrd="0" destOrd="0" presId="urn:microsoft.com/office/officeart/2008/layout/LinedList"/>
    <dgm:cxn modelId="{6ED60FD8-DE4B-4004-A018-1A2280A4FD90}" type="presParOf" srcId="{1E8AB03F-66D7-48D7-8EDB-E5B2C60293B0}" destId="{28339829-9DE2-407E-B06D-2E2CC9A34B33}" srcOrd="1" destOrd="0" presId="urn:microsoft.com/office/officeart/2008/layout/LinedList"/>
    <dgm:cxn modelId="{2B7AC433-9B60-4AE9-BD8F-AFE12A2D04CC}" type="presParOf" srcId="{28339829-9DE2-407E-B06D-2E2CC9A34B33}" destId="{3008F88D-D6EF-4335-9277-67F2524E36CE}" srcOrd="0" destOrd="0" presId="urn:microsoft.com/office/officeart/2008/layout/LinedList"/>
    <dgm:cxn modelId="{E72D5FEE-0BD0-47E7-94AF-87E49DC1FD2C}" type="presParOf" srcId="{28339829-9DE2-407E-B06D-2E2CC9A34B33}" destId="{D724A92D-0E8A-4234-B97F-851F32E2F5E8}" srcOrd="1" destOrd="0" presId="urn:microsoft.com/office/officeart/2008/layout/LinedList"/>
    <dgm:cxn modelId="{4976F902-964D-4677-AEB7-F60D128A1B90}" type="presParOf" srcId="{D724A92D-0E8A-4234-B97F-851F32E2F5E8}" destId="{16DAF894-A3A8-43B3-B751-177E230FAA77}" srcOrd="0" destOrd="0" presId="urn:microsoft.com/office/officeart/2008/layout/LinedList"/>
    <dgm:cxn modelId="{B9227CF3-1412-4433-ABFA-7BBEA35A6363}" type="presParOf" srcId="{D724A92D-0E8A-4234-B97F-851F32E2F5E8}" destId="{1E069F01-79DB-4346-A670-525225A26162}" srcOrd="1" destOrd="0" presId="urn:microsoft.com/office/officeart/2008/layout/LinedList"/>
    <dgm:cxn modelId="{2BE8275B-DEE5-4DCB-89F6-ACC8F43463FF}" type="presParOf" srcId="{D724A92D-0E8A-4234-B97F-851F32E2F5E8}" destId="{ED1C469F-F01B-4C7C-AB9E-9A697EFBE3A5}" srcOrd="2" destOrd="0" presId="urn:microsoft.com/office/officeart/2008/layout/LinedList"/>
    <dgm:cxn modelId="{ADADFE35-F0C0-44C4-8F3A-2E3AE15E13DA}" type="presParOf" srcId="{28339829-9DE2-407E-B06D-2E2CC9A34B33}" destId="{F238492F-DD56-491E-A8F6-92A80C32E36F}" srcOrd="2" destOrd="0" presId="urn:microsoft.com/office/officeart/2008/layout/LinedList"/>
    <dgm:cxn modelId="{37DC2956-C58E-4842-835E-67E4B38A3FFE}" type="presParOf" srcId="{28339829-9DE2-407E-B06D-2E2CC9A34B33}" destId="{DD627CA3-3229-44E5-BC0D-B244A045785B}" srcOrd="3"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992391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2308998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3380314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478992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3179553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417605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2181649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1952374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2878006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1560312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893659-9A94-4B5D-94F0-BC7A7B2D9D63}" type="datetimeFigureOut">
              <a:rPr lang="es-ES" smtClean="0"/>
              <a:pPr/>
              <a:t>21/03/2016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33444699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93659-9A94-4B5D-94F0-BC7A7B2D9D63}" type="datetimeFigureOut">
              <a:rPr lang="es-ES" smtClean="0"/>
              <a:pPr/>
              <a:t>21/03/2016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AFC09-FC4F-489C-852A-818CA09FDD6A}" type="slidenum">
              <a:rPr lang="es-ES" smtClean="0"/>
              <a:pPr/>
              <a:t>‹#›</a:t>
            </a:fld>
            <a:endParaRPr lang="es-ES"/>
          </a:p>
        </p:txBody>
      </p:sp>
    </p:spTree>
    <p:extLst>
      <p:ext uri="{BB962C8B-B14F-4D97-AF65-F5344CB8AC3E}">
        <p14:creationId xmlns:p14="http://schemas.microsoft.com/office/powerpoint/2010/main" xmlns="" val="77828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5.xml"/><Relationship Id="rId7"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3.jpeg"/><Relationship Id="rId4" Type="http://schemas.openxmlformats.org/officeDocument/2006/relationships/diagramLayout" Target="../diagrams/layout6.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8.xml"/><Relationship Id="rId7"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32.jpeg"/><Relationship Id="rId4" Type="http://schemas.openxmlformats.org/officeDocument/2006/relationships/diagramLayout" Target="../diagrams/layout8.xml"/><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26754" y="-10955"/>
            <a:ext cx="9170754" cy="923330"/>
          </a:xfrm>
          <a:prstGeom prst="rect">
            <a:avLst/>
          </a:prstGeom>
          <a:noFill/>
        </p:spPr>
        <p:txBody>
          <a:bodyPr wrap="square" rtlCol="0">
            <a:spAutoFit/>
            <a:scene3d>
              <a:camera prst="orthographicFront"/>
              <a:lightRig rig="balanced" dir="tl"/>
            </a:scene3d>
            <a:sp3d extrusionH="25400">
              <a:bevelT w="38100" h="31750"/>
              <a:contourClr>
                <a:srgbClr val="E2B700"/>
              </a:contourClr>
            </a:sp3d>
          </a:bodyPr>
          <a:lstStyle/>
          <a:p>
            <a:pPr algn="ctr"/>
            <a:r>
              <a:rPr lang="ro-RO" sz="5400" b="1" smtClean="0">
                <a:ln w="11430"/>
                <a:gradFill>
                  <a:gsLst>
                    <a:gs pos="0">
                      <a:srgbClr val="FFFF99"/>
                    </a:gs>
                    <a:gs pos="75000">
                      <a:srgbClr val="FFCC00"/>
                    </a:gs>
                    <a:gs pos="100000">
                      <a:srgbClr val="FFCC00"/>
                    </a:gs>
                  </a:gsLst>
                  <a:lin ang="5400000"/>
                </a:gradFill>
                <a:effectLst>
                  <a:outerShdw blurRad="50800" dist="39000" dir="5460000" algn="tl">
                    <a:srgbClr val="000000">
                      <a:alpha val="66000"/>
                    </a:srgbClr>
                  </a:outerShdw>
                </a:effectLst>
              </a:rPr>
              <a:t>BISERICA </a:t>
            </a:r>
            <a:r>
              <a:rPr lang="ro-RO" sz="5400" b="1" smtClean="0">
                <a:ln w="11430"/>
                <a:gradFill>
                  <a:gsLst>
                    <a:gs pos="0">
                      <a:srgbClr val="FFFF99"/>
                    </a:gs>
                    <a:gs pos="75000">
                      <a:srgbClr val="FFCC00"/>
                    </a:gs>
                    <a:gs pos="100000">
                      <a:srgbClr val="FFCC00"/>
                    </a:gs>
                  </a:gsLst>
                  <a:lin ang="5400000"/>
                </a:gradFill>
                <a:effectLst>
                  <a:outerShdw blurRad="50800" dist="39000" dir="5460000" algn="tl">
                    <a:srgbClr val="000000">
                      <a:alpha val="66000"/>
                    </a:srgbClr>
                  </a:outerShdw>
                </a:effectLst>
              </a:rPr>
              <a:t>LUPTĂTOARE</a:t>
            </a:r>
            <a:endParaRPr lang="ro-RO" sz="5400" b="1">
              <a:ln w="11430"/>
              <a:gradFill>
                <a:gsLst>
                  <a:gs pos="0">
                    <a:srgbClr val="FFFF99"/>
                  </a:gs>
                  <a:gs pos="75000">
                    <a:srgbClr val="FFCC00"/>
                  </a:gs>
                  <a:gs pos="100000">
                    <a:srgbClr val="FFCC00"/>
                  </a:gs>
                </a:gsLst>
                <a:lin ang="5400000"/>
              </a:gradFill>
              <a:effectLst>
                <a:outerShdw blurRad="50800" dist="39000" dir="5460000" algn="tl">
                  <a:srgbClr val="000000">
                    <a:alpha val="66000"/>
                  </a:srgbClr>
                </a:outerShdw>
              </a:effectLst>
            </a:endParaRPr>
          </a:p>
        </p:txBody>
      </p:sp>
      <p:sp>
        <p:nvSpPr>
          <p:cNvPr id="5" name="4 CuadroTexto"/>
          <p:cNvSpPr txBox="1"/>
          <p:nvPr/>
        </p:nvSpPr>
        <p:spPr>
          <a:xfrm>
            <a:off x="0" y="6466817"/>
            <a:ext cx="9144000" cy="369332"/>
          </a:xfrm>
          <a:prstGeom prst="rect">
            <a:avLst/>
          </a:prstGeom>
          <a:noFill/>
        </p:spPr>
        <p:txBody>
          <a:bodyPr wrap="square" rtlCol="0">
            <a:spAutoFit/>
          </a:bodyPr>
          <a:lstStyle/>
          <a:p>
            <a:pPr algn="ctr"/>
            <a:r>
              <a:rPr lang="ro-RO" b="1" dirty="0" smtClean="0">
                <a:solidFill>
                  <a:srgbClr val="FFE471"/>
                </a:solidFill>
                <a:effectLst>
                  <a:outerShdw blurRad="50800" dist="50800" dir="5400000" algn="ctr" rotWithShape="0">
                    <a:schemeClr val="tx1"/>
                  </a:outerShdw>
                </a:effectLst>
              </a:rPr>
              <a:t>Studiul 12 pentru 19 martie 2016</a:t>
            </a:r>
            <a:endParaRPr lang="ro-RO" b="1" dirty="0">
              <a:solidFill>
                <a:srgbClr val="FFE47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823592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55576" y="1274280"/>
            <a:ext cx="7848872" cy="4154984"/>
          </a:xfrm>
          <a:prstGeom prst="rect">
            <a:avLst/>
          </a:prstGeom>
        </p:spPr>
        <p:txBody>
          <a:bodyPr wrap="square">
            <a:spAutoFit/>
          </a:bodyPr>
          <a:lstStyle/>
          <a:p>
            <a:pPr indent="269875" algn="just"/>
            <a:r>
              <a:rPr lang="ro-RO" sz="2200" dirty="0" smtClean="0">
                <a:effectLst>
                  <a:outerShdw blurRad="38100" dist="38100" dir="2700000" algn="tl">
                    <a:srgbClr val="000000">
                      <a:alpha val="43137"/>
                    </a:srgbClr>
                  </a:outerShdw>
                </a:effectLst>
                <a:latin typeface="Arial Black" pitchFamily="34" charset="0"/>
              </a:rPr>
              <a:t>«Hristos </a:t>
            </a:r>
            <a:r>
              <a:rPr lang="ro-RO" sz="2200" dirty="0" smtClean="0">
                <a:effectLst>
                  <a:outerShdw blurRad="38100" dist="38100" dir="2700000" algn="tl">
                    <a:srgbClr val="000000">
                      <a:alpha val="43137"/>
                    </a:srgbClr>
                  </a:outerShdw>
                </a:effectLst>
                <a:latin typeface="Arial Black" pitchFamily="34" charset="0"/>
              </a:rPr>
              <a:t>e în mijlocul celor șapte sfetnice de aur, pășind de la o biserică la alta, de </a:t>
            </a:r>
            <a:r>
              <a:rPr lang="ro-RO" sz="2200" dirty="0" smtClean="0">
                <a:effectLst>
                  <a:outerShdw blurRad="38100" dist="38100" dir="2700000" algn="tl">
                    <a:srgbClr val="000000">
                      <a:alpha val="43137"/>
                    </a:srgbClr>
                  </a:outerShdw>
                </a:effectLst>
                <a:latin typeface="Arial Black" pitchFamily="34" charset="0"/>
              </a:rPr>
              <a:t>la </a:t>
            </a:r>
            <a:r>
              <a:rPr lang="ro-RO" sz="2200" dirty="0" smtClean="0">
                <a:effectLst>
                  <a:outerShdw blurRad="38100" dist="38100" dir="2700000" algn="tl">
                    <a:srgbClr val="000000">
                      <a:alpha val="43137"/>
                    </a:srgbClr>
                  </a:outerShdw>
                </a:effectLst>
                <a:latin typeface="Arial Black" pitchFamily="34" charset="0"/>
              </a:rPr>
              <a:t>o adunare la alta, de la o inimă la alta</a:t>
            </a:r>
            <a:r>
              <a:rPr lang="ro-RO" sz="2200" dirty="0" smtClean="0">
                <a:effectLst>
                  <a:outerShdw blurRad="38100" dist="38100" dir="2700000" algn="tl">
                    <a:srgbClr val="000000">
                      <a:alpha val="43137"/>
                    </a:srgbClr>
                  </a:outerShdw>
                </a:effectLst>
                <a:latin typeface="Arial Black" pitchFamily="34" charset="0"/>
              </a:rPr>
              <a:t>. Nu </a:t>
            </a:r>
            <a:r>
              <a:rPr lang="ro-RO" sz="2200" dirty="0" smtClean="0">
                <a:effectLst>
                  <a:outerShdw blurRad="38100" dist="38100" dir="2700000" algn="tl">
                    <a:srgbClr val="000000">
                      <a:alpha val="43137"/>
                    </a:srgbClr>
                  </a:outerShdw>
                </a:effectLst>
                <a:latin typeface="Arial Black" pitchFamily="34" charset="0"/>
              </a:rPr>
              <a:t>va dormita cel ce păzește pe Israel. </a:t>
            </a:r>
            <a:r>
              <a:rPr lang="ro-RO" sz="2200" dirty="0" smtClean="0">
                <a:effectLst>
                  <a:outerShdw blurRad="38100" dist="38100" dir="2700000" algn="tl">
                    <a:srgbClr val="000000">
                      <a:alpha val="43137"/>
                    </a:srgbClr>
                  </a:outerShdw>
                </a:effectLst>
                <a:latin typeface="Arial Black" pitchFamily="34" charset="0"/>
              </a:rPr>
              <a:t>Dacă sfeșnicele </a:t>
            </a:r>
            <a:r>
              <a:rPr lang="ro-RO" sz="2200" dirty="0" smtClean="0">
                <a:effectLst>
                  <a:outerShdw blurRad="38100" dist="38100" dir="2700000" algn="tl">
                    <a:srgbClr val="000000">
                      <a:alpha val="43137"/>
                    </a:srgbClr>
                  </a:outerShdw>
                </a:effectLst>
                <a:latin typeface="Arial Black" pitchFamily="34" charset="0"/>
              </a:rPr>
              <a:t>ar fi fost lăsate în grija unor ființe umane, de câte ori nu s-ar fi slăbit luminile sau s-ar fi stins! Dar Dumnezeu nu și-a abandonat biserica în mâinile oamenilor. Hristos, cel care și-a dar viața pentru lume, pentru ca oricine crede în El să nu piară, ci să aibă </a:t>
            </a:r>
            <a:r>
              <a:rPr lang="ro-RO" sz="2200" dirty="0" smtClean="0">
                <a:effectLst>
                  <a:outerShdw blurRad="38100" dist="38100" dir="2700000" algn="tl">
                    <a:srgbClr val="000000">
                      <a:alpha val="43137"/>
                    </a:srgbClr>
                  </a:outerShdw>
                </a:effectLst>
                <a:latin typeface="Arial Black" pitchFamily="34" charset="0"/>
              </a:rPr>
              <a:t>viața </a:t>
            </a:r>
            <a:r>
              <a:rPr lang="ro-RO" sz="2200" dirty="0" smtClean="0">
                <a:effectLst>
                  <a:outerShdw blurRad="38100" dist="38100" dir="2700000" algn="tl">
                    <a:srgbClr val="000000">
                      <a:alpha val="43137"/>
                    </a:srgbClr>
                  </a:outerShdw>
                </a:effectLst>
                <a:latin typeface="Arial Black" pitchFamily="34" charset="0"/>
              </a:rPr>
              <a:t>veșnică, este veghetorul casei. El e străjerul credincios și adevărat din curțile templului </a:t>
            </a:r>
            <a:r>
              <a:rPr lang="ro-RO" sz="2200" dirty="0" smtClean="0">
                <a:effectLst>
                  <a:outerShdw blurRad="38100" dist="38100" dir="2700000" algn="tl">
                    <a:srgbClr val="000000">
                      <a:alpha val="43137"/>
                    </a:srgbClr>
                  </a:outerShdw>
                </a:effectLst>
                <a:latin typeface="Arial Black" pitchFamily="34" charset="0"/>
              </a:rPr>
              <a:t>Domnului!»</a:t>
            </a:r>
            <a:endParaRPr lang="ro-RO" sz="2200" dirty="0">
              <a:effectLst>
                <a:outerShdw blurRad="38100" dist="38100" dir="2700000" algn="tl">
                  <a:srgbClr val="000000">
                    <a:alpha val="43137"/>
                  </a:srgbClr>
                </a:outerShdw>
              </a:effectLst>
              <a:latin typeface="Arial Black" pitchFamily="34" charset="0"/>
            </a:endParaRPr>
          </a:p>
        </p:txBody>
      </p:sp>
      <p:sp>
        <p:nvSpPr>
          <p:cNvPr id="3" name="2 CuadroTexto"/>
          <p:cNvSpPr txBox="1"/>
          <p:nvPr/>
        </p:nvSpPr>
        <p:spPr>
          <a:xfrm>
            <a:off x="5930127" y="5569495"/>
            <a:ext cx="2674322" cy="307777"/>
          </a:xfrm>
          <a:prstGeom prst="rect">
            <a:avLst/>
          </a:prstGeom>
          <a:noFill/>
        </p:spPr>
        <p:txBody>
          <a:bodyPr wrap="none" rtlCol="0">
            <a:spAutoFit/>
          </a:bodyPr>
          <a:lstStyle/>
          <a:p>
            <a:pPr algn="r"/>
            <a:r>
              <a:rPr lang="ro-RO" sz="1400" b="1" smtClean="0"/>
              <a:t>E.G.W</a:t>
            </a:r>
            <a:r>
              <a:rPr lang="ro-RO" sz="1400" b="1" smtClean="0"/>
              <a:t>. </a:t>
            </a:r>
            <a:r>
              <a:rPr lang="ro-RO" sz="1400" b="1" smtClean="0"/>
              <a:t>(</a:t>
            </a:r>
            <a:r>
              <a:rPr lang="ro-RO" sz="1400" b="1" smtClean="0"/>
              <a:t>Îl înălțăm</a:t>
            </a:r>
            <a:r>
              <a:rPr lang="ro-RO" sz="1400" b="1" smtClean="0"/>
              <a:t>, 31 octombrie)</a:t>
            </a:r>
            <a:endParaRPr lang="ro-RO" sz="1400" b="1"/>
          </a:p>
        </p:txBody>
      </p:sp>
    </p:spTree>
    <p:extLst>
      <p:ext uri="{BB962C8B-B14F-4D97-AF65-F5344CB8AC3E}">
        <p14:creationId xmlns:p14="http://schemas.microsoft.com/office/powerpoint/2010/main" xmlns="" val="2817826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25000">
              <a:srgbClr val="99CCFF"/>
            </a:gs>
            <a:gs pos="4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 y="2420888"/>
            <a:ext cx="9149445" cy="443711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xmlns="" val="3458238883"/>
              </p:ext>
            </p:extLst>
          </p:nvPr>
        </p:nvGraphicFramePr>
        <p:xfrm>
          <a:off x="107504" y="1484784"/>
          <a:ext cx="892899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0" y="-27384"/>
            <a:ext cx="9144000" cy="1323439"/>
          </a:xfrm>
          <a:prstGeom prst="rect">
            <a:avLst/>
          </a:prstGeom>
          <a:noFill/>
        </p:spPr>
        <p:txBody>
          <a:bodyPr wrap="square" rtlCol="0">
            <a:spAutoFit/>
          </a:bodyPr>
          <a:lstStyle/>
          <a:p>
            <a:r>
              <a:rPr lang="ro-RO" sz="2000" b="1" dirty="0" smtClean="0"/>
              <a:t>Vom studia scrisorile lui Isus către cele șapte biserici din contextul Marii lupte. În fiecare dintre ele vom vedea cum se prezintă Isus, ce calități avea biserica, cum era afectată de Conflict, ce sfaturi și ce făgăduințe i s-au dat. </a:t>
            </a:r>
            <a:endParaRPr lang="ro-RO" sz="2000" b="1" dirty="0" smtClean="0"/>
          </a:p>
          <a:p>
            <a:r>
              <a:rPr lang="ro-RO" sz="2000" b="1" dirty="0" smtClean="0"/>
              <a:t>Putem </a:t>
            </a:r>
            <a:r>
              <a:rPr lang="ro-RO" sz="2000" b="1" dirty="0" smtClean="0"/>
              <a:t>aplica aceste mesaje la biserica noastră </a:t>
            </a:r>
            <a:r>
              <a:rPr lang="ro-RO" sz="2000" b="1" dirty="0" smtClean="0"/>
              <a:t>și/sau </a:t>
            </a:r>
            <a:r>
              <a:rPr lang="ro-RO" sz="2000" b="1" dirty="0" smtClean="0"/>
              <a:t>la noi înșine. </a:t>
            </a:r>
            <a:endParaRPr lang="ro-RO" sz="2000" b="1" dirty="0"/>
          </a:p>
        </p:txBody>
      </p:sp>
    </p:spTree>
    <p:extLst>
      <p:ext uri="{BB962C8B-B14F-4D97-AF65-F5344CB8AC3E}">
        <p14:creationId xmlns:p14="http://schemas.microsoft.com/office/powerpoint/2010/main" xmlns="" val="91685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graphicEl>
                                              <a:dgm id="{F36C8A56-4950-4444-A2E1-88491EF73DCF}"/>
                                            </p:graphicEl>
                                          </p:spTgt>
                                        </p:tgtEl>
                                        <p:attrNameLst>
                                          <p:attrName>style.visibility</p:attrName>
                                        </p:attrNameLst>
                                      </p:cBhvr>
                                      <p:to>
                                        <p:strVal val="visible"/>
                                      </p:to>
                                    </p:set>
                                    <p:animEffect transition="in" filter="wipe(up)">
                                      <p:cBhvr>
                                        <p:cTn id="17" dur="500"/>
                                        <p:tgtEl>
                                          <p:spTgt spid="2">
                                            <p:graphicEl>
                                              <a:dgm id="{F36C8A56-4950-4444-A2E1-88491EF73DCF}"/>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
                                            <p:graphicEl>
                                              <a:dgm id="{9A1015A2-BBE7-40FD-9229-CD3F1E3BAA77}"/>
                                            </p:graphicEl>
                                          </p:spTgt>
                                        </p:tgtEl>
                                        <p:attrNameLst>
                                          <p:attrName>style.visibility</p:attrName>
                                        </p:attrNameLst>
                                      </p:cBhvr>
                                      <p:to>
                                        <p:strVal val="visible"/>
                                      </p:to>
                                    </p:set>
                                    <p:animEffect transition="in" filter="wipe(up)">
                                      <p:cBhvr>
                                        <p:cTn id="20" dur="500"/>
                                        <p:tgtEl>
                                          <p:spTgt spid="2">
                                            <p:graphicEl>
                                              <a:dgm id="{9A1015A2-BBE7-40FD-9229-CD3F1E3BAA77}"/>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92DB147F-2B51-49EF-8D7A-9096D47C5B31}"/>
                                            </p:graphicEl>
                                          </p:spTgt>
                                        </p:tgtEl>
                                        <p:attrNameLst>
                                          <p:attrName>style.visibility</p:attrName>
                                        </p:attrNameLst>
                                      </p:cBhvr>
                                      <p:to>
                                        <p:strVal val="visible"/>
                                      </p:to>
                                    </p:set>
                                    <p:animEffect transition="in" filter="wipe(up)">
                                      <p:cBhvr>
                                        <p:cTn id="23" dur="500"/>
                                        <p:tgtEl>
                                          <p:spTgt spid="2">
                                            <p:graphicEl>
                                              <a:dgm id="{92DB147F-2B51-49EF-8D7A-9096D47C5B31}"/>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87A868AE-F36B-4551-A376-5EFABE0DB4ED}"/>
                                            </p:graphicEl>
                                          </p:spTgt>
                                        </p:tgtEl>
                                        <p:attrNameLst>
                                          <p:attrName>style.visibility</p:attrName>
                                        </p:attrNameLst>
                                      </p:cBhvr>
                                      <p:to>
                                        <p:strVal val="visible"/>
                                      </p:to>
                                    </p:set>
                                    <p:animEffect transition="in" filter="wipe(up)">
                                      <p:cBhvr>
                                        <p:cTn id="26" dur="500"/>
                                        <p:tgtEl>
                                          <p:spTgt spid="2">
                                            <p:graphicEl>
                                              <a:dgm id="{87A868AE-F36B-4551-A376-5EFABE0DB4ED}"/>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
                                            <p:graphicEl>
                                              <a:dgm id="{9D14E872-CC42-4E11-98CB-FBB63EDCB63F}"/>
                                            </p:graphicEl>
                                          </p:spTgt>
                                        </p:tgtEl>
                                        <p:attrNameLst>
                                          <p:attrName>style.visibility</p:attrName>
                                        </p:attrNameLst>
                                      </p:cBhvr>
                                      <p:to>
                                        <p:strVal val="visible"/>
                                      </p:to>
                                    </p:set>
                                    <p:animEffect transition="in" filter="wipe(up)">
                                      <p:cBhvr>
                                        <p:cTn id="29" dur="500"/>
                                        <p:tgtEl>
                                          <p:spTgt spid="2">
                                            <p:graphicEl>
                                              <a:dgm id="{9D14E872-CC42-4E11-98CB-FBB63EDCB63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graphicEl>
                                              <a:dgm id="{4AEE9DA7-1DD3-4015-8A64-EDDC1DC414ED}"/>
                                            </p:graphicEl>
                                          </p:spTgt>
                                        </p:tgtEl>
                                        <p:attrNameLst>
                                          <p:attrName>style.visibility</p:attrName>
                                        </p:attrNameLst>
                                      </p:cBhvr>
                                      <p:to>
                                        <p:strVal val="visible"/>
                                      </p:to>
                                    </p:set>
                                    <p:animEffect transition="in" filter="wipe(up)">
                                      <p:cBhvr>
                                        <p:cTn id="34" dur="500"/>
                                        <p:tgtEl>
                                          <p:spTgt spid="2">
                                            <p:graphicEl>
                                              <a:dgm id="{4AEE9DA7-1DD3-4015-8A64-EDDC1DC414ED}"/>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
                                            <p:graphicEl>
                                              <a:dgm id="{C3587393-88CF-4E86-8AD8-6E51B030096E}"/>
                                            </p:graphicEl>
                                          </p:spTgt>
                                        </p:tgtEl>
                                        <p:attrNameLst>
                                          <p:attrName>style.visibility</p:attrName>
                                        </p:attrNameLst>
                                      </p:cBhvr>
                                      <p:to>
                                        <p:strVal val="visible"/>
                                      </p:to>
                                    </p:set>
                                    <p:animEffect transition="in" filter="wipe(up)">
                                      <p:cBhvr>
                                        <p:cTn id="37" dur="500"/>
                                        <p:tgtEl>
                                          <p:spTgt spid="2">
                                            <p:graphicEl>
                                              <a:dgm id="{C3587393-88CF-4E86-8AD8-6E51B030096E}"/>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
                                            <p:graphicEl>
                                              <a:dgm id="{9331280F-6A92-438B-A3A3-15E93DDFD671}"/>
                                            </p:graphicEl>
                                          </p:spTgt>
                                        </p:tgtEl>
                                        <p:attrNameLst>
                                          <p:attrName>style.visibility</p:attrName>
                                        </p:attrNameLst>
                                      </p:cBhvr>
                                      <p:to>
                                        <p:strVal val="visible"/>
                                      </p:to>
                                    </p:set>
                                    <p:animEffect transition="in" filter="wipe(up)">
                                      <p:cBhvr>
                                        <p:cTn id="40" dur="500"/>
                                        <p:tgtEl>
                                          <p:spTgt spid="2">
                                            <p:graphicEl>
                                              <a:dgm id="{9331280F-6A92-438B-A3A3-15E93DDFD671}"/>
                                            </p:graphic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
                                            <p:graphicEl>
                                              <a:dgm id="{0EEB92D0-7E90-4F64-BB80-1BE3E3B38CEC}"/>
                                            </p:graphicEl>
                                          </p:spTgt>
                                        </p:tgtEl>
                                        <p:attrNameLst>
                                          <p:attrName>style.visibility</p:attrName>
                                        </p:attrNameLst>
                                      </p:cBhvr>
                                      <p:to>
                                        <p:strVal val="visible"/>
                                      </p:to>
                                    </p:set>
                                    <p:animEffect transition="in" filter="wipe(up)">
                                      <p:cBhvr>
                                        <p:cTn id="43" dur="500"/>
                                        <p:tgtEl>
                                          <p:spTgt spid="2">
                                            <p:graphicEl>
                                              <a:dgm id="{0EEB92D0-7E90-4F64-BB80-1BE3E3B38CEC}"/>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
                                            <p:graphicEl>
                                              <a:dgm id="{F25FC598-4CCC-4507-87AA-8C369D6ACE8E}"/>
                                            </p:graphicEl>
                                          </p:spTgt>
                                        </p:tgtEl>
                                        <p:attrNameLst>
                                          <p:attrName>style.visibility</p:attrName>
                                        </p:attrNameLst>
                                      </p:cBhvr>
                                      <p:to>
                                        <p:strVal val="visible"/>
                                      </p:to>
                                    </p:set>
                                    <p:animEffect transition="in" filter="wipe(up)">
                                      <p:cBhvr>
                                        <p:cTn id="46" dur="500"/>
                                        <p:tgtEl>
                                          <p:spTgt spid="2">
                                            <p:graphicEl>
                                              <a:dgm id="{F25FC598-4CCC-4507-87AA-8C369D6ACE8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
                                            <p:graphicEl>
                                              <a:dgm id="{9D432036-FEBA-4253-ADDB-5F3CA19BE892}"/>
                                            </p:graphicEl>
                                          </p:spTgt>
                                        </p:tgtEl>
                                        <p:attrNameLst>
                                          <p:attrName>style.visibility</p:attrName>
                                        </p:attrNameLst>
                                      </p:cBhvr>
                                      <p:to>
                                        <p:strVal val="visible"/>
                                      </p:to>
                                    </p:set>
                                    <p:animEffect transition="in" filter="wipe(up)">
                                      <p:cBhvr>
                                        <p:cTn id="51" dur="500"/>
                                        <p:tgtEl>
                                          <p:spTgt spid="2">
                                            <p:graphicEl>
                                              <a:dgm id="{9D432036-FEBA-4253-ADDB-5F3CA19BE892}"/>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
                                            <p:graphicEl>
                                              <a:dgm id="{D4E20421-4857-4104-A094-66CA9065E5AC}"/>
                                            </p:graphicEl>
                                          </p:spTgt>
                                        </p:tgtEl>
                                        <p:attrNameLst>
                                          <p:attrName>style.visibility</p:attrName>
                                        </p:attrNameLst>
                                      </p:cBhvr>
                                      <p:to>
                                        <p:strVal val="visible"/>
                                      </p:to>
                                    </p:set>
                                    <p:animEffect transition="in" filter="wipe(up)">
                                      <p:cBhvr>
                                        <p:cTn id="54" dur="500"/>
                                        <p:tgtEl>
                                          <p:spTgt spid="2">
                                            <p:graphicEl>
                                              <a:dgm id="{D4E20421-4857-4104-A094-66CA9065E5AC}"/>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
                                            <p:graphicEl>
                                              <a:dgm id="{06D42998-EE96-4321-8B58-6FDE53E77E4A}"/>
                                            </p:graphicEl>
                                          </p:spTgt>
                                        </p:tgtEl>
                                        <p:attrNameLst>
                                          <p:attrName>style.visibility</p:attrName>
                                        </p:attrNameLst>
                                      </p:cBhvr>
                                      <p:to>
                                        <p:strVal val="visible"/>
                                      </p:to>
                                    </p:set>
                                    <p:animEffect transition="in" filter="wipe(up)">
                                      <p:cBhvr>
                                        <p:cTn id="57" dur="500"/>
                                        <p:tgtEl>
                                          <p:spTgt spid="2">
                                            <p:graphicEl>
                                              <a:dgm id="{06D42998-EE96-4321-8B58-6FDE53E77E4A}"/>
                                            </p:graphic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
                                            <p:graphicEl>
                                              <a:dgm id="{0D0FFEA0-D240-4A77-9F90-85BEAC1E7F06}"/>
                                            </p:graphicEl>
                                          </p:spTgt>
                                        </p:tgtEl>
                                        <p:attrNameLst>
                                          <p:attrName>style.visibility</p:attrName>
                                        </p:attrNameLst>
                                      </p:cBhvr>
                                      <p:to>
                                        <p:strVal val="visible"/>
                                      </p:to>
                                    </p:set>
                                    <p:animEffect transition="in" filter="wipe(up)">
                                      <p:cBhvr>
                                        <p:cTn id="60" dur="500"/>
                                        <p:tgtEl>
                                          <p:spTgt spid="2">
                                            <p:graphicEl>
                                              <a:dgm id="{0D0FFEA0-D240-4A77-9F90-85BEAC1E7F06}"/>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
                                            <p:graphicEl>
                                              <a:dgm id="{213C110A-6270-4A81-B800-DE96D60B98F4}"/>
                                            </p:graphicEl>
                                          </p:spTgt>
                                        </p:tgtEl>
                                        <p:attrNameLst>
                                          <p:attrName>style.visibility</p:attrName>
                                        </p:attrNameLst>
                                      </p:cBhvr>
                                      <p:to>
                                        <p:strVal val="visible"/>
                                      </p:to>
                                    </p:set>
                                    <p:animEffect transition="in" filter="wipe(up)">
                                      <p:cBhvr>
                                        <p:cTn id="63" dur="500"/>
                                        <p:tgtEl>
                                          <p:spTgt spid="2">
                                            <p:graphicEl>
                                              <a:dgm id="{213C110A-6270-4A81-B800-DE96D60B98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7037605" y="404664"/>
            <a:ext cx="212372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lumMod val="75000"/>
                </a:schemeClr>
              </a:contourClr>
            </a:sp3d>
          </a:bodyPr>
          <a:lstStyle/>
          <a:p>
            <a:pPr algn="ctr"/>
            <a:r>
              <a:rPr lang="ro-RO" sz="4400" b="1" cap="all" smtClean="0">
                <a:ln w="0"/>
                <a:gradFill flip="none">
                  <a:gsLst>
                    <a:gs pos="0">
                      <a:schemeClr val="accent1">
                        <a:lumMod val="60000"/>
                        <a:lumOff val="40000"/>
                      </a:schemeClr>
                    </a:gs>
                    <a:gs pos="49000">
                      <a:schemeClr val="accent1">
                        <a:lumMod val="75000"/>
                      </a:schemeClr>
                    </a:gs>
                    <a:gs pos="52000">
                      <a:schemeClr val="accent1">
                        <a:lumMod val="75000"/>
                      </a:schemeClr>
                    </a:gs>
                    <a:gs pos="92000">
                      <a:schemeClr val="accent1">
                        <a:lumMod val="50000"/>
                      </a:schemeClr>
                    </a:gs>
                    <a:gs pos="100000">
                      <a:schemeClr val="accent1">
                        <a:lumMod val="50000"/>
                      </a:schemeClr>
                    </a:gs>
                  </a:gsLst>
                  <a:lin ang="5400000"/>
                </a:gradFill>
                <a:effectLst>
                  <a:reflection blurRad="12700" stA="50000" endPos="50000" dist="5000" dir="5400000" sy="-100000" rotWithShape="0"/>
                </a:effectLst>
              </a:rPr>
              <a:t>EFES</a:t>
            </a:r>
            <a:endParaRPr lang="ro-RO" b="1" cap="all">
              <a:ln w="0"/>
              <a:gradFill flip="none">
                <a:gsLst>
                  <a:gs pos="0">
                    <a:schemeClr val="accent1">
                      <a:lumMod val="60000"/>
                      <a:lumOff val="40000"/>
                    </a:schemeClr>
                  </a:gs>
                  <a:gs pos="49000">
                    <a:schemeClr val="accent1">
                      <a:lumMod val="75000"/>
                    </a:schemeClr>
                  </a:gs>
                  <a:gs pos="52000">
                    <a:schemeClr val="accent1">
                      <a:lumMod val="75000"/>
                    </a:schemeClr>
                  </a:gs>
                  <a:gs pos="92000">
                    <a:schemeClr val="accent1">
                      <a:lumMod val="50000"/>
                    </a:schemeClr>
                  </a:gs>
                  <a:gs pos="100000">
                    <a:schemeClr val="accent1">
                      <a:lumMod val="50000"/>
                    </a:schemeClr>
                  </a:gs>
                </a:gsLst>
                <a:lin ang="5400000"/>
              </a:gradFill>
              <a:effectLst>
                <a:reflection blurRad="12700" stA="50000" endPos="50000" dist="5000" dir="5400000" sy="-100000" rotWithShape="0"/>
              </a:effectLst>
            </a:endParaRPr>
          </a:p>
        </p:txBody>
      </p:sp>
      <p:sp>
        <p:nvSpPr>
          <p:cNvPr id="4" name="3 Rectángulo"/>
          <p:cNvSpPr/>
          <p:nvPr/>
        </p:nvSpPr>
        <p:spPr>
          <a:xfrm>
            <a:off x="107504" y="483596"/>
            <a:ext cx="6732240" cy="861774"/>
          </a:xfrm>
          <a:prstGeom prst="rect">
            <a:avLst/>
          </a:prstGeom>
        </p:spPr>
        <p:txBody>
          <a:bodyPr wrap="square">
            <a:spAutoFit/>
          </a:bodyPr>
          <a:lstStyle/>
          <a:p>
            <a:r>
              <a:rPr lang="ro-RO" b="1" smtClean="0">
                <a:solidFill>
                  <a:schemeClr val="accent1">
                    <a:lumMod val="75000"/>
                  </a:schemeClr>
                </a:solidFill>
                <a:latin typeface="Comic Sans MS" pitchFamily="66" charset="0"/>
              </a:rPr>
              <a:t>«</a:t>
            </a:r>
            <a:r>
              <a:rPr lang="ro-RO" b="1" smtClean="0">
                <a:solidFill>
                  <a:schemeClr val="accent1">
                    <a:lumMod val="75000"/>
                  </a:schemeClr>
                </a:solidFill>
                <a:latin typeface="Comic Sans MS" pitchFamily="66" charset="0"/>
              </a:rPr>
              <a:t>Ştiu că ai </a:t>
            </a:r>
            <a:r>
              <a:rPr lang="ro-RO" b="1" smtClean="0">
                <a:solidFill>
                  <a:schemeClr val="accent1">
                    <a:lumMod val="75000"/>
                  </a:schemeClr>
                </a:solidFill>
                <a:latin typeface="Comic Sans MS" pitchFamily="66" charset="0"/>
              </a:rPr>
              <a:t>răbdare</a:t>
            </a:r>
            <a:r>
              <a:rPr lang="ro-RO" b="1" smtClean="0">
                <a:solidFill>
                  <a:schemeClr val="accent1">
                    <a:lumMod val="75000"/>
                  </a:schemeClr>
                </a:solidFill>
                <a:latin typeface="Comic Sans MS" pitchFamily="66" charset="0"/>
              </a:rPr>
              <a:t>, că ai suferit din pricina Numelui </a:t>
            </a:r>
            <a:r>
              <a:rPr lang="ro-RO" b="1" smtClean="0">
                <a:solidFill>
                  <a:schemeClr val="accent1">
                    <a:lumMod val="75000"/>
                  </a:schemeClr>
                </a:solidFill>
                <a:latin typeface="Comic Sans MS" pitchFamily="66" charset="0"/>
              </a:rPr>
              <a:t>meu</a:t>
            </a:r>
            <a:r>
              <a:rPr lang="ro-RO" b="1" smtClean="0">
                <a:solidFill>
                  <a:schemeClr val="accent1">
                    <a:lumMod val="75000"/>
                  </a:schemeClr>
                </a:solidFill>
                <a:latin typeface="Comic Sans MS" pitchFamily="66" charset="0"/>
              </a:rPr>
              <a:t>, şi că n-ai </a:t>
            </a:r>
            <a:r>
              <a:rPr lang="ro-RO" b="1" smtClean="0">
                <a:solidFill>
                  <a:schemeClr val="accent1">
                    <a:lumMod val="75000"/>
                  </a:schemeClr>
                </a:solidFill>
                <a:latin typeface="Comic Sans MS" pitchFamily="66" charset="0"/>
              </a:rPr>
              <a:t>obosit</a:t>
            </a:r>
            <a:r>
              <a:rPr lang="ro-RO" b="1" smtClean="0">
                <a:solidFill>
                  <a:schemeClr val="accent1">
                    <a:lumMod val="75000"/>
                  </a:schemeClr>
                </a:solidFill>
                <a:latin typeface="Comic Sans MS" pitchFamily="66" charset="0"/>
              </a:rPr>
              <a:t>. </a:t>
            </a:r>
            <a:r>
              <a:rPr lang="ro-RO" b="1" smtClean="0">
                <a:solidFill>
                  <a:schemeClr val="accent1">
                    <a:lumMod val="75000"/>
                  </a:schemeClr>
                </a:solidFill>
                <a:latin typeface="Comic Sans MS" pitchFamily="66" charset="0"/>
              </a:rPr>
              <a:t>»</a:t>
            </a:r>
            <a:endParaRPr lang="ro-RO" b="1" smtClean="0">
              <a:solidFill>
                <a:schemeClr val="accent1">
                  <a:lumMod val="75000"/>
                </a:schemeClr>
              </a:solidFill>
              <a:latin typeface="Comic Sans MS" pitchFamily="66" charset="0"/>
            </a:endParaRPr>
          </a:p>
          <a:p>
            <a:r>
              <a:rPr lang="ro-RO" sz="1400" b="1" smtClean="0">
                <a:solidFill>
                  <a:schemeClr val="accent1">
                    <a:lumMod val="75000"/>
                  </a:schemeClr>
                </a:solidFill>
                <a:latin typeface="Comic Sans MS" pitchFamily="66" charset="0"/>
              </a:rPr>
              <a:t>(Apocalipsa</a:t>
            </a:r>
            <a:r>
              <a:rPr lang="ro-RO" sz="1400" b="1" smtClean="0">
                <a:solidFill>
                  <a:schemeClr val="accent1">
                    <a:lumMod val="75000"/>
                  </a:schemeClr>
                </a:solidFill>
                <a:latin typeface="Comic Sans MS" pitchFamily="66" charset="0"/>
              </a:rPr>
              <a:t> </a:t>
            </a:r>
            <a:r>
              <a:rPr lang="ro-RO" sz="1400" b="1" smtClean="0">
                <a:solidFill>
                  <a:schemeClr val="accent1">
                    <a:lumMod val="75000"/>
                  </a:schemeClr>
                </a:solidFill>
                <a:latin typeface="Comic Sans MS" pitchFamily="66" charset="0"/>
              </a:rPr>
              <a:t>2:3)</a:t>
            </a:r>
            <a:endParaRPr lang="ro-RO" b="1">
              <a:solidFill>
                <a:schemeClr val="accent1">
                  <a:lumMod val="75000"/>
                </a:schemeClr>
              </a:solidFill>
              <a:latin typeface="Comic Sans MS" pitchFamily="66" charset="0"/>
            </a:endParaRPr>
          </a:p>
        </p:txBody>
      </p:sp>
      <p:graphicFrame>
        <p:nvGraphicFramePr>
          <p:cNvPr id="2" name="1 Diagrama"/>
          <p:cNvGraphicFramePr/>
          <p:nvPr>
            <p:extLst>
              <p:ext uri="{D42A27DB-BD31-4B8C-83A1-F6EECF244321}">
                <p14:modId xmlns:p14="http://schemas.microsoft.com/office/powerpoint/2010/main" xmlns="" val="3690749254"/>
              </p:ext>
            </p:extLst>
          </p:nvPr>
        </p:nvGraphicFramePr>
        <p:xfrm>
          <a:off x="107504" y="1484784"/>
          <a:ext cx="655272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smtClean="0"/>
              <a:t>Ce pot aplica la viața mea din mesajul către </a:t>
            </a:r>
            <a:r>
              <a:rPr lang="ro-RO" sz="2800" b="1" smtClean="0"/>
              <a:t>biserica </a:t>
            </a:r>
            <a:r>
              <a:rPr lang="ro-RO" sz="2800" b="1" smtClean="0"/>
              <a:t>din</a:t>
            </a:r>
            <a:endParaRPr lang="ro-RO" sz="2800" b="1"/>
          </a:p>
        </p:txBody>
      </p:sp>
      <p:pic>
        <p:nvPicPr>
          <p:cNvPr id="1028" name="Picture 4" descr="http://www.todopaisajes.com/Imagenes/biblioteca-de-celso-efeso.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706285" y="1602713"/>
            <a:ext cx="2402219" cy="1322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29" name="Picture 5" descr="G:\Dibujos\Apocalipsis\Capitulo01\8a9ffdc3cd3782fe1e51710fcfea643f.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708236" y="3034457"/>
            <a:ext cx="2400267"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706285" y="4944169"/>
            <a:ext cx="2402217" cy="1869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5230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randombar(horizontal)">
                                      <p:cBhvr>
                                        <p:cTn id="13" dur="500"/>
                                        <p:tgtEl>
                                          <p:spTgt spid="1028"/>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500" fill="hold"/>
                                        <p:tgtEl>
                                          <p:spTgt spid="1029"/>
                                        </p:tgtEl>
                                        <p:attrNameLst>
                                          <p:attrName>ppt_w</p:attrName>
                                        </p:attrNameLst>
                                      </p:cBhvr>
                                      <p:tavLst>
                                        <p:tav tm="0">
                                          <p:val>
                                            <p:fltVal val="0"/>
                                          </p:val>
                                        </p:tav>
                                        <p:tav tm="100000">
                                          <p:val>
                                            <p:strVal val="#ppt_w"/>
                                          </p:val>
                                        </p:tav>
                                      </p:tavLst>
                                    </p:anim>
                                    <p:anim calcmode="lin" valueType="num">
                                      <p:cBhvr>
                                        <p:cTn id="30" dur="500" fill="hold"/>
                                        <p:tgtEl>
                                          <p:spTgt spid="1029"/>
                                        </p:tgtEl>
                                        <p:attrNameLst>
                                          <p:attrName>ppt_h</p:attrName>
                                        </p:attrNameLst>
                                      </p:cBhvr>
                                      <p:tavLst>
                                        <p:tav tm="0">
                                          <p:val>
                                            <p:fltVal val="0"/>
                                          </p:val>
                                        </p:tav>
                                        <p:tav tm="100000">
                                          <p:val>
                                            <p:strVal val="#ppt_h"/>
                                          </p:val>
                                        </p:tav>
                                      </p:tavLst>
                                    </p:anim>
                                    <p:animEffect transition="in" filter="fade">
                                      <p:cBhvr>
                                        <p:cTn id="31" dur="500"/>
                                        <p:tgtEl>
                                          <p:spTgt spid="102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graphicEl>
                                              <a:dgm id="{5E1E3B52-D8FE-4414-A9EE-A77A53BEA420}"/>
                                            </p:graphicEl>
                                          </p:spTgt>
                                        </p:tgtEl>
                                        <p:attrNameLst>
                                          <p:attrName>style.visibility</p:attrName>
                                        </p:attrNameLst>
                                      </p:cBhvr>
                                      <p:to>
                                        <p:strVal val="visible"/>
                                      </p:to>
                                    </p:set>
                                    <p:animEffect transition="in" filter="wipe(left)">
                                      <p:cBhvr>
                                        <p:cTn id="35" dur="500"/>
                                        <p:tgtEl>
                                          <p:spTgt spid="2">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
                                            <p:graphicEl>
                                              <a:dgm id="{8F27FAEA-D34C-46E2-81CC-0B2D315F195F}"/>
                                            </p:graphicEl>
                                          </p:spTgt>
                                        </p:tgtEl>
                                        <p:attrNameLst>
                                          <p:attrName>style.visibility</p:attrName>
                                        </p:attrNameLst>
                                      </p:cBhvr>
                                      <p:to>
                                        <p:strVal val="visible"/>
                                      </p:to>
                                    </p:set>
                                    <p:animEffect transition="in" filter="wipe(left)">
                                      <p:cBhvr>
                                        <p:cTn id="38" dur="500"/>
                                        <p:tgtEl>
                                          <p:spTgt spid="2">
                                            <p:graphicEl>
                                              <a:dgm id="{8F27FAEA-D34C-46E2-81CC-0B2D315F195F}"/>
                                            </p:graphic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
                                            <p:graphicEl>
                                              <a:dgm id="{BA3F49B0-8BCE-4897-9EE2-895FD4F4A753}"/>
                                            </p:graphicEl>
                                          </p:spTgt>
                                        </p:tgtEl>
                                        <p:attrNameLst>
                                          <p:attrName>style.visibility</p:attrName>
                                        </p:attrNameLst>
                                      </p:cBhvr>
                                      <p:to>
                                        <p:strVal val="visible"/>
                                      </p:to>
                                    </p:set>
                                    <p:animEffect transition="in" filter="wipe(left)">
                                      <p:cBhvr>
                                        <p:cTn id="41" dur="500"/>
                                        <p:tgtEl>
                                          <p:spTgt spid="2">
                                            <p:graphicEl>
                                              <a:dgm id="{BA3F49B0-8BCE-4897-9EE2-895FD4F4A753}"/>
                                            </p:graphic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
                                            <p:graphicEl>
                                              <a:dgm id="{88A67F50-2982-4366-9A74-2E93917AD69C}"/>
                                            </p:graphicEl>
                                          </p:spTgt>
                                        </p:tgtEl>
                                        <p:attrNameLst>
                                          <p:attrName>style.visibility</p:attrName>
                                        </p:attrNameLst>
                                      </p:cBhvr>
                                      <p:to>
                                        <p:strVal val="visible"/>
                                      </p:to>
                                    </p:set>
                                    <p:animEffect transition="in" filter="wipe(left)">
                                      <p:cBhvr>
                                        <p:cTn id="44" dur="500"/>
                                        <p:tgtEl>
                                          <p:spTgt spid="2">
                                            <p:graphicEl>
                                              <a:dgm id="{88A67F50-2982-4366-9A74-2E93917AD69C}"/>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
                                            <p:graphicEl>
                                              <a:dgm id="{FEF1454C-840D-4FE0-AB99-6B867EE17D77}"/>
                                            </p:graphicEl>
                                          </p:spTgt>
                                        </p:tgtEl>
                                        <p:attrNameLst>
                                          <p:attrName>style.visibility</p:attrName>
                                        </p:attrNameLst>
                                      </p:cBhvr>
                                      <p:to>
                                        <p:strVal val="visible"/>
                                      </p:to>
                                    </p:set>
                                    <p:animEffect transition="in" filter="wipe(left)">
                                      <p:cBhvr>
                                        <p:cTn id="49" dur="500"/>
                                        <p:tgtEl>
                                          <p:spTgt spid="2">
                                            <p:graphicEl>
                                              <a:dgm id="{FEF1454C-840D-4FE0-AB99-6B867EE17D77}"/>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graphicEl>
                                              <a:dgm id="{B0B44241-65F5-4239-9EBB-6F6ABC409566}"/>
                                            </p:graphicEl>
                                          </p:spTgt>
                                        </p:tgtEl>
                                        <p:attrNameLst>
                                          <p:attrName>style.visibility</p:attrName>
                                        </p:attrNameLst>
                                      </p:cBhvr>
                                      <p:to>
                                        <p:strVal val="visible"/>
                                      </p:to>
                                    </p:set>
                                    <p:animEffect transition="in" filter="wipe(left)">
                                      <p:cBhvr>
                                        <p:cTn id="52" dur="500"/>
                                        <p:tgtEl>
                                          <p:spTgt spid="2">
                                            <p:graphicEl>
                                              <a:dgm id="{B0B44241-65F5-4239-9EBB-6F6ABC409566}"/>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AE664F5C-D942-47D6-9683-E99125C19174}"/>
                                            </p:graphicEl>
                                          </p:spTgt>
                                        </p:tgtEl>
                                        <p:attrNameLst>
                                          <p:attrName>style.visibility</p:attrName>
                                        </p:attrNameLst>
                                      </p:cBhvr>
                                      <p:to>
                                        <p:strVal val="visible"/>
                                      </p:to>
                                    </p:set>
                                    <p:animEffect transition="in" filter="wipe(left)">
                                      <p:cBhvr>
                                        <p:cTn id="55" dur="500"/>
                                        <p:tgtEl>
                                          <p:spTgt spid="2">
                                            <p:graphicEl>
                                              <a:dgm id="{AE664F5C-D942-47D6-9683-E99125C19174}"/>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
                                            <p:graphicEl>
                                              <a:dgm id="{684DAC6F-376A-424E-AD27-ACFCA24FEED2}"/>
                                            </p:graphicEl>
                                          </p:spTgt>
                                        </p:tgtEl>
                                        <p:attrNameLst>
                                          <p:attrName>style.visibility</p:attrName>
                                        </p:attrNameLst>
                                      </p:cBhvr>
                                      <p:to>
                                        <p:strVal val="visible"/>
                                      </p:to>
                                    </p:set>
                                    <p:animEffect transition="in" filter="wipe(left)">
                                      <p:cBhvr>
                                        <p:cTn id="58" dur="500"/>
                                        <p:tgtEl>
                                          <p:spTgt spid="2">
                                            <p:graphicEl>
                                              <a:dgm id="{684DAC6F-376A-424E-AD27-ACFCA24FEED2}"/>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86EAC653-03CA-438C-9BE0-FD97526D14DD}"/>
                                            </p:graphicEl>
                                          </p:spTgt>
                                        </p:tgtEl>
                                        <p:attrNameLst>
                                          <p:attrName>style.visibility</p:attrName>
                                        </p:attrNameLst>
                                      </p:cBhvr>
                                      <p:to>
                                        <p:strVal val="visible"/>
                                      </p:to>
                                    </p:set>
                                    <p:animEffect transition="in" filter="wipe(left)">
                                      <p:cBhvr>
                                        <p:cTn id="63" dur="500"/>
                                        <p:tgtEl>
                                          <p:spTgt spid="2">
                                            <p:graphicEl>
                                              <a:dgm id="{86EAC653-03CA-438C-9BE0-FD97526D14DD}"/>
                                            </p:graphic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
                                            <p:graphicEl>
                                              <a:dgm id="{278EA1D7-9A5C-499E-B0DE-655A25DFE666}"/>
                                            </p:graphicEl>
                                          </p:spTgt>
                                        </p:tgtEl>
                                        <p:attrNameLst>
                                          <p:attrName>style.visibility</p:attrName>
                                        </p:attrNameLst>
                                      </p:cBhvr>
                                      <p:to>
                                        <p:strVal val="visible"/>
                                      </p:to>
                                    </p:set>
                                    <p:animEffect transition="in" filter="wipe(left)">
                                      <p:cBhvr>
                                        <p:cTn id="66" dur="500"/>
                                        <p:tgtEl>
                                          <p:spTgt spid="2">
                                            <p:graphicEl>
                                              <a:dgm id="{278EA1D7-9A5C-499E-B0DE-655A25DFE666}"/>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
                                            <p:graphicEl>
                                              <a:dgm id="{030D5DC3-81C0-4929-A2DA-F13BA6740DBD}"/>
                                            </p:graphicEl>
                                          </p:spTgt>
                                        </p:tgtEl>
                                        <p:attrNameLst>
                                          <p:attrName>style.visibility</p:attrName>
                                        </p:attrNameLst>
                                      </p:cBhvr>
                                      <p:to>
                                        <p:strVal val="visible"/>
                                      </p:to>
                                    </p:set>
                                    <p:animEffect transition="in" filter="wipe(left)">
                                      <p:cBhvr>
                                        <p:cTn id="69" dur="500"/>
                                        <p:tgtEl>
                                          <p:spTgt spid="2">
                                            <p:graphicEl>
                                              <a:dgm id="{030D5DC3-81C0-4929-A2DA-F13BA6740DB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
                                            <p:graphicEl>
                                              <a:dgm id="{DF75B475-D28D-4AF9-A91F-E60EBCD0EB0E}"/>
                                            </p:graphicEl>
                                          </p:spTgt>
                                        </p:tgtEl>
                                        <p:attrNameLst>
                                          <p:attrName>style.visibility</p:attrName>
                                        </p:attrNameLst>
                                      </p:cBhvr>
                                      <p:to>
                                        <p:strVal val="visible"/>
                                      </p:to>
                                    </p:set>
                                    <p:animEffect transition="in" filter="wipe(left)">
                                      <p:cBhvr>
                                        <p:cTn id="72" dur="500"/>
                                        <p:tgtEl>
                                          <p:spTgt spid="2">
                                            <p:graphicEl>
                                              <a:dgm id="{DF75B475-D28D-4AF9-A91F-E60EBCD0EB0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ED3829E2-75B7-4BD9-BB65-58208A6F923C}"/>
                                            </p:graphicEl>
                                          </p:spTgt>
                                        </p:tgtEl>
                                        <p:attrNameLst>
                                          <p:attrName>style.visibility</p:attrName>
                                        </p:attrNameLst>
                                      </p:cBhvr>
                                      <p:to>
                                        <p:strVal val="visible"/>
                                      </p:to>
                                    </p:set>
                                    <p:animEffect transition="in" filter="wipe(left)">
                                      <p:cBhvr>
                                        <p:cTn id="77" dur="500"/>
                                        <p:tgtEl>
                                          <p:spTgt spid="2">
                                            <p:graphicEl>
                                              <a:dgm id="{ED3829E2-75B7-4BD9-BB65-58208A6F923C}"/>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
                                            <p:graphicEl>
                                              <a:dgm id="{730E5B30-B3E9-4D25-BED8-D56416E86632}"/>
                                            </p:graphicEl>
                                          </p:spTgt>
                                        </p:tgtEl>
                                        <p:attrNameLst>
                                          <p:attrName>style.visibility</p:attrName>
                                        </p:attrNameLst>
                                      </p:cBhvr>
                                      <p:to>
                                        <p:strVal val="visible"/>
                                      </p:to>
                                    </p:set>
                                    <p:animEffect transition="in" filter="wipe(left)">
                                      <p:cBhvr>
                                        <p:cTn id="80" dur="500"/>
                                        <p:tgtEl>
                                          <p:spTgt spid="2">
                                            <p:graphicEl>
                                              <a:dgm id="{730E5B30-B3E9-4D25-BED8-D56416E86632}"/>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E200541E-BCFF-4FAA-ACFC-59A43DA6894F}"/>
                                            </p:graphicEl>
                                          </p:spTgt>
                                        </p:tgtEl>
                                        <p:attrNameLst>
                                          <p:attrName>style.visibility</p:attrName>
                                        </p:attrNameLst>
                                      </p:cBhvr>
                                      <p:to>
                                        <p:strVal val="visible"/>
                                      </p:to>
                                    </p:set>
                                    <p:animEffect transition="in" filter="wipe(left)">
                                      <p:cBhvr>
                                        <p:cTn id="83" dur="500"/>
                                        <p:tgtEl>
                                          <p:spTgt spid="2">
                                            <p:graphicEl>
                                              <a:dgm id="{E200541E-BCFF-4FAA-ACFC-59A43DA6894F}"/>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EE3328AB-397B-4CF7-BCC2-6DAAB5B92A6A}"/>
                                            </p:graphicEl>
                                          </p:spTgt>
                                        </p:tgtEl>
                                        <p:attrNameLst>
                                          <p:attrName>style.visibility</p:attrName>
                                        </p:attrNameLst>
                                      </p:cBhvr>
                                      <p:to>
                                        <p:strVal val="visible"/>
                                      </p:to>
                                    </p:set>
                                    <p:animEffect transition="in" filter="wipe(left)">
                                      <p:cBhvr>
                                        <p:cTn id="86" dur="500"/>
                                        <p:tgtEl>
                                          <p:spTgt spid="2">
                                            <p:graphicEl>
                                              <a:dgm id="{EE3328AB-397B-4CF7-BCC2-6DAAB5B92A6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031"/>
                                        </p:tgtEl>
                                        <p:attrNameLst>
                                          <p:attrName>style.visibility</p:attrName>
                                        </p:attrNameLst>
                                      </p:cBhvr>
                                      <p:to>
                                        <p:strVal val="visible"/>
                                      </p:to>
                                    </p:set>
                                    <p:anim calcmode="lin" valueType="num">
                                      <p:cBhvr>
                                        <p:cTn id="91" dur="500" fill="hold"/>
                                        <p:tgtEl>
                                          <p:spTgt spid="1031"/>
                                        </p:tgtEl>
                                        <p:attrNameLst>
                                          <p:attrName>ppt_w</p:attrName>
                                        </p:attrNameLst>
                                      </p:cBhvr>
                                      <p:tavLst>
                                        <p:tav tm="0">
                                          <p:val>
                                            <p:fltVal val="0"/>
                                          </p:val>
                                        </p:tav>
                                        <p:tav tm="100000">
                                          <p:val>
                                            <p:strVal val="#ppt_w"/>
                                          </p:val>
                                        </p:tav>
                                      </p:tavLst>
                                    </p:anim>
                                    <p:anim calcmode="lin" valueType="num">
                                      <p:cBhvr>
                                        <p:cTn id="92" dur="500" fill="hold"/>
                                        <p:tgtEl>
                                          <p:spTgt spid="1031"/>
                                        </p:tgtEl>
                                        <p:attrNameLst>
                                          <p:attrName>ppt_h</p:attrName>
                                        </p:attrNameLst>
                                      </p:cBhvr>
                                      <p:tavLst>
                                        <p:tav tm="0">
                                          <p:val>
                                            <p:fltVal val="0"/>
                                          </p:val>
                                        </p:tav>
                                        <p:tav tm="100000">
                                          <p:val>
                                            <p:strVal val="#ppt_h"/>
                                          </p:val>
                                        </p:tav>
                                      </p:tavLst>
                                    </p:anim>
                                    <p:animEffect transition="in" filter="fade">
                                      <p:cBhvr>
                                        <p:cTn id="93" dur="500"/>
                                        <p:tgtEl>
                                          <p:spTgt spid="103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graphicEl>
                                              <a:dgm id="{68302AB0-BE04-4E82-9806-D2ED7967F060}"/>
                                            </p:graphicEl>
                                          </p:spTgt>
                                        </p:tgtEl>
                                        <p:attrNameLst>
                                          <p:attrName>style.visibility</p:attrName>
                                        </p:attrNameLst>
                                      </p:cBhvr>
                                      <p:to>
                                        <p:strVal val="visible"/>
                                      </p:to>
                                    </p:set>
                                    <p:animEffect transition="in" filter="wipe(left)">
                                      <p:cBhvr>
                                        <p:cTn id="97" dur="500"/>
                                        <p:tgtEl>
                                          <p:spTgt spid="2">
                                            <p:graphicEl>
                                              <a:dgm id="{68302AB0-BE04-4E82-9806-D2ED7967F060}"/>
                                            </p:graphicEl>
                                          </p:spTgt>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
                                            <p:graphicEl>
                                              <a:dgm id="{215B6498-09E0-4B2E-85CC-EFAD6B06C45B}"/>
                                            </p:graphicEl>
                                          </p:spTgt>
                                        </p:tgtEl>
                                        <p:attrNameLst>
                                          <p:attrName>style.visibility</p:attrName>
                                        </p:attrNameLst>
                                      </p:cBhvr>
                                      <p:to>
                                        <p:strVal val="visible"/>
                                      </p:to>
                                    </p:set>
                                    <p:animEffect transition="in" filter="wipe(left)">
                                      <p:cBhvr>
                                        <p:cTn id="100" dur="500"/>
                                        <p:tgtEl>
                                          <p:spTgt spid="2">
                                            <p:graphicEl>
                                              <a:dgm id="{215B6498-09E0-4B2E-85CC-EFAD6B06C45B}"/>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
                                            <p:graphicEl>
                                              <a:dgm id="{F238492F-DD56-491E-A8F6-92A80C32E36F}"/>
                                            </p:graphicEl>
                                          </p:spTgt>
                                        </p:tgtEl>
                                        <p:attrNameLst>
                                          <p:attrName>style.visibility</p:attrName>
                                        </p:attrNameLst>
                                      </p:cBhvr>
                                      <p:to>
                                        <p:strVal val="visible"/>
                                      </p:to>
                                    </p:set>
                                    <p:animEffect transition="in" filter="wipe(left)">
                                      <p:cBhvr>
                                        <p:cTn id="103" dur="500"/>
                                        <p:tgtEl>
                                          <p:spTgt spid="2">
                                            <p:graphicEl>
                                              <a:dgm id="{F238492F-DD56-491E-A8F6-92A80C32E36F}"/>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1E069F01-79DB-4346-A670-525225A26162}"/>
                                            </p:graphicEl>
                                          </p:spTgt>
                                        </p:tgtEl>
                                        <p:attrNameLst>
                                          <p:attrName>style.visibility</p:attrName>
                                        </p:attrNameLst>
                                      </p:cBhvr>
                                      <p:to>
                                        <p:strVal val="visible"/>
                                      </p:to>
                                    </p:set>
                                    <p:animEffect transition="in" filter="wipe(left)">
                                      <p:cBhvr>
                                        <p:cTn id="106" dur="500"/>
                                        <p:tgtEl>
                                          <p:spTgt spid="2">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uiExpand="1">
        <p:bldSub>
          <a:bldDgm bld="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084168" y="416643"/>
            <a:ext cx="3044177"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6">
                  <a:lumMod val="50000"/>
                </a:schemeClr>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es-ES" dirty="0" smtClean="0">
                <a:gradFill flip="none">
                  <a:gsLst>
                    <a:gs pos="0">
                      <a:schemeClr val="accent6">
                        <a:lumMod val="60000"/>
                        <a:lumOff val="40000"/>
                      </a:schemeClr>
                    </a:gs>
                    <a:gs pos="49000">
                      <a:srgbClr val="C05B08"/>
                    </a:gs>
                    <a:gs pos="52000">
                      <a:srgbClr val="C05B08"/>
                    </a:gs>
                    <a:gs pos="92000">
                      <a:srgbClr val="793905"/>
                    </a:gs>
                    <a:gs pos="100000">
                      <a:srgbClr val="793905"/>
                    </a:gs>
                  </a:gsLst>
                  <a:lin ang="5400000"/>
                </a:gradFill>
              </a:rPr>
              <a:t>SMIRNA</a:t>
            </a:r>
            <a:endParaRPr lang="es-ES" dirty="0">
              <a:gradFill flip="none">
                <a:gsLst>
                  <a:gs pos="0">
                    <a:schemeClr val="accent6">
                      <a:lumMod val="60000"/>
                      <a:lumOff val="40000"/>
                    </a:schemeClr>
                  </a:gs>
                  <a:gs pos="49000">
                    <a:srgbClr val="C05B08"/>
                  </a:gs>
                  <a:gs pos="52000">
                    <a:srgbClr val="C05B08"/>
                  </a:gs>
                  <a:gs pos="92000">
                    <a:srgbClr val="793905"/>
                  </a:gs>
                  <a:gs pos="100000">
                    <a:srgbClr val="793905"/>
                  </a:gs>
                </a:gsLst>
                <a:lin ang="5400000"/>
              </a:gradFill>
            </a:endParaRPr>
          </a:p>
        </p:txBody>
      </p:sp>
      <p:sp>
        <p:nvSpPr>
          <p:cNvPr id="3" name="2 Rectángulo"/>
          <p:cNvSpPr/>
          <p:nvPr/>
        </p:nvSpPr>
        <p:spPr>
          <a:xfrm>
            <a:off x="179512" y="417438"/>
            <a:ext cx="5904656" cy="923330"/>
          </a:xfrm>
          <a:prstGeom prst="rect">
            <a:avLst/>
          </a:prstGeom>
        </p:spPr>
        <p:txBody>
          <a:bodyPr wrap="square">
            <a:spAutoFit/>
          </a:bodyPr>
          <a:lstStyle/>
          <a:p>
            <a:r>
              <a:rPr lang="es-ES" b="1" dirty="0" smtClean="0">
                <a:solidFill>
                  <a:schemeClr val="accent6">
                    <a:lumMod val="50000"/>
                  </a:schemeClr>
                </a:solidFill>
                <a:latin typeface="Comic Sans MS" pitchFamily="66" charset="0"/>
              </a:rPr>
              <a:t>«</a:t>
            </a:r>
            <a:r>
              <a:rPr lang="vi-VN" b="1" dirty="0">
                <a:solidFill>
                  <a:schemeClr val="accent6">
                    <a:lumMod val="50000"/>
                  </a:schemeClr>
                </a:solidFill>
                <a:latin typeface="Comic Sans MS" pitchFamily="66" charset="0"/>
              </a:rPr>
              <a:t>Cine are urechi, să asculte ce zice Bisericilor Duhul: „Cel ce va birui, nicidecum nu va fi vătămat de a doua moarte</a:t>
            </a:r>
            <a:r>
              <a:rPr lang="vi-VN" b="1" dirty="0" smtClean="0">
                <a:solidFill>
                  <a:schemeClr val="accent6">
                    <a:lumMod val="50000"/>
                  </a:schemeClr>
                </a:solidFill>
                <a:latin typeface="Comic Sans MS" pitchFamily="66" charset="0"/>
              </a:rPr>
              <a:t>.“</a:t>
            </a:r>
            <a:r>
              <a:rPr lang="es-ES" b="1" dirty="0" smtClean="0">
                <a:solidFill>
                  <a:schemeClr val="accent6">
                    <a:lumMod val="50000"/>
                  </a:schemeClr>
                </a:solidFill>
                <a:latin typeface="Comic Sans MS" pitchFamily="66" charset="0"/>
              </a:rPr>
              <a:t>» </a:t>
            </a:r>
            <a:r>
              <a:rPr lang="es-ES" sz="1400" b="1" dirty="0" smtClean="0">
                <a:solidFill>
                  <a:schemeClr val="accent6">
                    <a:lumMod val="50000"/>
                  </a:schemeClr>
                </a:solidFill>
                <a:latin typeface="Comic Sans MS" pitchFamily="66" charset="0"/>
              </a:rPr>
              <a:t>(</a:t>
            </a:r>
            <a:r>
              <a:rPr lang="es-ES" sz="1400" b="1" dirty="0" err="1" smtClean="0">
                <a:solidFill>
                  <a:schemeClr val="accent6">
                    <a:lumMod val="50000"/>
                  </a:schemeClr>
                </a:solidFill>
                <a:latin typeface="Comic Sans MS" pitchFamily="66" charset="0"/>
              </a:rPr>
              <a:t>Apocalips</a:t>
            </a:r>
            <a:r>
              <a:rPr lang="ro-RO" sz="1400" b="1" dirty="0" smtClean="0">
                <a:solidFill>
                  <a:schemeClr val="accent6">
                    <a:lumMod val="50000"/>
                  </a:schemeClr>
                </a:solidFill>
                <a:latin typeface="Comic Sans MS" pitchFamily="66" charset="0"/>
              </a:rPr>
              <a:t>a </a:t>
            </a:r>
            <a:r>
              <a:rPr lang="es-ES" sz="1400" b="1" dirty="0" smtClean="0">
                <a:solidFill>
                  <a:schemeClr val="accent6">
                    <a:lumMod val="50000"/>
                  </a:schemeClr>
                </a:solidFill>
                <a:latin typeface="Comic Sans MS" pitchFamily="66" charset="0"/>
              </a:rPr>
              <a:t>2:11)</a:t>
            </a:r>
          </a:p>
        </p:txBody>
      </p:sp>
      <p:graphicFrame>
        <p:nvGraphicFramePr>
          <p:cNvPr id="4" name="3 Diagrama"/>
          <p:cNvGraphicFramePr/>
          <p:nvPr>
            <p:extLst>
              <p:ext uri="{D42A27DB-BD31-4B8C-83A1-F6EECF244321}">
                <p14:modId xmlns:p14="http://schemas.microsoft.com/office/powerpoint/2010/main" xmlns="" val="1661847516"/>
              </p:ext>
            </p:extLst>
          </p:nvPr>
        </p:nvGraphicFramePr>
        <p:xfrm>
          <a:off x="108000" y="1484784"/>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dirty="0" smtClean="0"/>
              <a:t>Ce pot aplica la viața mea din mesajul către biserica din</a:t>
            </a:r>
            <a:endParaRPr lang="es-ES" sz="2800" b="1" dirty="0"/>
          </a:p>
        </p:txBody>
      </p:sp>
      <p:pic>
        <p:nvPicPr>
          <p:cNvPr id="2052" name="Picture 4" descr="http://protestantedigital.com/upload/imagenes/45493_N_10-09-11-23-16-01.jpe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800581" y="1579214"/>
            <a:ext cx="2307923" cy="156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3" name="Picture 5" descr="G:\Dibujos\Jesus\Resurreccion\jesus resurreccion (7).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796221" y="3257864"/>
            <a:ext cx="2302410" cy="17268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4" name="Picture 6" descr="G:\Dibujos\Apocalipsis\Capitulo20\destrucción de los impios.jpg"/>
          <p:cNvPicPr>
            <a:picLocks noChangeAspect="1" noChangeArrowheads="1"/>
          </p:cNvPicPr>
          <p:nvPr/>
        </p:nvPicPr>
        <p:blipFill>
          <a:blip r:embed="rId9">
            <a:extLst>
              <a:ext uri="{28A0092B-C50C-407E-A947-70E740481C1C}">
                <a14:useLocalDpi xmlns:a14="http://schemas.microsoft.com/office/drawing/2010/main" xmlns=""/>
              </a:ext>
            </a:extLst>
          </a:blip>
          <a:srcRect/>
          <a:stretch>
            <a:fillRect/>
          </a:stretch>
        </p:blipFill>
        <p:spPr bwMode="auto">
          <a:xfrm>
            <a:off x="6804248" y="5096166"/>
            <a:ext cx="2300262" cy="1717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1490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randombar(horizontal)">
                                      <p:cBhvr>
                                        <p:cTn id="13" dur="500"/>
                                        <p:tgtEl>
                                          <p:spTgt spid="2052"/>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p:cTn id="29" dur="500" fill="hold"/>
                                        <p:tgtEl>
                                          <p:spTgt spid="2053"/>
                                        </p:tgtEl>
                                        <p:attrNameLst>
                                          <p:attrName>ppt_w</p:attrName>
                                        </p:attrNameLst>
                                      </p:cBhvr>
                                      <p:tavLst>
                                        <p:tav tm="0">
                                          <p:val>
                                            <p:fltVal val="0"/>
                                          </p:val>
                                        </p:tav>
                                        <p:tav tm="100000">
                                          <p:val>
                                            <p:strVal val="#ppt_w"/>
                                          </p:val>
                                        </p:tav>
                                      </p:tavLst>
                                    </p:anim>
                                    <p:anim calcmode="lin" valueType="num">
                                      <p:cBhvr>
                                        <p:cTn id="30" dur="500" fill="hold"/>
                                        <p:tgtEl>
                                          <p:spTgt spid="2053"/>
                                        </p:tgtEl>
                                        <p:attrNameLst>
                                          <p:attrName>ppt_h</p:attrName>
                                        </p:attrNameLst>
                                      </p:cBhvr>
                                      <p:tavLst>
                                        <p:tav tm="0">
                                          <p:val>
                                            <p:fltVal val="0"/>
                                          </p:val>
                                        </p:tav>
                                        <p:tav tm="100000">
                                          <p:val>
                                            <p:strVal val="#ppt_h"/>
                                          </p:val>
                                        </p:tav>
                                      </p:tavLst>
                                    </p:anim>
                                    <p:animEffect transition="in" filter="fade">
                                      <p:cBhvr>
                                        <p:cTn id="31" dur="500"/>
                                        <p:tgtEl>
                                          <p:spTgt spid="2053"/>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35" dur="500"/>
                                        <p:tgtEl>
                                          <p:spTgt spid="4">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8" dur="500"/>
                                        <p:tgtEl>
                                          <p:spTgt spid="4">
                                            <p:graphicEl>
                                              <a:dgm id="{8F27FAEA-D34C-46E2-81CC-0B2D315F195F}"/>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42" dur="500"/>
                                        <p:tgtEl>
                                          <p:spTgt spid="4">
                                            <p:graphicEl>
                                              <a:dgm id="{56824DDE-E3BA-4D24-83E7-FE4013B152AE}"/>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45" dur="500"/>
                                        <p:tgtEl>
                                          <p:spTgt spid="4">
                                            <p:graphicEl>
                                              <a:dgm id="{30871DDC-2DF4-4F6D-AEB1-F4346E16E1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50" dur="500"/>
                                        <p:tgtEl>
                                          <p:spTgt spid="4">
                                            <p:graphicEl>
                                              <a:dgm id="{FEF1454C-840D-4FE0-AB99-6B867EE17D77}"/>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53" dur="500"/>
                                        <p:tgtEl>
                                          <p:spTgt spid="4">
                                            <p:graphicEl>
                                              <a:dgm id="{B0B44241-65F5-4239-9EBB-6F6ABC409566}"/>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7" dur="500"/>
                                        <p:tgtEl>
                                          <p:spTgt spid="4">
                                            <p:graphicEl>
                                              <a:dgm id="{AE664F5C-D942-47D6-9683-E99125C1917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60" dur="500"/>
                                        <p:tgtEl>
                                          <p:spTgt spid="4">
                                            <p:graphicEl>
                                              <a:dgm id="{684DAC6F-376A-424E-AD27-ACFCA24FEE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65" dur="500"/>
                                        <p:tgtEl>
                                          <p:spTgt spid="4">
                                            <p:graphicEl>
                                              <a:dgm id="{86EAC653-03CA-438C-9BE0-FD97526D14D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8" dur="500"/>
                                        <p:tgtEl>
                                          <p:spTgt spid="4">
                                            <p:graphicEl>
                                              <a:dgm id="{278EA1D7-9A5C-499E-B0DE-655A25DFE666}"/>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72" dur="500"/>
                                        <p:tgtEl>
                                          <p:spTgt spid="4">
                                            <p:graphicEl>
                                              <a:dgm id="{A1651854-126C-47B4-B52D-848FB9CB1ADC}"/>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75" dur="500"/>
                                        <p:tgtEl>
                                          <p:spTgt spid="4">
                                            <p:graphicEl>
                                              <a:dgm id="{6EBCD408-C7DF-4A12-90C8-95D03988016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054"/>
                                        </p:tgtEl>
                                        <p:attrNameLst>
                                          <p:attrName>style.visibility</p:attrName>
                                        </p:attrNameLst>
                                      </p:cBhvr>
                                      <p:to>
                                        <p:strVal val="visible"/>
                                      </p:to>
                                    </p:set>
                                    <p:anim calcmode="lin" valueType="num">
                                      <p:cBhvr>
                                        <p:cTn id="95" dur="500" fill="hold"/>
                                        <p:tgtEl>
                                          <p:spTgt spid="2054"/>
                                        </p:tgtEl>
                                        <p:attrNameLst>
                                          <p:attrName>ppt_w</p:attrName>
                                        </p:attrNameLst>
                                      </p:cBhvr>
                                      <p:tavLst>
                                        <p:tav tm="0">
                                          <p:val>
                                            <p:fltVal val="0"/>
                                          </p:val>
                                        </p:tav>
                                        <p:tav tm="100000">
                                          <p:val>
                                            <p:strVal val="#ppt_w"/>
                                          </p:val>
                                        </p:tav>
                                      </p:tavLst>
                                    </p:anim>
                                    <p:anim calcmode="lin" valueType="num">
                                      <p:cBhvr>
                                        <p:cTn id="96" dur="500" fill="hold"/>
                                        <p:tgtEl>
                                          <p:spTgt spid="2054"/>
                                        </p:tgtEl>
                                        <p:attrNameLst>
                                          <p:attrName>ppt_h</p:attrName>
                                        </p:attrNameLst>
                                      </p:cBhvr>
                                      <p:tavLst>
                                        <p:tav tm="0">
                                          <p:val>
                                            <p:fltVal val="0"/>
                                          </p:val>
                                        </p:tav>
                                        <p:tav tm="100000">
                                          <p:val>
                                            <p:strVal val="#ppt_h"/>
                                          </p:val>
                                        </p:tav>
                                      </p:tavLst>
                                    </p:anim>
                                    <p:animEffect transition="in" filter="fade">
                                      <p:cBhvr>
                                        <p:cTn id="97" dur="500"/>
                                        <p:tgtEl>
                                          <p:spTgt spid="2054"/>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1" dur="500"/>
                                        <p:tgtEl>
                                          <p:spTgt spid="4">
                                            <p:graphicEl>
                                              <a:dgm id="{68302AB0-BE04-4E82-9806-D2ED7967F060}"/>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4" dur="500"/>
                                        <p:tgtEl>
                                          <p:spTgt spid="4">
                                            <p:graphicEl>
                                              <a:dgm id="{215B6498-09E0-4B2E-85CC-EFAD6B06C45B}"/>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08" dur="500"/>
                                        <p:tgtEl>
                                          <p:spTgt spid="4">
                                            <p:graphicEl>
                                              <a:dgm id="{F238492F-DD56-491E-A8F6-92A80C32E36F}"/>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1"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724129" y="332656"/>
            <a:ext cx="3419872"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rgbClr val="86005D"/>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ro-RO" smtClean="0">
                <a:gradFill flip="none">
                  <a:gsLst>
                    <a:gs pos="0">
                      <a:srgbClr val="D60093"/>
                    </a:gs>
                    <a:gs pos="49000">
                      <a:srgbClr val="A80074"/>
                    </a:gs>
                    <a:gs pos="52000">
                      <a:srgbClr val="A80074"/>
                    </a:gs>
                    <a:gs pos="92000">
                      <a:srgbClr val="86005D"/>
                    </a:gs>
                    <a:gs pos="100000">
                      <a:srgbClr val="86005D"/>
                    </a:gs>
                  </a:gsLst>
                  <a:lin ang="5400000"/>
                </a:gradFill>
              </a:rPr>
              <a:t>PERGAM</a:t>
            </a:r>
            <a:endParaRPr lang="ro-RO">
              <a:gradFill flip="none">
                <a:gsLst>
                  <a:gs pos="0">
                    <a:srgbClr val="D60093"/>
                  </a:gs>
                  <a:gs pos="49000">
                    <a:srgbClr val="A80074"/>
                  </a:gs>
                  <a:gs pos="52000">
                    <a:srgbClr val="A80074"/>
                  </a:gs>
                  <a:gs pos="92000">
                    <a:srgbClr val="86005D"/>
                  </a:gs>
                  <a:gs pos="100000">
                    <a:srgbClr val="86005D"/>
                  </a:gs>
                </a:gsLst>
                <a:lin ang="5400000"/>
              </a:gradFill>
            </a:endParaRPr>
          </a:p>
        </p:txBody>
      </p:sp>
      <p:sp>
        <p:nvSpPr>
          <p:cNvPr id="3" name="2 Rectángulo"/>
          <p:cNvSpPr/>
          <p:nvPr/>
        </p:nvSpPr>
        <p:spPr>
          <a:xfrm>
            <a:off x="144016" y="455093"/>
            <a:ext cx="5724128" cy="861774"/>
          </a:xfrm>
          <a:prstGeom prst="rect">
            <a:avLst/>
          </a:prstGeom>
        </p:spPr>
        <p:txBody>
          <a:bodyPr wrap="square">
            <a:spAutoFit/>
          </a:bodyPr>
          <a:lstStyle/>
          <a:p>
            <a:r>
              <a:rPr lang="ro-RO" b="1" smtClean="0">
                <a:solidFill>
                  <a:srgbClr val="86005D"/>
                </a:solidFill>
                <a:latin typeface="Comic Sans MS" pitchFamily="66" charset="0"/>
              </a:rPr>
              <a:t>«</a:t>
            </a:r>
            <a:r>
              <a:rPr lang="ro-RO" b="1" smtClean="0">
                <a:solidFill>
                  <a:srgbClr val="86005D"/>
                </a:solidFill>
                <a:latin typeface="Comic Sans MS" pitchFamily="66" charset="0"/>
              </a:rPr>
              <a:t>Pocăieşte-te </a:t>
            </a:r>
            <a:r>
              <a:rPr lang="ro-RO" b="1" smtClean="0">
                <a:solidFill>
                  <a:srgbClr val="86005D"/>
                </a:solidFill>
                <a:latin typeface="Comic Sans MS" pitchFamily="66" charset="0"/>
              </a:rPr>
              <a:t>dar</a:t>
            </a:r>
            <a:r>
              <a:rPr lang="ro-RO" b="1" smtClean="0">
                <a:solidFill>
                  <a:srgbClr val="86005D"/>
                </a:solidFill>
                <a:latin typeface="Comic Sans MS" pitchFamily="66" charset="0"/>
              </a:rPr>
              <a:t>. </a:t>
            </a:r>
            <a:r>
              <a:rPr lang="ro-RO" b="1" smtClean="0">
                <a:solidFill>
                  <a:srgbClr val="86005D"/>
                </a:solidFill>
                <a:latin typeface="Comic Sans MS" pitchFamily="66" charset="0"/>
              </a:rPr>
              <a:t>Altfel</a:t>
            </a:r>
            <a:r>
              <a:rPr lang="ro-RO" b="1" smtClean="0">
                <a:solidFill>
                  <a:srgbClr val="86005D"/>
                </a:solidFill>
                <a:latin typeface="Comic Sans MS" pitchFamily="66" charset="0"/>
              </a:rPr>
              <a:t>, voi veni la tine </a:t>
            </a:r>
            <a:r>
              <a:rPr lang="ro-RO" b="1" smtClean="0">
                <a:solidFill>
                  <a:srgbClr val="86005D"/>
                </a:solidFill>
                <a:latin typeface="Comic Sans MS" pitchFamily="66" charset="0"/>
              </a:rPr>
              <a:t>curînd</a:t>
            </a:r>
            <a:r>
              <a:rPr lang="ro-RO" b="1" smtClean="0">
                <a:solidFill>
                  <a:srgbClr val="86005D"/>
                </a:solidFill>
                <a:latin typeface="Comic Sans MS" pitchFamily="66" charset="0"/>
              </a:rPr>
              <a:t>, şi Mă voi război cu ei cu sabia gurii </a:t>
            </a:r>
            <a:r>
              <a:rPr lang="ro-RO" b="1" smtClean="0">
                <a:solidFill>
                  <a:srgbClr val="86005D"/>
                </a:solidFill>
                <a:latin typeface="Comic Sans MS" pitchFamily="66" charset="0"/>
              </a:rPr>
              <a:t>Mele.“</a:t>
            </a:r>
            <a:r>
              <a:rPr lang="ro-RO" b="1" smtClean="0">
                <a:solidFill>
                  <a:srgbClr val="86005D"/>
                </a:solidFill>
                <a:latin typeface="Comic Sans MS" pitchFamily="66" charset="0"/>
              </a:rPr>
              <a:t>» </a:t>
            </a:r>
            <a:r>
              <a:rPr lang="ro-RO" sz="1400" b="1" smtClean="0">
                <a:solidFill>
                  <a:srgbClr val="86005D"/>
                </a:solidFill>
                <a:latin typeface="Comic Sans MS" pitchFamily="66" charset="0"/>
              </a:rPr>
              <a:t>(Apocalipsa</a:t>
            </a:r>
            <a:r>
              <a:rPr lang="ro-RO" sz="1400" b="1" smtClean="0">
                <a:solidFill>
                  <a:srgbClr val="86005D"/>
                </a:solidFill>
                <a:latin typeface="Comic Sans MS" pitchFamily="66" charset="0"/>
              </a:rPr>
              <a:t> </a:t>
            </a:r>
            <a:r>
              <a:rPr lang="ro-RO" sz="1400" b="1" smtClean="0">
                <a:solidFill>
                  <a:srgbClr val="86005D"/>
                </a:solidFill>
                <a:latin typeface="Comic Sans MS" pitchFamily="66" charset="0"/>
              </a:rPr>
              <a:t>2:16)</a:t>
            </a:r>
            <a:endParaRPr lang="ro-RO" sz="1400" b="1" smtClean="0">
              <a:solidFill>
                <a:srgbClr val="86005D"/>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2624926626"/>
              </p:ext>
            </p:extLst>
          </p:nvPr>
        </p:nvGraphicFramePr>
        <p:xfrm>
          <a:off x="108000" y="1484784"/>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smtClean="0"/>
              <a:t>Ce pot aplica la viața mea din mesajul către </a:t>
            </a:r>
            <a:r>
              <a:rPr lang="ro-RO" sz="2800" b="1" smtClean="0"/>
              <a:t>biserica </a:t>
            </a:r>
            <a:r>
              <a:rPr lang="ro-RO" sz="2800" b="1" smtClean="0"/>
              <a:t>din</a:t>
            </a:r>
            <a:endParaRPr lang="ro-RO" sz="2800" b="1"/>
          </a:p>
        </p:txBody>
      </p:sp>
      <p:pic>
        <p:nvPicPr>
          <p:cNvPr id="3074" name="Picture 2" descr="C:\Antiguo E\Cultos\Apocalipsis\img\pérgamo.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746270" y="1556792"/>
            <a:ext cx="2384372" cy="1584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5" name="Picture 3" descr="G:\Dibujos\Apocalipsis\Capitulo01\ANCIAN02.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721347" y="3257537"/>
            <a:ext cx="2399345" cy="15670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3077" name="Picture 5" descr="\\EUNICE\FondosTematicos\Apocalipsis\1-IMG_5484-2.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746000" y="4956031"/>
            <a:ext cx="2369717" cy="1857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90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randombar(horizontal)">
                                      <p:cBhvr>
                                        <p:cTn id="13" dur="500"/>
                                        <p:tgtEl>
                                          <p:spTgt spid="3074"/>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500" fill="hold"/>
                                        <p:tgtEl>
                                          <p:spTgt spid="3075"/>
                                        </p:tgtEl>
                                        <p:attrNameLst>
                                          <p:attrName>ppt_w</p:attrName>
                                        </p:attrNameLst>
                                      </p:cBhvr>
                                      <p:tavLst>
                                        <p:tav tm="0">
                                          <p:val>
                                            <p:fltVal val="0"/>
                                          </p:val>
                                        </p:tav>
                                        <p:tav tm="100000">
                                          <p:val>
                                            <p:strVal val="#ppt_w"/>
                                          </p:val>
                                        </p:tav>
                                      </p:tavLst>
                                    </p:anim>
                                    <p:anim calcmode="lin" valueType="num">
                                      <p:cBhvr>
                                        <p:cTn id="30" dur="500" fill="hold"/>
                                        <p:tgtEl>
                                          <p:spTgt spid="3075"/>
                                        </p:tgtEl>
                                        <p:attrNameLst>
                                          <p:attrName>ppt_h</p:attrName>
                                        </p:attrNameLst>
                                      </p:cBhvr>
                                      <p:tavLst>
                                        <p:tav tm="0">
                                          <p:val>
                                            <p:fltVal val="0"/>
                                          </p:val>
                                        </p:tav>
                                        <p:tav tm="100000">
                                          <p:val>
                                            <p:strVal val="#ppt_h"/>
                                          </p:val>
                                        </p:tav>
                                      </p:tavLst>
                                    </p:anim>
                                    <p:animEffect transition="in" filter="fade">
                                      <p:cBhvr>
                                        <p:cTn id="31" dur="500"/>
                                        <p:tgtEl>
                                          <p:spTgt spid="307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35" dur="500"/>
                                        <p:tgtEl>
                                          <p:spTgt spid="4">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8" dur="500"/>
                                        <p:tgtEl>
                                          <p:spTgt spid="4">
                                            <p:graphicEl>
                                              <a:dgm id="{8F27FAEA-D34C-46E2-81CC-0B2D315F195F}"/>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42" dur="500"/>
                                        <p:tgtEl>
                                          <p:spTgt spid="4">
                                            <p:graphicEl>
                                              <a:dgm id="{56824DDE-E3BA-4D24-83E7-FE4013B152AE}"/>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45" dur="500"/>
                                        <p:tgtEl>
                                          <p:spTgt spid="4">
                                            <p:graphicEl>
                                              <a:dgm id="{30871DDC-2DF4-4F6D-AEB1-F4346E16E1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50" dur="500"/>
                                        <p:tgtEl>
                                          <p:spTgt spid="4">
                                            <p:graphicEl>
                                              <a:dgm id="{FEF1454C-840D-4FE0-AB99-6B867EE17D77}"/>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53" dur="500"/>
                                        <p:tgtEl>
                                          <p:spTgt spid="4">
                                            <p:graphicEl>
                                              <a:dgm id="{B0B44241-65F5-4239-9EBB-6F6ABC409566}"/>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7" dur="500"/>
                                        <p:tgtEl>
                                          <p:spTgt spid="4">
                                            <p:graphicEl>
                                              <a:dgm id="{AE664F5C-D942-47D6-9683-E99125C1917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60" dur="500"/>
                                        <p:tgtEl>
                                          <p:spTgt spid="4">
                                            <p:graphicEl>
                                              <a:dgm id="{684DAC6F-376A-424E-AD27-ACFCA24FEE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65" dur="500"/>
                                        <p:tgtEl>
                                          <p:spTgt spid="4">
                                            <p:graphicEl>
                                              <a:dgm id="{86EAC653-03CA-438C-9BE0-FD97526D14D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8" dur="500"/>
                                        <p:tgtEl>
                                          <p:spTgt spid="4">
                                            <p:graphicEl>
                                              <a:dgm id="{278EA1D7-9A5C-499E-B0DE-655A25DFE666}"/>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72" dur="500"/>
                                        <p:tgtEl>
                                          <p:spTgt spid="4">
                                            <p:graphicEl>
                                              <a:dgm id="{A1651854-126C-47B4-B52D-848FB9CB1ADC}"/>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75" dur="500"/>
                                        <p:tgtEl>
                                          <p:spTgt spid="4">
                                            <p:graphicEl>
                                              <a:dgm id="{6EBCD408-C7DF-4A12-90C8-95D03988016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3077"/>
                                        </p:tgtEl>
                                        <p:attrNameLst>
                                          <p:attrName>style.visibility</p:attrName>
                                        </p:attrNameLst>
                                      </p:cBhvr>
                                      <p:to>
                                        <p:strVal val="visible"/>
                                      </p:to>
                                    </p:set>
                                    <p:anim calcmode="lin" valueType="num">
                                      <p:cBhvr>
                                        <p:cTn id="95" dur="500" fill="hold"/>
                                        <p:tgtEl>
                                          <p:spTgt spid="3077"/>
                                        </p:tgtEl>
                                        <p:attrNameLst>
                                          <p:attrName>ppt_w</p:attrName>
                                        </p:attrNameLst>
                                      </p:cBhvr>
                                      <p:tavLst>
                                        <p:tav tm="0">
                                          <p:val>
                                            <p:fltVal val="0"/>
                                          </p:val>
                                        </p:tav>
                                        <p:tav tm="100000">
                                          <p:val>
                                            <p:strVal val="#ppt_w"/>
                                          </p:val>
                                        </p:tav>
                                      </p:tavLst>
                                    </p:anim>
                                    <p:anim calcmode="lin" valueType="num">
                                      <p:cBhvr>
                                        <p:cTn id="96" dur="500" fill="hold"/>
                                        <p:tgtEl>
                                          <p:spTgt spid="3077"/>
                                        </p:tgtEl>
                                        <p:attrNameLst>
                                          <p:attrName>ppt_h</p:attrName>
                                        </p:attrNameLst>
                                      </p:cBhvr>
                                      <p:tavLst>
                                        <p:tav tm="0">
                                          <p:val>
                                            <p:fltVal val="0"/>
                                          </p:val>
                                        </p:tav>
                                        <p:tav tm="100000">
                                          <p:val>
                                            <p:strVal val="#ppt_h"/>
                                          </p:val>
                                        </p:tav>
                                      </p:tavLst>
                                    </p:anim>
                                    <p:animEffect transition="in" filter="fade">
                                      <p:cBhvr>
                                        <p:cTn id="97" dur="500"/>
                                        <p:tgtEl>
                                          <p:spTgt spid="3077"/>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1" dur="500"/>
                                        <p:tgtEl>
                                          <p:spTgt spid="4">
                                            <p:graphicEl>
                                              <a:dgm id="{68302AB0-BE04-4E82-9806-D2ED7967F060}"/>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4" dur="500"/>
                                        <p:tgtEl>
                                          <p:spTgt spid="4">
                                            <p:graphicEl>
                                              <a:dgm id="{215B6498-09E0-4B2E-85CC-EFAD6B06C45B}"/>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08" dur="500"/>
                                        <p:tgtEl>
                                          <p:spTgt spid="4">
                                            <p:graphicEl>
                                              <a:dgm id="{F238492F-DD56-491E-A8F6-92A80C32E36F}"/>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1"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940153" y="404664"/>
            <a:ext cx="320384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rgbClr val="523F69"/>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ro-RO" smtClean="0">
                <a:gradFill flip="none">
                  <a:gsLst>
                    <a:gs pos="0">
                      <a:schemeClr val="accent4">
                        <a:lumMod val="60000"/>
                        <a:lumOff val="40000"/>
                      </a:schemeClr>
                    </a:gs>
                    <a:gs pos="49000">
                      <a:schemeClr val="accent4">
                        <a:lumMod val="75000"/>
                      </a:schemeClr>
                    </a:gs>
                    <a:gs pos="52000">
                      <a:schemeClr val="accent4">
                        <a:lumMod val="75000"/>
                      </a:schemeClr>
                    </a:gs>
                    <a:gs pos="92000">
                      <a:schemeClr val="accent4">
                        <a:lumMod val="50000"/>
                      </a:schemeClr>
                    </a:gs>
                    <a:gs pos="100000">
                      <a:schemeClr val="accent4">
                        <a:lumMod val="50000"/>
                      </a:schemeClr>
                    </a:gs>
                  </a:gsLst>
                  <a:lin ang="5400000"/>
                </a:gradFill>
              </a:rPr>
              <a:t>TIATIRA</a:t>
            </a:r>
            <a:endParaRPr lang="ro-RO">
              <a:gradFill flip="none">
                <a:gsLst>
                  <a:gs pos="0">
                    <a:schemeClr val="accent4">
                      <a:lumMod val="60000"/>
                      <a:lumOff val="40000"/>
                    </a:schemeClr>
                  </a:gs>
                  <a:gs pos="49000">
                    <a:schemeClr val="accent4">
                      <a:lumMod val="75000"/>
                    </a:schemeClr>
                  </a:gs>
                  <a:gs pos="52000">
                    <a:schemeClr val="accent4">
                      <a:lumMod val="75000"/>
                    </a:schemeClr>
                  </a:gs>
                  <a:gs pos="92000">
                    <a:schemeClr val="accent4">
                      <a:lumMod val="50000"/>
                    </a:schemeClr>
                  </a:gs>
                  <a:gs pos="100000">
                    <a:schemeClr val="accent4">
                      <a:lumMod val="50000"/>
                    </a:schemeClr>
                  </a:gs>
                </a:gsLst>
                <a:lin ang="5400000"/>
              </a:gradFill>
            </a:endParaRPr>
          </a:p>
        </p:txBody>
      </p:sp>
      <p:sp>
        <p:nvSpPr>
          <p:cNvPr id="3" name="2 Rectángulo"/>
          <p:cNvSpPr/>
          <p:nvPr/>
        </p:nvSpPr>
        <p:spPr>
          <a:xfrm>
            <a:off x="144016" y="476672"/>
            <a:ext cx="6142496" cy="923330"/>
          </a:xfrm>
          <a:prstGeom prst="rect">
            <a:avLst/>
          </a:prstGeom>
        </p:spPr>
        <p:txBody>
          <a:bodyPr wrap="square">
            <a:spAutoFit/>
          </a:bodyPr>
          <a:lstStyle/>
          <a:p>
            <a:r>
              <a:rPr lang="ro-RO" b="1" smtClean="0">
                <a:solidFill>
                  <a:srgbClr val="523F69"/>
                </a:solidFill>
                <a:latin typeface="Comic Sans MS" pitchFamily="66" charset="0"/>
              </a:rPr>
              <a:t>«„</a:t>
            </a:r>
            <a:r>
              <a:rPr lang="ro-RO" b="1" smtClean="0">
                <a:solidFill>
                  <a:srgbClr val="523F69"/>
                </a:solidFill>
                <a:latin typeface="Comic Sans MS" pitchFamily="66" charset="0"/>
              </a:rPr>
              <a:t>Ştiu faptele </a:t>
            </a:r>
            <a:r>
              <a:rPr lang="ro-RO" b="1" smtClean="0">
                <a:solidFill>
                  <a:srgbClr val="523F69"/>
                </a:solidFill>
                <a:latin typeface="Comic Sans MS" pitchFamily="66" charset="0"/>
              </a:rPr>
              <a:t>tale</a:t>
            </a:r>
            <a:r>
              <a:rPr lang="ro-RO" b="1" smtClean="0">
                <a:solidFill>
                  <a:srgbClr val="523F69"/>
                </a:solidFill>
                <a:latin typeface="Comic Sans MS" pitchFamily="66" charset="0"/>
              </a:rPr>
              <a:t>, dragostea </a:t>
            </a:r>
            <a:r>
              <a:rPr lang="ro-RO" b="1" smtClean="0">
                <a:solidFill>
                  <a:srgbClr val="523F69"/>
                </a:solidFill>
                <a:latin typeface="Comic Sans MS" pitchFamily="66" charset="0"/>
              </a:rPr>
              <a:t>ta</a:t>
            </a:r>
            <a:r>
              <a:rPr lang="ro-RO" b="1" smtClean="0">
                <a:solidFill>
                  <a:srgbClr val="523F69"/>
                </a:solidFill>
                <a:latin typeface="Comic Sans MS" pitchFamily="66" charset="0"/>
              </a:rPr>
              <a:t>, credinţa </a:t>
            </a:r>
            <a:r>
              <a:rPr lang="ro-RO" b="1" smtClean="0">
                <a:solidFill>
                  <a:srgbClr val="523F69"/>
                </a:solidFill>
                <a:latin typeface="Comic Sans MS" pitchFamily="66" charset="0"/>
              </a:rPr>
              <a:t>ta</a:t>
            </a:r>
            <a:r>
              <a:rPr lang="ro-RO" b="1" smtClean="0">
                <a:solidFill>
                  <a:srgbClr val="523F69"/>
                </a:solidFill>
                <a:latin typeface="Comic Sans MS" pitchFamily="66" charset="0"/>
              </a:rPr>
              <a:t>, slujba </a:t>
            </a:r>
            <a:r>
              <a:rPr lang="ro-RO" b="1" smtClean="0">
                <a:solidFill>
                  <a:srgbClr val="523F69"/>
                </a:solidFill>
                <a:latin typeface="Comic Sans MS" pitchFamily="66" charset="0"/>
              </a:rPr>
              <a:t>ta</a:t>
            </a:r>
            <a:r>
              <a:rPr lang="ro-RO" b="1" smtClean="0">
                <a:solidFill>
                  <a:srgbClr val="523F69"/>
                </a:solidFill>
                <a:latin typeface="Comic Sans MS" pitchFamily="66" charset="0"/>
              </a:rPr>
              <a:t>, răbdarea ta şi faptele tale depe </a:t>
            </a:r>
            <a:r>
              <a:rPr lang="ro-RO" b="1" smtClean="0">
                <a:solidFill>
                  <a:srgbClr val="523F69"/>
                </a:solidFill>
                <a:latin typeface="Comic Sans MS" pitchFamily="66" charset="0"/>
              </a:rPr>
              <a:t>urmă</a:t>
            </a:r>
            <a:r>
              <a:rPr lang="ro-RO" b="1" smtClean="0">
                <a:solidFill>
                  <a:srgbClr val="523F69"/>
                </a:solidFill>
                <a:latin typeface="Comic Sans MS" pitchFamily="66" charset="0"/>
              </a:rPr>
              <a:t>, că </a:t>
            </a:r>
            <a:r>
              <a:rPr lang="ro-RO" b="1" smtClean="0">
                <a:solidFill>
                  <a:srgbClr val="523F69"/>
                </a:solidFill>
                <a:latin typeface="Comic Sans MS" pitchFamily="66" charset="0"/>
              </a:rPr>
              <a:t>su</a:t>
            </a:r>
            <a:r>
              <a:rPr lang="ro-RO" b="1" smtClean="0">
                <a:solidFill>
                  <a:srgbClr val="523F69"/>
                </a:solidFill>
                <a:latin typeface="Comic Sans MS" pitchFamily="66" charset="0"/>
              </a:rPr>
              <a:t>nt mai multe </a:t>
            </a:r>
            <a:r>
              <a:rPr lang="ro-RO" b="1" smtClean="0">
                <a:solidFill>
                  <a:srgbClr val="523F69"/>
                </a:solidFill>
                <a:latin typeface="Comic Sans MS" pitchFamily="66" charset="0"/>
              </a:rPr>
              <a:t>decâ</a:t>
            </a:r>
            <a:r>
              <a:rPr lang="ro-RO" b="1" smtClean="0">
                <a:solidFill>
                  <a:srgbClr val="523F69"/>
                </a:solidFill>
                <a:latin typeface="Comic Sans MS" pitchFamily="66" charset="0"/>
              </a:rPr>
              <a:t>t cele </a:t>
            </a:r>
            <a:r>
              <a:rPr lang="ro-RO" b="1" smtClean="0">
                <a:solidFill>
                  <a:srgbClr val="523F69"/>
                </a:solidFill>
                <a:latin typeface="Comic Sans MS" pitchFamily="66" charset="0"/>
              </a:rPr>
              <a:t>dint</a:t>
            </a:r>
            <a:r>
              <a:rPr lang="ro-RO" b="1" smtClean="0">
                <a:solidFill>
                  <a:srgbClr val="523F69"/>
                </a:solidFill>
                <a:latin typeface="Comic Sans MS" pitchFamily="66" charset="0"/>
              </a:rPr>
              <a:t>â</a:t>
            </a:r>
            <a:r>
              <a:rPr lang="ro-RO" b="1" smtClean="0">
                <a:solidFill>
                  <a:srgbClr val="523F69"/>
                </a:solidFill>
                <a:latin typeface="Comic Sans MS" pitchFamily="66" charset="0"/>
              </a:rPr>
              <a:t>i.</a:t>
            </a:r>
            <a:r>
              <a:rPr lang="ro-RO" b="1" smtClean="0">
                <a:solidFill>
                  <a:srgbClr val="523F69"/>
                </a:solidFill>
                <a:latin typeface="Comic Sans MS" pitchFamily="66" charset="0"/>
              </a:rPr>
              <a:t>» </a:t>
            </a:r>
            <a:r>
              <a:rPr lang="ro-RO" sz="1400" b="1" smtClean="0">
                <a:solidFill>
                  <a:srgbClr val="523F69"/>
                </a:solidFill>
                <a:latin typeface="Comic Sans MS" pitchFamily="66" charset="0"/>
              </a:rPr>
              <a:t>(</a:t>
            </a:r>
            <a:r>
              <a:rPr lang="ro-RO" sz="1400" b="1" smtClean="0">
                <a:solidFill>
                  <a:srgbClr val="523F69"/>
                </a:solidFill>
                <a:latin typeface="Comic Sans MS" pitchFamily="66" charset="0"/>
              </a:rPr>
              <a:t>Apocalipsa </a:t>
            </a:r>
            <a:r>
              <a:rPr lang="ro-RO" sz="1400" b="1" smtClean="0">
                <a:solidFill>
                  <a:srgbClr val="523F69"/>
                </a:solidFill>
                <a:latin typeface="Comic Sans MS" pitchFamily="66" charset="0"/>
              </a:rPr>
              <a:t>2:19)</a:t>
            </a:r>
            <a:endParaRPr lang="ro-RO" sz="1400" b="1" smtClean="0">
              <a:solidFill>
                <a:srgbClr val="523F69"/>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3925758517"/>
              </p:ext>
            </p:extLst>
          </p:nvPr>
        </p:nvGraphicFramePr>
        <p:xfrm>
          <a:off x="108000" y="1483200"/>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a:t>Ce pot aplica la viața mea din mesajul către </a:t>
            </a:r>
            <a:r>
              <a:rPr lang="ro-RO" sz="2800" b="1"/>
              <a:t>biserica </a:t>
            </a:r>
            <a:r>
              <a:rPr lang="ro-RO" sz="2800" b="1" smtClean="0"/>
              <a:t>din</a:t>
            </a:r>
            <a:endParaRPr lang="ro-RO" sz="2800" b="1"/>
          </a:p>
        </p:txBody>
      </p:sp>
      <p:pic>
        <p:nvPicPr>
          <p:cNvPr id="4098" name="Picture 2" descr="C:\Antiguo E\Cultos\Apocalipsis\img\tiatira.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732240" y="1556791"/>
            <a:ext cx="2372519" cy="1729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 name="5 Imagen"/>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750428" y="3363718"/>
            <a:ext cx="2354331" cy="2364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5" descr="http://renuevo.com/wp-content/uploads/delicados-estrella17-300x200.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6732238" y="5805264"/>
            <a:ext cx="2372519" cy="974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75607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35" dur="500"/>
                                        <p:tgtEl>
                                          <p:spTgt spid="4">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8" dur="500"/>
                                        <p:tgtEl>
                                          <p:spTgt spid="4">
                                            <p:graphicEl>
                                              <a:dgm id="{8F27FAEA-D34C-46E2-81CC-0B2D315F195F}"/>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42" dur="500"/>
                                        <p:tgtEl>
                                          <p:spTgt spid="4">
                                            <p:graphicEl>
                                              <a:dgm id="{56824DDE-E3BA-4D24-83E7-FE4013B152AE}"/>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45" dur="500"/>
                                        <p:tgtEl>
                                          <p:spTgt spid="4">
                                            <p:graphicEl>
                                              <a:dgm id="{30871DDC-2DF4-4F6D-AEB1-F4346E16E1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50" dur="500"/>
                                        <p:tgtEl>
                                          <p:spTgt spid="4">
                                            <p:graphicEl>
                                              <a:dgm id="{FEF1454C-840D-4FE0-AB99-6B867EE17D77}"/>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53" dur="500"/>
                                        <p:tgtEl>
                                          <p:spTgt spid="4">
                                            <p:graphicEl>
                                              <a:dgm id="{B0B44241-65F5-4239-9EBB-6F6ABC409566}"/>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7" dur="500"/>
                                        <p:tgtEl>
                                          <p:spTgt spid="4">
                                            <p:graphicEl>
                                              <a:dgm id="{AE664F5C-D942-47D6-9683-E99125C1917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60" dur="500"/>
                                        <p:tgtEl>
                                          <p:spTgt spid="4">
                                            <p:graphicEl>
                                              <a:dgm id="{684DAC6F-376A-424E-AD27-ACFCA24FEE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65" dur="500"/>
                                        <p:tgtEl>
                                          <p:spTgt spid="4">
                                            <p:graphicEl>
                                              <a:dgm id="{86EAC653-03CA-438C-9BE0-FD97526D14D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8" dur="500"/>
                                        <p:tgtEl>
                                          <p:spTgt spid="4">
                                            <p:graphicEl>
                                              <a:dgm id="{278EA1D7-9A5C-499E-B0DE-655A25DFE666}"/>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72" dur="500"/>
                                        <p:tgtEl>
                                          <p:spTgt spid="4">
                                            <p:graphicEl>
                                              <a:dgm id="{A1651854-126C-47B4-B52D-848FB9CB1ADC}"/>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75" dur="500"/>
                                        <p:tgtEl>
                                          <p:spTgt spid="4">
                                            <p:graphicEl>
                                              <a:dgm id="{6EBCD408-C7DF-4A12-90C8-95D03988016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4101"/>
                                        </p:tgtEl>
                                        <p:attrNameLst>
                                          <p:attrName>style.visibility</p:attrName>
                                        </p:attrNameLst>
                                      </p:cBhvr>
                                      <p:to>
                                        <p:strVal val="visible"/>
                                      </p:to>
                                    </p:set>
                                    <p:anim calcmode="lin" valueType="num">
                                      <p:cBhvr>
                                        <p:cTn id="95" dur="500" fill="hold"/>
                                        <p:tgtEl>
                                          <p:spTgt spid="4101"/>
                                        </p:tgtEl>
                                        <p:attrNameLst>
                                          <p:attrName>ppt_w</p:attrName>
                                        </p:attrNameLst>
                                      </p:cBhvr>
                                      <p:tavLst>
                                        <p:tav tm="0">
                                          <p:val>
                                            <p:fltVal val="0"/>
                                          </p:val>
                                        </p:tav>
                                        <p:tav tm="100000">
                                          <p:val>
                                            <p:strVal val="#ppt_w"/>
                                          </p:val>
                                        </p:tav>
                                      </p:tavLst>
                                    </p:anim>
                                    <p:anim calcmode="lin" valueType="num">
                                      <p:cBhvr>
                                        <p:cTn id="96" dur="500" fill="hold"/>
                                        <p:tgtEl>
                                          <p:spTgt spid="4101"/>
                                        </p:tgtEl>
                                        <p:attrNameLst>
                                          <p:attrName>ppt_h</p:attrName>
                                        </p:attrNameLst>
                                      </p:cBhvr>
                                      <p:tavLst>
                                        <p:tav tm="0">
                                          <p:val>
                                            <p:fltVal val="0"/>
                                          </p:val>
                                        </p:tav>
                                        <p:tav tm="100000">
                                          <p:val>
                                            <p:strVal val="#ppt_h"/>
                                          </p:val>
                                        </p:tav>
                                      </p:tavLst>
                                    </p:anim>
                                    <p:animEffect transition="in" filter="fade">
                                      <p:cBhvr>
                                        <p:cTn id="97" dur="500"/>
                                        <p:tgtEl>
                                          <p:spTgt spid="4101"/>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1" dur="500"/>
                                        <p:tgtEl>
                                          <p:spTgt spid="4">
                                            <p:graphicEl>
                                              <a:dgm id="{68302AB0-BE04-4E82-9806-D2ED7967F060}"/>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4" dur="500"/>
                                        <p:tgtEl>
                                          <p:spTgt spid="4">
                                            <p:graphicEl>
                                              <a:dgm id="{215B6498-09E0-4B2E-85CC-EFAD6B06C45B}"/>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08" dur="500"/>
                                        <p:tgtEl>
                                          <p:spTgt spid="4">
                                            <p:graphicEl>
                                              <a:dgm id="{F238492F-DD56-491E-A8F6-92A80C32E36F}"/>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1"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759433" y="404664"/>
            <a:ext cx="238456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rgbClr val="004C00"/>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es-ES" dirty="0" smtClean="0">
                <a:gradFill flip="none">
                  <a:gsLst>
                    <a:gs pos="0">
                      <a:srgbClr val="9BFF9B"/>
                    </a:gs>
                    <a:gs pos="49000">
                      <a:srgbClr val="007600"/>
                    </a:gs>
                    <a:gs pos="52000">
                      <a:srgbClr val="007600"/>
                    </a:gs>
                    <a:gs pos="92000">
                      <a:srgbClr val="004C00"/>
                    </a:gs>
                    <a:gs pos="100000">
                      <a:srgbClr val="004C00"/>
                    </a:gs>
                  </a:gsLst>
                  <a:lin ang="5400000"/>
                </a:gradFill>
              </a:rPr>
              <a:t>SARD</a:t>
            </a:r>
            <a:r>
              <a:rPr lang="ro-RO" dirty="0" smtClean="0">
                <a:gradFill flip="none">
                  <a:gsLst>
                    <a:gs pos="0">
                      <a:srgbClr val="9BFF9B"/>
                    </a:gs>
                    <a:gs pos="49000">
                      <a:srgbClr val="007600"/>
                    </a:gs>
                    <a:gs pos="52000">
                      <a:srgbClr val="007600"/>
                    </a:gs>
                    <a:gs pos="92000">
                      <a:srgbClr val="004C00"/>
                    </a:gs>
                    <a:gs pos="100000">
                      <a:srgbClr val="004C00"/>
                    </a:gs>
                  </a:gsLst>
                  <a:lin ang="5400000"/>
                </a:gradFill>
              </a:rPr>
              <a:t>E</a:t>
            </a:r>
            <a:r>
              <a:rPr lang="es-ES" dirty="0" smtClean="0">
                <a:gradFill flip="none">
                  <a:gsLst>
                    <a:gs pos="0">
                      <a:srgbClr val="9BFF9B"/>
                    </a:gs>
                    <a:gs pos="49000">
                      <a:srgbClr val="007600"/>
                    </a:gs>
                    <a:gs pos="52000">
                      <a:srgbClr val="007600"/>
                    </a:gs>
                    <a:gs pos="92000">
                      <a:srgbClr val="004C00"/>
                    </a:gs>
                    <a:gs pos="100000">
                      <a:srgbClr val="004C00"/>
                    </a:gs>
                  </a:gsLst>
                  <a:lin ang="5400000"/>
                </a:gradFill>
              </a:rPr>
              <a:t>S</a:t>
            </a:r>
            <a:endParaRPr lang="es-ES" dirty="0">
              <a:gradFill flip="none">
                <a:gsLst>
                  <a:gs pos="0">
                    <a:srgbClr val="9BFF9B"/>
                  </a:gs>
                  <a:gs pos="49000">
                    <a:srgbClr val="007600"/>
                  </a:gs>
                  <a:gs pos="52000">
                    <a:srgbClr val="007600"/>
                  </a:gs>
                  <a:gs pos="92000">
                    <a:srgbClr val="004C00"/>
                  </a:gs>
                  <a:gs pos="100000">
                    <a:srgbClr val="004C00"/>
                  </a:gs>
                </a:gsLst>
                <a:lin ang="5400000"/>
              </a:gradFill>
            </a:endParaRPr>
          </a:p>
        </p:txBody>
      </p:sp>
      <p:sp>
        <p:nvSpPr>
          <p:cNvPr id="3" name="2 Rectángulo"/>
          <p:cNvSpPr/>
          <p:nvPr/>
        </p:nvSpPr>
        <p:spPr>
          <a:xfrm>
            <a:off x="144016" y="411537"/>
            <a:ext cx="6732240" cy="923330"/>
          </a:xfrm>
          <a:prstGeom prst="rect">
            <a:avLst/>
          </a:prstGeom>
        </p:spPr>
        <p:txBody>
          <a:bodyPr wrap="square">
            <a:spAutoFit/>
          </a:bodyPr>
          <a:lstStyle/>
          <a:p>
            <a:r>
              <a:rPr lang="ro-RO" b="1" dirty="0" smtClean="0">
                <a:solidFill>
                  <a:srgbClr val="004C00"/>
                </a:solidFill>
                <a:latin typeface="Comic Sans MS" pitchFamily="66" charset="0"/>
              </a:rPr>
              <a:t>«Totuşi ai în </a:t>
            </a:r>
            <a:r>
              <a:rPr lang="ro-RO" b="1" dirty="0" err="1" smtClean="0">
                <a:solidFill>
                  <a:srgbClr val="004C00"/>
                </a:solidFill>
                <a:latin typeface="Comic Sans MS" pitchFamily="66" charset="0"/>
              </a:rPr>
              <a:t>Sardes</a:t>
            </a:r>
            <a:r>
              <a:rPr lang="ro-RO" b="1" dirty="0" smtClean="0">
                <a:solidFill>
                  <a:srgbClr val="004C00"/>
                </a:solidFill>
                <a:latin typeface="Comic Sans MS" pitchFamily="66" charset="0"/>
              </a:rPr>
              <a:t> câteva nume, cari nu şi-au mânjit hainele. Ei vor umbla împreună cu Mine, îmbrăcaţi în alb, fiindcă sunt vrednici.» </a:t>
            </a:r>
            <a:r>
              <a:rPr lang="ro-RO" sz="1400" b="1" dirty="0" smtClean="0">
                <a:solidFill>
                  <a:srgbClr val="004C00"/>
                </a:solidFill>
                <a:latin typeface="Comic Sans MS" pitchFamily="66" charset="0"/>
              </a:rPr>
              <a:t>(Apocalipsa 3:4)</a:t>
            </a:r>
            <a:endParaRPr lang="ro-RO" sz="1400" b="1" dirty="0" smtClean="0">
              <a:solidFill>
                <a:srgbClr val="004C00"/>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1034155787"/>
              </p:ext>
            </p:extLst>
          </p:nvPr>
        </p:nvGraphicFramePr>
        <p:xfrm>
          <a:off x="108000" y="1484784"/>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dirty="0"/>
              <a:t>Ce pot aplica la viața mea din mesajul către biserica din</a:t>
            </a:r>
            <a:endParaRPr lang="es-ES" sz="2800" b="1" dirty="0"/>
          </a:p>
        </p:txBody>
      </p:sp>
      <p:pic>
        <p:nvPicPr>
          <p:cNvPr id="5122" name="Picture 2" descr="C:\Antiguo E\Cultos\Apocalipsis\img\sardis templo de artemisa.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708239" y="1556792"/>
            <a:ext cx="2400265" cy="18001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4" name="Picture 4" descr="G:\Dibujos\Apocalipsis\600-Jesus-Candlesticks88345.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7348682" y="3429000"/>
            <a:ext cx="1615806" cy="1729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6" name="Picture 6" descr="http://www.temkit.com/08-Bible-Prophecy/Knowing-Prophecy/images/book-life.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6794550" y="4738150"/>
            <a:ext cx="1219477" cy="1316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3" name="Picture 3" descr="G:\Dibujos\Apocalipsis\b4b3675a8030d64fb3ecf771a6204e9d (1).jp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a:stretch/>
        </p:blipFill>
        <p:spPr bwMode="auto">
          <a:xfrm>
            <a:off x="7764823" y="5309094"/>
            <a:ext cx="1343681" cy="1488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7934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randombar(horizontal)">
                                      <p:cBhvr>
                                        <p:cTn id="13" dur="500"/>
                                        <p:tgtEl>
                                          <p:spTgt spid="5122"/>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500" fill="hold"/>
                                        <p:tgtEl>
                                          <p:spTgt spid="5124"/>
                                        </p:tgtEl>
                                        <p:attrNameLst>
                                          <p:attrName>ppt_w</p:attrName>
                                        </p:attrNameLst>
                                      </p:cBhvr>
                                      <p:tavLst>
                                        <p:tav tm="0">
                                          <p:val>
                                            <p:fltVal val="0"/>
                                          </p:val>
                                        </p:tav>
                                        <p:tav tm="100000">
                                          <p:val>
                                            <p:strVal val="#ppt_w"/>
                                          </p:val>
                                        </p:tav>
                                      </p:tavLst>
                                    </p:anim>
                                    <p:anim calcmode="lin" valueType="num">
                                      <p:cBhvr>
                                        <p:cTn id="30" dur="500" fill="hold"/>
                                        <p:tgtEl>
                                          <p:spTgt spid="5124"/>
                                        </p:tgtEl>
                                        <p:attrNameLst>
                                          <p:attrName>ppt_h</p:attrName>
                                        </p:attrNameLst>
                                      </p:cBhvr>
                                      <p:tavLst>
                                        <p:tav tm="0">
                                          <p:val>
                                            <p:fltVal val="0"/>
                                          </p:val>
                                        </p:tav>
                                        <p:tav tm="100000">
                                          <p:val>
                                            <p:strVal val="#ppt_h"/>
                                          </p:val>
                                        </p:tav>
                                      </p:tavLst>
                                    </p:anim>
                                    <p:animEffect transition="in" filter="fade">
                                      <p:cBhvr>
                                        <p:cTn id="31" dur="500"/>
                                        <p:tgtEl>
                                          <p:spTgt spid="512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35" dur="500"/>
                                        <p:tgtEl>
                                          <p:spTgt spid="4">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8" dur="500"/>
                                        <p:tgtEl>
                                          <p:spTgt spid="4">
                                            <p:graphicEl>
                                              <a:dgm id="{8F27FAEA-D34C-46E2-81CC-0B2D315F195F}"/>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42" dur="500"/>
                                        <p:tgtEl>
                                          <p:spTgt spid="4">
                                            <p:graphicEl>
                                              <a:dgm id="{56824DDE-E3BA-4D24-83E7-FE4013B152AE}"/>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45" dur="500"/>
                                        <p:tgtEl>
                                          <p:spTgt spid="4">
                                            <p:graphicEl>
                                              <a:dgm id="{30871DDC-2DF4-4F6D-AEB1-F4346E16E1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50" dur="500"/>
                                        <p:tgtEl>
                                          <p:spTgt spid="4">
                                            <p:graphicEl>
                                              <a:dgm id="{FEF1454C-840D-4FE0-AB99-6B867EE17D77}"/>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53" dur="500"/>
                                        <p:tgtEl>
                                          <p:spTgt spid="4">
                                            <p:graphicEl>
                                              <a:dgm id="{B0B44241-65F5-4239-9EBB-6F6ABC409566}"/>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7" dur="500"/>
                                        <p:tgtEl>
                                          <p:spTgt spid="4">
                                            <p:graphicEl>
                                              <a:dgm id="{AE664F5C-D942-47D6-9683-E99125C1917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60" dur="500"/>
                                        <p:tgtEl>
                                          <p:spTgt spid="4">
                                            <p:graphicEl>
                                              <a:dgm id="{684DAC6F-376A-424E-AD27-ACFCA24FEE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65" dur="500"/>
                                        <p:tgtEl>
                                          <p:spTgt spid="4">
                                            <p:graphicEl>
                                              <a:dgm id="{86EAC653-03CA-438C-9BE0-FD97526D14D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8" dur="500"/>
                                        <p:tgtEl>
                                          <p:spTgt spid="4">
                                            <p:graphicEl>
                                              <a:dgm id="{278EA1D7-9A5C-499E-B0DE-655A25DFE666}"/>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72" dur="500"/>
                                        <p:tgtEl>
                                          <p:spTgt spid="4">
                                            <p:graphicEl>
                                              <a:dgm id="{A1651854-126C-47B4-B52D-848FB9CB1ADC}"/>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75" dur="500"/>
                                        <p:tgtEl>
                                          <p:spTgt spid="4">
                                            <p:graphicEl>
                                              <a:dgm id="{6EBCD408-C7DF-4A12-90C8-95D03988016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5126"/>
                                        </p:tgtEl>
                                        <p:attrNameLst>
                                          <p:attrName>style.visibility</p:attrName>
                                        </p:attrNameLst>
                                      </p:cBhvr>
                                      <p:to>
                                        <p:strVal val="visible"/>
                                      </p:to>
                                    </p:set>
                                    <p:anim calcmode="lin" valueType="num">
                                      <p:cBhvr>
                                        <p:cTn id="95" dur="500" fill="hold"/>
                                        <p:tgtEl>
                                          <p:spTgt spid="5126"/>
                                        </p:tgtEl>
                                        <p:attrNameLst>
                                          <p:attrName>ppt_w</p:attrName>
                                        </p:attrNameLst>
                                      </p:cBhvr>
                                      <p:tavLst>
                                        <p:tav tm="0">
                                          <p:val>
                                            <p:fltVal val="0"/>
                                          </p:val>
                                        </p:tav>
                                        <p:tav tm="100000">
                                          <p:val>
                                            <p:strVal val="#ppt_w"/>
                                          </p:val>
                                        </p:tav>
                                      </p:tavLst>
                                    </p:anim>
                                    <p:anim calcmode="lin" valueType="num">
                                      <p:cBhvr>
                                        <p:cTn id="96" dur="500" fill="hold"/>
                                        <p:tgtEl>
                                          <p:spTgt spid="5126"/>
                                        </p:tgtEl>
                                        <p:attrNameLst>
                                          <p:attrName>ppt_h</p:attrName>
                                        </p:attrNameLst>
                                      </p:cBhvr>
                                      <p:tavLst>
                                        <p:tav tm="0">
                                          <p:val>
                                            <p:fltVal val="0"/>
                                          </p:val>
                                        </p:tav>
                                        <p:tav tm="100000">
                                          <p:val>
                                            <p:strVal val="#ppt_h"/>
                                          </p:val>
                                        </p:tav>
                                      </p:tavLst>
                                    </p:anim>
                                    <p:animEffect transition="in" filter="fade">
                                      <p:cBhvr>
                                        <p:cTn id="97" dur="500"/>
                                        <p:tgtEl>
                                          <p:spTgt spid="5126"/>
                                        </p:tgtEl>
                                      </p:cBhvr>
                                    </p:animEffect>
                                  </p:childTnLst>
                                </p:cTn>
                              </p:par>
                              <p:par>
                                <p:cTn id="98" presetID="53" presetClass="entr" presetSubtype="16" fill="hold" nodeType="withEffect">
                                  <p:stCondLst>
                                    <p:cond delay="0"/>
                                  </p:stCondLst>
                                  <p:childTnLst>
                                    <p:set>
                                      <p:cBhvr>
                                        <p:cTn id="99" dur="1" fill="hold">
                                          <p:stCondLst>
                                            <p:cond delay="0"/>
                                          </p:stCondLst>
                                        </p:cTn>
                                        <p:tgtEl>
                                          <p:spTgt spid="5123"/>
                                        </p:tgtEl>
                                        <p:attrNameLst>
                                          <p:attrName>style.visibility</p:attrName>
                                        </p:attrNameLst>
                                      </p:cBhvr>
                                      <p:to>
                                        <p:strVal val="visible"/>
                                      </p:to>
                                    </p:set>
                                    <p:anim calcmode="lin" valueType="num">
                                      <p:cBhvr>
                                        <p:cTn id="100" dur="500" fill="hold"/>
                                        <p:tgtEl>
                                          <p:spTgt spid="5123"/>
                                        </p:tgtEl>
                                        <p:attrNameLst>
                                          <p:attrName>ppt_w</p:attrName>
                                        </p:attrNameLst>
                                      </p:cBhvr>
                                      <p:tavLst>
                                        <p:tav tm="0">
                                          <p:val>
                                            <p:fltVal val="0"/>
                                          </p:val>
                                        </p:tav>
                                        <p:tav tm="100000">
                                          <p:val>
                                            <p:strVal val="#ppt_w"/>
                                          </p:val>
                                        </p:tav>
                                      </p:tavLst>
                                    </p:anim>
                                    <p:anim calcmode="lin" valueType="num">
                                      <p:cBhvr>
                                        <p:cTn id="101" dur="500" fill="hold"/>
                                        <p:tgtEl>
                                          <p:spTgt spid="5123"/>
                                        </p:tgtEl>
                                        <p:attrNameLst>
                                          <p:attrName>ppt_h</p:attrName>
                                        </p:attrNameLst>
                                      </p:cBhvr>
                                      <p:tavLst>
                                        <p:tav tm="0">
                                          <p:val>
                                            <p:fltVal val="0"/>
                                          </p:val>
                                        </p:tav>
                                        <p:tav tm="100000">
                                          <p:val>
                                            <p:strVal val="#ppt_h"/>
                                          </p:val>
                                        </p:tav>
                                      </p:tavLst>
                                    </p:anim>
                                    <p:animEffect transition="in" filter="fade">
                                      <p:cBhvr>
                                        <p:cTn id="102" dur="500"/>
                                        <p:tgtEl>
                                          <p:spTgt spid="5123"/>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6" dur="500"/>
                                        <p:tgtEl>
                                          <p:spTgt spid="4">
                                            <p:graphicEl>
                                              <a:dgm id="{68302AB0-BE04-4E82-9806-D2ED7967F060}"/>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9" dur="500"/>
                                        <p:tgtEl>
                                          <p:spTgt spid="4">
                                            <p:graphicEl>
                                              <a:dgm id="{215B6498-09E0-4B2E-85CC-EFAD6B06C45B}"/>
                                            </p:graphicEl>
                                          </p:spTgt>
                                        </p:tgtEl>
                                      </p:cBhvr>
                                    </p:animEffect>
                                  </p:childTnLst>
                                </p:cTn>
                              </p:par>
                            </p:childTnLst>
                          </p:cTn>
                        </p:par>
                        <p:par>
                          <p:cTn id="110" fill="hold">
                            <p:stCondLst>
                              <p:cond delay="1000"/>
                            </p:stCondLst>
                            <p:childTnLst>
                              <p:par>
                                <p:cTn id="111" presetID="22" presetClass="entr" presetSubtype="8" fill="hold" grpId="0" nodeType="afterEffect">
                                  <p:stCondLst>
                                    <p:cond delay="0"/>
                                  </p:stCondLst>
                                  <p:childTnLst>
                                    <p:set>
                                      <p:cBhvr>
                                        <p:cTn id="112"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13" dur="500"/>
                                        <p:tgtEl>
                                          <p:spTgt spid="4">
                                            <p:graphicEl>
                                              <a:dgm id="{F238492F-DD56-491E-A8F6-92A80C32E36F}"/>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6"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580113" y="404664"/>
            <a:ext cx="3563888"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2">
                  <a:lumMod val="50000"/>
                </a:schemeClr>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ro-RO" smtClean="0">
                <a:gradFill flip="none">
                  <a:gsLst>
                    <a:gs pos="0">
                      <a:schemeClr val="accent2">
                        <a:lumMod val="60000"/>
                        <a:lumOff val="40000"/>
                      </a:schemeClr>
                    </a:gs>
                    <a:gs pos="49000">
                      <a:schemeClr val="accent2">
                        <a:lumMod val="75000"/>
                      </a:schemeClr>
                    </a:gs>
                    <a:gs pos="52000">
                      <a:schemeClr val="accent2">
                        <a:lumMod val="75000"/>
                      </a:schemeClr>
                    </a:gs>
                    <a:gs pos="92000">
                      <a:schemeClr val="accent2">
                        <a:lumMod val="50000"/>
                      </a:schemeClr>
                    </a:gs>
                    <a:gs pos="100000">
                      <a:schemeClr val="accent2">
                        <a:lumMod val="50000"/>
                      </a:schemeClr>
                    </a:gs>
                  </a:gsLst>
                  <a:lin ang="5400000"/>
                </a:gradFill>
              </a:rPr>
              <a:t>FILADELFIA</a:t>
            </a:r>
            <a:endParaRPr lang="ro-RO">
              <a:gradFill flip="none">
                <a:gsLst>
                  <a:gs pos="0">
                    <a:schemeClr val="accent2">
                      <a:lumMod val="60000"/>
                      <a:lumOff val="40000"/>
                    </a:schemeClr>
                  </a:gs>
                  <a:gs pos="49000">
                    <a:schemeClr val="accent2">
                      <a:lumMod val="75000"/>
                    </a:schemeClr>
                  </a:gs>
                  <a:gs pos="52000">
                    <a:schemeClr val="accent2">
                      <a:lumMod val="75000"/>
                    </a:schemeClr>
                  </a:gs>
                  <a:gs pos="92000">
                    <a:schemeClr val="accent2">
                      <a:lumMod val="50000"/>
                    </a:schemeClr>
                  </a:gs>
                  <a:gs pos="100000">
                    <a:schemeClr val="accent2">
                      <a:lumMod val="50000"/>
                    </a:schemeClr>
                  </a:gs>
                </a:gsLst>
                <a:lin ang="5400000"/>
              </a:gradFill>
            </a:endParaRPr>
          </a:p>
        </p:txBody>
      </p:sp>
      <p:sp>
        <p:nvSpPr>
          <p:cNvPr id="3" name="2 Rectángulo"/>
          <p:cNvSpPr/>
          <p:nvPr/>
        </p:nvSpPr>
        <p:spPr>
          <a:xfrm>
            <a:off x="0" y="610234"/>
            <a:ext cx="5940152" cy="646331"/>
          </a:xfrm>
          <a:prstGeom prst="rect">
            <a:avLst/>
          </a:prstGeom>
        </p:spPr>
        <p:txBody>
          <a:bodyPr wrap="square">
            <a:spAutoFit/>
          </a:bodyPr>
          <a:lstStyle/>
          <a:p>
            <a:r>
              <a:rPr lang="ro-RO" b="1" dirty="0" smtClean="0">
                <a:solidFill>
                  <a:schemeClr val="accent2">
                    <a:lumMod val="50000"/>
                  </a:schemeClr>
                </a:solidFill>
                <a:latin typeface="Comic Sans MS" pitchFamily="66" charset="0"/>
              </a:rPr>
              <a:t>«Eu vin curând. Păstrează ce ai, ca nimeni să nu-ţi ia cununa.» </a:t>
            </a:r>
            <a:r>
              <a:rPr lang="ro-RO" sz="1400" b="1" dirty="0" smtClean="0">
                <a:solidFill>
                  <a:schemeClr val="accent2">
                    <a:lumMod val="50000"/>
                  </a:schemeClr>
                </a:solidFill>
                <a:latin typeface="Comic Sans MS" pitchFamily="66" charset="0"/>
              </a:rPr>
              <a:t>(Apocalipsa 3:11)</a:t>
            </a:r>
            <a:endParaRPr lang="ro-RO" sz="1400" b="1" dirty="0" smtClean="0">
              <a:solidFill>
                <a:schemeClr val="accent2">
                  <a:lumMod val="50000"/>
                </a:schemeClr>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4219064730"/>
              </p:ext>
            </p:extLst>
          </p:nvPr>
        </p:nvGraphicFramePr>
        <p:xfrm>
          <a:off x="108000" y="1484784"/>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a:t>Ce pot aplica la viața mea din mesajul către </a:t>
            </a:r>
            <a:r>
              <a:rPr lang="ro-RO" sz="2800" b="1"/>
              <a:t>biserica </a:t>
            </a:r>
            <a:r>
              <a:rPr lang="ro-RO" sz="2800" b="1" smtClean="0"/>
              <a:t>din</a:t>
            </a:r>
            <a:endParaRPr lang="ro-RO" sz="2800" b="1"/>
          </a:p>
        </p:txBody>
      </p:sp>
      <p:pic>
        <p:nvPicPr>
          <p:cNvPr id="6146" name="Picture 2" descr="C:\Antiguo E\Cultos\Apocalipsis\img\philadelphia-columns-c-hlp.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824145" y="1556792"/>
            <a:ext cx="2304257"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147" name="Picture 3" descr="G:\Dibujos\Apocalipsis\Capitulo02\JesusRevelaElFuturo.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698046" y="4918602"/>
            <a:ext cx="2430355" cy="1822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148" name="Picture 4" descr="G:\Dibujos\Apocalipsis\Capitulo03\434928.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252272" y="3393125"/>
            <a:ext cx="1447999" cy="14173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3971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randombar(horizontal)">
                                      <p:cBhvr>
                                        <p:cTn id="13" dur="500"/>
                                        <p:tgtEl>
                                          <p:spTgt spid="6146"/>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500" fill="hold"/>
                                        <p:tgtEl>
                                          <p:spTgt spid="6148"/>
                                        </p:tgtEl>
                                        <p:attrNameLst>
                                          <p:attrName>ppt_w</p:attrName>
                                        </p:attrNameLst>
                                      </p:cBhvr>
                                      <p:tavLst>
                                        <p:tav tm="0">
                                          <p:val>
                                            <p:fltVal val="0"/>
                                          </p:val>
                                        </p:tav>
                                        <p:tav tm="100000">
                                          <p:val>
                                            <p:strVal val="#ppt_w"/>
                                          </p:val>
                                        </p:tav>
                                      </p:tavLst>
                                    </p:anim>
                                    <p:anim calcmode="lin" valueType="num">
                                      <p:cBhvr>
                                        <p:cTn id="30" dur="500" fill="hold"/>
                                        <p:tgtEl>
                                          <p:spTgt spid="6148"/>
                                        </p:tgtEl>
                                        <p:attrNameLst>
                                          <p:attrName>ppt_h</p:attrName>
                                        </p:attrNameLst>
                                      </p:cBhvr>
                                      <p:tavLst>
                                        <p:tav tm="0">
                                          <p:val>
                                            <p:fltVal val="0"/>
                                          </p:val>
                                        </p:tav>
                                        <p:tav tm="100000">
                                          <p:val>
                                            <p:strVal val="#ppt_h"/>
                                          </p:val>
                                        </p:tav>
                                      </p:tavLst>
                                    </p:anim>
                                    <p:animEffect transition="in" filter="fade">
                                      <p:cBhvr>
                                        <p:cTn id="31" dur="500"/>
                                        <p:tgtEl>
                                          <p:spTgt spid="614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35" dur="500"/>
                                        <p:tgtEl>
                                          <p:spTgt spid="4">
                                            <p:graphicEl>
                                              <a:dgm id="{5E1E3B52-D8FE-4414-A9EE-A77A53BEA42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8" dur="500"/>
                                        <p:tgtEl>
                                          <p:spTgt spid="4">
                                            <p:graphicEl>
                                              <a:dgm id="{8F27FAEA-D34C-46E2-81CC-0B2D315F195F}"/>
                                            </p:graphic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42" dur="500"/>
                                        <p:tgtEl>
                                          <p:spTgt spid="4">
                                            <p:graphicEl>
                                              <a:dgm id="{56824DDE-E3BA-4D24-83E7-FE4013B152AE}"/>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45" dur="500"/>
                                        <p:tgtEl>
                                          <p:spTgt spid="4">
                                            <p:graphicEl>
                                              <a:dgm id="{30871DDC-2DF4-4F6D-AEB1-F4346E16E13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50" dur="500"/>
                                        <p:tgtEl>
                                          <p:spTgt spid="4">
                                            <p:graphicEl>
                                              <a:dgm id="{FEF1454C-840D-4FE0-AB99-6B867EE17D77}"/>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53" dur="500"/>
                                        <p:tgtEl>
                                          <p:spTgt spid="4">
                                            <p:graphicEl>
                                              <a:dgm id="{B0B44241-65F5-4239-9EBB-6F6ABC409566}"/>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7" dur="500"/>
                                        <p:tgtEl>
                                          <p:spTgt spid="4">
                                            <p:graphicEl>
                                              <a:dgm id="{AE664F5C-D942-47D6-9683-E99125C19174}"/>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60" dur="500"/>
                                        <p:tgtEl>
                                          <p:spTgt spid="4">
                                            <p:graphicEl>
                                              <a:dgm id="{684DAC6F-376A-424E-AD27-ACFCA24FEE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65" dur="500"/>
                                        <p:tgtEl>
                                          <p:spTgt spid="4">
                                            <p:graphicEl>
                                              <a:dgm id="{86EAC653-03CA-438C-9BE0-FD97526D14DD}"/>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8" dur="500"/>
                                        <p:tgtEl>
                                          <p:spTgt spid="4">
                                            <p:graphicEl>
                                              <a:dgm id="{278EA1D7-9A5C-499E-B0DE-655A25DFE666}"/>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72" dur="500"/>
                                        <p:tgtEl>
                                          <p:spTgt spid="4">
                                            <p:graphicEl>
                                              <a:dgm id="{A1651854-126C-47B4-B52D-848FB9CB1ADC}"/>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75" dur="500"/>
                                        <p:tgtEl>
                                          <p:spTgt spid="4">
                                            <p:graphicEl>
                                              <a:dgm id="{6EBCD408-C7DF-4A12-90C8-95D039880167}"/>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6147"/>
                                        </p:tgtEl>
                                        <p:attrNameLst>
                                          <p:attrName>style.visibility</p:attrName>
                                        </p:attrNameLst>
                                      </p:cBhvr>
                                      <p:to>
                                        <p:strVal val="visible"/>
                                      </p:to>
                                    </p:set>
                                    <p:anim calcmode="lin" valueType="num">
                                      <p:cBhvr>
                                        <p:cTn id="95" dur="500" fill="hold"/>
                                        <p:tgtEl>
                                          <p:spTgt spid="6147"/>
                                        </p:tgtEl>
                                        <p:attrNameLst>
                                          <p:attrName>ppt_w</p:attrName>
                                        </p:attrNameLst>
                                      </p:cBhvr>
                                      <p:tavLst>
                                        <p:tav tm="0">
                                          <p:val>
                                            <p:fltVal val="0"/>
                                          </p:val>
                                        </p:tav>
                                        <p:tav tm="100000">
                                          <p:val>
                                            <p:strVal val="#ppt_w"/>
                                          </p:val>
                                        </p:tav>
                                      </p:tavLst>
                                    </p:anim>
                                    <p:anim calcmode="lin" valueType="num">
                                      <p:cBhvr>
                                        <p:cTn id="96" dur="500" fill="hold"/>
                                        <p:tgtEl>
                                          <p:spTgt spid="6147"/>
                                        </p:tgtEl>
                                        <p:attrNameLst>
                                          <p:attrName>ppt_h</p:attrName>
                                        </p:attrNameLst>
                                      </p:cBhvr>
                                      <p:tavLst>
                                        <p:tav tm="0">
                                          <p:val>
                                            <p:fltVal val="0"/>
                                          </p:val>
                                        </p:tav>
                                        <p:tav tm="100000">
                                          <p:val>
                                            <p:strVal val="#ppt_h"/>
                                          </p:val>
                                        </p:tav>
                                      </p:tavLst>
                                    </p:anim>
                                    <p:animEffect transition="in" filter="fade">
                                      <p:cBhvr>
                                        <p:cTn id="97" dur="500"/>
                                        <p:tgtEl>
                                          <p:spTgt spid="6147"/>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1" dur="500"/>
                                        <p:tgtEl>
                                          <p:spTgt spid="4">
                                            <p:graphicEl>
                                              <a:dgm id="{68302AB0-BE04-4E82-9806-D2ED7967F060}"/>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4" dur="500"/>
                                        <p:tgtEl>
                                          <p:spTgt spid="4">
                                            <p:graphicEl>
                                              <a:dgm id="{215B6498-09E0-4B2E-85CC-EFAD6B06C45B}"/>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08" dur="500"/>
                                        <p:tgtEl>
                                          <p:spTgt spid="4">
                                            <p:graphicEl>
                                              <a:dgm id="{F238492F-DD56-491E-A8F6-92A80C32E36F}"/>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1"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724128" y="427311"/>
            <a:ext cx="3419872"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5">
                  <a:lumMod val="50000"/>
                </a:schemeClr>
              </a:contourClr>
            </a:sp3d>
          </a:bodyPr>
          <a:lstStyle>
            <a:defPPr>
              <a:defRPr lang="es-ES"/>
            </a:defPPr>
            <a:lvl1pPr algn="ctr">
              <a:defRPr sz="4400" b="1" cap="all">
                <a:ln w="0"/>
                <a:gradFill flip="none">
                  <a:gsLst>
                    <a:gs pos="0">
                      <a:schemeClr val="accent5">
                        <a:lumMod val="60000"/>
                        <a:lumOff val="40000"/>
                      </a:schemeClr>
                    </a:gs>
                    <a:gs pos="49000">
                      <a:schemeClr val="accent5">
                        <a:lumMod val="75000"/>
                      </a:schemeClr>
                    </a:gs>
                    <a:gs pos="52000">
                      <a:schemeClr val="accent5">
                        <a:lumMod val="75000"/>
                      </a:schemeClr>
                    </a:gs>
                    <a:gs pos="92000">
                      <a:schemeClr val="accent5">
                        <a:lumMod val="50000"/>
                      </a:schemeClr>
                    </a:gs>
                    <a:gs pos="100000">
                      <a:schemeClr val="accent5">
                        <a:lumMod val="50000"/>
                      </a:schemeClr>
                    </a:gs>
                  </a:gsLst>
                  <a:lin ang="5400000"/>
                </a:gradFill>
                <a:effectLst>
                  <a:reflection blurRad="12700" stA="50000" endPos="50000" dist="5000" dir="5400000" sy="-100000" rotWithShape="0"/>
                </a:effectLst>
              </a:defRPr>
            </a:lvl1pPr>
          </a:lstStyle>
          <a:p>
            <a:r>
              <a:rPr lang="ro-RO" smtClean="0"/>
              <a:t>LAODICEA</a:t>
            </a:r>
            <a:endParaRPr lang="ro-RO"/>
          </a:p>
        </p:txBody>
      </p:sp>
      <p:sp>
        <p:nvSpPr>
          <p:cNvPr id="3" name="2 Rectángulo"/>
          <p:cNvSpPr/>
          <p:nvPr/>
        </p:nvSpPr>
        <p:spPr>
          <a:xfrm>
            <a:off x="216024" y="467978"/>
            <a:ext cx="5940152" cy="923330"/>
          </a:xfrm>
          <a:prstGeom prst="rect">
            <a:avLst/>
          </a:prstGeom>
        </p:spPr>
        <p:txBody>
          <a:bodyPr wrap="square">
            <a:spAutoFit/>
          </a:bodyPr>
          <a:lstStyle/>
          <a:p>
            <a:r>
              <a:rPr lang="ro-RO" b="1" dirty="0" smtClean="0">
                <a:solidFill>
                  <a:schemeClr val="accent5">
                    <a:lumMod val="50000"/>
                  </a:schemeClr>
                </a:solidFill>
                <a:latin typeface="Comic Sans MS" pitchFamily="66" charset="0"/>
              </a:rPr>
              <a:t>«Iată Eu stau la uşă, şi bat. Dacă aude cineva glasul meu şi deschide uşa, voi intra la el, voi cina cu el, şi el cu Mine.» </a:t>
            </a:r>
            <a:r>
              <a:rPr lang="ro-RO" sz="1400" b="1" dirty="0" smtClean="0">
                <a:solidFill>
                  <a:schemeClr val="accent5">
                    <a:lumMod val="50000"/>
                  </a:schemeClr>
                </a:solidFill>
                <a:latin typeface="Comic Sans MS" pitchFamily="66" charset="0"/>
              </a:rPr>
              <a:t>(Apocalipsa 3:20)</a:t>
            </a:r>
            <a:endParaRPr lang="ro-RO" sz="1400" b="1" dirty="0" smtClean="0">
              <a:solidFill>
                <a:schemeClr val="accent5">
                  <a:lumMod val="50000"/>
                </a:schemeClr>
              </a:solidFill>
              <a:latin typeface="Comic Sans MS" pitchFamily="66" charset="0"/>
            </a:endParaRPr>
          </a:p>
        </p:txBody>
      </p:sp>
      <p:graphicFrame>
        <p:nvGraphicFramePr>
          <p:cNvPr id="4" name="3 Diagrama"/>
          <p:cNvGraphicFramePr/>
          <p:nvPr>
            <p:extLst>
              <p:ext uri="{D42A27DB-BD31-4B8C-83A1-F6EECF244321}">
                <p14:modId xmlns:p14="http://schemas.microsoft.com/office/powerpoint/2010/main" xmlns="" val="644066142"/>
              </p:ext>
            </p:extLst>
          </p:nvPr>
        </p:nvGraphicFramePr>
        <p:xfrm>
          <a:off x="108000" y="1484784"/>
          <a:ext cx="6552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15390"/>
            <a:ext cx="9144000" cy="523220"/>
          </a:xfrm>
          <a:prstGeom prst="rect">
            <a:avLst/>
          </a:prstGeom>
          <a:noFill/>
        </p:spPr>
        <p:txBody>
          <a:bodyPr wrap="square" rtlCol="0">
            <a:spAutoFit/>
          </a:bodyPr>
          <a:lstStyle/>
          <a:p>
            <a:pPr algn="ctr"/>
            <a:r>
              <a:rPr lang="ro-RO" sz="2800" b="1"/>
              <a:t>Ce pot aplica la viața mea din mesajul către </a:t>
            </a:r>
            <a:r>
              <a:rPr lang="ro-RO" sz="2800" b="1"/>
              <a:t>biserica </a:t>
            </a:r>
            <a:r>
              <a:rPr lang="ro-RO" sz="2800" b="1" smtClean="0"/>
              <a:t>din</a:t>
            </a:r>
            <a:endParaRPr lang="ro-RO" sz="2800" b="1"/>
          </a:p>
        </p:txBody>
      </p:sp>
      <p:pic>
        <p:nvPicPr>
          <p:cNvPr id="7172" name="Picture 4" descr="https://unidalatina.files.wordpress.com/2015/12/laodicea.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804248" y="1584430"/>
            <a:ext cx="2267405" cy="1700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173" name="Picture 5" descr="C:\Antiguo E\Cultos\Apocalipsis\img\TRONOCORONA.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818319" y="5119000"/>
            <a:ext cx="2253334" cy="1690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grpSp>
        <p:nvGrpSpPr>
          <p:cNvPr id="6" name="5 Grupo"/>
          <p:cNvGrpSpPr/>
          <p:nvPr/>
        </p:nvGrpSpPr>
        <p:grpSpPr>
          <a:xfrm>
            <a:off x="6799648" y="3373900"/>
            <a:ext cx="2272005" cy="1656184"/>
            <a:chOff x="6799648" y="3356992"/>
            <a:chExt cx="2272005" cy="1656184"/>
          </a:xfrm>
        </p:grpSpPr>
        <p:pic>
          <p:nvPicPr>
            <p:cNvPr id="7174" name="Picture 6" descr="G:\Dibujos\Oxygen\Original Arts\05 (14).jpg"/>
            <p:cNvPicPr>
              <a:picLocks noChangeAspect="1" noChangeArrowheads="1"/>
            </p:cNvPicPr>
            <p:nvPr/>
          </p:nvPicPr>
          <p:blipFill rotWithShape="1">
            <a:blip r:embed="rId9" cstate="screen">
              <a:extLst>
                <a:ext uri="{28A0092B-C50C-407E-A947-70E740481C1C}">
                  <a14:useLocalDpi xmlns:a14="http://schemas.microsoft.com/office/drawing/2010/main" xmlns=""/>
                </a:ext>
              </a:extLst>
            </a:blip>
            <a:srcRect/>
            <a:stretch/>
          </p:blipFill>
          <p:spPr bwMode="auto">
            <a:xfrm>
              <a:off x="6799648" y="3356992"/>
              <a:ext cx="1270000"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7175" name="Picture 7" descr="G:\Dibujos\Oxygen\Original Arts\05 (20).jpg"/>
            <p:cNvPicPr>
              <a:picLocks noChangeAspect="1" noChangeArrowheads="1"/>
            </p:cNvPicPr>
            <p:nvPr/>
          </p:nvPicPr>
          <p:blipFill rotWithShape="1">
            <a:blip r:embed="rId10" cstate="screen">
              <a:extLst>
                <a:ext uri="{28A0092B-C50C-407E-A947-70E740481C1C}">
                  <a14:useLocalDpi xmlns:a14="http://schemas.microsoft.com/office/drawing/2010/main" xmlns=""/>
                </a:ext>
              </a:extLst>
            </a:blip>
            <a:srcRect/>
            <a:stretch/>
          </p:blipFill>
          <p:spPr bwMode="auto">
            <a:xfrm>
              <a:off x="8076792" y="3356992"/>
              <a:ext cx="994861"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014954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randombar(horizontal)">
                                      <p:cBhvr>
                                        <p:cTn id="13" dur="500"/>
                                        <p:tgtEl>
                                          <p:spTgt spid="7172"/>
                                        </p:tgtEl>
                                      </p:cBhvr>
                                    </p:animEffect>
                                  </p:childTnLst>
                                </p:cTn>
                              </p:par>
                            </p:childTnLst>
                          </p:cTn>
                        </p:par>
                        <p:par>
                          <p:cTn id="14" fill="hold">
                            <p:stCondLst>
                              <p:cond delay="500"/>
                            </p:stCondLst>
                            <p:childTnLst>
                              <p:par>
                                <p:cTn id="15" presetID="25"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graphicEl>
                                              <a:dgm id="{5E1E3B52-D8FE-4414-A9EE-A77A53BEA420}"/>
                                            </p:graphicEl>
                                          </p:spTgt>
                                        </p:tgtEl>
                                        <p:attrNameLst>
                                          <p:attrName>style.visibility</p:attrName>
                                        </p:attrNameLst>
                                      </p:cBhvr>
                                      <p:to>
                                        <p:strVal val="visible"/>
                                      </p:to>
                                    </p:set>
                                    <p:animEffect transition="in" filter="wipe(left)">
                                      <p:cBhvr>
                                        <p:cTn id="29" dur="500"/>
                                        <p:tgtEl>
                                          <p:spTgt spid="4">
                                            <p:graphicEl>
                                              <a:dgm id="{5E1E3B52-D8FE-4414-A9EE-A77A53BEA420}"/>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graphicEl>
                                              <a:dgm id="{8F27FAEA-D34C-46E2-81CC-0B2D315F195F}"/>
                                            </p:graphicEl>
                                          </p:spTgt>
                                        </p:tgtEl>
                                        <p:attrNameLst>
                                          <p:attrName>style.visibility</p:attrName>
                                        </p:attrNameLst>
                                      </p:cBhvr>
                                      <p:to>
                                        <p:strVal val="visible"/>
                                      </p:to>
                                    </p:set>
                                    <p:animEffect transition="in" filter="wipe(left)">
                                      <p:cBhvr>
                                        <p:cTn id="32" dur="500"/>
                                        <p:tgtEl>
                                          <p:spTgt spid="4">
                                            <p:graphicEl>
                                              <a:dgm id="{8F27FAEA-D34C-46E2-81CC-0B2D315F195F}"/>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
                                            <p:graphicEl>
                                              <a:dgm id="{56824DDE-E3BA-4D24-83E7-FE4013B152AE}"/>
                                            </p:graphicEl>
                                          </p:spTgt>
                                        </p:tgtEl>
                                        <p:attrNameLst>
                                          <p:attrName>style.visibility</p:attrName>
                                        </p:attrNameLst>
                                      </p:cBhvr>
                                      <p:to>
                                        <p:strVal val="visible"/>
                                      </p:to>
                                    </p:set>
                                    <p:animEffect transition="in" filter="wipe(left)">
                                      <p:cBhvr>
                                        <p:cTn id="36" dur="500"/>
                                        <p:tgtEl>
                                          <p:spTgt spid="4">
                                            <p:graphicEl>
                                              <a:dgm id="{56824DDE-E3BA-4D24-83E7-FE4013B152A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30871DDC-2DF4-4F6D-AEB1-F4346E16E137}"/>
                                            </p:graphicEl>
                                          </p:spTgt>
                                        </p:tgtEl>
                                        <p:attrNameLst>
                                          <p:attrName>style.visibility</p:attrName>
                                        </p:attrNameLst>
                                      </p:cBhvr>
                                      <p:to>
                                        <p:strVal val="visible"/>
                                      </p:to>
                                    </p:set>
                                    <p:animEffect transition="in" filter="wipe(left)">
                                      <p:cBhvr>
                                        <p:cTn id="39" dur="500"/>
                                        <p:tgtEl>
                                          <p:spTgt spid="4">
                                            <p:graphicEl>
                                              <a:dgm id="{30871DDC-2DF4-4F6D-AEB1-F4346E16E13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FEF1454C-840D-4FE0-AB99-6B867EE17D77}"/>
                                            </p:graphicEl>
                                          </p:spTgt>
                                        </p:tgtEl>
                                        <p:attrNameLst>
                                          <p:attrName>style.visibility</p:attrName>
                                        </p:attrNameLst>
                                      </p:cBhvr>
                                      <p:to>
                                        <p:strVal val="visible"/>
                                      </p:to>
                                    </p:set>
                                    <p:animEffect transition="in" filter="wipe(left)">
                                      <p:cBhvr>
                                        <p:cTn id="44" dur="500"/>
                                        <p:tgtEl>
                                          <p:spTgt spid="4">
                                            <p:graphicEl>
                                              <a:dgm id="{FEF1454C-840D-4FE0-AB99-6B867EE17D77}"/>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dgm id="{B0B44241-65F5-4239-9EBB-6F6ABC409566}"/>
                                            </p:graphicEl>
                                          </p:spTgt>
                                        </p:tgtEl>
                                        <p:attrNameLst>
                                          <p:attrName>style.visibility</p:attrName>
                                        </p:attrNameLst>
                                      </p:cBhvr>
                                      <p:to>
                                        <p:strVal val="visible"/>
                                      </p:to>
                                    </p:set>
                                    <p:animEffect transition="in" filter="wipe(left)">
                                      <p:cBhvr>
                                        <p:cTn id="47" dur="500"/>
                                        <p:tgtEl>
                                          <p:spTgt spid="4">
                                            <p:graphicEl>
                                              <a:dgm id="{B0B44241-65F5-4239-9EBB-6F6ABC409566}"/>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graphicEl>
                                              <a:dgm id="{AE664F5C-D942-47D6-9683-E99125C19174}"/>
                                            </p:graphicEl>
                                          </p:spTgt>
                                        </p:tgtEl>
                                        <p:attrNameLst>
                                          <p:attrName>style.visibility</p:attrName>
                                        </p:attrNameLst>
                                      </p:cBhvr>
                                      <p:to>
                                        <p:strVal val="visible"/>
                                      </p:to>
                                    </p:set>
                                    <p:animEffect transition="in" filter="wipe(left)">
                                      <p:cBhvr>
                                        <p:cTn id="51" dur="500"/>
                                        <p:tgtEl>
                                          <p:spTgt spid="4">
                                            <p:graphicEl>
                                              <a:dgm id="{AE664F5C-D942-47D6-9683-E99125C19174}"/>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684DAC6F-376A-424E-AD27-ACFCA24FEED2}"/>
                                            </p:graphicEl>
                                          </p:spTgt>
                                        </p:tgtEl>
                                        <p:attrNameLst>
                                          <p:attrName>style.visibility</p:attrName>
                                        </p:attrNameLst>
                                      </p:cBhvr>
                                      <p:to>
                                        <p:strVal val="visible"/>
                                      </p:to>
                                    </p:set>
                                    <p:animEffect transition="in" filter="wipe(left)">
                                      <p:cBhvr>
                                        <p:cTn id="54" dur="500"/>
                                        <p:tgtEl>
                                          <p:spTgt spid="4">
                                            <p:graphicEl>
                                              <a:dgm id="{684DAC6F-376A-424E-AD27-ACFCA24FEED2}"/>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graphicEl>
                                              <a:dgm id="{86EAC653-03CA-438C-9BE0-FD97526D14DD}"/>
                                            </p:graphicEl>
                                          </p:spTgt>
                                        </p:tgtEl>
                                        <p:attrNameLst>
                                          <p:attrName>style.visibility</p:attrName>
                                        </p:attrNameLst>
                                      </p:cBhvr>
                                      <p:to>
                                        <p:strVal val="visible"/>
                                      </p:to>
                                    </p:set>
                                    <p:animEffect transition="in" filter="wipe(left)">
                                      <p:cBhvr>
                                        <p:cTn id="59" dur="500"/>
                                        <p:tgtEl>
                                          <p:spTgt spid="4">
                                            <p:graphicEl>
                                              <a:dgm id="{86EAC653-03CA-438C-9BE0-FD97526D14D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278EA1D7-9A5C-499E-B0DE-655A25DFE666}"/>
                                            </p:graphicEl>
                                          </p:spTgt>
                                        </p:tgtEl>
                                        <p:attrNameLst>
                                          <p:attrName>style.visibility</p:attrName>
                                        </p:attrNameLst>
                                      </p:cBhvr>
                                      <p:to>
                                        <p:strVal val="visible"/>
                                      </p:to>
                                    </p:set>
                                    <p:animEffect transition="in" filter="wipe(left)">
                                      <p:cBhvr>
                                        <p:cTn id="62" dur="500"/>
                                        <p:tgtEl>
                                          <p:spTgt spid="4">
                                            <p:graphicEl>
                                              <a:dgm id="{278EA1D7-9A5C-499E-B0DE-655A25DFE666}"/>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
                                            <p:graphicEl>
                                              <a:dgm id="{A1651854-126C-47B4-B52D-848FB9CB1ADC}"/>
                                            </p:graphicEl>
                                          </p:spTgt>
                                        </p:tgtEl>
                                        <p:attrNameLst>
                                          <p:attrName>style.visibility</p:attrName>
                                        </p:attrNameLst>
                                      </p:cBhvr>
                                      <p:to>
                                        <p:strVal val="visible"/>
                                      </p:to>
                                    </p:set>
                                    <p:animEffect transition="in" filter="wipe(left)">
                                      <p:cBhvr>
                                        <p:cTn id="66" dur="500"/>
                                        <p:tgtEl>
                                          <p:spTgt spid="4">
                                            <p:graphicEl>
                                              <a:dgm id="{A1651854-126C-47B4-B52D-848FB9CB1ADC}"/>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
                                            <p:graphicEl>
                                              <a:dgm id="{6EBCD408-C7DF-4A12-90C8-95D039880167}"/>
                                            </p:graphicEl>
                                          </p:spTgt>
                                        </p:tgtEl>
                                        <p:attrNameLst>
                                          <p:attrName>style.visibility</p:attrName>
                                        </p:attrNameLst>
                                      </p:cBhvr>
                                      <p:to>
                                        <p:strVal val="visible"/>
                                      </p:to>
                                    </p:set>
                                    <p:animEffect transition="in" filter="wipe(left)">
                                      <p:cBhvr>
                                        <p:cTn id="69" dur="500"/>
                                        <p:tgtEl>
                                          <p:spTgt spid="4">
                                            <p:graphicEl>
                                              <a:dgm id="{6EBCD408-C7DF-4A12-90C8-95D039880167}"/>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Effect transition="in" filter="fade">
                                      <p:cBhvr>
                                        <p:cTn id="76" dur="500"/>
                                        <p:tgtEl>
                                          <p:spTgt spid="6"/>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ED3829E2-75B7-4BD9-BB65-58208A6F923C}"/>
                                            </p:graphicEl>
                                          </p:spTgt>
                                        </p:tgtEl>
                                        <p:attrNameLst>
                                          <p:attrName>style.visibility</p:attrName>
                                        </p:attrNameLst>
                                      </p:cBhvr>
                                      <p:to>
                                        <p:strVal val="visible"/>
                                      </p:to>
                                    </p:set>
                                    <p:animEffect transition="in" filter="wipe(left)">
                                      <p:cBhvr>
                                        <p:cTn id="80" dur="500"/>
                                        <p:tgtEl>
                                          <p:spTgt spid="4">
                                            <p:graphicEl>
                                              <a:dgm id="{ED3829E2-75B7-4BD9-BB65-58208A6F923C}"/>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
                                            <p:graphicEl>
                                              <a:dgm id="{730E5B30-B3E9-4D25-BED8-D56416E86632}"/>
                                            </p:graphicEl>
                                          </p:spTgt>
                                        </p:tgtEl>
                                        <p:attrNameLst>
                                          <p:attrName>style.visibility</p:attrName>
                                        </p:attrNameLst>
                                      </p:cBhvr>
                                      <p:to>
                                        <p:strVal val="visible"/>
                                      </p:to>
                                    </p:set>
                                    <p:animEffect transition="in" filter="wipe(left)">
                                      <p:cBhvr>
                                        <p:cTn id="83" dur="500"/>
                                        <p:tgtEl>
                                          <p:spTgt spid="4">
                                            <p:graphicEl>
                                              <a:dgm id="{730E5B30-B3E9-4D25-BED8-D56416E86632}"/>
                                            </p:graphicEl>
                                          </p:spTgt>
                                        </p:tgtEl>
                                      </p:cBhvr>
                                    </p:animEffect>
                                  </p:childTnLst>
                                </p:cTn>
                              </p:par>
                            </p:childTnLst>
                          </p:cTn>
                        </p:par>
                        <p:par>
                          <p:cTn id="84" fill="hold">
                            <p:stCondLst>
                              <p:cond delay="1000"/>
                            </p:stCondLst>
                            <p:childTnLst>
                              <p:par>
                                <p:cTn id="85" presetID="22" presetClass="entr" presetSubtype="8" fill="hold" grpId="0" nodeType="afterEffect">
                                  <p:stCondLst>
                                    <p:cond delay="0"/>
                                  </p:stCondLst>
                                  <p:childTnLst>
                                    <p:set>
                                      <p:cBhvr>
                                        <p:cTn id="86" dur="1" fill="hold">
                                          <p:stCondLst>
                                            <p:cond delay="0"/>
                                          </p:stCondLst>
                                        </p:cTn>
                                        <p:tgtEl>
                                          <p:spTgt spid="4">
                                            <p:graphicEl>
                                              <a:dgm id="{E200541E-BCFF-4FAA-ACFC-59A43DA6894F}"/>
                                            </p:graphicEl>
                                          </p:spTgt>
                                        </p:tgtEl>
                                        <p:attrNameLst>
                                          <p:attrName>style.visibility</p:attrName>
                                        </p:attrNameLst>
                                      </p:cBhvr>
                                      <p:to>
                                        <p:strVal val="visible"/>
                                      </p:to>
                                    </p:set>
                                    <p:animEffect transition="in" filter="wipe(left)">
                                      <p:cBhvr>
                                        <p:cTn id="87" dur="500"/>
                                        <p:tgtEl>
                                          <p:spTgt spid="4">
                                            <p:graphicEl>
                                              <a:dgm id="{E200541E-BCFF-4FAA-ACFC-59A43DA6894F}"/>
                                            </p:graphicEl>
                                          </p:spTgt>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
                                            <p:graphicEl>
                                              <a:dgm id="{EE3328AB-397B-4CF7-BCC2-6DAAB5B92A6A}"/>
                                            </p:graphicEl>
                                          </p:spTgt>
                                        </p:tgtEl>
                                        <p:attrNameLst>
                                          <p:attrName>style.visibility</p:attrName>
                                        </p:attrNameLst>
                                      </p:cBhvr>
                                      <p:to>
                                        <p:strVal val="visible"/>
                                      </p:to>
                                    </p:set>
                                    <p:animEffect transition="in" filter="wipe(left)">
                                      <p:cBhvr>
                                        <p:cTn id="90" dur="500"/>
                                        <p:tgtEl>
                                          <p:spTgt spid="4">
                                            <p:graphicEl>
                                              <a:dgm id="{EE3328AB-397B-4CF7-BCC2-6DAAB5B92A6A}"/>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7173"/>
                                        </p:tgtEl>
                                        <p:attrNameLst>
                                          <p:attrName>style.visibility</p:attrName>
                                        </p:attrNameLst>
                                      </p:cBhvr>
                                      <p:to>
                                        <p:strVal val="visible"/>
                                      </p:to>
                                    </p:set>
                                    <p:anim calcmode="lin" valueType="num">
                                      <p:cBhvr>
                                        <p:cTn id="95" dur="500" fill="hold"/>
                                        <p:tgtEl>
                                          <p:spTgt spid="7173"/>
                                        </p:tgtEl>
                                        <p:attrNameLst>
                                          <p:attrName>ppt_w</p:attrName>
                                        </p:attrNameLst>
                                      </p:cBhvr>
                                      <p:tavLst>
                                        <p:tav tm="0">
                                          <p:val>
                                            <p:fltVal val="0"/>
                                          </p:val>
                                        </p:tav>
                                        <p:tav tm="100000">
                                          <p:val>
                                            <p:strVal val="#ppt_w"/>
                                          </p:val>
                                        </p:tav>
                                      </p:tavLst>
                                    </p:anim>
                                    <p:anim calcmode="lin" valueType="num">
                                      <p:cBhvr>
                                        <p:cTn id="96" dur="500" fill="hold"/>
                                        <p:tgtEl>
                                          <p:spTgt spid="7173"/>
                                        </p:tgtEl>
                                        <p:attrNameLst>
                                          <p:attrName>ppt_h</p:attrName>
                                        </p:attrNameLst>
                                      </p:cBhvr>
                                      <p:tavLst>
                                        <p:tav tm="0">
                                          <p:val>
                                            <p:fltVal val="0"/>
                                          </p:val>
                                        </p:tav>
                                        <p:tav tm="100000">
                                          <p:val>
                                            <p:strVal val="#ppt_h"/>
                                          </p:val>
                                        </p:tav>
                                      </p:tavLst>
                                    </p:anim>
                                    <p:animEffect transition="in" filter="fade">
                                      <p:cBhvr>
                                        <p:cTn id="97" dur="500"/>
                                        <p:tgtEl>
                                          <p:spTgt spid="717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
                                            <p:graphicEl>
                                              <a:dgm id="{68302AB0-BE04-4E82-9806-D2ED7967F060}"/>
                                            </p:graphicEl>
                                          </p:spTgt>
                                        </p:tgtEl>
                                        <p:attrNameLst>
                                          <p:attrName>style.visibility</p:attrName>
                                        </p:attrNameLst>
                                      </p:cBhvr>
                                      <p:to>
                                        <p:strVal val="visible"/>
                                      </p:to>
                                    </p:set>
                                    <p:animEffect transition="in" filter="wipe(left)">
                                      <p:cBhvr>
                                        <p:cTn id="101" dur="500"/>
                                        <p:tgtEl>
                                          <p:spTgt spid="4">
                                            <p:graphicEl>
                                              <a:dgm id="{68302AB0-BE04-4E82-9806-D2ED7967F060}"/>
                                            </p:graphicEl>
                                          </p:spTgt>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
                                            <p:graphicEl>
                                              <a:dgm id="{215B6498-09E0-4B2E-85CC-EFAD6B06C45B}"/>
                                            </p:graphicEl>
                                          </p:spTgt>
                                        </p:tgtEl>
                                        <p:attrNameLst>
                                          <p:attrName>style.visibility</p:attrName>
                                        </p:attrNameLst>
                                      </p:cBhvr>
                                      <p:to>
                                        <p:strVal val="visible"/>
                                      </p:to>
                                    </p:set>
                                    <p:animEffect transition="in" filter="wipe(left)">
                                      <p:cBhvr>
                                        <p:cTn id="104" dur="500"/>
                                        <p:tgtEl>
                                          <p:spTgt spid="4">
                                            <p:graphicEl>
                                              <a:dgm id="{215B6498-09E0-4B2E-85CC-EFAD6B06C45B}"/>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4">
                                            <p:graphicEl>
                                              <a:dgm id="{F238492F-DD56-491E-A8F6-92A80C32E36F}"/>
                                            </p:graphicEl>
                                          </p:spTgt>
                                        </p:tgtEl>
                                        <p:attrNameLst>
                                          <p:attrName>style.visibility</p:attrName>
                                        </p:attrNameLst>
                                      </p:cBhvr>
                                      <p:to>
                                        <p:strVal val="visible"/>
                                      </p:to>
                                    </p:set>
                                    <p:animEffect transition="in" filter="wipe(left)">
                                      <p:cBhvr>
                                        <p:cTn id="108" dur="500"/>
                                        <p:tgtEl>
                                          <p:spTgt spid="4">
                                            <p:graphicEl>
                                              <a:dgm id="{F238492F-DD56-491E-A8F6-92A80C32E36F}"/>
                                            </p:graphicEl>
                                          </p:spTgt>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
                                            <p:graphicEl>
                                              <a:dgm id="{1E069F01-79DB-4346-A670-525225A26162}"/>
                                            </p:graphicEl>
                                          </p:spTgt>
                                        </p:tgtEl>
                                        <p:attrNameLst>
                                          <p:attrName>style.visibility</p:attrName>
                                        </p:attrNameLst>
                                      </p:cBhvr>
                                      <p:to>
                                        <p:strVal val="visible"/>
                                      </p:to>
                                    </p:set>
                                    <p:animEffect transition="in" filter="wipe(left)">
                                      <p:cBhvr>
                                        <p:cTn id="111" dur="500"/>
                                        <p:tgtEl>
                                          <p:spTgt spid="4">
                                            <p:graphicEl>
                                              <a:dgm id="{1E069F01-79DB-4346-A670-525225A261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uiExpand="1">
        <p:bldSub>
          <a:bldDgm bld="one"/>
        </p:bldSub>
      </p:bldGraphic>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1118</Words>
  <Application>Microsoft Office PowerPoint</Application>
  <PresentationFormat>Expunere pe ecran (4:3)</PresentationFormat>
  <Paragraphs>113</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Comic Sans MS</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Biserica luptatoare</dc:title>
  <dc:subject>Studiu Biblic, Trim. I, 2016 – Razvratire si rascumparare</dc:subject>
  <dc:creator>Sergio Fustero Carreras</dc:creator>
  <cp:keywords>http://www.fustero.net/es/index_ro.php</cp:keywords>
  <cp:lastModifiedBy>Administrator</cp:lastModifiedBy>
  <cp:revision>111</cp:revision>
  <dcterms:created xsi:type="dcterms:W3CDTF">2016-02-24T17:12:56Z</dcterms:created>
  <dcterms:modified xsi:type="dcterms:W3CDTF">2016-03-21T11:32:06Z</dcterms:modified>
</cp:coreProperties>
</file>