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2"/>
  </p:notesMasterIdLst>
  <p:sldIdLst>
    <p:sldId id="256" r:id="rId2"/>
    <p:sldId id="257" r:id="rId3"/>
    <p:sldId id="267" r:id="rId4"/>
    <p:sldId id="269" r:id="rId5"/>
    <p:sldId id="262" r:id="rId6"/>
    <p:sldId id="258" r:id="rId7"/>
    <p:sldId id="268" r:id="rId8"/>
    <p:sldId id="260" r:id="rId9"/>
    <p:sldId id="261" r:id="rId10"/>
    <p:sldId id="263" r:id="rId11"/>
  </p:sldIdLst>
  <p:sldSz cx="9144000" cy="6858000" type="screen4x3"/>
  <p:notesSz cx="6858000" cy="9144000"/>
  <p:embeddedFontLst>
    <p:embeddedFont>
      <p:font typeface="Calibri" pitchFamily="34" charset="0"/>
      <p:regular r:id="rId13"/>
      <p:bold r:id="rId14"/>
      <p:italic r:id="rId15"/>
      <p:boldItalic r:id="rId16"/>
    </p:embeddedFont>
    <p:embeddedFont>
      <p:font typeface="Comic Sans MS" pitchFamily="66" charset="0"/>
      <p:regular r:id="rId17"/>
      <p:bold r:id="rId18"/>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66"/>
    <a:srgbClr val="003300"/>
    <a:srgbClr val="F4F6F9"/>
    <a:srgbClr val="4D1C1B"/>
    <a:srgbClr val="F5862B"/>
    <a:srgbClr val="F8A968"/>
    <a:srgbClr val="FFFFCC"/>
    <a:srgbClr val="FFFF99"/>
    <a:srgbClr val="FCFCF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png"/><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4EFC9B-3B5D-4080-B76B-02B0D5097614}" type="doc">
      <dgm:prSet loTypeId="urn:microsoft.com/office/officeart/2008/layout/PictureStrips" loCatId="picture" qsTypeId="urn:microsoft.com/office/officeart/2005/8/quickstyle/3d1" qsCatId="3D" csTypeId="urn:microsoft.com/office/officeart/2005/8/colors/colorful5" csCatId="colorful" phldr="1"/>
      <dgm:spPr/>
      <dgm:t>
        <a:bodyPr/>
        <a:lstStyle/>
        <a:p>
          <a:endParaRPr lang="es-ES"/>
        </a:p>
      </dgm:t>
    </dgm:pt>
    <dgm:pt modelId="{9721539B-9265-48F6-A5CB-07677AE8AC7A}">
      <dgm:prSet custT="1"/>
      <dgm:spPr/>
      <dgm:t>
        <a:bodyPr/>
        <a:lstStyle/>
        <a:p>
          <a:pPr rtl="0"/>
          <a:r>
            <a:rPr lang="es-ES" sz="2000" b="1" dirty="0" smtClean="0"/>
            <a:t>S</a:t>
          </a:r>
          <a:r>
            <a:rPr lang="ro-RO" sz="2000" b="1" dirty="0" smtClean="0"/>
            <a:t>untem binecuvântați pentru că suntem umili, înțelegători, drepți, miloși</a:t>
          </a:r>
          <a:r>
            <a:rPr lang="es-ES" sz="2000" b="1" dirty="0" smtClean="0"/>
            <a:t>, …</a:t>
          </a:r>
          <a:r>
            <a:rPr lang="ro-RO" sz="2000" b="1" dirty="0" smtClean="0"/>
            <a:t> </a:t>
          </a:r>
          <a:r>
            <a:rPr lang="es-ES" sz="1600" b="1" dirty="0" smtClean="0"/>
            <a:t>(Mat</a:t>
          </a:r>
          <a:r>
            <a:rPr lang="ro-RO" sz="1600" b="1" dirty="0" smtClean="0"/>
            <a:t>ei</a:t>
          </a:r>
          <a:r>
            <a:rPr lang="es-ES" sz="1600" b="1" dirty="0" smtClean="0"/>
            <a:t> 5:3-12)</a:t>
          </a:r>
          <a:endParaRPr lang="es-ES" sz="2000" dirty="0"/>
        </a:p>
      </dgm:t>
    </dgm:pt>
    <dgm:pt modelId="{C2B9D7B4-4620-4AC5-B602-4BB70E1C5737}" type="parTrans" cxnId="{663F31A6-2950-4FE9-A0D0-54737B94918A}">
      <dgm:prSet/>
      <dgm:spPr/>
      <dgm:t>
        <a:bodyPr/>
        <a:lstStyle/>
        <a:p>
          <a:endParaRPr lang="es-ES" sz="2000"/>
        </a:p>
      </dgm:t>
    </dgm:pt>
    <dgm:pt modelId="{BAAE1AF5-5697-42FD-96C5-EFCE9173D701}" type="sibTrans" cxnId="{663F31A6-2950-4FE9-A0D0-54737B94918A}">
      <dgm:prSet/>
      <dgm:spPr/>
      <dgm:t>
        <a:bodyPr/>
        <a:lstStyle/>
        <a:p>
          <a:endParaRPr lang="es-ES" sz="2000"/>
        </a:p>
      </dgm:t>
    </dgm:pt>
    <dgm:pt modelId="{DC0382FF-AD93-4727-A8CA-15008291D3D5}">
      <dgm:prSet custT="1"/>
      <dgm:spPr/>
      <dgm:t>
        <a:bodyPr/>
        <a:lstStyle/>
        <a:p>
          <a:pPr rtl="0"/>
          <a:r>
            <a:rPr lang="ro-RO" sz="2000" b="1" dirty="0" smtClean="0"/>
            <a:t>Suntem sarea pământului și lumina lumii</a:t>
          </a:r>
          <a:r>
            <a:rPr lang="es-ES" sz="2000" b="1" dirty="0" smtClean="0"/>
            <a:t>. </a:t>
          </a:r>
          <a:r>
            <a:rPr lang="es-ES" sz="1600" b="1" dirty="0" smtClean="0"/>
            <a:t>(Mate</a:t>
          </a:r>
          <a:r>
            <a:rPr lang="ro-RO" sz="1600" b="1" dirty="0" smtClean="0"/>
            <a:t>i</a:t>
          </a:r>
          <a:r>
            <a:rPr lang="es-ES" sz="1600" b="1" dirty="0" smtClean="0"/>
            <a:t> 5:14-16)</a:t>
          </a:r>
          <a:endParaRPr lang="es-ES" sz="2000" dirty="0"/>
        </a:p>
      </dgm:t>
    </dgm:pt>
    <dgm:pt modelId="{50F2328F-2DC5-42F2-A847-74DA3E5E61BB}" type="parTrans" cxnId="{41CA18EA-CEAC-4C8C-A0B1-74B45DDDAFA5}">
      <dgm:prSet/>
      <dgm:spPr/>
      <dgm:t>
        <a:bodyPr/>
        <a:lstStyle/>
        <a:p>
          <a:endParaRPr lang="es-ES" sz="2000"/>
        </a:p>
      </dgm:t>
    </dgm:pt>
    <dgm:pt modelId="{E8165287-A727-4C95-AE18-94BC6CAFB45C}" type="sibTrans" cxnId="{41CA18EA-CEAC-4C8C-A0B1-74B45DDDAFA5}">
      <dgm:prSet/>
      <dgm:spPr/>
      <dgm:t>
        <a:bodyPr/>
        <a:lstStyle/>
        <a:p>
          <a:endParaRPr lang="es-ES" sz="2000"/>
        </a:p>
      </dgm:t>
    </dgm:pt>
    <dgm:pt modelId="{0042818A-E6ED-4CDB-B69D-A4810E4B5224}">
      <dgm:prSet custT="1"/>
      <dgm:spPr/>
      <dgm:t>
        <a:bodyPr/>
        <a:lstStyle/>
        <a:p>
          <a:pPr rtl="0"/>
          <a:r>
            <a:rPr lang="ro-RO" sz="2000" b="1" dirty="0" smtClean="0"/>
            <a:t>Suntem păzitori ai Legii lui Dumnezeu</a:t>
          </a:r>
          <a:r>
            <a:rPr lang="es-ES" sz="2000" b="1" dirty="0" smtClean="0"/>
            <a:t>. </a:t>
          </a:r>
          <a:r>
            <a:rPr lang="es-ES" sz="1600" b="1" dirty="0" smtClean="0"/>
            <a:t>(Mat</a:t>
          </a:r>
          <a:r>
            <a:rPr lang="ro-RO" sz="1600" b="1" dirty="0" smtClean="0"/>
            <a:t>ei </a:t>
          </a:r>
          <a:r>
            <a:rPr lang="es-ES" sz="1600" b="1" dirty="0" smtClean="0"/>
            <a:t> 5:17-19)</a:t>
          </a:r>
          <a:endParaRPr lang="es-ES" sz="2000" dirty="0"/>
        </a:p>
      </dgm:t>
    </dgm:pt>
    <dgm:pt modelId="{6DD6B37D-0D5D-47D2-82BA-5087E5A46F42}" type="parTrans" cxnId="{68392FCA-CD2C-4401-8FA7-67664F6D5FD3}">
      <dgm:prSet/>
      <dgm:spPr/>
      <dgm:t>
        <a:bodyPr/>
        <a:lstStyle/>
        <a:p>
          <a:endParaRPr lang="es-ES" sz="2000"/>
        </a:p>
      </dgm:t>
    </dgm:pt>
    <dgm:pt modelId="{8695BD62-E435-43E7-A047-74C35DCDB1B7}" type="sibTrans" cxnId="{68392FCA-CD2C-4401-8FA7-67664F6D5FD3}">
      <dgm:prSet/>
      <dgm:spPr/>
      <dgm:t>
        <a:bodyPr/>
        <a:lstStyle/>
        <a:p>
          <a:endParaRPr lang="es-ES" sz="2000"/>
        </a:p>
      </dgm:t>
    </dgm:pt>
    <dgm:pt modelId="{91DCA448-ABAC-4393-9348-A73C16696C57}">
      <dgm:prSet custT="1"/>
      <dgm:spPr/>
      <dgm:t>
        <a:bodyPr/>
        <a:lstStyle/>
        <a:p>
          <a:pPr rtl="0"/>
          <a:r>
            <a:rPr lang="ro-RO" sz="2000" b="1" dirty="0" smtClean="0"/>
            <a:t>Nu avem dorințe de înălțare umană</a:t>
          </a:r>
          <a:r>
            <a:rPr lang="es-ES" sz="2000" b="1" dirty="0" smtClean="0"/>
            <a:t>.</a:t>
          </a:r>
          <a:r>
            <a:rPr lang="ro-RO" sz="2000" b="1" dirty="0" smtClean="0"/>
            <a:t> </a:t>
          </a:r>
          <a:r>
            <a:rPr lang="es-ES" sz="1600" b="1" dirty="0" smtClean="0"/>
            <a:t>(Mate</a:t>
          </a:r>
          <a:r>
            <a:rPr lang="ro-RO" sz="1600" b="1" dirty="0" smtClean="0"/>
            <a:t>i</a:t>
          </a:r>
          <a:r>
            <a:rPr lang="es-ES" sz="1600" b="1" dirty="0" smtClean="0"/>
            <a:t> 5:20)</a:t>
          </a:r>
          <a:endParaRPr lang="es-ES" sz="2000" dirty="0"/>
        </a:p>
      </dgm:t>
    </dgm:pt>
    <dgm:pt modelId="{128532CF-8493-4CE9-8E20-B581383E2DF7}" type="parTrans" cxnId="{6C76E9A7-7F60-476C-9D02-DAB5C72ADB4C}">
      <dgm:prSet/>
      <dgm:spPr/>
      <dgm:t>
        <a:bodyPr/>
        <a:lstStyle/>
        <a:p>
          <a:endParaRPr lang="es-ES" sz="2000"/>
        </a:p>
      </dgm:t>
    </dgm:pt>
    <dgm:pt modelId="{D12B31E6-6F44-4593-BAD5-DF97DE0486B4}" type="sibTrans" cxnId="{6C76E9A7-7F60-476C-9D02-DAB5C72ADB4C}">
      <dgm:prSet/>
      <dgm:spPr/>
      <dgm:t>
        <a:bodyPr/>
        <a:lstStyle/>
        <a:p>
          <a:endParaRPr lang="es-ES" sz="2000"/>
        </a:p>
      </dgm:t>
    </dgm:pt>
    <dgm:pt modelId="{DC6CC8DB-BF03-4357-AE57-B6BEDE2439CC}">
      <dgm:prSet custT="1"/>
      <dgm:spPr/>
      <dgm:t>
        <a:bodyPr/>
        <a:lstStyle/>
        <a:p>
          <a:pPr rtl="0"/>
          <a:r>
            <a:rPr lang="ro-RO" sz="2000" b="1" dirty="0" smtClean="0"/>
            <a:t>Avem o corecție morală care se naște din gândurile noastre. </a:t>
          </a:r>
          <a:r>
            <a:rPr lang="es-ES" sz="1600" b="1" dirty="0" smtClean="0"/>
            <a:t>(Mate</a:t>
          </a:r>
          <a:r>
            <a:rPr lang="ro-RO" sz="1600" b="1" dirty="0" smtClean="0"/>
            <a:t>i</a:t>
          </a:r>
          <a:r>
            <a:rPr lang="es-ES" sz="1600" b="1" dirty="0" smtClean="0"/>
            <a:t> 5:21-28)</a:t>
          </a:r>
          <a:endParaRPr lang="es-ES" sz="2000" dirty="0"/>
        </a:p>
      </dgm:t>
    </dgm:pt>
    <dgm:pt modelId="{E396ECC8-DFF1-4F16-A56A-7256F6CD9A5E}" type="parTrans" cxnId="{5E0924A7-38E4-4B3C-8F9A-AB3E9B87D3CD}">
      <dgm:prSet/>
      <dgm:spPr/>
      <dgm:t>
        <a:bodyPr/>
        <a:lstStyle/>
        <a:p>
          <a:endParaRPr lang="es-ES" sz="2000"/>
        </a:p>
      </dgm:t>
    </dgm:pt>
    <dgm:pt modelId="{178E69B0-4BB0-4BF8-BE2C-2EF35CBDA76F}" type="sibTrans" cxnId="{5E0924A7-38E4-4B3C-8F9A-AB3E9B87D3CD}">
      <dgm:prSet/>
      <dgm:spPr/>
      <dgm:t>
        <a:bodyPr/>
        <a:lstStyle/>
        <a:p>
          <a:endParaRPr lang="es-ES" sz="2000"/>
        </a:p>
      </dgm:t>
    </dgm:pt>
    <dgm:pt modelId="{92DEE283-B404-4104-8C05-D83103D63C9C}">
      <dgm:prSet custT="1"/>
      <dgm:spPr/>
      <dgm:t>
        <a:bodyPr/>
        <a:lstStyle/>
        <a:p>
          <a:pPr rtl="0"/>
          <a:r>
            <a:rPr lang="ro-RO" sz="2000" b="1" dirty="0" smtClean="0"/>
            <a:t>Veghem continuu pentru ca acțiunile noastre să fie corecte</a:t>
          </a:r>
          <a:r>
            <a:rPr lang="es-ES" sz="2000" b="1" dirty="0" smtClean="0"/>
            <a:t>. </a:t>
          </a:r>
          <a:r>
            <a:rPr lang="es-ES" sz="1600" b="1" dirty="0" smtClean="0"/>
            <a:t>(Mate</a:t>
          </a:r>
          <a:r>
            <a:rPr lang="ro-RO" sz="1600" b="1" dirty="0" smtClean="0"/>
            <a:t>i</a:t>
          </a:r>
          <a:r>
            <a:rPr lang="es-ES" sz="1600" b="1" dirty="0" smtClean="0"/>
            <a:t> 5:29-30)</a:t>
          </a:r>
          <a:endParaRPr lang="es-ES" sz="2000" dirty="0"/>
        </a:p>
      </dgm:t>
    </dgm:pt>
    <dgm:pt modelId="{0EB0F90B-AB22-4D25-9C43-7E1BE8FCB6FD}" type="parTrans" cxnId="{9441FAB7-2B93-443C-BD0F-6C6A468C71AF}">
      <dgm:prSet/>
      <dgm:spPr/>
      <dgm:t>
        <a:bodyPr/>
        <a:lstStyle/>
        <a:p>
          <a:endParaRPr lang="es-ES" sz="2000"/>
        </a:p>
      </dgm:t>
    </dgm:pt>
    <dgm:pt modelId="{6827BDF7-0950-403B-9A65-49E4CBEC70B3}" type="sibTrans" cxnId="{9441FAB7-2B93-443C-BD0F-6C6A468C71AF}">
      <dgm:prSet/>
      <dgm:spPr/>
      <dgm:t>
        <a:bodyPr/>
        <a:lstStyle/>
        <a:p>
          <a:endParaRPr lang="es-ES" sz="2000"/>
        </a:p>
      </dgm:t>
    </dgm:pt>
    <dgm:pt modelId="{D982C9FA-6A3E-42A2-8382-30DF6591B10C}" type="pres">
      <dgm:prSet presAssocID="{A24EFC9B-3B5D-4080-B76B-02B0D5097614}" presName="Name0" presStyleCnt="0">
        <dgm:presLayoutVars>
          <dgm:dir/>
          <dgm:resizeHandles val="exact"/>
        </dgm:presLayoutVars>
      </dgm:prSet>
      <dgm:spPr/>
      <dgm:t>
        <a:bodyPr/>
        <a:lstStyle/>
        <a:p>
          <a:endParaRPr lang="es-ES"/>
        </a:p>
      </dgm:t>
    </dgm:pt>
    <dgm:pt modelId="{8F130B1C-82A8-4014-A322-FAE0D2FE41D9}" type="pres">
      <dgm:prSet presAssocID="{9721539B-9265-48F6-A5CB-07677AE8AC7A}" presName="composite" presStyleCnt="0"/>
      <dgm:spPr/>
    </dgm:pt>
    <dgm:pt modelId="{F175EC45-397B-46A1-A669-C6FD7A7AF342}" type="pres">
      <dgm:prSet presAssocID="{9721539B-9265-48F6-A5CB-07677AE8AC7A}" presName="rect1" presStyleLbl="trAlignAcc1" presStyleIdx="0" presStyleCnt="6" custScaleY="126407" custLinFactNeighborX="-3012">
        <dgm:presLayoutVars>
          <dgm:bulletEnabled val="1"/>
        </dgm:presLayoutVars>
      </dgm:prSet>
      <dgm:spPr/>
      <dgm:t>
        <a:bodyPr/>
        <a:lstStyle/>
        <a:p>
          <a:endParaRPr lang="es-ES"/>
        </a:p>
      </dgm:t>
    </dgm:pt>
    <dgm:pt modelId="{C3B76A8D-753F-45AE-88D7-1B4EACDEFB21}" type="pres">
      <dgm:prSet presAssocID="{9721539B-9265-48F6-A5CB-07677AE8AC7A}" presName="rect2" presStyleLbl="fgImgPlace1" presStyleIdx="0" presStyleCnt="6" custScaleX="141641" custLinFactNeighborX="-25097"/>
      <dgm:spPr>
        <a:blipFill rotWithShape="1">
          <a:blip xmlns:r="http://schemas.openxmlformats.org/officeDocument/2006/relationships" r:embed="rId1" cstate="email">
            <a:extLst>
              <a:ext uri="{28A0092B-C50C-407E-A947-70E740481C1C}">
                <a14:useLocalDpi xmlns:a14="http://schemas.microsoft.com/office/drawing/2010/main" xmlns=""/>
              </a:ext>
            </a:extLst>
          </a:blip>
          <a:stretch>
            <a:fillRect/>
          </a:stretch>
        </a:blipFill>
      </dgm:spPr>
      <dgm:t>
        <a:bodyPr/>
        <a:lstStyle/>
        <a:p>
          <a:endParaRPr lang="es-ES"/>
        </a:p>
      </dgm:t>
    </dgm:pt>
    <dgm:pt modelId="{FEB560A4-BE63-47CF-9377-88A60255C8D4}" type="pres">
      <dgm:prSet presAssocID="{BAAE1AF5-5697-42FD-96C5-EFCE9173D701}" presName="sibTrans" presStyleCnt="0"/>
      <dgm:spPr/>
    </dgm:pt>
    <dgm:pt modelId="{A9CA1C77-649D-4E99-95EA-1FDECD3AE6F9}" type="pres">
      <dgm:prSet presAssocID="{DC0382FF-AD93-4727-A8CA-15008291D3D5}" presName="composite" presStyleCnt="0"/>
      <dgm:spPr/>
    </dgm:pt>
    <dgm:pt modelId="{2C0436A2-1F76-49D2-81F8-46E2BC453C47}" type="pres">
      <dgm:prSet presAssocID="{DC0382FF-AD93-4727-A8CA-15008291D3D5}" presName="rect1" presStyleLbl="trAlignAcc1" presStyleIdx="1" presStyleCnt="6" custScaleX="102843" custLinFactNeighborX="3405">
        <dgm:presLayoutVars>
          <dgm:bulletEnabled val="1"/>
        </dgm:presLayoutVars>
      </dgm:prSet>
      <dgm:spPr/>
      <dgm:t>
        <a:bodyPr/>
        <a:lstStyle/>
        <a:p>
          <a:endParaRPr lang="es-ES"/>
        </a:p>
      </dgm:t>
    </dgm:pt>
    <dgm:pt modelId="{25234255-FFB4-4D2C-A783-1C5DCC19EB35}" type="pres">
      <dgm:prSet presAssocID="{DC0382FF-AD93-4727-A8CA-15008291D3D5}" presName="rect2" presStyleLbl="fgImgPlace1" presStyleIdx="1" presStyleCnt="6" custScaleX="141641" custLinFactNeighborX="-11327"/>
      <dgm:spPr>
        <a:blipFill rotWithShape="1">
          <a:blip xmlns:r="http://schemas.openxmlformats.org/officeDocument/2006/relationships" r:embed="rId2" cstate="email">
            <a:extLst>
              <a:ext uri="{28A0092B-C50C-407E-A947-70E740481C1C}">
                <a14:useLocalDpi xmlns:a14="http://schemas.microsoft.com/office/drawing/2010/main" xmlns=""/>
              </a:ext>
            </a:extLst>
          </a:blip>
          <a:stretch>
            <a:fillRect/>
          </a:stretch>
        </a:blipFill>
      </dgm:spPr>
      <dgm:t>
        <a:bodyPr/>
        <a:lstStyle/>
        <a:p>
          <a:endParaRPr lang="es-ES"/>
        </a:p>
      </dgm:t>
    </dgm:pt>
    <dgm:pt modelId="{CD3D1EE0-D575-4C18-8DA3-336A33E86B10}" type="pres">
      <dgm:prSet presAssocID="{E8165287-A727-4C95-AE18-94BC6CAFB45C}" presName="sibTrans" presStyleCnt="0"/>
      <dgm:spPr/>
    </dgm:pt>
    <dgm:pt modelId="{2B92E148-2FCE-4271-A49F-0AC2FA92A077}" type="pres">
      <dgm:prSet presAssocID="{0042818A-E6ED-4CDB-B69D-A4810E4B5224}" presName="composite" presStyleCnt="0"/>
      <dgm:spPr/>
    </dgm:pt>
    <dgm:pt modelId="{B09390EB-409F-45CD-97B8-2140BAE4AA33}" type="pres">
      <dgm:prSet presAssocID="{0042818A-E6ED-4CDB-B69D-A4810E4B5224}" presName="rect1" presStyleLbl="trAlignAcc1" presStyleIdx="2" presStyleCnt="6" custLinFactNeighborX="-3012">
        <dgm:presLayoutVars>
          <dgm:bulletEnabled val="1"/>
        </dgm:presLayoutVars>
      </dgm:prSet>
      <dgm:spPr/>
      <dgm:t>
        <a:bodyPr/>
        <a:lstStyle/>
        <a:p>
          <a:endParaRPr lang="es-ES"/>
        </a:p>
      </dgm:t>
    </dgm:pt>
    <dgm:pt modelId="{303D5302-CEFF-4C2A-B18A-0D0BF154CEB4}" type="pres">
      <dgm:prSet presAssocID="{0042818A-E6ED-4CDB-B69D-A4810E4B5224}" presName="rect2" presStyleLbl="fgImgPlace1" presStyleIdx="2" presStyleCnt="6" custScaleX="141641" custLinFactNeighborX="-25097"/>
      <dgm:spPr>
        <a:blipFill rotWithShape="1">
          <a:blip xmlns:r="http://schemas.openxmlformats.org/officeDocument/2006/relationships" r:embed="rId3" cstate="email">
            <a:extLst>
              <a:ext uri="{28A0092B-C50C-407E-A947-70E740481C1C}">
                <a14:useLocalDpi xmlns:a14="http://schemas.microsoft.com/office/drawing/2010/main" xmlns=""/>
              </a:ext>
            </a:extLst>
          </a:blip>
          <a:stretch>
            <a:fillRect/>
          </a:stretch>
        </a:blipFill>
      </dgm:spPr>
      <dgm:t>
        <a:bodyPr/>
        <a:lstStyle/>
        <a:p>
          <a:endParaRPr lang="es-ES"/>
        </a:p>
      </dgm:t>
    </dgm:pt>
    <dgm:pt modelId="{156DDDF9-9B70-451C-9659-1192BD8FDB17}" type="pres">
      <dgm:prSet presAssocID="{8695BD62-E435-43E7-A047-74C35DCDB1B7}" presName="sibTrans" presStyleCnt="0"/>
      <dgm:spPr/>
    </dgm:pt>
    <dgm:pt modelId="{C5598C96-3A52-4B39-AEAA-4F38918E12AD}" type="pres">
      <dgm:prSet presAssocID="{91DCA448-ABAC-4393-9348-A73C16696C57}" presName="composite" presStyleCnt="0"/>
      <dgm:spPr/>
    </dgm:pt>
    <dgm:pt modelId="{58A175DB-67F7-4A6E-8586-DE9FDE9D6EE5}" type="pres">
      <dgm:prSet presAssocID="{91DCA448-ABAC-4393-9348-A73C16696C57}" presName="rect1" presStyleLbl="trAlignAcc1" presStyleIdx="3" presStyleCnt="6" custScaleX="102843" custLinFactNeighborX="3405">
        <dgm:presLayoutVars>
          <dgm:bulletEnabled val="1"/>
        </dgm:presLayoutVars>
      </dgm:prSet>
      <dgm:spPr/>
      <dgm:t>
        <a:bodyPr/>
        <a:lstStyle/>
        <a:p>
          <a:endParaRPr lang="es-ES"/>
        </a:p>
      </dgm:t>
    </dgm:pt>
    <dgm:pt modelId="{27A4BD19-D2F8-4A6A-A10B-0D325BE0CE8A}" type="pres">
      <dgm:prSet presAssocID="{91DCA448-ABAC-4393-9348-A73C16696C57}" presName="rect2" presStyleLbl="fgImgPlace1" presStyleIdx="3" presStyleCnt="6" custScaleX="141641" custLinFactNeighborX="-11327"/>
      <dgm:spPr>
        <a:blipFill rotWithShape="1">
          <a:blip xmlns:r="http://schemas.openxmlformats.org/officeDocument/2006/relationships" r:embed="rId4" cstate="email">
            <a:extLst>
              <a:ext uri="{28A0092B-C50C-407E-A947-70E740481C1C}">
                <a14:useLocalDpi xmlns:a14="http://schemas.microsoft.com/office/drawing/2010/main" xmlns=""/>
              </a:ext>
            </a:extLst>
          </a:blip>
          <a:stretch>
            <a:fillRect/>
          </a:stretch>
        </a:blipFill>
      </dgm:spPr>
      <dgm:t>
        <a:bodyPr/>
        <a:lstStyle/>
        <a:p>
          <a:endParaRPr lang="es-ES"/>
        </a:p>
      </dgm:t>
    </dgm:pt>
    <dgm:pt modelId="{12805A12-9F81-4C84-8B96-610F55E5E99F}" type="pres">
      <dgm:prSet presAssocID="{D12B31E6-6F44-4593-BAD5-DF97DE0486B4}" presName="sibTrans" presStyleCnt="0"/>
      <dgm:spPr/>
    </dgm:pt>
    <dgm:pt modelId="{E2E33B41-A6C9-4692-889E-28A7828D7925}" type="pres">
      <dgm:prSet presAssocID="{DC6CC8DB-BF03-4357-AE57-B6BEDE2439CC}" presName="composite" presStyleCnt="0"/>
      <dgm:spPr/>
    </dgm:pt>
    <dgm:pt modelId="{B81F00D9-EAD0-4790-B5F4-872734318BFF}" type="pres">
      <dgm:prSet presAssocID="{DC6CC8DB-BF03-4357-AE57-B6BEDE2439CC}" presName="rect1" presStyleLbl="trAlignAcc1" presStyleIdx="4" presStyleCnt="6" custLinFactNeighborX="-3012">
        <dgm:presLayoutVars>
          <dgm:bulletEnabled val="1"/>
        </dgm:presLayoutVars>
      </dgm:prSet>
      <dgm:spPr/>
      <dgm:t>
        <a:bodyPr/>
        <a:lstStyle/>
        <a:p>
          <a:endParaRPr lang="es-ES"/>
        </a:p>
      </dgm:t>
    </dgm:pt>
    <dgm:pt modelId="{ED6198F7-44A7-4A0D-AB96-69FE4BAB5148}" type="pres">
      <dgm:prSet presAssocID="{DC6CC8DB-BF03-4357-AE57-B6BEDE2439CC}" presName="rect2" presStyleLbl="fgImgPlace1" presStyleIdx="4" presStyleCnt="6" custScaleX="141641" custLinFactNeighborX="-25097"/>
      <dgm:spPr>
        <a:blipFill dpi="0" rotWithShape="1">
          <a:blip xmlns:r="http://schemas.openxmlformats.org/officeDocument/2006/relationships" r:embed="rId5" cstate="email">
            <a:extLst>
              <a:ext uri="{28A0092B-C50C-407E-A947-70E740481C1C}">
                <a14:useLocalDpi xmlns:a14="http://schemas.microsoft.com/office/drawing/2010/main" xmlns=""/>
              </a:ext>
            </a:extLst>
          </a:blip>
          <a:srcRect/>
          <a:stretch>
            <a:fillRect/>
          </a:stretch>
        </a:blipFill>
      </dgm:spPr>
      <dgm:t>
        <a:bodyPr/>
        <a:lstStyle/>
        <a:p>
          <a:endParaRPr lang="es-ES"/>
        </a:p>
      </dgm:t>
    </dgm:pt>
    <dgm:pt modelId="{76618E6B-7C0E-4CA2-8A9B-2F64B9E7EBFF}" type="pres">
      <dgm:prSet presAssocID="{178E69B0-4BB0-4BF8-BE2C-2EF35CBDA76F}" presName="sibTrans" presStyleCnt="0"/>
      <dgm:spPr/>
    </dgm:pt>
    <dgm:pt modelId="{67B2575B-A140-48DB-9F38-10633F2767B6}" type="pres">
      <dgm:prSet presAssocID="{92DEE283-B404-4104-8C05-D83103D63C9C}" presName="composite" presStyleCnt="0"/>
      <dgm:spPr/>
    </dgm:pt>
    <dgm:pt modelId="{580539B7-5295-46B7-99C0-608CE6627059}" type="pres">
      <dgm:prSet presAssocID="{92DEE283-B404-4104-8C05-D83103D63C9C}" presName="rect1" presStyleLbl="trAlignAcc1" presStyleIdx="5" presStyleCnt="6" custScaleX="102843" custLinFactNeighborX="3405">
        <dgm:presLayoutVars>
          <dgm:bulletEnabled val="1"/>
        </dgm:presLayoutVars>
      </dgm:prSet>
      <dgm:spPr/>
      <dgm:t>
        <a:bodyPr/>
        <a:lstStyle/>
        <a:p>
          <a:endParaRPr lang="es-ES"/>
        </a:p>
      </dgm:t>
    </dgm:pt>
    <dgm:pt modelId="{853FFB5E-77AD-4772-BAC7-B60EDF6DF7A5}" type="pres">
      <dgm:prSet presAssocID="{92DEE283-B404-4104-8C05-D83103D63C9C}" presName="rect2" presStyleLbl="fgImgPlace1" presStyleIdx="5" presStyleCnt="6" custScaleX="141641" custLinFactNeighborX="-11327"/>
      <dgm:spPr>
        <a:blipFill dpi="0" rotWithShape="1">
          <a:blip xmlns:r="http://schemas.openxmlformats.org/officeDocument/2006/relationships" r:embed="rId6" cstate="email">
            <a:extLst>
              <a:ext uri="{28A0092B-C50C-407E-A947-70E740481C1C}">
                <a14:useLocalDpi xmlns:a14="http://schemas.microsoft.com/office/drawing/2010/main" xmlns=""/>
              </a:ext>
            </a:extLst>
          </a:blip>
          <a:srcRect/>
          <a:stretch>
            <a:fillRect/>
          </a:stretch>
        </a:blipFill>
      </dgm:spPr>
      <dgm:t>
        <a:bodyPr/>
        <a:lstStyle/>
        <a:p>
          <a:endParaRPr lang="es-ES"/>
        </a:p>
      </dgm:t>
    </dgm:pt>
  </dgm:ptLst>
  <dgm:cxnLst>
    <dgm:cxn modelId="{68392FCA-CD2C-4401-8FA7-67664F6D5FD3}" srcId="{A24EFC9B-3B5D-4080-B76B-02B0D5097614}" destId="{0042818A-E6ED-4CDB-B69D-A4810E4B5224}" srcOrd="2" destOrd="0" parTransId="{6DD6B37D-0D5D-47D2-82BA-5087E5A46F42}" sibTransId="{8695BD62-E435-43E7-A047-74C35DCDB1B7}"/>
    <dgm:cxn modelId="{6594C450-8219-4265-90B9-D17BAC324870}" type="presOf" srcId="{A24EFC9B-3B5D-4080-B76B-02B0D5097614}" destId="{D982C9FA-6A3E-42A2-8382-30DF6591B10C}" srcOrd="0" destOrd="0" presId="urn:microsoft.com/office/officeart/2008/layout/PictureStrips"/>
    <dgm:cxn modelId="{031A7957-392D-4134-BC50-BC02E4FFAB96}" type="presOf" srcId="{DC6CC8DB-BF03-4357-AE57-B6BEDE2439CC}" destId="{B81F00D9-EAD0-4790-B5F4-872734318BFF}" srcOrd="0" destOrd="0" presId="urn:microsoft.com/office/officeart/2008/layout/PictureStrips"/>
    <dgm:cxn modelId="{90F85A32-7923-4441-BC40-79C02E57F83D}" type="presOf" srcId="{0042818A-E6ED-4CDB-B69D-A4810E4B5224}" destId="{B09390EB-409F-45CD-97B8-2140BAE4AA33}" srcOrd="0" destOrd="0" presId="urn:microsoft.com/office/officeart/2008/layout/PictureStrips"/>
    <dgm:cxn modelId="{1242FF2B-0EDF-4264-8FC2-1FAFAA1D7BAB}" type="presOf" srcId="{9721539B-9265-48F6-A5CB-07677AE8AC7A}" destId="{F175EC45-397B-46A1-A669-C6FD7A7AF342}" srcOrd="0" destOrd="0" presId="urn:microsoft.com/office/officeart/2008/layout/PictureStrips"/>
    <dgm:cxn modelId="{3B1A7DB5-29E3-43E7-949E-399DA1D2E203}" type="presOf" srcId="{DC0382FF-AD93-4727-A8CA-15008291D3D5}" destId="{2C0436A2-1F76-49D2-81F8-46E2BC453C47}" srcOrd="0" destOrd="0" presId="urn:microsoft.com/office/officeart/2008/layout/PictureStrips"/>
    <dgm:cxn modelId="{7CDFC084-7BA1-49A5-869A-DE7154CBB52B}" type="presOf" srcId="{91DCA448-ABAC-4393-9348-A73C16696C57}" destId="{58A175DB-67F7-4A6E-8586-DE9FDE9D6EE5}" srcOrd="0" destOrd="0" presId="urn:microsoft.com/office/officeart/2008/layout/PictureStrips"/>
    <dgm:cxn modelId="{663F31A6-2950-4FE9-A0D0-54737B94918A}" srcId="{A24EFC9B-3B5D-4080-B76B-02B0D5097614}" destId="{9721539B-9265-48F6-A5CB-07677AE8AC7A}" srcOrd="0" destOrd="0" parTransId="{C2B9D7B4-4620-4AC5-B602-4BB70E1C5737}" sibTransId="{BAAE1AF5-5697-42FD-96C5-EFCE9173D701}"/>
    <dgm:cxn modelId="{5E0924A7-38E4-4B3C-8F9A-AB3E9B87D3CD}" srcId="{A24EFC9B-3B5D-4080-B76B-02B0D5097614}" destId="{DC6CC8DB-BF03-4357-AE57-B6BEDE2439CC}" srcOrd="4" destOrd="0" parTransId="{E396ECC8-DFF1-4F16-A56A-7256F6CD9A5E}" sibTransId="{178E69B0-4BB0-4BF8-BE2C-2EF35CBDA76F}"/>
    <dgm:cxn modelId="{41CA18EA-CEAC-4C8C-A0B1-74B45DDDAFA5}" srcId="{A24EFC9B-3B5D-4080-B76B-02B0D5097614}" destId="{DC0382FF-AD93-4727-A8CA-15008291D3D5}" srcOrd="1" destOrd="0" parTransId="{50F2328F-2DC5-42F2-A847-74DA3E5E61BB}" sibTransId="{E8165287-A727-4C95-AE18-94BC6CAFB45C}"/>
    <dgm:cxn modelId="{9441FAB7-2B93-443C-BD0F-6C6A468C71AF}" srcId="{A24EFC9B-3B5D-4080-B76B-02B0D5097614}" destId="{92DEE283-B404-4104-8C05-D83103D63C9C}" srcOrd="5" destOrd="0" parTransId="{0EB0F90B-AB22-4D25-9C43-7E1BE8FCB6FD}" sibTransId="{6827BDF7-0950-403B-9A65-49E4CBEC70B3}"/>
    <dgm:cxn modelId="{7A55BFDA-38C8-40EC-95EC-762881AB8BC5}" type="presOf" srcId="{92DEE283-B404-4104-8C05-D83103D63C9C}" destId="{580539B7-5295-46B7-99C0-608CE6627059}" srcOrd="0" destOrd="0" presId="urn:microsoft.com/office/officeart/2008/layout/PictureStrips"/>
    <dgm:cxn modelId="{6C76E9A7-7F60-476C-9D02-DAB5C72ADB4C}" srcId="{A24EFC9B-3B5D-4080-B76B-02B0D5097614}" destId="{91DCA448-ABAC-4393-9348-A73C16696C57}" srcOrd="3" destOrd="0" parTransId="{128532CF-8493-4CE9-8E20-B581383E2DF7}" sibTransId="{D12B31E6-6F44-4593-BAD5-DF97DE0486B4}"/>
    <dgm:cxn modelId="{0EB58D82-6FF7-4E07-8866-ECD07650D778}" type="presParOf" srcId="{D982C9FA-6A3E-42A2-8382-30DF6591B10C}" destId="{8F130B1C-82A8-4014-A322-FAE0D2FE41D9}" srcOrd="0" destOrd="0" presId="urn:microsoft.com/office/officeart/2008/layout/PictureStrips"/>
    <dgm:cxn modelId="{C7849804-8911-4372-AC27-551135CD2DD5}" type="presParOf" srcId="{8F130B1C-82A8-4014-A322-FAE0D2FE41D9}" destId="{F175EC45-397B-46A1-A669-C6FD7A7AF342}" srcOrd="0" destOrd="0" presId="urn:microsoft.com/office/officeart/2008/layout/PictureStrips"/>
    <dgm:cxn modelId="{F31BC338-E1B6-4E40-B9F1-BFB9A9EDA7EE}" type="presParOf" srcId="{8F130B1C-82A8-4014-A322-FAE0D2FE41D9}" destId="{C3B76A8D-753F-45AE-88D7-1B4EACDEFB21}" srcOrd="1" destOrd="0" presId="urn:microsoft.com/office/officeart/2008/layout/PictureStrips"/>
    <dgm:cxn modelId="{7590F1DD-D9C4-40F0-BEC9-750D0CC843A3}" type="presParOf" srcId="{D982C9FA-6A3E-42A2-8382-30DF6591B10C}" destId="{FEB560A4-BE63-47CF-9377-88A60255C8D4}" srcOrd="1" destOrd="0" presId="urn:microsoft.com/office/officeart/2008/layout/PictureStrips"/>
    <dgm:cxn modelId="{3E81A18A-82C5-4C9C-A23E-8335C7ED9D5A}" type="presParOf" srcId="{D982C9FA-6A3E-42A2-8382-30DF6591B10C}" destId="{A9CA1C77-649D-4E99-95EA-1FDECD3AE6F9}" srcOrd="2" destOrd="0" presId="urn:microsoft.com/office/officeart/2008/layout/PictureStrips"/>
    <dgm:cxn modelId="{66718E08-B6F7-4F8D-8EE3-7D7620334727}" type="presParOf" srcId="{A9CA1C77-649D-4E99-95EA-1FDECD3AE6F9}" destId="{2C0436A2-1F76-49D2-81F8-46E2BC453C47}" srcOrd="0" destOrd="0" presId="urn:microsoft.com/office/officeart/2008/layout/PictureStrips"/>
    <dgm:cxn modelId="{3A07888F-62B1-4550-ABCF-A77CBE5EE22E}" type="presParOf" srcId="{A9CA1C77-649D-4E99-95EA-1FDECD3AE6F9}" destId="{25234255-FFB4-4D2C-A783-1C5DCC19EB35}" srcOrd="1" destOrd="0" presId="urn:microsoft.com/office/officeart/2008/layout/PictureStrips"/>
    <dgm:cxn modelId="{29B7EF0C-7339-468F-88BB-DA031029CFA1}" type="presParOf" srcId="{D982C9FA-6A3E-42A2-8382-30DF6591B10C}" destId="{CD3D1EE0-D575-4C18-8DA3-336A33E86B10}" srcOrd="3" destOrd="0" presId="urn:microsoft.com/office/officeart/2008/layout/PictureStrips"/>
    <dgm:cxn modelId="{6FF0875D-635E-4B85-93A1-D9D0E88BA9CD}" type="presParOf" srcId="{D982C9FA-6A3E-42A2-8382-30DF6591B10C}" destId="{2B92E148-2FCE-4271-A49F-0AC2FA92A077}" srcOrd="4" destOrd="0" presId="urn:microsoft.com/office/officeart/2008/layout/PictureStrips"/>
    <dgm:cxn modelId="{CB3C4809-CC4D-434A-88A9-EDABD725D950}" type="presParOf" srcId="{2B92E148-2FCE-4271-A49F-0AC2FA92A077}" destId="{B09390EB-409F-45CD-97B8-2140BAE4AA33}" srcOrd="0" destOrd="0" presId="urn:microsoft.com/office/officeart/2008/layout/PictureStrips"/>
    <dgm:cxn modelId="{DE657101-5024-48F4-B5A5-C7560A4C52DC}" type="presParOf" srcId="{2B92E148-2FCE-4271-A49F-0AC2FA92A077}" destId="{303D5302-CEFF-4C2A-B18A-0D0BF154CEB4}" srcOrd="1" destOrd="0" presId="urn:microsoft.com/office/officeart/2008/layout/PictureStrips"/>
    <dgm:cxn modelId="{23259295-DBF6-40B4-9383-C4BDB0AA284E}" type="presParOf" srcId="{D982C9FA-6A3E-42A2-8382-30DF6591B10C}" destId="{156DDDF9-9B70-451C-9659-1192BD8FDB17}" srcOrd="5" destOrd="0" presId="urn:microsoft.com/office/officeart/2008/layout/PictureStrips"/>
    <dgm:cxn modelId="{29DCE071-EFFC-43C5-AE6D-F96CBDAF1469}" type="presParOf" srcId="{D982C9FA-6A3E-42A2-8382-30DF6591B10C}" destId="{C5598C96-3A52-4B39-AEAA-4F38918E12AD}" srcOrd="6" destOrd="0" presId="urn:microsoft.com/office/officeart/2008/layout/PictureStrips"/>
    <dgm:cxn modelId="{670E04B0-3D25-4890-BCB6-3AD4DC8083C9}" type="presParOf" srcId="{C5598C96-3A52-4B39-AEAA-4F38918E12AD}" destId="{58A175DB-67F7-4A6E-8586-DE9FDE9D6EE5}" srcOrd="0" destOrd="0" presId="urn:microsoft.com/office/officeart/2008/layout/PictureStrips"/>
    <dgm:cxn modelId="{3117DA26-405F-4EB3-8A63-1C7690BAE99F}" type="presParOf" srcId="{C5598C96-3A52-4B39-AEAA-4F38918E12AD}" destId="{27A4BD19-D2F8-4A6A-A10B-0D325BE0CE8A}" srcOrd="1" destOrd="0" presId="urn:microsoft.com/office/officeart/2008/layout/PictureStrips"/>
    <dgm:cxn modelId="{C75263D0-0DFB-47C5-B2B0-CC2DDD0F0888}" type="presParOf" srcId="{D982C9FA-6A3E-42A2-8382-30DF6591B10C}" destId="{12805A12-9F81-4C84-8B96-610F55E5E99F}" srcOrd="7" destOrd="0" presId="urn:microsoft.com/office/officeart/2008/layout/PictureStrips"/>
    <dgm:cxn modelId="{A72A2745-657E-4440-9AE7-35AF8E7C6025}" type="presParOf" srcId="{D982C9FA-6A3E-42A2-8382-30DF6591B10C}" destId="{E2E33B41-A6C9-4692-889E-28A7828D7925}" srcOrd="8" destOrd="0" presId="urn:microsoft.com/office/officeart/2008/layout/PictureStrips"/>
    <dgm:cxn modelId="{FD9A8147-F890-49C8-B3E9-CAA0BCB86EB9}" type="presParOf" srcId="{E2E33B41-A6C9-4692-889E-28A7828D7925}" destId="{B81F00D9-EAD0-4790-B5F4-872734318BFF}" srcOrd="0" destOrd="0" presId="urn:microsoft.com/office/officeart/2008/layout/PictureStrips"/>
    <dgm:cxn modelId="{B31E5E79-3C89-40AE-9A57-052BDDC7EB85}" type="presParOf" srcId="{E2E33B41-A6C9-4692-889E-28A7828D7925}" destId="{ED6198F7-44A7-4A0D-AB96-69FE4BAB5148}" srcOrd="1" destOrd="0" presId="urn:microsoft.com/office/officeart/2008/layout/PictureStrips"/>
    <dgm:cxn modelId="{B3B0E32C-1D54-4F35-B8C7-6322B21ED626}" type="presParOf" srcId="{D982C9FA-6A3E-42A2-8382-30DF6591B10C}" destId="{76618E6B-7C0E-4CA2-8A9B-2F64B9E7EBFF}" srcOrd="9" destOrd="0" presId="urn:microsoft.com/office/officeart/2008/layout/PictureStrips"/>
    <dgm:cxn modelId="{BBB2049E-9DA1-45D0-BC67-AAFAE693ACB6}" type="presParOf" srcId="{D982C9FA-6A3E-42A2-8382-30DF6591B10C}" destId="{67B2575B-A140-48DB-9F38-10633F2767B6}" srcOrd="10" destOrd="0" presId="urn:microsoft.com/office/officeart/2008/layout/PictureStrips"/>
    <dgm:cxn modelId="{B8A2E4B8-A805-41BD-9C41-7FBDC16AE20C}" type="presParOf" srcId="{67B2575B-A140-48DB-9F38-10633F2767B6}" destId="{580539B7-5295-46B7-99C0-608CE6627059}" srcOrd="0" destOrd="0" presId="urn:microsoft.com/office/officeart/2008/layout/PictureStrips"/>
    <dgm:cxn modelId="{3CD26480-B079-4018-87BB-C549F76C14E6}" type="presParOf" srcId="{67B2575B-A140-48DB-9F38-10633F2767B6}" destId="{853FFB5E-77AD-4772-BAC7-B60EDF6DF7A5}" srcOrd="1" destOrd="0" presId="urn:microsoft.com/office/officeart/2008/layout/PictureStrips"/>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920B30-6695-49D2-8B56-7B72F852AFFB}" type="datetimeFigureOut">
              <a:rPr lang="en-US" smtClean="0"/>
              <a:pPr/>
              <a:t>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54739C-FC2C-446D-9753-626CA17A9309}" type="slidenum">
              <a:rPr lang="en-US" smtClean="0"/>
              <a:pPr/>
              <a:t>‹#›</a:t>
            </a:fld>
            <a:endParaRPr lang="en-US"/>
          </a:p>
        </p:txBody>
      </p:sp>
    </p:spTree>
    <p:extLst>
      <p:ext uri="{BB962C8B-B14F-4D97-AF65-F5344CB8AC3E}">
        <p14:creationId xmlns:p14="http://schemas.microsoft.com/office/powerpoint/2010/main" xmlns="" val="3126115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4739C-FC2C-446D-9753-626CA17A9309}" type="slidenum">
              <a:rPr lang="en-US" smtClean="0"/>
              <a:pPr/>
              <a:t>2</a:t>
            </a:fld>
            <a:endParaRPr lang="en-US"/>
          </a:p>
        </p:txBody>
      </p:sp>
    </p:spTree>
    <p:extLst>
      <p:ext uri="{BB962C8B-B14F-4D97-AF65-F5344CB8AC3E}">
        <p14:creationId xmlns:p14="http://schemas.microsoft.com/office/powerpoint/2010/main" xmlns="" val="2518066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173EEE41-32B5-40AB-9630-9356A6A5F470}" type="datetimeFigureOut">
              <a:rPr lang="es-ES" smtClean="0"/>
              <a:pPr/>
              <a:t>09/02/2016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D61C562-B3CF-4D54-83EA-4F6372994885}" type="slidenum">
              <a:rPr lang="es-ES" smtClean="0"/>
              <a:pPr/>
              <a:t>‹#›</a:t>
            </a:fld>
            <a:endParaRPr lang="es-ES"/>
          </a:p>
        </p:txBody>
      </p:sp>
    </p:spTree>
    <p:extLst>
      <p:ext uri="{BB962C8B-B14F-4D97-AF65-F5344CB8AC3E}">
        <p14:creationId xmlns:p14="http://schemas.microsoft.com/office/powerpoint/2010/main" xmlns="" val="19600137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73EEE41-32B5-40AB-9630-9356A6A5F470}" type="datetimeFigureOut">
              <a:rPr lang="es-ES" smtClean="0"/>
              <a:pPr/>
              <a:t>09/02/2016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D61C562-B3CF-4D54-83EA-4F6372994885}" type="slidenum">
              <a:rPr lang="es-ES" smtClean="0"/>
              <a:pPr/>
              <a:t>‹#›</a:t>
            </a:fld>
            <a:endParaRPr lang="es-ES"/>
          </a:p>
        </p:txBody>
      </p:sp>
    </p:spTree>
    <p:extLst>
      <p:ext uri="{BB962C8B-B14F-4D97-AF65-F5344CB8AC3E}">
        <p14:creationId xmlns:p14="http://schemas.microsoft.com/office/powerpoint/2010/main" xmlns="" val="18579850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73EEE41-32B5-40AB-9630-9356A6A5F470}" type="datetimeFigureOut">
              <a:rPr lang="es-ES" smtClean="0"/>
              <a:pPr/>
              <a:t>09/02/2016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D61C562-B3CF-4D54-83EA-4F6372994885}" type="slidenum">
              <a:rPr lang="es-ES" smtClean="0"/>
              <a:pPr/>
              <a:t>‹#›</a:t>
            </a:fld>
            <a:endParaRPr lang="es-ES"/>
          </a:p>
        </p:txBody>
      </p:sp>
    </p:spTree>
    <p:extLst>
      <p:ext uri="{BB962C8B-B14F-4D97-AF65-F5344CB8AC3E}">
        <p14:creationId xmlns:p14="http://schemas.microsoft.com/office/powerpoint/2010/main" xmlns="" val="38565831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73EEE41-32B5-40AB-9630-9356A6A5F470}" type="datetimeFigureOut">
              <a:rPr lang="es-ES" smtClean="0"/>
              <a:pPr/>
              <a:t>09/02/2016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D61C562-B3CF-4D54-83EA-4F6372994885}" type="slidenum">
              <a:rPr lang="es-ES" smtClean="0"/>
              <a:pPr/>
              <a:t>‹#›</a:t>
            </a:fld>
            <a:endParaRPr lang="es-ES"/>
          </a:p>
        </p:txBody>
      </p:sp>
    </p:spTree>
    <p:extLst>
      <p:ext uri="{BB962C8B-B14F-4D97-AF65-F5344CB8AC3E}">
        <p14:creationId xmlns:p14="http://schemas.microsoft.com/office/powerpoint/2010/main" xmlns="" val="6247094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73EEE41-32B5-40AB-9630-9356A6A5F470}" type="datetimeFigureOut">
              <a:rPr lang="es-ES" smtClean="0"/>
              <a:pPr/>
              <a:t>09/02/2016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D61C562-B3CF-4D54-83EA-4F6372994885}" type="slidenum">
              <a:rPr lang="es-ES" smtClean="0"/>
              <a:pPr/>
              <a:t>‹#›</a:t>
            </a:fld>
            <a:endParaRPr lang="es-ES"/>
          </a:p>
        </p:txBody>
      </p:sp>
    </p:spTree>
    <p:extLst>
      <p:ext uri="{BB962C8B-B14F-4D97-AF65-F5344CB8AC3E}">
        <p14:creationId xmlns:p14="http://schemas.microsoft.com/office/powerpoint/2010/main" xmlns="" val="30811937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173EEE41-32B5-40AB-9630-9356A6A5F470}" type="datetimeFigureOut">
              <a:rPr lang="es-ES" smtClean="0"/>
              <a:pPr/>
              <a:t>09/02/2016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D61C562-B3CF-4D54-83EA-4F6372994885}" type="slidenum">
              <a:rPr lang="es-ES" smtClean="0"/>
              <a:pPr/>
              <a:t>‹#›</a:t>
            </a:fld>
            <a:endParaRPr lang="es-ES"/>
          </a:p>
        </p:txBody>
      </p:sp>
    </p:spTree>
    <p:extLst>
      <p:ext uri="{BB962C8B-B14F-4D97-AF65-F5344CB8AC3E}">
        <p14:creationId xmlns:p14="http://schemas.microsoft.com/office/powerpoint/2010/main" xmlns="" val="3371293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173EEE41-32B5-40AB-9630-9356A6A5F470}" type="datetimeFigureOut">
              <a:rPr lang="es-ES" smtClean="0"/>
              <a:pPr/>
              <a:t>09/02/2016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DD61C562-B3CF-4D54-83EA-4F6372994885}" type="slidenum">
              <a:rPr lang="es-ES" smtClean="0"/>
              <a:pPr/>
              <a:t>‹#›</a:t>
            </a:fld>
            <a:endParaRPr lang="es-ES"/>
          </a:p>
        </p:txBody>
      </p:sp>
    </p:spTree>
    <p:extLst>
      <p:ext uri="{BB962C8B-B14F-4D97-AF65-F5344CB8AC3E}">
        <p14:creationId xmlns:p14="http://schemas.microsoft.com/office/powerpoint/2010/main" xmlns="" val="17476457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173EEE41-32B5-40AB-9630-9356A6A5F470}" type="datetimeFigureOut">
              <a:rPr lang="es-ES" smtClean="0"/>
              <a:pPr/>
              <a:t>09/02/2016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DD61C562-B3CF-4D54-83EA-4F6372994885}" type="slidenum">
              <a:rPr lang="es-ES" smtClean="0"/>
              <a:pPr/>
              <a:t>‹#›</a:t>
            </a:fld>
            <a:endParaRPr lang="es-ES"/>
          </a:p>
        </p:txBody>
      </p:sp>
    </p:spTree>
    <p:extLst>
      <p:ext uri="{BB962C8B-B14F-4D97-AF65-F5344CB8AC3E}">
        <p14:creationId xmlns:p14="http://schemas.microsoft.com/office/powerpoint/2010/main" xmlns="" val="554281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73EEE41-32B5-40AB-9630-9356A6A5F470}" type="datetimeFigureOut">
              <a:rPr lang="es-ES" smtClean="0"/>
              <a:pPr/>
              <a:t>09/02/2016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DD61C562-B3CF-4D54-83EA-4F6372994885}" type="slidenum">
              <a:rPr lang="es-ES" smtClean="0"/>
              <a:pPr/>
              <a:t>‹#›</a:t>
            </a:fld>
            <a:endParaRPr lang="es-ES"/>
          </a:p>
        </p:txBody>
      </p:sp>
    </p:spTree>
    <p:extLst>
      <p:ext uri="{BB962C8B-B14F-4D97-AF65-F5344CB8AC3E}">
        <p14:creationId xmlns:p14="http://schemas.microsoft.com/office/powerpoint/2010/main" xmlns="" val="9611482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73EEE41-32B5-40AB-9630-9356A6A5F470}" type="datetimeFigureOut">
              <a:rPr lang="es-ES" smtClean="0"/>
              <a:pPr/>
              <a:t>09/02/2016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D61C562-B3CF-4D54-83EA-4F6372994885}" type="slidenum">
              <a:rPr lang="es-ES" smtClean="0"/>
              <a:pPr/>
              <a:t>‹#›</a:t>
            </a:fld>
            <a:endParaRPr lang="es-ES"/>
          </a:p>
        </p:txBody>
      </p:sp>
    </p:spTree>
    <p:extLst>
      <p:ext uri="{BB962C8B-B14F-4D97-AF65-F5344CB8AC3E}">
        <p14:creationId xmlns:p14="http://schemas.microsoft.com/office/powerpoint/2010/main" xmlns="" val="7885149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73EEE41-32B5-40AB-9630-9356A6A5F470}" type="datetimeFigureOut">
              <a:rPr lang="es-ES" smtClean="0"/>
              <a:pPr/>
              <a:t>09/02/2016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D61C562-B3CF-4D54-83EA-4F6372994885}" type="slidenum">
              <a:rPr lang="es-ES" smtClean="0"/>
              <a:pPr/>
              <a:t>‹#›</a:t>
            </a:fld>
            <a:endParaRPr lang="es-ES"/>
          </a:p>
        </p:txBody>
      </p:sp>
    </p:spTree>
    <p:extLst>
      <p:ext uri="{BB962C8B-B14F-4D97-AF65-F5344CB8AC3E}">
        <p14:creationId xmlns:p14="http://schemas.microsoft.com/office/powerpoint/2010/main" xmlns="" val="3617776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3EEE41-32B5-40AB-9630-9356A6A5F470}" type="datetimeFigureOut">
              <a:rPr lang="es-ES" smtClean="0"/>
              <a:pPr/>
              <a:t>09/02/2016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1C562-B3CF-4D54-83EA-4F6372994885}" type="slidenum">
              <a:rPr lang="es-ES" smtClean="0"/>
              <a:pPr/>
              <a:t>‹#›</a:t>
            </a:fld>
            <a:endParaRPr lang="es-ES"/>
          </a:p>
        </p:txBody>
      </p:sp>
    </p:spTree>
    <p:extLst>
      <p:ext uri="{BB962C8B-B14F-4D97-AF65-F5344CB8AC3E}">
        <p14:creationId xmlns:p14="http://schemas.microsoft.com/office/powerpoint/2010/main" xmlns="" val="836151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microsoft.com/office/2007/relationships/hdphoto" Target="../media/hdphoto2.wdp"/><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microsoft.com/office/2007/relationships/hdphoto" Target="../media/hdphoto3.wdp"/><Relationship Id="rId7" Type="http://schemas.openxmlformats.org/officeDocument/2006/relationships/diagramColors" Target="../diagrams/colors1.xm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BEBA8EAE-BF5A-486C-A8C5-ECC9F3942E4B}">
                <a14:imgProps xmlns:a14="http://schemas.microsoft.com/office/drawing/2010/main" xmlns="">
                  <a14:imgLayer r:embed="rId3">
                    <a14:imgEffect>
                      <a14:sharpenSoften amount="25000"/>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0" y="0"/>
            <a:ext cx="9144000" cy="584775"/>
          </a:xfrm>
          <a:prstGeom prst="rect">
            <a:avLst/>
          </a:prstGeom>
          <a:noFill/>
        </p:spPr>
        <p:txBody>
          <a:bodyPr wrap="square" rtlCol="0">
            <a:spAutoFit/>
          </a:bodyPr>
          <a:lstStyle/>
          <a:p>
            <a:pPr algn="ctr"/>
            <a:r>
              <a:rPr lang="ro-RO" sz="3200" b="1" spc="50" smtClean="0">
                <a:ln w="13500">
                  <a:solidFill>
                    <a:schemeClr val="accent1">
                      <a:shade val="2500"/>
                      <a:alpha val="6500"/>
                    </a:schemeClr>
                  </a:solidFill>
                  <a:prstDash val="solid"/>
                </a:ln>
                <a:solidFill>
                  <a:schemeClr val="accent1">
                    <a:tint val="3000"/>
                    <a:alpha val="95000"/>
                  </a:schemeClr>
                </a:solidFill>
                <a:effectLst>
                  <a:glow rad="127000">
                    <a:srgbClr val="4D1C1B"/>
                  </a:glow>
                  <a:innerShdw blurRad="50900" dist="38500" dir="13500000">
                    <a:srgbClr val="000000">
                      <a:alpha val="81000"/>
                    </a:srgbClr>
                  </a:innerShdw>
                </a:effectLst>
              </a:rPr>
              <a:t>ÎNVĂȚĂTURILE LUI ISUS ȘI </a:t>
            </a:r>
            <a:r>
              <a:rPr lang="ro-RO" sz="3200" b="1" spc="50" smtClean="0">
                <a:ln w="13500">
                  <a:solidFill>
                    <a:schemeClr val="accent1">
                      <a:shade val="2500"/>
                      <a:alpha val="6500"/>
                    </a:schemeClr>
                  </a:solidFill>
                  <a:prstDash val="solid"/>
                </a:ln>
                <a:solidFill>
                  <a:schemeClr val="accent1">
                    <a:tint val="3000"/>
                    <a:alpha val="95000"/>
                  </a:schemeClr>
                </a:solidFill>
                <a:effectLst>
                  <a:glow rad="127000">
                    <a:srgbClr val="4D1C1B"/>
                  </a:glow>
                  <a:innerShdw blurRad="50900" dist="38500" dir="13500000">
                    <a:srgbClr val="000000">
                      <a:alpha val="81000"/>
                    </a:srgbClr>
                  </a:innerShdw>
                </a:effectLst>
              </a:rPr>
              <a:t>MAREA </a:t>
            </a:r>
            <a:r>
              <a:rPr lang="ro-RO" sz="3200" b="1" spc="50" smtClean="0">
                <a:ln w="13500">
                  <a:solidFill>
                    <a:schemeClr val="accent1">
                      <a:shade val="2500"/>
                      <a:alpha val="6500"/>
                    </a:schemeClr>
                  </a:solidFill>
                  <a:prstDash val="solid"/>
                </a:ln>
                <a:solidFill>
                  <a:schemeClr val="accent1">
                    <a:tint val="3000"/>
                    <a:alpha val="95000"/>
                  </a:schemeClr>
                </a:solidFill>
                <a:effectLst>
                  <a:glow rad="127000">
                    <a:srgbClr val="4D1C1B"/>
                  </a:glow>
                  <a:innerShdw blurRad="50900" dist="38500" dir="13500000">
                    <a:srgbClr val="000000">
                      <a:alpha val="81000"/>
                    </a:srgbClr>
                  </a:innerShdw>
                </a:effectLst>
              </a:rPr>
              <a:t>LUPTĂ</a:t>
            </a:r>
            <a:endParaRPr lang="ro-RO" sz="3200" b="1" spc="50">
              <a:ln w="13500">
                <a:solidFill>
                  <a:schemeClr val="accent1">
                    <a:shade val="2500"/>
                    <a:alpha val="6500"/>
                  </a:schemeClr>
                </a:solidFill>
                <a:prstDash val="solid"/>
              </a:ln>
              <a:solidFill>
                <a:schemeClr val="accent1">
                  <a:tint val="3000"/>
                  <a:alpha val="95000"/>
                </a:schemeClr>
              </a:solidFill>
              <a:effectLst>
                <a:glow rad="127000">
                  <a:srgbClr val="4D1C1B"/>
                </a:glow>
                <a:innerShdw blurRad="50900" dist="38500" dir="13500000">
                  <a:srgbClr val="000000">
                    <a:alpha val="81000"/>
                  </a:srgbClr>
                </a:innerShdw>
              </a:effectLst>
            </a:endParaRPr>
          </a:p>
        </p:txBody>
      </p:sp>
      <p:sp>
        <p:nvSpPr>
          <p:cNvPr id="5" name="4 CuadroTexto"/>
          <p:cNvSpPr txBox="1"/>
          <p:nvPr/>
        </p:nvSpPr>
        <p:spPr>
          <a:xfrm>
            <a:off x="5677730" y="6488668"/>
            <a:ext cx="3466270" cy="369332"/>
          </a:xfrm>
          <a:prstGeom prst="rect">
            <a:avLst/>
          </a:prstGeom>
          <a:noFill/>
        </p:spPr>
        <p:txBody>
          <a:bodyPr wrap="none" rtlCol="0">
            <a:spAutoFit/>
          </a:bodyPr>
          <a:lstStyle/>
          <a:p>
            <a:pPr algn="r"/>
            <a:r>
              <a:rPr lang="ro-RO" b="1" smtClean="0">
                <a:solidFill>
                  <a:schemeClr val="bg1"/>
                </a:solidFill>
                <a:effectLst>
                  <a:outerShdw blurRad="50800" dist="50800" dir="5400000" algn="ctr" rotWithShape="0">
                    <a:schemeClr val="tx1"/>
                  </a:outerShdw>
                </a:effectLst>
              </a:rPr>
              <a:t>Studiul </a:t>
            </a:r>
            <a:r>
              <a:rPr lang="ro-RO" b="1" smtClean="0">
                <a:solidFill>
                  <a:schemeClr val="bg1"/>
                </a:solidFill>
                <a:effectLst>
                  <a:outerShdw blurRad="50800" dist="50800" dir="5400000" algn="ctr" rotWithShape="0">
                    <a:schemeClr val="tx1"/>
                  </a:outerShdw>
                </a:effectLst>
              </a:rPr>
              <a:t>7 </a:t>
            </a:r>
            <a:r>
              <a:rPr lang="ro-RO" b="1" smtClean="0">
                <a:solidFill>
                  <a:schemeClr val="bg1"/>
                </a:solidFill>
                <a:effectLst>
                  <a:outerShdw blurRad="50800" dist="50800" dir="5400000" algn="ctr" rotWithShape="0">
                    <a:schemeClr val="tx1"/>
                  </a:outerShdw>
                </a:effectLst>
              </a:rPr>
              <a:t>pentru </a:t>
            </a:r>
            <a:r>
              <a:rPr lang="ro-RO" b="1" smtClean="0">
                <a:solidFill>
                  <a:schemeClr val="bg1"/>
                </a:solidFill>
                <a:effectLst>
                  <a:outerShdw blurRad="50800" dist="50800" dir="5400000" algn="ctr" rotWithShape="0">
                    <a:schemeClr val="tx1"/>
                  </a:outerShdw>
                </a:effectLst>
              </a:rPr>
              <a:t>13 </a:t>
            </a:r>
            <a:r>
              <a:rPr lang="ro-RO" b="1" smtClean="0">
                <a:solidFill>
                  <a:schemeClr val="bg1"/>
                </a:solidFill>
                <a:effectLst>
                  <a:outerShdw blurRad="50800" dist="50800" dir="5400000" algn="ctr" rotWithShape="0">
                    <a:schemeClr val="tx1"/>
                  </a:outerShdw>
                </a:effectLst>
              </a:rPr>
              <a:t>februarie </a:t>
            </a:r>
            <a:r>
              <a:rPr lang="ro-RO" b="1" smtClean="0">
                <a:solidFill>
                  <a:schemeClr val="bg1"/>
                </a:solidFill>
                <a:effectLst>
                  <a:outerShdw blurRad="50800" dist="50800" dir="5400000" algn="ctr" rotWithShape="0">
                    <a:schemeClr val="tx1"/>
                  </a:outerShdw>
                </a:effectLst>
              </a:rPr>
              <a:t>2016</a:t>
            </a:r>
            <a:endParaRPr lang="ro-RO" b="1">
              <a:solidFill>
                <a:schemeClr val="bg1"/>
              </a:solidFill>
              <a:effectLst>
                <a:outerShdw blurRad="50800" dist="50800" dir="5400000" algn="ctr" rotWithShape="0">
                  <a:schemeClr val="tx1"/>
                </a:outerShdw>
              </a:effectLst>
            </a:endParaRPr>
          </a:p>
        </p:txBody>
      </p:sp>
    </p:spTree>
    <p:extLst>
      <p:ext uri="{BB962C8B-B14F-4D97-AF65-F5344CB8AC3E}">
        <p14:creationId xmlns:p14="http://schemas.microsoft.com/office/powerpoint/2010/main" xmlns="" val="26844274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899592" y="543446"/>
            <a:ext cx="7344816" cy="5693866"/>
          </a:xfrm>
          <a:prstGeom prst="rect">
            <a:avLst/>
          </a:prstGeom>
        </p:spPr>
        <p:txBody>
          <a:bodyPr wrap="square">
            <a:spAutoFit/>
          </a:bodyPr>
          <a:lstStyle/>
          <a:p>
            <a:pPr indent="355600" algn="just">
              <a:lnSpc>
                <a:spcPts val="3300"/>
              </a:lnSpc>
            </a:pPr>
            <a:r>
              <a:rPr lang="ro-RO" sz="2800" dirty="0" smtClean="0">
                <a:latin typeface="Arial (Corp)"/>
              </a:rPr>
              <a:t>«</a:t>
            </a:r>
            <a:r>
              <a:rPr lang="ro-RO" sz="2800" b="1" dirty="0" smtClean="0">
                <a:effectLst>
                  <a:outerShdw blurRad="38100" dist="38100" dir="2700000" algn="tl">
                    <a:srgbClr val="000000">
                      <a:alpha val="43137"/>
                    </a:srgbClr>
                  </a:outerShdw>
                </a:effectLst>
                <a:latin typeface="Arial (Corp)"/>
              </a:rPr>
              <a:t>Hristos nu a spus ucenicilor Săi că lucrarea lor avea să fie ușoară. El le-a prezentat vasta alianță a răului, desfășurată împotriva lor. Ei aveau să lupte «împotriva căpeteniilor, împotriva domniilor, împotriva stăpânitorilor întunericului acestui veac, împotriva duhurilor răutății care sunt în locurile cerești» (Efeseni 6: 12). Însă ei nu aveau să fie lăsați să lupte singuri. El i-a asigurat că avea să fie cu ei; și că, dacă vor merge înainte în credință, se vor mișca sub pavăza Celui Atotputernic.</a:t>
            </a:r>
            <a:r>
              <a:rPr lang="ro-RO" sz="2800" dirty="0" smtClean="0">
                <a:latin typeface="Arial (Corp)"/>
              </a:rPr>
              <a:t>»</a:t>
            </a:r>
            <a:endParaRPr lang="ro-RO" sz="2800" dirty="0">
              <a:latin typeface="Arial (Corp)"/>
            </a:endParaRPr>
          </a:p>
        </p:txBody>
      </p:sp>
      <p:sp>
        <p:nvSpPr>
          <p:cNvPr id="3" name="2 CuadroTexto"/>
          <p:cNvSpPr txBox="1"/>
          <p:nvPr/>
        </p:nvSpPr>
        <p:spPr>
          <a:xfrm>
            <a:off x="4880348" y="6082824"/>
            <a:ext cx="3195362" cy="338554"/>
          </a:xfrm>
          <a:prstGeom prst="rect">
            <a:avLst/>
          </a:prstGeom>
          <a:noFill/>
        </p:spPr>
        <p:txBody>
          <a:bodyPr wrap="none" rtlCol="0">
            <a:spAutoFit/>
          </a:bodyPr>
          <a:lstStyle/>
          <a:p>
            <a:pPr algn="r"/>
            <a:r>
              <a:rPr lang="ro-RO" sz="1600" b="1" dirty="0" smtClean="0"/>
              <a:t>E.G.W. (Faptele apostolilor, pag. 29)</a:t>
            </a:r>
            <a:endParaRPr lang="ro-RO" sz="1600" b="1" dirty="0"/>
          </a:p>
        </p:txBody>
      </p:sp>
    </p:spTree>
    <p:extLst>
      <p:ext uri="{BB962C8B-B14F-4D97-AF65-F5344CB8AC3E}">
        <p14:creationId xmlns:p14="http://schemas.microsoft.com/office/powerpoint/2010/main" xmlns="" val="34261877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1029" name="Picture 5" descr="G:\Dibujos\orar\Ora%25C3%25A7%25C3%25A3o%2520021.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179512" y="188316"/>
            <a:ext cx="1890399" cy="144048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rgbClr val="FFFFFF"/>
                </a:solidFill>
              </a14:hiddenFill>
            </a:ext>
          </a:extLst>
        </p:spPr>
      </p:pic>
      <p:sp>
        <p:nvSpPr>
          <p:cNvPr id="2" name="1 CuadroTexto"/>
          <p:cNvSpPr txBox="1"/>
          <p:nvPr/>
        </p:nvSpPr>
        <p:spPr>
          <a:xfrm>
            <a:off x="2195736" y="-10311"/>
            <a:ext cx="6948263" cy="769441"/>
          </a:xfrm>
          <a:prstGeom prst="rect">
            <a:avLst/>
          </a:prstGeom>
          <a:noFill/>
        </p:spPr>
        <p:txBody>
          <a:bodyPr wrap="square" rtlCol="0">
            <a:spAutoFit/>
            <a:scene3d>
              <a:camera prst="orthographicFront"/>
              <a:lightRig rig="flood" dir="t"/>
            </a:scene3d>
            <a:sp3d extrusionH="57150" contourW="31750">
              <a:bevelT w="38100" h="38100" prst="relaxedInset"/>
              <a:contourClr>
                <a:srgbClr val="FCFCFD"/>
              </a:contourClr>
            </a:sp3d>
          </a:bodyPr>
          <a:lstStyle/>
          <a:p>
            <a:pPr algn="ctr"/>
            <a:r>
              <a:rPr lang="ro-RO" sz="4400" b="1" spc="300" smtClean="0">
                <a:ln w="17780" cmpd="sng">
                  <a:noFill/>
                  <a:prstDash val="solid"/>
                  <a:miter lim="800000"/>
                </a:ln>
                <a:gradFill>
                  <a:gsLst>
                    <a:gs pos="10000">
                      <a:srgbClr val="FFFF00"/>
                    </a:gs>
                    <a:gs pos="90000">
                      <a:schemeClr val="accent6">
                        <a:lumMod val="50000"/>
                      </a:schemeClr>
                    </a:gs>
                  </a:gsLst>
                  <a:lin ang="5400000"/>
                </a:gradFill>
                <a:effectLst>
                  <a:outerShdw blurRad="55000" dist="50800" dir="5400000" algn="tl">
                    <a:srgbClr val="000000">
                      <a:alpha val="33000"/>
                    </a:srgbClr>
                  </a:outerShdw>
                </a:effectLst>
              </a:rPr>
              <a:t>ISUS </a:t>
            </a:r>
            <a:r>
              <a:rPr lang="ro-RO" sz="4400" b="1" spc="300" smtClean="0">
                <a:ln w="17780" cmpd="sng">
                  <a:noFill/>
                  <a:prstDash val="solid"/>
                  <a:miter lim="800000"/>
                </a:ln>
                <a:gradFill>
                  <a:gsLst>
                    <a:gs pos="10000">
                      <a:srgbClr val="FFFF00"/>
                    </a:gs>
                    <a:gs pos="90000">
                      <a:schemeClr val="accent6">
                        <a:lumMod val="50000"/>
                      </a:schemeClr>
                    </a:gs>
                  </a:gsLst>
                  <a:lin ang="5400000"/>
                </a:gradFill>
                <a:effectLst>
                  <a:outerShdw blurRad="55000" dist="50800" dir="5400000" algn="tl">
                    <a:srgbClr val="000000">
                      <a:alpha val="33000"/>
                    </a:srgbClr>
                  </a:outerShdw>
                </a:effectLst>
              </a:rPr>
              <a:t>ȘI </a:t>
            </a:r>
            <a:r>
              <a:rPr lang="ro-RO" sz="4400" b="1" spc="300" smtClean="0">
                <a:ln w="17780" cmpd="sng">
                  <a:noFill/>
                  <a:prstDash val="solid"/>
                  <a:miter lim="800000"/>
                </a:ln>
                <a:gradFill>
                  <a:gsLst>
                    <a:gs pos="10000">
                      <a:srgbClr val="FFFF00"/>
                    </a:gs>
                    <a:gs pos="90000">
                      <a:schemeClr val="accent6">
                        <a:lumMod val="50000"/>
                      </a:schemeClr>
                    </a:gs>
                  </a:gsLst>
                  <a:lin ang="5400000"/>
                </a:gradFill>
                <a:effectLst>
                  <a:outerShdw blurRad="55000" dist="50800" dir="5400000" algn="tl">
                    <a:srgbClr val="000000">
                      <a:alpha val="33000"/>
                    </a:srgbClr>
                  </a:outerShdw>
                </a:effectLst>
              </a:rPr>
              <a:t>ODIHNA</a:t>
            </a:r>
            <a:endParaRPr lang="ro-RO" sz="4400" b="1" spc="300">
              <a:ln w="17780" cmpd="sng">
                <a:noFill/>
                <a:prstDash val="solid"/>
                <a:miter lim="800000"/>
              </a:ln>
              <a:gradFill>
                <a:gsLst>
                  <a:gs pos="10000">
                    <a:srgbClr val="FFFF00"/>
                  </a:gs>
                  <a:gs pos="90000">
                    <a:schemeClr val="accent6">
                      <a:lumMod val="50000"/>
                    </a:schemeClr>
                  </a:gs>
                </a:gsLst>
                <a:lin ang="5400000"/>
              </a:gradFill>
              <a:effectLst>
                <a:outerShdw blurRad="55000" dist="50800" dir="5400000" algn="tl">
                  <a:srgbClr val="000000">
                    <a:alpha val="33000"/>
                  </a:srgbClr>
                </a:outerShdw>
              </a:effectLst>
            </a:endParaRPr>
          </a:p>
        </p:txBody>
      </p:sp>
      <p:sp>
        <p:nvSpPr>
          <p:cNvPr id="3" name="2 Rectángulo"/>
          <p:cNvSpPr/>
          <p:nvPr/>
        </p:nvSpPr>
        <p:spPr>
          <a:xfrm>
            <a:off x="2195736" y="633462"/>
            <a:ext cx="6937959" cy="923330"/>
          </a:xfrm>
          <a:prstGeom prst="rect">
            <a:avLst/>
          </a:prstGeom>
        </p:spPr>
        <p:txBody>
          <a:bodyPr wrap="square">
            <a:spAutoFit/>
          </a:bodyPr>
          <a:lstStyle/>
          <a:p>
            <a:r>
              <a:rPr lang="ro-RO" b="1" dirty="0" smtClean="0">
                <a:solidFill>
                  <a:srgbClr val="4D1C1B"/>
                </a:solidFill>
                <a:latin typeface="Comic Sans MS" pitchFamily="66" charset="0"/>
              </a:rPr>
              <a:t>«Luaţi jugul Meu asupra voastră, şi învăţaţi </a:t>
            </a:r>
            <a:r>
              <a:rPr lang="ro-RO" b="1" dirty="0" err="1" smtClean="0">
                <a:solidFill>
                  <a:srgbClr val="4D1C1B"/>
                </a:solidFill>
                <a:latin typeface="Comic Sans MS" pitchFamily="66" charset="0"/>
              </a:rPr>
              <a:t>dela</a:t>
            </a:r>
            <a:r>
              <a:rPr lang="ro-RO" b="1" dirty="0" smtClean="0">
                <a:solidFill>
                  <a:srgbClr val="4D1C1B"/>
                </a:solidFill>
                <a:latin typeface="Comic Sans MS" pitchFamily="66" charset="0"/>
              </a:rPr>
              <a:t> Mine, căci Eu sunt blând şi smerit cu inima; şi veţi găsi odihnă pentru sufletele voastre.» </a:t>
            </a:r>
            <a:r>
              <a:rPr lang="ro-RO" sz="1400" b="1" dirty="0" smtClean="0">
                <a:solidFill>
                  <a:srgbClr val="4D1C1B"/>
                </a:solidFill>
                <a:latin typeface="Comic Sans MS" pitchFamily="66" charset="0"/>
              </a:rPr>
              <a:t>(Matei 11:29)</a:t>
            </a:r>
            <a:endParaRPr lang="ro-RO" sz="1400" b="1" dirty="0">
              <a:solidFill>
                <a:srgbClr val="4D1C1B"/>
              </a:solidFill>
              <a:latin typeface="Comic Sans MS" pitchFamily="66" charset="0"/>
            </a:endParaRPr>
          </a:p>
        </p:txBody>
      </p:sp>
      <p:sp>
        <p:nvSpPr>
          <p:cNvPr id="4" name="3 CuadroTexto"/>
          <p:cNvSpPr txBox="1"/>
          <p:nvPr/>
        </p:nvSpPr>
        <p:spPr>
          <a:xfrm>
            <a:off x="2069910" y="1568986"/>
            <a:ext cx="4662330" cy="707886"/>
          </a:xfrm>
          <a:prstGeom prst="rect">
            <a:avLst/>
          </a:prstGeom>
          <a:noFill/>
        </p:spPr>
        <p:txBody>
          <a:bodyPr wrap="square" rtlCol="0">
            <a:spAutoFit/>
          </a:bodyPr>
          <a:lstStyle/>
          <a:p>
            <a:r>
              <a:rPr lang="ro-RO" sz="2000" b="1" smtClean="0"/>
              <a:t>De </a:t>
            </a:r>
            <a:r>
              <a:rPr lang="ro-RO" sz="2000" b="1" smtClean="0"/>
              <a:t>la creațiune, Isus a dorit să ofere odihnă spirituală și fizică poporului Său</a:t>
            </a:r>
            <a:r>
              <a:rPr lang="ro-RO" sz="2000" b="1" smtClean="0"/>
              <a:t>. </a:t>
            </a:r>
            <a:endParaRPr lang="ro-RO" sz="2000" b="1"/>
          </a:p>
        </p:txBody>
      </p:sp>
      <p:sp>
        <p:nvSpPr>
          <p:cNvPr id="5" name="4 CuadroTexto"/>
          <p:cNvSpPr txBox="1"/>
          <p:nvPr/>
        </p:nvSpPr>
        <p:spPr>
          <a:xfrm>
            <a:off x="179512" y="2210088"/>
            <a:ext cx="6552728" cy="1938992"/>
          </a:xfrm>
          <a:prstGeom prst="rect">
            <a:avLst/>
          </a:prstGeom>
          <a:noFill/>
        </p:spPr>
        <p:txBody>
          <a:bodyPr wrap="square" rtlCol="0">
            <a:spAutoFit/>
            <a:scene3d>
              <a:camera prst="orthographicFront"/>
              <a:lightRig rig="threePt" dir="t"/>
            </a:scene3d>
            <a:sp3d extrusionH="57150">
              <a:bevelT w="38100" h="38100"/>
            </a:sp3d>
          </a:bodyPr>
          <a:lstStyle/>
          <a:p>
            <a:pPr marL="285750" indent="-285750">
              <a:buClr>
                <a:schemeClr val="tx2"/>
              </a:buClr>
              <a:buFont typeface="Wingdings" pitchFamily="2" charset="2"/>
              <a:buChar char="q"/>
            </a:pPr>
            <a:r>
              <a:rPr lang="ro-RO" sz="2000" b="1" smtClean="0">
                <a:solidFill>
                  <a:schemeClr val="tx2"/>
                </a:solidFill>
              </a:rPr>
              <a:t>Odihnă </a:t>
            </a:r>
            <a:r>
              <a:rPr lang="ro-RO" sz="2000" b="1" smtClean="0">
                <a:solidFill>
                  <a:schemeClr val="tx2"/>
                </a:solidFill>
              </a:rPr>
              <a:t>fizică</a:t>
            </a:r>
            <a:r>
              <a:rPr lang="ro-RO" sz="2000" b="1" smtClean="0">
                <a:solidFill>
                  <a:schemeClr val="tx2"/>
                </a:solidFill>
              </a:rPr>
              <a:t>.</a:t>
            </a:r>
          </a:p>
          <a:p>
            <a:pPr marL="800100" lvl="1" indent="-342900">
              <a:buClr>
                <a:srgbClr val="FFFF00"/>
              </a:buClr>
              <a:buFont typeface="Wingdings" pitchFamily="2" charset="2"/>
              <a:buChar char=""/>
            </a:pPr>
            <a:r>
              <a:rPr lang="ro-RO" sz="2000" b="1" smtClean="0"/>
              <a:t>Săptămânal</a:t>
            </a:r>
            <a:r>
              <a:rPr lang="ro-RO" sz="2000" b="1" smtClean="0"/>
              <a:t>, </a:t>
            </a:r>
            <a:r>
              <a:rPr lang="ro-RO" sz="2000" b="1" smtClean="0"/>
              <a:t>sabatul </a:t>
            </a:r>
            <a:r>
              <a:rPr lang="ro-RO" sz="2000" b="1" smtClean="0"/>
              <a:t>(</a:t>
            </a:r>
            <a:r>
              <a:rPr lang="ro-RO" sz="2000" b="1" smtClean="0"/>
              <a:t>Geneza</a:t>
            </a:r>
            <a:r>
              <a:rPr lang="ro-RO" sz="2000" b="1" smtClean="0"/>
              <a:t> </a:t>
            </a:r>
            <a:r>
              <a:rPr lang="ro-RO" sz="2000" b="1" smtClean="0"/>
              <a:t>2:2).</a:t>
            </a:r>
            <a:endParaRPr lang="ro-RO" sz="2000" b="1" smtClean="0"/>
          </a:p>
          <a:p>
            <a:pPr marL="800100" lvl="1" indent="-342900">
              <a:buClr>
                <a:srgbClr val="FFFF00"/>
              </a:buClr>
              <a:buFont typeface="Wingdings" pitchFamily="2" charset="2"/>
              <a:buChar char=""/>
            </a:pPr>
            <a:r>
              <a:rPr lang="ro-RO" sz="2000" b="1" smtClean="0"/>
              <a:t>Anual</a:t>
            </a:r>
            <a:r>
              <a:rPr lang="ro-RO" sz="2000" b="1" smtClean="0"/>
              <a:t>, sabatele </a:t>
            </a:r>
            <a:r>
              <a:rPr lang="ro-RO" sz="2000" b="1" smtClean="0"/>
              <a:t>ritualice </a:t>
            </a:r>
            <a:r>
              <a:rPr lang="ro-RO" sz="2000" b="1" smtClean="0"/>
              <a:t>(</a:t>
            </a:r>
            <a:r>
              <a:rPr lang="ro-RO" sz="2000" b="1" smtClean="0"/>
              <a:t>Levitic</a:t>
            </a:r>
            <a:r>
              <a:rPr lang="ro-RO" sz="2000" b="1" smtClean="0"/>
              <a:t> </a:t>
            </a:r>
            <a:r>
              <a:rPr lang="ro-RO" sz="2000" b="1" smtClean="0"/>
              <a:t>16:31).</a:t>
            </a:r>
            <a:endParaRPr lang="ro-RO" sz="2000" b="1" smtClean="0"/>
          </a:p>
          <a:p>
            <a:pPr marL="800100" lvl="1" indent="-342900">
              <a:buClr>
                <a:srgbClr val="FFFF00"/>
              </a:buClr>
              <a:buFont typeface="Wingdings" pitchFamily="2" charset="2"/>
              <a:buChar char=""/>
            </a:pPr>
            <a:r>
              <a:rPr lang="ro-RO" sz="2000" b="1" smtClean="0"/>
              <a:t>La </a:t>
            </a:r>
            <a:r>
              <a:rPr lang="ro-RO" sz="2000" b="1" smtClean="0"/>
              <a:t>fiecare 7 ani, anul </a:t>
            </a:r>
            <a:r>
              <a:rPr lang="ro-RO" sz="2000" b="1" smtClean="0"/>
              <a:t>sabatic </a:t>
            </a:r>
            <a:r>
              <a:rPr lang="ro-RO" sz="2000" b="1" smtClean="0"/>
              <a:t>(</a:t>
            </a:r>
            <a:r>
              <a:rPr lang="ro-RO" sz="2000" b="1" smtClean="0"/>
              <a:t>Exod</a:t>
            </a:r>
            <a:r>
              <a:rPr lang="ro-RO" sz="2000" b="1" smtClean="0"/>
              <a:t> </a:t>
            </a:r>
            <a:r>
              <a:rPr lang="ro-RO" sz="2000" b="1" smtClean="0"/>
              <a:t>23:11).</a:t>
            </a:r>
            <a:endParaRPr lang="ro-RO" sz="2000" b="1" smtClean="0"/>
          </a:p>
          <a:p>
            <a:pPr marL="800100" lvl="1" indent="-342900">
              <a:buClr>
                <a:srgbClr val="FFFF00"/>
              </a:buClr>
              <a:buFont typeface="Wingdings" pitchFamily="2" charset="2"/>
              <a:buChar char=""/>
            </a:pPr>
            <a:r>
              <a:rPr lang="ro-RO" sz="2000" b="1" smtClean="0"/>
              <a:t>La </a:t>
            </a:r>
            <a:r>
              <a:rPr lang="ro-RO" sz="2000" b="1" smtClean="0"/>
              <a:t>fiecare 50 de ani, anul de veselie. Se iertau toate datoriile și se recuperau </a:t>
            </a:r>
            <a:r>
              <a:rPr lang="ro-RO" sz="2000" b="1" smtClean="0"/>
              <a:t>proprietățile </a:t>
            </a:r>
            <a:r>
              <a:rPr lang="ro-RO" sz="2000" b="1" smtClean="0"/>
              <a:t>(</a:t>
            </a:r>
            <a:r>
              <a:rPr lang="ro-RO" sz="2000" b="1" smtClean="0"/>
              <a:t>Levitic</a:t>
            </a:r>
            <a:r>
              <a:rPr lang="ro-RO" sz="2000" b="1" smtClean="0"/>
              <a:t> </a:t>
            </a:r>
            <a:r>
              <a:rPr lang="ro-RO" sz="2000" b="1" smtClean="0"/>
              <a:t>25:10).</a:t>
            </a:r>
            <a:endParaRPr lang="ro-RO" sz="2000" b="1" smtClean="0"/>
          </a:p>
        </p:txBody>
      </p:sp>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5946576" y="4437112"/>
            <a:ext cx="3089919" cy="23174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1028" name="Picture 4" descr="\\EUNICE\FondosTematicos\Iglesia\in-his-footsteps-1-GoodSalt-rhpas0469.jpg"/>
          <p:cNvPicPr>
            <a:picLocks noChangeAspect="1" noChangeArrowheads="1"/>
          </p:cNvPicPr>
          <p:nvPr/>
        </p:nvPicPr>
        <p:blipFill rotWithShape="1">
          <a:blip r:embed="rId6" cstate="email">
            <a:extLst>
              <a:ext uri="{28A0092B-C50C-407E-A947-70E740481C1C}">
                <a14:useLocalDpi xmlns:a14="http://schemas.microsoft.com/office/drawing/2010/main" xmlns=""/>
              </a:ext>
            </a:extLst>
          </a:blip>
          <a:srcRect/>
          <a:stretch/>
        </p:blipFill>
        <p:spPr bwMode="auto">
          <a:xfrm>
            <a:off x="6732240" y="1275154"/>
            <a:ext cx="2232249" cy="30651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6" name="5 Rectángulo"/>
          <p:cNvSpPr/>
          <p:nvPr/>
        </p:nvSpPr>
        <p:spPr>
          <a:xfrm>
            <a:off x="160046" y="4023062"/>
            <a:ext cx="5780105" cy="2862322"/>
          </a:xfrm>
          <a:prstGeom prst="rect">
            <a:avLst/>
          </a:prstGeom>
        </p:spPr>
        <p:txBody>
          <a:bodyPr wrap="square">
            <a:spAutoFit/>
            <a:scene3d>
              <a:camera prst="orthographicFront"/>
              <a:lightRig rig="threePt" dir="t"/>
            </a:scene3d>
            <a:sp3d extrusionH="57150">
              <a:bevelT w="38100" h="38100"/>
            </a:sp3d>
          </a:bodyPr>
          <a:lstStyle/>
          <a:p>
            <a:pPr marL="285750" lvl="0" indent="-285750">
              <a:buClr>
                <a:srgbClr val="C00000"/>
              </a:buClr>
              <a:buFont typeface="Wingdings" pitchFamily="2" charset="2"/>
              <a:buChar char="q"/>
            </a:pPr>
            <a:r>
              <a:rPr lang="ro-RO" sz="2000" b="1" smtClean="0">
                <a:solidFill>
                  <a:srgbClr val="C00000"/>
                </a:solidFill>
              </a:rPr>
              <a:t>Odihnă </a:t>
            </a:r>
            <a:r>
              <a:rPr lang="ro-RO" sz="2000" b="1" smtClean="0">
                <a:solidFill>
                  <a:srgbClr val="C00000"/>
                </a:solidFill>
              </a:rPr>
              <a:t>spirituală.</a:t>
            </a:r>
            <a:endParaRPr lang="ro-RO" sz="2000" b="1" smtClean="0">
              <a:solidFill>
                <a:srgbClr val="C00000"/>
              </a:solidFill>
            </a:endParaRPr>
          </a:p>
          <a:p>
            <a:pPr marL="800100" lvl="1" indent="-342900">
              <a:buClr>
                <a:srgbClr val="FFFF00"/>
              </a:buClr>
              <a:buFont typeface="Wingdings" pitchFamily="2" charset="2"/>
              <a:buChar char="®"/>
            </a:pPr>
            <a:r>
              <a:rPr lang="ro-RO" sz="2000" b="1" smtClean="0"/>
              <a:t>Când </a:t>
            </a:r>
            <a:r>
              <a:rPr lang="ro-RO" sz="2000" b="1" smtClean="0"/>
              <a:t>Dumnezeu este </a:t>
            </a:r>
            <a:r>
              <a:rPr lang="ro-RO" sz="2000" b="1" smtClean="0"/>
              <a:t>prezent </a:t>
            </a:r>
            <a:r>
              <a:rPr lang="ro-RO" sz="2000" b="1" smtClean="0"/>
              <a:t>(</a:t>
            </a:r>
            <a:r>
              <a:rPr lang="ro-RO" sz="2000" b="1" smtClean="0"/>
              <a:t>Exod </a:t>
            </a:r>
            <a:r>
              <a:rPr lang="ro-RO" sz="2000" b="1" smtClean="0"/>
              <a:t>33:14).</a:t>
            </a:r>
            <a:endParaRPr lang="ro-RO" sz="2000" b="1" smtClean="0"/>
          </a:p>
          <a:p>
            <a:pPr marL="800100" lvl="1" indent="-342900">
              <a:buClr>
                <a:srgbClr val="FFFF00"/>
              </a:buClr>
              <a:buFont typeface="Wingdings" pitchFamily="2" charset="2"/>
              <a:buChar char="®"/>
            </a:pPr>
            <a:r>
              <a:rPr lang="ro-RO" sz="2000" b="1" smtClean="0"/>
              <a:t>Când </a:t>
            </a:r>
            <a:r>
              <a:rPr lang="ro-RO" sz="2000" b="1" smtClean="0"/>
              <a:t>nu </a:t>
            </a:r>
            <a:r>
              <a:rPr lang="ro-RO" sz="2000" b="1" smtClean="0"/>
              <a:t>sunt </a:t>
            </a:r>
            <a:r>
              <a:rPr lang="ro-RO" sz="2000" b="1" smtClean="0"/>
              <a:t>dușmani</a:t>
            </a:r>
            <a:r>
              <a:rPr lang="ro-RO" sz="2000" b="1" smtClean="0"/>
              <a:t> </a:t>
            </a:r>
            <a:r>
              <a:rPr lang="ro-RO" sz="2000" b="1" smtClean="0"/>
              <a:t>(</a:t>
            </a:r>
            <a:r>
              <a:rPr lang="ro-RO" sz="2000" b="1" smtClean="0"/>
              <a:t>1 </a:t>
            </a:r>
            <a:r>
              <a:rPr lang="ro-RO" sz="2000" b="1" smtClean="0"/>
              <a:t>Împărați </a:t>
            </a:r>
            <a:r>
              <a:rPr lang="ro-RO" sz="2000" b="1" smtClean="0"/>
              <a:t>5:4).</a:t>
            </a:r>
            <a:endParaRPr lang="ro-RO" sz="2000" b="1" smtClean="0"/>
          </a:p>
          <a:p>
            <a:pPr marL="800100" lvl="1" indent="-342900">
              <a:buClr>
                <a:srgbClr val="FFFF00"/>
              </a:buClr>
              <a:buFont typeface="Wingdings" pitchFamily="2" charset="2"/>
              <a:buChar char="®"/>
            </a:pPr>
            <a:r>
              <a:rPr lang="ro-RO" sz="2000" b="1" smtClean="0"/>
              <a:t>Când </a:t>
            </a:r>
            <a:r>
              <a:rPr lang="ro-RO" sz="2000" b="1" smtClean="0"/>
              <a:t>se împlinesc promisiunile </a:t>
            </a:r>
            <a:r>
              <a:rPr lang="ro-RO" sz="2000" b="1" smtClean="0"/>
              <a:t>divine </a:t>
            </a:r>
            <a:r>
              <a:rPr lang="ro-RO" sz="2000" b="1" smtClean="0"/>
              <a:t>(</a:t>
            </a:r>
            <a:r>
              <a:rPr lang="ro-RO" sz="2000" b="1" smtClean="0"/>
              <a:t>Iosua</a:t>
            </a:r>
            <a:r>
              <a:rPr lang="ro-RO" sz="2000" b="1" smtClean="0"/>
              <a:t> </a:t>
            </a:r>
            <a:r>
              <a:rPr lang="ro-RO" sz="2000" b="1" smtClean="0"/>
              <a:t>1:13).</a:t>
            </a:r>
            <a:endParaRPr lang="ro-RO" sz="2000" b="1" smtClean="0"/>
          </a:p>
          <a:p>
            <a:pPr marL="800100" lvl="1" indent="-342900">
              <a:buClr>
                <a:srgbClr val="FFFF00"/>
              </a:buClr>
              <a:buFont typeface="Wingdings" pitchFamily="2" charset="2"/>
              <a:buChar char="®"/>
            </a:pPr>
            <a:r>
              <a:rPr lang="ro-RO" sz="2000" b="1" smtClean="0"/>
              <a:t>Când </a:t>
            </a:r>
            <a:r>
              <a:rPr lang="ro-RO" sz="2000" b="1" smtClean="0"/>
              <a:t>suntem eliberați din </a:t>
            </a:r>
            <a:r>
              <a:rPr lang="ro-RO" sz="2000" b="1" smtClean="0"/>
              <a:t>robie </a:t>
            </a:r>
            <a:r>
              <a:rPr lang="ro-RO" sz="2000" b="1" smtClean="0"/>
              <a:t>[</a:t>
            </a:r>
            <a:r>
              <a:rPr lang="ro-RO" sz="2000" b="1" smtClean="0"/>
              <a:t>a </a:t>
            </a:r>
            <a:r>
              <a:rPr lang="ro-RO" sz="2000" b="1" smtClean="0"/>
              <a:t>păcatului</a:t>
            </a:r>
            <a:r>
              <a:rPr lang="ro-RO" sz="2000" b="1" smtClean="0"/>
              <a:t>] </a:t>
            </a:r>
            <a:r>
              <a:rPr lang="ro-RO" sz="2000" b="1" smtClean="0"/>
              <a:t>(</a:t>
            </a:r>
            <a:r>
              <a:rPr lang="ro-RO" sz="2000" b="1" smtClean="0"/>
              <a:t>Ieremia</a:t>
            </a:r>
            <a:r>
              <a:rPr lang="ro-RO" sz="2000" b="1" smtClean="0"/>
              <a:t> </a:t>
            </a:r>
            <a:r>
              <a:rPr lang="ro-RO" sz="2000" b="1" smtClean="0"/>
              <a:t>30:10).</a:t>
            </a:r>
            <a:endParaRPr lang="ro-RO" sz="2000" b="1" smtClean="0"/>
          </a:p>
          <a:p>
            <a:pPr marL="800100" lvl="1" indent="-342900">
              <a:buClr>
                <a:srgbClr val="FFFF00"/>
              </a:buClr>
              <a:buFont typeface="Wingdings" pitchFamily="2" charset="2"/>
              <a:buChar char="®"/>
            </a:pPr>
            <a:r>
              <a:rPr lang="ro-RO" sz="2000" b="1" smtClean="0"/>
              <a:t>Când </a:t>
            </a:r>
            <a:r>
              <a:rPr lang="ro-RO" sz="2000" b="1" smtClean="0"/>
              <a:t>ne bucurăm de o familie </a:t>
            </a:r>
            <a:r>
              <a:rPr lang="ro-RO" sz="2000" b="1" smtClean="0"/>
              <a:t>stabilă </a:t>
            </a:r>
            <a:r>
              <a:rPr lang="ro-RO" sz="2000" b="1" smtClean="0"/>
              <a:t>(Proverbe</a:t>
            </a:r>
            <a:r>
              <a:rPr lang="ro-RO" sz="2000" b="1" smtClean="0"/>
              <a:t> </a:t>
            </a:r>
            <a:r>
              <a:rPr lang="ro-RO" sz="2000" b="1" smtClean="0"/>
              <a:t>29:17).</a:t>
            </a:r>
            <a:endParaRPr lang="ro-RO" sz="2000" b="1"/>
          </a:p>
        </p:txBody>
      </p:sp>
    </p:spTree>
    <p:extLst>
      <p:ext uri="{BB962C8B-B14F-4D97-AF65-F5344CB8AC3E}">
        <p14:creationId xmlns:p14="http://schemas.microsoft.com/office/powerpoint/2010/main" xmlns="" val="19746697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1029"/>
                                        </p:tgtEl>
                                        <p:attrNameLst>
                                          <p:attrName>style.visibility</p:attrName>
                                        </p:attrNameLst>
                                      </p:cBhvr>
                                      <p:to>
                                        <p:strVal val="visible"/>
                                      </p:to>
                                    </p:set>
                                    <p:animEffect transition="in" filter="fade">
                                      <p:cBhvr>
                                        <p:cTn id="16" dur="1000"/>
                                        <p:tgtEl>
                                          <p:spTgt spid="1029"/>
                                        </p:tgtEl>
                                      </p:cBhvr>
                                    </p:animEffect>
                                    <p:anim calcmode="lin" valueType="num">
                                      <p:cBhvr>
                                        <p:cTn id="17" dur="1000" fill="hold"/>
                                        <p:tgtEl>
                                          <p:spTgt spid="1029"/>
                                        </p:tgtEl>
                                        <p:attrNameLst>
                                          <p:attrName>ppt_x</p:attrName>
                                        </p:attrNameLst>
                                      </p:cBhvr>
                                      <p:tavLst>
                                        <p:tav tm="0">
                                          <p:val>
                                            <p:strVal val="#ppt_x"/>
                                          </p:val>
                                        </p:tav>
                                        <p:tav tm="100000">
                                          <p:val>
                                            <p:strVal val="#ppt_x"/>
                                          </p:val>
                                        </p:tav>
                                      </p:tavLst>
                                    </p:anim>
                                    <p:anim calcmode="lin" valueType="num">
                                      <p:cBhvr>
                                        <p:cTn id="18" dur="900" decel="100000" fill="hold"/>
                                        <p:tgtEl>
                                          <p:spTgt spid="1029"/>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029"/>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2"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0-#ppt_w/2"/>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5" presetClass="entr" presetSubtype="0" fill="hold" nodeType="clickEffect">
                                  <p:stCondLst>
                                    <p:cond delay="0"/>
                                  </p:stCondLst>
                                  <p:childTnLst>
                                    <p:set>
                                      <p:cBhvr>
                                        <p:cTn id="35" dur="1" fill="hold">
                                          <p:stCondLst>
                                            <p:cond delay="0"/>
                                          </p:stCondLst>
                                        </p:cTn>
                                        <p:tgtEl>
                                          <p:spTgt spid="1028"/>
                                        </p:tgtEl>
                                        <p:attrNameLst>
                                          <p:attrName>style.visibility</p:attrName>
                                        </p:attrNameLst>
                                      </p:cBhvr>
                                      <p:to>
                                        <p:strVal val="visible"/>
                                      </p:to>
                                    </p:set>
                                    <p:anim calcmode="lin" valueType="num">
                                      <p:cBhvr>
                                        <p:cTn id="36" dur="500" decel="50000" fill="hold">
                                          <p:stCondLst>
                                            <p:cond delay="0"/>
                                          </p:stCondLst>
                                        </p:cTn>
                                        <p:tgtEl>
                                          <p:spTgt spid="1028"/>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1028"/>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1028"/>
                                        </p:tgtEl>
                                        <p:attrNameLst>
                                          <p:attrName>ppt_w</p:attrName>
                                        </p:attrNameLst>
                                      </p:cBhvr>
                                      <p:tavLst>
                                        <p:tav tm="0">
                                          <p:val>
                                            <p:strVal val="#ppt_w*.05"/>
                                          </p:val>
                                        </p:tav>
                                        <p:tav tm="100000">
                                          <p:val>
                                            <p:strVal val="#ppt_w"/>
                                          </p:val>
                                        </p:tav>
                                      </p:tavLst>
                                    </p:anim>
                                    <p:anim calcmode="lin" valueType="num">
                                      <p:cBhvr>
                                        <p:cTn id="39" dur="1000" fill="hold"/>
                                        <p:tgtEl>
                                          <p:spTgt spid="1028"/>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1028"/>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1028"/>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1028"/>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1028"/>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Effect transition="in" filter="wipe(left)">
                                      <p:cBhvr>
                                        <p:cTn id="47" dur="500"/>
                                        <p:tgtEl>
                                          <p:spTgt spid="5">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
                                            <p:txEl>
                                              <p:pRg st="1" end="1"/>
                                            </p:txEl>
                                          </p:spTgt>
                                        </p:tgtEl>
                                        <p:attrNameLst>
                                          <p:attrName>style.visibility</p:attrName>
                                        </p:attrNameLst>
                                      </p:cBhvr>
                                      <p:to>
                                        <p:strVal val="visible"/>
                                      </p:to>
                                    </p:set>
                                    <p:animEffect transition="in" filter="wipe(left)">
                                      <p:cBhvr>
                                        <p:cTn id="52" dur="500"/>
                                        <p:tgtEl>
                                          <p:spTgt spid="5">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
                                            <p:txEl>
                                              <p:pRg st="2" end="2"/>
                                            </p:txEl>
                                          </p:spTgt>
                                        </p:tgtEl>
                                        <p:attrNameLst>
                                          <p:attrName>style.visibility</p:attrName>
                                        </p:attrNameLst>
                                      </p:cBhvr>
                                      <p:to>
                                        <p:strVal val="visible"/>
                                      </p:to>
                                    </p:set>
                                    <p:animEffect transition="in" filter="wipe(left)">
                                      <p:cBhvr>
                                        <p:cTn id="57" dur="500"/>
                                        <p:tgtEl>
                                          <p:spTgt spid="5">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5">
                                            <p:txEl>
                                              <p:pRg st="3" end="3"/>
                                            </p:txEl>
                                          </p:spTgt>
                                        </p:tgtEl>
                                        <p:attrNameLst>
                                          <p:attrName>style.visibility</p:attrName>
                                        </p:attrNameLst>
                                      </p:cBhvr>
                                      <p:to>
                                        <p:strVal val="visible"/>
                                      </p:to>
                                    </p:set>
                                    <p:animEffect transition="in" filter="wipe(left)">
                                      <p:cBhvr>
                                        <p:cTn id="62" dur="500"/>
                                        <p:tgtEl>
                                          <p:spTgt spid="5">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5">
                                            <p:txEl>
                                              <p:pRg st="4" end="4"/>
                                            </p:txEl>
                                          </p:spTgt>
                                        </p:tgtEl>
                                        <p:attrNameLst>
                                          <p:attrName>style.visibility</p:attrName>
                                        </p:attrNameLst>
                                      </p:cBhvr>
                                      <p:to>
                                        <p:strVal val="visible"/>
                                      </p:to>
                                    </p:set>
                                    <p:animEffect transition="in" filter="wipe(left)">
                                      <p:cBhvr>
                                        <p:cTn id="67" dur="500"/>
                                        <p:tgtEl>
                                          <p:spTgt spid="5">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5" presetClass="entr" presetSubtype="0" fill="hold" nodeType="clickEffect">
                                  <p:stCondLst>
                                    <p:cond delay="0"/>
                                  </p:stCondLst>
                                  <p:childTnLst>
                                    <p:set>
                                      <p:cBhvr>
                                        <p:cTn id="71" dur="1" fill="hold">
                                          <p:stCondLst>
                                            <p:cond delay="0"/>
                                          </p:stCondLst>
                                        </p:cTn>
                                        <p:tgtEl>
                                          <p:spTgt spid="1027"/>
                                        </p:tgtEl>
                                        <p:attrNameLst>
                                          <p:attrName>style.visibility</p:attrName>
                                        </p:attrNameLst>
                                      </p:cBhvr>
                                      <p:to>
                                        <p:strVal val="visible"/>
                                      </p:to>
                                    </p:set>
                                    <p:anim calcmode="lin" valueType="num">
                                      <p:cBhvr>
                                        <p:cTn id="72" dur="500" decel="50000" fill="hold">
                                          <p:stCondLst>
                                            <p:cond delay="0"/>
                                          </p:stCondLst>
                                        </p:cTn>
                                        <p:tgtEl>
                                          <p:spTgt spid="1027"/>
                                        </p:tgtEl>
                                        <p:attrNameLst>
                                          <p:attrName>style.rotation</p:attrName>
                                        </p:attrNameLst>
                                      </p:cBhvr>
                                      <p:tavLst>
                                        <p:tav tm="0">
                                          <p:val>
                                            <p:fltVal val="-90"/>
                                          </p:val>
                                        </p:tav>
                                        <p:tav tm="100000">
                                          <p:val>
                                            <p:fltVal val="0"/>
                                          </p:val>
                                        </p:tav>
                                      </p:tavLst>
                                    </p:anim>
                                    <p:anim calcmode="lin" valueType="num">
                                      <p:cBhvr>
                                        <p:cTn id="73" dur="500" decel="50000" fill="hold">
                                          <p:stCondLst>
                                            <p:cond delay="0"/>
                                          </p:stCondLst>
                                        </p:cTn>
                                        <p:tgtEl>
                                          <p:spTgt spid="1027"/>
                                        </p:tgtEl>
                                        <p:attrNameLst>
                                          <p:attrName>ppt_w</p:attrName>
                                        </p:attrNameLst>
                                      </p:cBhvr>
                                      <p:tavLst>
                                        <p:tav tm="0">
                                          <p:val>
                                            <p:strVal val="#ppt_w"/>
                                          </p:val>
                                        </p:tav>
                                        <p:tav tm="100000">
                                          <p:val>
                                            <p:strVal val="#ppt_w*.05"/>
                                          </p:val>
                                        </p:tav>
                                      </p:tavLst>
                                    </p:anim>
                                    <p:anim calcmode="lin" valueType="num">
                                      <p:cBhvr>
                                        <p:cTn id="74" dur="500" accel="50000" fill="hold">
                                          <p:stCondLst>
                                            <p:cond delay="500"/>
                                          </p:stCondLst>
                                        </p:cTn>
                                        <p:tgtEl>
                                          <p:spTgt spid="1027"/>
                                        </p:tgtEl>
                                        <p:attrNameLst>
                                          <p:attrName>ppt_w</p:attrName>
                                        </p:attrNameLst>
                                      </p:cBhvr>
                                      <p:tavLst>
                                        <p:tav tm="0">
                                          <p:val>
                                            <p:strVal val="#ppt_w*.05"/>
                                          </p:val>
                                        </p:tav>
                                        <p:tav tm="100000">
                                          <p:val>
                                            <p:strVal val="#ppt_w"/>
                                          </p:val>
                                        </p:tav>
                                      </p:tavLst>
                                    </p:anim>
                                    <p:anim calcmode="lin" valueType="num">
                                      <p:cBhvr>
                                        <p:cTn id="75" dur="1000" fill="hold"/>
                                        <p:tgtEl>
                                          <p:spTgt spid="1027"/>
                                        </p:tgtEl>
                                        <p:attrNameLst>
                                          <p:attrName>ppt_h</p:attrName>
                                        </p:attrNameLst>
                                      </p:cBhvr>
                                      <p:tavLst>
                                        <p:tav tm="0">
                                          <p:val>
                                            <p:strVal val="#ppt_h"/>
                                          </p:val>
                                        </p:tav>
                                        <p:tav tm="100000">
                                          <p:val>
                                            <p:strVal val="#ppt_h"/>
                                          </p:val>
                                        </p:tav>
                                      </p:tavLst>
                                    </p:anim>
                                    <p:anim calcmode="lin" valueType="num">
                                      <p:cBhvr>
                                        <p:cTn id="76" dur="500" decel="50000" fill="hold">
                                          <p:stCondLst>
                                            <p:cond delay="0"/>
                                          </p:stCondLst>
                                        </p:cTn>
                                        <p:tgtEl>
                                          <p:spTgt spid="1027"/>
                                        </p:tgtEl>
                                        <p:attrNameLst>
                                          <p:attrName>ppt_x</p:attrName>
                                        </p:attrNameLst>
                                      </p:cBhvr>
                                      <p:tavLst>
                                        <p:tav tm="0">
                                          <p:val>
                                            <p:strVal val="#ppt_x+.4"/>
                                          </p:val>
                                        </p:tav>
                                        <p:tav tm="100000">
                                          <p:val>
                                            <p:strVal val="#ppt_x"/>
                                          </p:val>
                                        </p:tav>
                                      </p:tavLst>
                                    </p:anim>
                                    <p:anim calcmode="lin" valueType="num">
                                      <p:cBhvr>
                                        <p:cTn id="77" dur="500" decel="50000" fill="hold">
                                          <p:stCondLst>
                                            <p:cond delay="0"/>
                                          </p:stCondLst>
                                        </p:cTn>
                                        <p:tgtEl>
                                          <p:spTgt spid="1027"/>
                                        </p:tgtEl>
                                        <p:attrNameLst>
                                          <p:attrName>ppt_y</p:attrName>
                                        </p:attrNameLst>
                                      </p:cBhvr>
                                      <p:tavLst>
                                        <p:tav tm="0">
                                          <p:val>
                                            <p:strVal val="#ppt_y-.2"/>
                                          </p:val>
                                        </p:tav>
                                        <p:tav tm="100000">
                                          <p:val>
                                            <p:strVal val="#ppt_y+.1"/>
                                          </p:val>
                                        </p:tav>
                                      </p:tavLst>
                                    </p:anim>
                                    <p:anim calcmode="lin" valueType="num">
                                      <p:cBhvr>
                                        <p:cTn id="78" dur="500" accel="50000" fill="hold">
                                          <p:stCondLst>
                                            <p:cond delay="500"/>
                                          </p:stCondLst>
                                        </p:cTn>
                                        <p:tgtEl>
                                          <p:spTgt spid="1027"/>
                                        </p:tgtEl>
                                        <p:attrNameLst>
                                          <p:attrName>ppt_y</p:attrName>
                                        </p:attrNameLst>
                                      </p:cBhvr>
                                      <p:tavLst>
                                        <p:tav tm="0">
                                          <p:val>
                                            <p:strVal val="#ppt_y+.1"/>
                                          </p:val>
                                        </p:tav>
                                        <p:tav tm="100000">
                                          <p:val>
                                            <p:strVal val="#ppt_y"/>
                                          </p:val>
                                        </p:tav>
                                      </p:tavLst>
                                    </p:anim>
                                    <p:animEffect transition="in" filter="fade">
                                      <p:cBhvr>
                                        <p:cTn id="79" dur="1000" decel="50000">
                                          <p:stCondLst>
                                            <p:cond delay="0"/>
                                          </p:stCondLst>
                                        </p:cTn>
                                        <p:tgtEl>
                                          <p:spTgt spid="1027"/>
                                        </p:tgtEl>
                                      </p:cBhvr>
                                    </p:animEffect>
                                  </p:childTnLst>
                                </p:cTn>
                              </p:par>
                            </p:childTnLst>
                          </p:cTn>
                        </p:par>
                        <p:par>
                          <p:cTn id="80" fill="hold">
                            <p:stCondLst>
                              <p:cond delay="1000"/>
                            </p:stCondLst>
                            <p:childTnLst>
                              <p:par>
                                <p:cTn id="81" presetID="22" presetClass="entr" presetSubtype="8" fill="hold" grpId="0" nodeType="afterEffect">
                                  <p:stCondLst>
                                    <p:cond delay="0"/>
                                  </p:stCondLst>
                                  <p:childTnLst>
                                    <p:set>
                                      <p:cBhvr>
                                        <p:cTn id="82" dur="1" fill="hold">
                                          <p:stCondLst>
                                            <p:cond delay="0"/>
                                          </p:stCondLst>
                                        </p:cTn>
                                        <p:tgtEl>
                                          <p:spTgt spid="6">
                                            <p:txEl>
                                              <p:pRg st="0" end="0"/>
                                            </p:txEl>
                                          </p:spTgt>
                                        </p:tgtEl>
                                        <p:attrNameLst>
                                          <p:attrName>style.visibility</p:attrName>
                                        </p:attrNameLst>
                                      </p:cBhvr>
                                      <p:to>
                                        <p:strVal val="visible"/>
                                      </p:to>
                                    </p:set>
                                    <p:animEffect transition="in" filter="wipe(left)">
                                      <p:cBhvr>
                                        <p:cTn id="83" dur="500"/>
                                        <p:tgtEl>
                                          <p:spTgt spid="6">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6">
                                            <p:txEl>
                                              <p:pRg st="1" end="1"/>
                                            </p:txEl>
                                          </p:spTgt>
                                        </p:tgtEl>
                                        <p:attrNameLst>
                                          <p:attrName>style.visibility</p:attrName>
                                        </p:attrNameLst>
                                      </p:cBhvr>
                                      <p:to>
                                        <p:strVal val="visible"/>
                                      </p:to>
                                    </p:set>
                                    <p:animEffect transition="in" filter="wipe(left)">
                                      <p:cBhvr>
                                        <p:cTn id="88" dur="500"/>
                                        <p:tgtEl>
                                          <p:spTgt spid="6">
                                            <p:txEl>
                                              <p:pRg st="1" end="1"/>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6">
                                            <p:txEl>
                                              <p:pRg st="2" end="2"/>
                                            </p:txEl>
                                          </p:spTgt>
                                        </p:tgtEl>
                                        <p:attrNameLst>
                                          <p:attrName>style.visibility</p:attrName>
                                        </p:attrNameLst>
                                      </p:cBhvr>
                                      <p:to>
                                        <p:strVal val="visible"/>
                                      </p:to>
                                    </p:set>
                                    <p:animEffect transition="in" filter="wipe(left)">
                                      <p:cBhvr>
                                        <p:cTn id="93" dur="500"/>
                                        <p:tgtEl>
                                          <p:spTgt spid="6">
                                            <p:txEl>
                                              <p:pRg st="2" end="2"/>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6">
                                            <p:txEl>
                                              <p:pRg st="3" end="3"/>
                                            </p:txEl>
                                          </p:spTgt>
                                        </p:tgtEl>
                                        <p:attrNameLst>
                                          <p:attrName>style.visibility</p:attrName>
                                        </p:attrNameLst>
                                      </p:cBhvr>
                                      <p:to>
                                        <p:strVal val="visible"/>
                                      </p:to>
                                    </p:set>
                                    <p:animEffect transition="in" filter="wipe(left)">
                                      <p:cBhvr>
                                        <p:cTn id="98" dur="500"/>
                                        <p:tgtEl>
                                          <p:spTgt spid="6">
                                            <p:txEl>
                                              <p:pRg st="3" end="3"/>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6">
                                            <p:txEl>
                                              <p:pRg st="4" end="4"/>
                                            </p:txEl>
                                          </p:spTgt>
                                        </p:tgtEl>
                                        <p:attrNameLst>
                                          <p:attrName>style.visibility</p:attrName>
                                        </p:attrNameLst>
                                      </p:cBhvr>
                                      <p:to>
                                        <p:strVal val="visible"/>
                                      </p:to>
                                    </p:set>
                                    <p:animEffect transition="in" filter="wipe(left)">
                                      <p:cBhvr>
                                        <p:cTn id="103" dur="500"/>
                                        <p:tgtEl>
                                          <p:spTgt spid="6">
                                            <p:txEl>
                                              <p:pRg st="4" end="4"/>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6">
                                            <p:txEl>
                                              <p:pRg st="5" end="5"/>
                                            </p:txEl>
                                          </p:spTgt>
                                        </p:tgtEl>
                                        <p:attrNameLst>
                                          <p:attrName>style.visibility</p:attrName>
                                        </p:attrNameLst>
                                      </p:cBhvr>
                                      <p:to>
                                        <p:strVal val="visible"/>
                                      </p:to>
                                    </p:set>
                                    <p:animEffect transition="in" filter="wipe(left)">
                                      <p:cBhvr>
                                        <p:cTn id="108"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uiExpand="1" build="p"/>
      <p:bldP spid="6"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10311"/>
            <a:ext cx="9144000" cy="769441"/>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o-RO" sz="4400" b="1" smtClean="0">
                <a:ln/>
                <a:solidFill>
                  <a:schemeClr val="accent3"/>
                </a:solidFill>
              </a:rPr>
              <a:t>ISUS </a:t>
            </a:r>
            <a:r>
              <a:rPr lang="ro-RO" sz="4400" b="1" smtClean="0">
                <a:ln/>
                <a:solidFill>
                  <a:schemeClr val="accent3"/>
                </a:solidFill>
              </a:rPr>
              <a:t>ȘI </a:t>
            </a:r>
            <a:r>
              <a:rPr lang="ro-RO" sz="4400" b="1" smtClean="0">
                <a:ln/>
                <a:solidFill>
                  <a:schemeClr val="accent3"/>
                </a:solidFill>
              </a:rPr>
              <a:t>ODIHNA</a:t>
            </a:r>
            <a:endParaRPr lang="ro-RO" sz="4400" b="1">
              <a:ln/>
              <a:solidFill>
                <a:schemeClr val="accent3"/>
              </a:solidFill>
            </a:endParaRPr>
          </a:p>
        </p:txBody>
      </p:sp>
      <p:sp>
        <p:nvSpPr>
          <p:cNvPr id="3" name="2 Rectángulo"/>
          <p:cNvSpPr/>
          <p:nvPr/>
        </p:nvSpPr>
        <p:spPr>
          <a:xfrm>
            <a:off x="107504" y="620688"/>
            <a:ext cx="8856984" cy="646331"/>
          </a:xfrm>
          <a:prstGeom prst="rect">
            <a:avLst/>
          </a:prstGeom>
        </p:spPr>
        <p:txBody>
          <a:bodyPr wrap="square">
            <a:spAutoFit/>
          </a:bodyPr>
          <a:lstStyle/>
          <a:p>
            <a:r>
              <a:rPr lang="ro-RO" b="1" dirty="0" smtClean="0">
                <a:solidFill>
                  <a:schemeClr val="accent6">
                    <a:lumMod val="40000"/>
                    <a:lumOff val="60000"/>
                  </a:schemeClr>
                </a:solidFill>
                <a:latin typeface="Comic Sans MS" pitchFamily="66" charset="0"/>
              </a:rPr>
              <a:t>«Luaţi jugul Meu asupra voastră, şi învăţaţi </a:t>
            </a:r>
            <a:r>
              <a:rPr lang="ro-RO" b="1" dirty="0" err="1" smtClean="0">
                <a:solidFill>
                  <a:schemeClr val="accent6">
                    <a:lumMod val="40000"/>
                    <a:lumOff val="60000"/>
                  </a:schemeClr>
                </a:solidFill>
                <a:latin typeface="Comic Sans MS" pitchFamily="66" charset="0"/>
              </a:rPr>
              <a:t>dela</a:t>
            </a:r>
            <a:r>
              <a:rPr lang="ro-RO" b="1" dirty="0" smtClean="0">
                <a:solidFill>
                  <a:schemeClr val="accent6">
                    <a:lumMod val="40000"/>
                    <a:lumOff val="60000"/>
                  </a:schemeClr>
                </a:solidFill>
                <a:latin typeface="Comic Sans MS" pitchFamily="66" charset="0"/>
              </a:rPr>
              <a:t> Mine, căci Eu sunt blând şi smerit cu inima; şi veţi găsi odihnă pentru sufletele voastre.» </a:t>
            </a:r>
            <a:r>
              <a:rPr lang="ro-RO" sz="1400" b="1" dirty="0" smtClean="0">
                <a:solidFill>
                  <a:schemeClr val="accent6">
                    <a:lumMod val="40000"/>
                    <a:lumOff val="60000"/>
                  </a:schemeClr>
                </a:solidFill>
                <a:latin typeface="Comic Sans MS" pitchFamily="66" charset="0"/>
              </a:rPr>
              <a:t>(Matei 11:29)</a:t>
            </a:r>
            <a:endParaRPr lang="ro-RO" sz="1400" b="1" dirty="0">
              <a:solidFill>
                <a:schemeClr val="accent6">
                  <a:lumMod val="40000"/>
                  <a:lumOff val="60000"/>
                </a:schemeClr>
              </a:solidFill>
              <a:latin typeface="Comic Sans MS" pitchFamily="66" charset="0"/>
            </a:endParaRPr>
          </a:p>
        </p:txBody>
      </p:sp>
      <p:sp>
        <p:nvSpPr>
          <p:cNvPr id="4" name="3 CuadroTexto"/>
          <p:cNvSpPr txBox="1"/>
          <p:nvPr/>
        </p:nvSpPr>
        <p:spPr>
          <a:xfrm>
            <a:off x="4283968" y="1905213"/>
            <a:ext cx="4860032" cy="3323987"/>
          </a:xfrm>
          <a:prstGeom prst="rect">
            <a:avLst/>
          </a:prstGeom>
          <a:noFill/>
        </p:spPr>
        <p:txBody>
          <a:bodyPr wrap="square" rtlCol="0">
            <a:spAutoFit/>
          </a:bodyPr>
          <a:lstStyle/>
          <a:p>
            <a:pPr>
              <a:spcBef>
                <a:spcPts val="600"/>
              </a:spcBef>
            </a:pPr>
            <a:r>
              <a:rPr lang="ro-RO" sz="2000" b="1" dirty="0" smtClean="0">
                <a:solidFill>
                  <a:schemeClr val="bg1"/>
                </a:solidFill>
                <a:effectLst>
                  <a:outerShdw blurRad="50800" dist="50800" dir="5400000" algn="ctr" rotWithShape="0">
                    <a:schemeClr val="tx1"/>
                  </a:outerShdw>
                </a:effectLst>
              </a:rPr>
              <a:t>Odihna pe care Isus o promite include un timp de comuniune cu El </a:t>
            </a:r>
            <a:r>
              <a:rPr lang="ro-RO" sz="2000" b="1" dirty="0" smtClean="0">
                <a:solidFill>
                  <a:schemeClr val="bg1"/>
                </a:solidFill>
                <a:effectLst>
                  <a:outerShdw blurRad="50800" dist="50800" dir="5400000" algn="ctr" rotWithShape="0">
                    <a:schemeClr val="tx1"/>
                  </a:outerShdw>
                </a:effectLst>
              </a:rPr>
              <a:t>(în </a:t>
            </a:r>
            <a:r>
              <a:rPr lang="ro-RO" sz="2000" b="1" dirty="0" smtClean="0">
                <a:solidFill>
                  <a:schemeClr val="bg1"/>
                </a:solidFill>
                <a:effectLst>
                  <a:outerShdw blurRad="50800" dist="50800" dir="5400000" algn="ctr" rotWithShape="0">
                    <a:schemeClr val="tx1"/>
                  </a:outerShdw>
                </a:effectLst>
              </a:rPr>
              <a:t>mod special </a:t>
            </a:r>
            <a:r>
              <a:rPr lang="ro-RO" sz="2000" b="1" dirty="0" smtClean="0">
                <a:solidFill>
                  <a:schemeClr val="bg1"/>
                </a:solidFill>
                <a:effectLst>
                  <a:outerShdw blurRad="50800" dist="50800" dir="5400000" algn="ctr" rotWithShape="0">
                    <a:schemeClr val="tx1"/>
                  </a:outerShdw>
                </a:effectLst>
              </a:rPr>
              <a:t>sabatul), iertare </a:t>
            </a:r>
            <a:r>
              <a:rPr lang="ro-RO" sz="2000" b="1" dirty="0" smtClean="0">
                <a:solidFill>
                  <a:schemeClr val="bg1"/>
                </a:solidFill>
                <a:effectLst>
                  <a:outerShdw blurRad="50800" dist="50800" dir="5400000" algn="ctr" rotWithShape="0">
                    <a:schemeClr val="tx1"/>
                  </a:outerShdw>
                </a:effectLst>
              </a:rPr>
              <a:t>de păcat și eliberarea de poverile </a:t>
            </a:r>
            <a:r>
              <a:rPr lang="ro-RO" sz="2000" b="1" dirty="0" smtClean="0">
                <a:solidFill>
                  <a:schemeClr val="bg1"/>
                </a:solidFill>
                <a:effectLst>
                  <a:outerShdw blurRad="50800" dist="50800" dir="5400000" algn="ctr" rotWithShape="0">
                    <a:schemeClr val="tx1"/>
                  </a:outerShdw>
                </a:effectLst>
              </a:rPr>
              <a:t>noastre.</a:t>
            </a:r>
          </a:p>
          <a:p>
            <a:pPr>
              <a:spcBef>
                <a:spcPts val="600"/>
              </a:spcBef>
            </a:pPr>
            <a:r>
              <a:rPr lang="ro-RO" sz="2000" b="1" dirty="0" smtClean="0">
                <a:solidFill>
                  <a:schemeClr val="bg1"/>
                </a:solidFill>
                <a:effectLst>
                  <a:outerShdw blurRad="50800" dist="50800" dir="5400000" algn="ctr" rotWithShape="0">
                    <a:schemeClr val="tx1"/>
                  </a:outerShdw>
                </a:effectLst>
              </a:rPr>
              <a:t>Această </a:t>
            </a:r>
            <a:r>
              <a:rPr lang="ro-RO" sz="2000" b="1" dirty="0" smtClean="0">
                <a:solidFill>
                  <a:schemeClr val="bg1"/>
                </a:solidFill>
                <a:effectLst>
                  <a:outerShdw blurRad="50800" dist="50800" dir="5400000" algn="ctr" rotWithShape="0">
                    <a:schemeClr val="tx1"/>
                  </a:outerShdw>
                </a:effectLst>
              </a:rPr>
              <a:t>odihnă nu poate fi savurată de aceia care trăiesc în robia păcatului și nu doresc să îl accepte pe Isus ca și Salvator al lor </a:t>
            </a:r>
            <a:r>
              <a:rPr lang="ro-RO" sz="2000" b="1" dirty="0" smtClean="0">
                <a:solidFill>
                  <a:schemeClr val="bg1"/>
                </a:solidFill>
                <a:effectLst>
                  <a:outerShdw blurRad="50800" dist="50800" dir="5400000" algn="ctr" rotWithShape="0">
                    <a:schemeClr val="tx1"/>
                  </a:outerShdw>
                </a:effectLst>
              </a:rPr>
              <a:t>(Plângerile lui Ieremia 1:3; Isaia 57:20).</a:t>
            </a:r>
          </a:p>
          <a:p>
            <a:pPr>
              <a:spcBef>
                <a:spcPts val="600"/>
              </a:spcBef>
            </a:pPr>
            <a:r>
              <a:rPr lang="ro-RO" sz="2000" b="1" dirty="0" smtClean="0">
                <a:solidFill>
                  <a:schemeClr val="bg1"/>
                </a:solidFill>
                <a:effectLst>
                  <a:outerShdw blurRad="50800" dist="50800" dir="5400000" algn="ctr" rotWithShape="0">
                    <a:schemeClr val="tx1"/>
                  </a:outerShdw>
                </a:effectLst>
              </a:rPr>
              <a:t>Odihna </a:t>
            </a:r>
            <a:r>
              <a:rPr lang="ro-RO" sz="2000" b="1" dirty="0" smtClean="0">
                <a:solidFill>
                  <a:schemeClr val="bg1"/>
                </a:solidFill>
                <a:effectLst>
                  <a:outerShdw blurRad="50800" dist="50800" dir="5400000" algn="ctr" rotWithShape="0">
                    <a:schemeClr val="tx1"/>
                  </a:outerShdw>
                </a:effectLst>
              </a:rPr>
              <a:t>are de a face cu cel de partea căruia ne aflăm în cadrul Marii </a:t>
            </a:r>
            <a:r>
              <a:rPr lang="ro-RO" sz="2000" b="1" dirty="0" smtClean="0">
                <a:solidFill>
                  <a:schemeClr val="bg1"/>
                </a:solidFill>
                <a:effectLst>
                  <a:outerShdw blurRad="50800" dist="50800" dir="5400000" algn="ctr" rotWithShape="0">
                    <a:schemeClr val="tx1"/>
                  </a:outerShdw>
                </a:effectLst>
              </a:rPr>
              <a:t>Lupte:</a:t>
            </a:r>
            <a:endParaRPr lang="ro-RO" sz="2000" b="1" dirty="0">
              <a:solidFill>
                <a:schemeClr val="bg1"/>
              </a:solidFill>
              <a:effectLst>
                <a:outerShdw blurRad="50800" dist="50800" dir="5400000" algn="ctr" rotWithShape="0">
                  <a:schemeClr val="tx1"/>
                </a:outerShdw>
              </a:effectLst>
            </a:endParaRPr>
          </a:p>
        </p:txBody>
      </p:sp>
      <p:sp>
        <p:nvSpPr>
          <p:cNvPr id="9" name="8 Forma libre"/>
          <p:cNvSpPr/>
          <p:nvPr/>
        </p:nvSpPr>
        <p:spPr>
          <a:xfrm>
            <a:off x="459675" y="5445224"/>
            <a:ext cx="1340767" cy="1340767"/>
          </a:xfrm>
          <a:custGeom>
            <a:avLst/>
            <a:gdLst>
              <a:gd name="connsiteX0" fmla="*/ 0 w 1340767"/>
              <a:gd name="connsiteY0" fmla="*/ 670384 h 1340767"/>
              <a:gd name="connsiteX1" fmla="*/ 670384 w 1340767"/>
              <a:gd name="connsiteY1" fmla="*/ 0 h 1340767"/>
              <a:gd name="connsiteX2" fmla="*/ 1340768 w 1340767"/>
              <a:gd name="connsiteY2" fmla="*/ 670384 h 1340767"/>
              <a:gd name="connsiteX3" fmla="*/ 670384 w 1340767"/>
              <a:gd name="connsiteY3" fmla="*/ 1340768 h 1340767"/>
              <a:gd name="connsiteX4" fmla="*/ 0 w 1340767"/>
              <a:gd name="connsiteY4" fmla="*/ 670384 h 134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767" h="1340767">
                <a:moveTo>
                  <a:pt x="0" y="670384"/>
                </a:moveTo>
                <a:cubicBezTo>
                  <a:pt x="0" y="300141"/>
                  <a:pt x="300141" y="0"/>
                  <a:pt x="670384" y="0"/>
                </a:cubicBezTo>
                <a:cubicBezTo>
                  <a:pt x="1040627" y="0"/>
                  <a:pt x="1340768" y="300141"/>
                  <a:pt x="1340768" y="670384"/>
                </a:cubicBezTo>
                <a:cubicBezTo>
                  <a:pt x="1340768" y="1040627"/>
                  <a:pt x="1040627" y="1340768"/>
                  <a:pt x="670384" y="1340768"/>
                </a:cubicBezTo>
                <a:cubicBezTo>
                  <a:pt x="300141" y="1340768"/>
                  <a:pt x="0" y="1040627"/>
                  <a:pt x="0" y="670384"/>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96351" tIns="196351" rIns="196351" bIns="196351" numCol="1" spcCol="1270" anchor="ctr" anchorCtr="0">
            <a:noAutofit/>
          </a:bodyPr>
          <a:lstStyle/>
          <a:p>
            <a:pPr lvl="0" algn="ctr" defTabSz="889000" rtl="0">
              <a:lnSpc>
                <a:spcPct val="90000"/>
              </a:lnSpc>
              <a:spcBef>
                <a:spcPct val="0"/>
              </a:spcBef>
              <a:spcAft>
                <a:spcPct val="35000"/>
              </a:spcAft>
            </a:pPr>
            <a:r>
              <a:rPr lang="ro-RO" sz="2000" b="1" kern="1200" dirty="0" smtClean="0">
                <a:effectLst>
                  <a:glow rad="63500">
                    <a:schemeClr val="tx1"/>
                  </a:glow>
                </a:effectLst>
              </a:rPr>
              <a:t>Pentru </a:t>
            </a:r>
            <a:r>
              <a:rPr lang="ro-RO" sz="2000" b="1" kern="1200" dirty="0" err="1" smtClean="0">
                <a:effectLst>
                  <a:glow rad="63500">
                    <a:schemeClr val="tx1"/>
                  </a:glow>
                </a:effectLst>
              </a:rPr>
              <a:t>credin-cios</a:t>
            </a:r>
            <a:endParaRPr lang="ro-RO" sz="2000" kern="1200" dirty="0">
              <a:effectLst>
                <a:glow rad="63500">
                  <a:schemeClr val="tx1"/>
                </a:glow>
              </a:effectLst>
            </a:endParaRPr>
          </a:p>
        </p:txBody>
      </p:sp>
      <p:grpSp>
        <p:nvGrpSpPr>
          <p:cNvPr id="6" name="5 Grupo"/>
          <p:cNvGrpSpPr/>
          <p:nvPr/>
        </p:nvGrpSpPr>
        <p:grpSpPr>
          <a:xfrm>
            <a:off x="1853746" y="6117279"/>
            <a:ext cx="641105" cy="1341"/>
            <a:chOff x="1853746" y="6117279"/>
            <a:chExt cx="641105" cy="1341"/>
          </a:xfrm>
        </p:grpSpPr>
        <p:sp>
          <p:nvSpPr>
            <p:cNvPr id="10" name="9 Forma libre"/>
            <p:cNvSpPr/>
            <p:nvPr/>
          </p:nvSpPr>
          <p:spPr>
            <a:xfrm rot="21369">
              <a:off x="1853746" y="6117279"/>
              <a:ext cx="431314" cy="0"/>
            </a:xfrm>
            <a:custGeom>
              <a:avLst/>
              <a:gdLst/>
              <a:ahLst/>
              <a:cxnLst/>
              <a:rect l="0" t="0" r="0" b="0"/>
              <a:pathLst>
                <a:path>
                  <a:moveTo>
                    <a:pt x="0" y="0"/>
                  </a:moveTo>
                  <a:lnTo>
                    <a:pt x="431314" y="0"/>
                  </a:lnTo>
                </a:path>
              </a:pathLst>
            </a:custGeom>
            <a:noFill/>
            <a:scene3d>
              <a:camera prst="orthographicFront"/>
              <a:lightRig rig="flat" dir="t"/>
            </a:scene3d>
            <a:sp3d prstMaterial="matte"/>
          </p:spPr>
          <p:style>
            <a:lnRef idx="2">
              <a:schemeClr val="accent3">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12" name="11 Conector recto"/>
            <p:cNvSpPr/>
            <p:nvPr/>
          </p:nvSpPr>
          <p:spPr>
            <a:xfrm>
              <a:off x="2285057" y="6118620"/>
              <a:ext cx="209794" cy="0"/>
            </a:xfrm>
            <a:prstGeom prst="line">
              <a:avLst/>
            </a:prstGeom>
            <a:scene3d>
              <a:camera prst="orthographicFront"/>
              <a:lightRig rig="flat" dir="t"/>
            </a:scene3d>
            <a:sp3d prstMaterial="matte"/>
          </p:spPr>
          <p:style>
            <a:lnRef idx="2">
              <a:schemeClr val="accent3">
                <a:hueOff val="0"/>
                <a:satOff val="0"/>
                <a:lumOff val="0"/>
                <a:alphaOff val="0"/>
              </a:schemeClr>
            </a:lnRef>
            <a:fillRef idx="0">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grpSp>
      <p:sp>
        <p:nvSpPr>
          <p:cNvPr id="13" name="12 Forma libre"/>
          <p:cNvSpPr/>
          <p:nvPr/>
        </p:nvSpPr>
        <p:spPr>
          <a:xfrm>
            <a:off x="2494852" y="5420994"/>
            <a:ext cx="1487636" cy="1395254"/>
          </a:xfrm>
          <a:custGeom>
            <a:avLst/>
            <a:gdLst>
              <a:gd name="connsiteX0" fmla="*/ 0 w 1487636"/>
              <a:gd name="connsiteY0" fmla="*/ 0 h 669436"/>
              <a:gd name="connsiteX1" fmla="*/ 1487636 w 1487636"/>
              <a:gd name="connsiteY1" fmla="*/ 0 h 669436"/>
              <a:gd name="connsiteX2" fmla="*/ 1487636 w 1487636"/>
              <a:gd name="connsiteY2" fmla="*/ 669436 h 669436"/>
              <a:gd name="connsiteX3" fmla="*/ 0 w 1487636"/>
              <a:gd name="connsiteY3" fmla="*/ 669436 h 669436"/>
              <a:gd name="connsiteX4" fmla="*/ 0 w 1487636"/>
              <a:gd name="connsiteY4" fmla="*/ 0 h 669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7636" h="669436">
                <a:moveTo>
                  <a:pt x="0" y="0"/>
                </a:moveTo>
                <a:lnTo>
                  <a:pt x="1487636" y="0"/>
                </a:lnTo>
                <a:lnTo>
                  <a:pt x="1487636" y="669436"/>
                </a:lnTo>
                <a:lnTo>
                  <a:pt x="0" y="669436"/>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142240" numCol="1" spcCol="1270" anchor="ctr" anchorCtr="0">
            <a:spAutoFit/>
          </a:bodyPr>
          <a:lstStyle/>
          <a:p>
            <a:pPr lvl="0" algn="ctr" defTabSz="889000" rtl="0">
              <a:lnSpc>
                <a:spcPct val="90000"/>
              </a:lnSpc>
              <a:spcBef>
                <a:spcPct val="0"/>
              </a:spcBef>
              <a:spcAft>
                <a:spcPct val="35000"/>
              </a:spcAft>
            </a:pPr>
            <a:r>
              <a:rPr lang="ro-RO" sz="2000" b="1" kern="1200" smtClean="0">
                <a:solidFill>
                  <a:schemeClr val="bg1"/>
                </a:solidFill>
                <a:effectLst>
                  <a:outerShdw blurRad="50800" dist="50800" dir="5400000" algn="ctr" rotWithShape="0">
                    <a:schemeClr val="tx1"/>
                  </a:outerShdw>
                </a:effectLst>
              </a:rPr>
              <a:t>«veți </a:t>
            </a:r>
            <a:r>
              <a:rPr lang="ro-RO" sz="2000" b="1" kern="1200" smtClean="0">
                <a:solidFill>
                  <a:schemeClr val="bg1"/>
                </a:solidFill>
                <a:effectLst>
                  <a:outerShdw blurRad="50800" dist="50800" dir="5400000" algn="ctr" rotWithShape="0">
                    <a:schemeClr val="tx1"/>
                  </a:outerShdw>
                </a:effectLst>
              </a:rPr>
              <a:t>găsi </a:t>
            </a:r>
            <a:r>
              <a:rPr lang="ro-RO" sz="2000" b="1" kern="1200" smtClean="0">
                <a:solidFill>
                  <a:schemeClr val="bg1"/>
                </a:solidFill>
                <a:effectLst>
                  <a:outerShdw blurRad="50800" dist="50800" dir="5400000" algn="ctr" rotWithShape="0">
                    <a:schemeClr val="tx1"/>
                  </a:outerShdw>
                </a:effectLst>
              </a:rPr>
              <a:t>odihnă</a:t>
            </a:r>
            <a:r>
              <a:rPr lang="ro-RO" sz="2000" b="1" kern="1200" smtClean="0">
                <a:solidFill>
                  <a:schemeClr val="bg1"/>
                </a:solidFill>
                <a:effectLst>
                  <a:outerShdw blurRad="50800" dist="50800" dir="5400000" algn="ctr" rotWithShape="0">
                    <a:schemeClr val="tx1"/>
                  </a:outerShdw>
                </a:effectLst>
              </a:rPr>
              <a:t>» </a:t>
            </a:r>
            <a:r>
              <a:rPr lang="ro-RO" sz="2000" b="1" kern="1200" smtClean="0">
                <a:solidFill>
                  <a:schemeClr val="bg1"/>
                </a:solidFill>
                <a:effectLst>
                  <a:outerShdw blurRad="50800" dist="50800" dir="5400000" algn="ctr" rotWithShape="0">
                    <a:schemeClr val="tx1"/>
                  </a:outerShdw>
                </a:effectLst>
              </a:rPr>
              <a:t>(</a:t>
            </a:r>
            <a:r>
              <a:rPr lang="ro-RO" sz="2000" b="1" kern="1200" smtClean="0">
                <a:solidFill>
                  <a:schemeClr val="bg1"/>
                </a:solidFill>
                <a:effectLst>
                  <a:outerShdw blurRad="50800" dist="50800" dir="5400000" algn="ctr" rotWithShape="0">
                    <a:schemeClr val="tx1"/>
                  </a:outerShdw>
                </a:effectLst>
              </a:rPr>
              <a:t>Matei</a:t>
            </a:r>
            <a:r>
              <a:rPr lang="ro-RO" sz="2000" b="1" kern="1200" smtClean="0">
                <a:solidFill>
                  <a:schemeClr val="bg1"/>
                </a:solidFill>
                <a:effectLst>
                  <a:outerShdw blurRad="50800" dist="50800" dir="5400000" algn="ctr" rotWithShape="0">
                    <a:schemeClr val="tx1"/>
                  </a:outerShdw>
                </a:effectLst>
              </a:rPr>
              <a:t> </a:t>
            </a:r>
            <a:r>
              <a:rPr lang="ro-RO" sz="2000" b="1" kern="1200" smtClean="0">
                <a:solidFill>
                  <a:schemeClr val="bg1"/>
                </a:solidFill>
                <a:effectLst>
                  <a:outerShdw blurRad="50800" dist="50800" dir="5400000" algn="ctr" rotWithShape="0">
                    <a:schemeClr val="tx1"/>
                  </a:outerShdw>
                </a:effectLst>
              </a:rPr>
              <a:t>11:29)</a:t>
            </a:r>
            <a:endParaRPr lang="ro-RO" sz="2000" kern="1200">
              <a:solidFill>
                <a:schemeClr val="bg1"/>
              </a:solidFill>
              <a:effectLst>
                <a:outerShdw blurRad="50800" dist="50800" dir="5400000" algn="ctr" rotWithShape="0">
                  <a:schemeClr val="tx1"/>
                </a:outerShdw>
              </a:effectLst>
            </a:endParaRPr>
          </a:p>
        </p:txBody>
      </p:sp>
      <p:sp>
        <p:nvSpPr>
          <p:cNvPr id="15" name="14 Forma libre"/>
          <p:cNvSpPr/>
          <p:nvPr/>
        </p:nvSpPr>
        <p:spPr>
          <a:xfrm>
            <a:off x="4676897" y="5445224"/>
            <a:ext cx="1340767" cy="1340767"/>
          </a:xfrm>
          <a:custGeom>
            <a:avLst/>
            <a:gdLst>
              <a:gd name="connsiteX0" fmla="*/ 0 w 1340767"/>
              <a:gd name="connsiteY0" fmla="*/ 670384 h 1340767"/>
              <a:gd name="connsiteX1" fmla="*/ 670384 w 1340767"/>
              <a:gd name="connsiteY1" fmla="*/ 0 h 1340767"/>
              <a:gd name="connsiteX2" fmla="*/ 1340768 w 1340767"/>
              <a:gd name="connsiteY2" fmla="*/ 670384 h 1340767"/>
              <a:gd name="connsiteX3" fmla="*/ 670384 w 1340767"/>
              <a:gd name="connsiteY3" fmla="*/ 1340768 h 1340767"/>
              <a:gd name="connsiteX4" fmla="*/ 0 w 1340767"/>
              <a:gd name="connsiteY4" fmla="*/ 670384 h 134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767" h="1340767">
                <a:moveTo>
                  <a:pt x="0" y="670384"/>
                </a:moveTo>
                <a:cubicBezTo>
                  <a:pt x="0" y="300141"/>
                  <a:pt x="300141" y="0"/>
                  <a:pt x="670384" y="0"/>
                </a:cubicBezTo>
                <a:cubicBezTo>
                  <a:pt x="1040627" y="0"/>
                  <a:pt x="1340768" y="300141"/>
                  <a:pt x="1340768" y="670384"/>
                </a:cubicBezTo>
                <a:cubicBezTo>
                  <a:pt x="1340768" y="1040627"/>
                  <a:pt x="1040627" y="1340768"/>
                  <a:pt x="670384" y="1340768"/>
                </a:cubicBezTo>
                <a:cubicBezTo>
                  <a:pt x="300141" y="1340768"/>
                  <a:pt x="0" y="1040627"/>
                  <a:pt x="0" y="670384"/>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11250264"/>
              <a:satOff val="-16880"/>
              <a:lumOff val="-2745"/>
              <a:alphaOff val="0"/>
            </a:schemeClr>
          </a:fillRef>
          <a:effectRef idx="2">
            <a:schemeClr val="accent3">
              <a:hueOff val="11250264"/>
              <a:satOff val="-16880"/>
              <a:lumOff val="-2745"/>
              <a:alphaOff val="0"/>
            </a:schemeClr>
          </a:effectRef>
          <a:fontRef idx="minor">
            <a:schemeClr val="lt1"/>
          </a:fontRef>
        </p:style>
        <p:txBody>
          <a:bodyPr spcFirstLastPara="0" vert="horz" wrap="square" lIns="196351" tIns="196351" rIns="196351" bIns="196351" numCol="1" spcCol="1270" anchor="ctr" anchorCtr="0">
            <a:noAutofit/>
          </a:bodyPr>
          <a:lstStyle/>
          <a:p>
            <a:pPr lvl="0" algn="ctr" defTabSz="889000" rtl="0">
              <a:lnSpc>
                <a:spcPct val="90000"/>
              </a:lnSpc>
              <a:spcBef>
                <a:spcPct val="0"/>
              </a:spcBef>
              <a:spcAft>
                <a:spcPct val="35000"/>
              </a:spcAft>
            </a:pPr>
            <a:r>
              <a:rPr lang="ro-RO" sz="2000" b="1" kern="1200" smtClean="0">
                <a:effectLst>
                  <a:glow rad="63500">
                    <a:schemeClr val="tx1"/>
                  </a:glow>
                </a:effectLst>
              </a:rPr>
              <a:t>Pentru </a:t>
            </a:r>
            <a:r>
              <a:rPr lang="ro-RO" sz="2000" b="1" kern="1200" smtClean="0">
                <a:effectLst>
                  <a:glow rad="63500">
                    <a:schemeClr val="tx1"/>
                  </a:glow>
                </a:effectLst>
              </a:rPr>
              <a:t>necredin-cios</a:t>
            </a:r>
            <a:endParaRPr lang="ro-RO" sz="2000" kern="1200">
              <a:effectLst>
                <a:glow rad="63500">
                  <a:schemeClr val="tx1"/>
                </a:glow>
              </a:effectLst>
            </a:endParaRPr>
          </a:p>
        </p:txBody>
      </p:sp>
      <p:grpSp>
        <p:nvGrpSpPr>
          <p:cNvPr id="5" name="4 Grupo"/>
          <p:cNvGrpSpPr/>
          <p:nvPr/>
        </p:nvGrpSpPr>
        <p:grpSpPr>
          <a:xfrm>
            <a:off x="6124278" y="6117279"/>
            <a:ext cx="1072409" cy="1341"/>
            <a:chOff x="6124278" y="6117279"/>
            <a:chExt cx="1072409" cy="1341"/>
          </a:xfrm>
        </p:grpSpPr>
        <p:sp>
          <p:nvSpPr>
            <p:cNvPr id="16" name="15 Forma libre"/>
            <p:cNvSpPr/>
            <p:nvPr/>
          </p:nvSpPr>
          <p:spPr>
            <a:xfrm rot="10685">
              <a:off x="6124278" y="6117279"/>
              <a:ext cx="862617" cy="0"/>
            </a:xfrm>
            <a:custGeom>
              <a:avLst/>
              <a:gdLst/>
              <a:ahLst/>
              <a:cxnLst/>
              <a:rect l="0" t="0" r="0" b="0"/>
              <a:pathLst>
                <a:path>
                  <a:moveTo>
                    <a:pt x="0" y="0"/>
                  </a:moveTo>
                  <a:lnTo>
                    <a:pt x="862617" y="0"/>
                  </a:lnTo>
                </a:path>
              </a:pathLst>
            </a:custGeom>
            <a:noFill/>
            <a:scene3d>
              <a:camera prst="orthographicFront"/>
              <a:lightRig rig="flat" dir="t"/>
            </a:scene3d>
            <a:sp3d prstMaterial="matte"/>
          </p:spPr>
          <p:style>
            <a:lnRef idx="2">
              <a:schemeClr val="accent3">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17" name="16 Conector recto"/>
            <p:cNvSpPr/>
            <p:nvPr/>
          </p:nvSpPr>
          <p:spPr>
            <a:xfrm>
              <a:off x="6986893" y="6118620"/>
              <a:ext cx="209794" cy="0"/>
            </a:xfrm>
            <a:prstGeom prst="line">
              <a:avLst/>
            </a:prstGeom>
            <a:scene3d>
              <a:camera prst="orthographicFront"/>
              <a:lightRig rig="flat" dir="t"/>
            </a:scene3d>
            <a:sp3d prstMaterial="matte"/>
          </p:spPr>
          <p:style>
            <a:lnRef idx="2">
              <a:schemeClr val="accent3">
                <a:hueOff val="0"/>
                <a:satOff val="0"/>
                <a:lumOff val="0"/>
                <a:alphaOff val="0"/>
              </a:schemeClr>
            </a:lnRef>
            <a:fillRef idx="0">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grpSp>
      <p:sp>
        <p:nvSpPr>
          <p:cNvPr id="18" name="17 Forma libre"/>
          <p:cNvSpPr/>
          <p:nvPr/>
        </p:nvSpPr>
        <p:spPr>
          <a:xfrm>
            <a:off x="7196688" y="5282495"/>
            <a:ext cx="1767800" cy="1672253"/>
          </a:xfrm>
          <a:custGeom>
            <a:avLst/>
            <a:gdLst>
              <a:gd name="connsiteX0" fmla="*/ 0 w 1487636"/>
              <a:gd name="connsiteY0" fmla="*/ 0 h 669436"/>
              <a:gd name="connsiteX1" fmla="*/ 1487636 w 1487636"/>
              <a:gd name="connsiteY1" fmla="*/ 0 h 669436"/>
              <a:gd name="connsiteX2" fmla="*/ 1487636 w 1487636"/>
              <a:gd name="connsiteY2" fmla="*/ 669436 h 669436"/>
              <a:gd name="connsiteX3" fmla="*/ 0 w 1487636"/>
              <a:gd name="connsiteY3" fmla="*/ 669436 h 669436"/>
              <a:gd name="connsiteX4" fmla="*/ 0 w 1487636"/>
              <a:gd name="connsiteY4" fmla="*/ 0 h 669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7636" h="669436">
                <a:moveTo>
                  <a:pt x="0" y="0"/>
                </a:moveTo>
                <a:lnTo>
                  <a:pt x="1487636" y="0"/>
                </a:lnTo>
                <a:lnTo>
                  <a:pt x="1487636" y="669436"/>
                </a:lnTo>
                <a:lnTo>
                  <a:pt x="0" y="669436"/>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142240" numCol="1" spcCol="1270" anchor="ctr" anchorCtr="0">
            <a:spAutoFit/>
          </a:bodyPr>
          <a:lstStyle/>
          <a:p>
            <a:pPr lvl="0" algn="ctr" defTabSz="889000" rtl="0">
              <a:lnSpc>
                <a:spcPct val="90000"/>
              </a:lnSpc>
              <a:spcBef>
                <a:spcPct val="0"/>
              </a:spcBef>
              <a:spcAft>
                <a:spcPct val="35000"/>
              </a:spcAft>
            </a:pPr>
            <a:r>
              <a:rPr lang="ro-RO" sz="2000" b="1" kern="1200" dirty="0" smtClean="0">
                <a:solidFill>
                  <a:schemeClr val="bg1"/>
                </a:solidFill>
                <a:effectLst>
                  <a:outerShdw blurRad="50800" dist="50800" dir="5400000" algn="ctr" rotWithShape="0">
                    <a:schemeClr val="tx1"/>
                  </a:outerShdw>
                </a:effectLst>
              </a:rPr>
              <a:t>«</a:t>
            </a:r>
            <a:r>
              <a:rPr lang="ro-RO" sz="2000" b="1" dirty="0" smtClean="0">
                <a:solidFill>
                  <a:schemeClr val="bg1"/>
                </a:solidFill>
                <a:effectLst>
                  <a:outerShdw blurRad="50800" dist="50800" dir="5400000" algn="ctr" rotWithShape="0">
                    <a:schemeClr val="tx1"/>
                  </a:outerShdw>
                </a:effectLst>
              </a:rPr>
              <a:t>nici </a:t>
            </a:r>
            <a:r>
              <a:rPr lang="ro-RO" sz="2000" b="1" dirty="0" smtClean="0">
                <a:solidFill>
                  <a:schemeClr val="bg1"/>
                </a:solidFill>
                <a:effectLst>
                  <a:outerShdw blurRad="50800" dist="50800" dir="5400000" algn="ctr" rotWithShape="0">
                    <a:schemeClr val="tx1"/>
                  </a:outerShdw>
                </a:effectLst>
              </a:rPr>
              <a:t>ziua, nici noaptea n-au </a:t>
            </a:r>
            <a:r>
              <a:rPr lang="ro-RO" sz="2000" b="1" dirty="0" smtClean="0">
                <a:solidFill>
                  <a:schemeClr val="bg1"/>
                </a:solidFill>
                <a:effectLst>
                  <a:outerShdw blurRad="50800" dist="50800" dir="5400000" algn="ctr" rotWithShape="0">
                    <a:schemeClr val="tx1"/>
                  </a:outerShdw>
                </a:effectLst>
              </a:rPr>
              <a:t>odihnă</a:t>
            </a:r>
            <a:r>
              <a:rPr lang="ro-RO" sz="2000" b="1" kern="1200" dirty="0" smtClean="0">
                <a:solidFill>
                  <a:schemeClr val="bg1"/>
                </a:solidFill>
                <a:effectLst>
                  <a:outerShdw blurRad="50800" dist="50800" dir="5400000" algn="ctr" rotWithShape="0">
                    <a:schemeClr val="tx1"/>
                  </a:outerShdw>
                </a:effectLst>
              </a:rPr>
              <a:t>» (Apocalipsa 14:11)</a:t>
            </a:r>
            <a:endParaRPr lang="ro-RO" sz="2000" b="1" kern="1200" dirty="0" smtClean="0">
              <a:solidFill>
                <a:schemeClr val="bg1"/>
              </a:solidFill>
              <a:effectLst>
                <a:outerShdw blurRad="50800" dist="50800" dir="5400000" algn="ctr" rotWithShape="0">
                  <a:schemeClr val="tx1"/>
                </a:outerShdw>
              </a:effectLst>
            </a:endParaRPr>
          </a:p>
        </p:txBody>
      </p:sp>
    </p:spTree>
    <p:extLst>
      <p:ext uri="{BB962C8B-B14F-4D97-AF65-F5344CB8AC3E}">
        <p14:creationId xmlns:p14="http://schemas.microsoft.com/office/powerpoint/2010/main" xmlns="" val="35262582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childTnLst>
                          </p:cTn>
                        </p:par>
                        <p:par>
                          <p:cTn id="48" fill="hold">
                            <p:stCondLst>
                              <p:cond delay="500"/>
                            </p:stCondLst>
                            <p:childTnLst>
                              <p:par>
                                <p:cTn id="49" presetID="53" presetClass="entr" presetSubtype="16"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animEffect transition="in" filter="fade">
                                      <p:cBhvr>
                                        <p:cTn id="5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9" grpId="0" animBg="1"/>
      <p:bldP spid="13" grpId="0"/>
      <p:bldP spid="15" grpId="0" animBg="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xmlns="">
                  <a14:imgLayer r:embed="rId3">
                    <a14:imgEffect>
                      <a14:artisticGlas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3078" name="Picture 6" descr="\\EUNICE\FondosTematicos\Jesus\Parabolas\El sembrador\parables_series_1_img2.jpg"/>
          <p:cNvPicPr>
            <a:picLocks noChangeAspect="1" noChangeArrowheads="1"/>
          </p:cNvPicPr>
          <p:nvPr/>
        </p:nvPicPr>
        <p:blipFill rotWithShape="1">
          <a:blip r:embed="rId4" cstate="email">
            <a:extLst>
              <a:ext uri="{28A0092B-C50C-407E-A947-70E740481C1C}">
                <a14:useLocalDpi xmlns:a14="http://schemas.microsoft.com/office/drawing/2010/main" xmlns=""/>
              </a:ext>
            </a:extLst>
          </a:blip>
          <a:srcRect l="-90"/>
          <a:stretch/>
        </p:blipFill>
        <p:spPr bwMode="auto">
          <a:xfrm>
            <a:off x="-6106" y="2194342"/>
            <a:ext cx="6810354" cy="466365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CuadroTexto"/>
          <p:cNvSpPr txBox="1"/>
          <p:nvPr/>
        </p:nvSpPr>
        <p:spPr>
          <a:xfrm>
            <a:off x="0" y="-10311"/>
            <a:ext cx="6804248" cy="677108"/>
          </a:xfrm>
          <a:prstGeom prst="rect">
            <a:avLst/>
          </a:prstGeom>
          <a:noFill/>
        </p:spPr>
        <p:txBody>
          <a:bodyPr wrap="square" rtlCol="0">
            <a:spAutoFit/>
          </a:bodyPr>
          <a:lstStyle/>
          <a:p>
            <a:pPr algn="ctr"/>
            <a:r>
              <a:rPr lang="ro-RO" sz="38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PARABOLA </a:t>
            </a:r>
            <a:r>
              <a:rPr lang="ro-RO" sz="38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SEMĂNĂTORULUI</a:t>
            </a:r>
            <a:endParaRPr lang="ro-RO" sz="38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2 Rectángulo"/>
          <p:cNvSpPr/>
          <p:nvPr/>
        </p:nvSpPr>
        <p:spPr>
          <a:xfrm>
            <a:off x="37937" y="548680"/>
            <a:ext cx="6893117" cy="646331"/>
          </a:xfrm>
          <a:prstGeom prst="rect">
            <a:avLst/>
          </a:prstGeom>
        </p:spPr>
        <p:txBody>
          <a:bodyPr wrap="square">
            <a:spAutoFit/>
          </a:bodyPr>
          <a:lstStyle/>
          <a:p>
            <a:r>
              <a:rPr lang="ro-RO" b="1" smtClean="0">
                <a:solidFill>
                  <a:srgbClr val="4D1C1B"/>
                </a:solidFill>
                <a:latin typeface="Comic Sans MS" pitchFamily="66" charset="0"/>
              </a:rPr>
              <a:t>«</a:t>
            </a:r>
            <a:r>
              <a:rPr lang="ro-RO" b="1" smtClean="0">
                <a:solidFill>
                  <a:srgbClr val="4D1C1B"/>
                </a:solidFill>
                <a:latin typeface="Comic Sans MS" pitchFamily="66" charset="0"/>
              </a:rPr>
              <a:t>El le-a vorbit despre multe lucruri în </a:t>
            </a:r>
            <a:r>
              <a:rPr lang="ro-RO" b="1" smtClean="0">
                <a:solidFill>
                  <a:srgbClr val="4D1C1B"/>
                </a:solidFill>
                <a:latin typeface="Comic Sans MS" pitchFamily="66" charset="0"/>
              </a:rPr>
              <a:t>pilde</a:t>
            </a:r>
            <a:r>
              <a:rPr lang="ro-RO" b="1" smtClean="0">
                <a:solidFill>
                  <a:srgbClr val="4D1C1B"/>
                </a:solidFill>
                <a:latin typeface="Comic Sans MS" pitchFamily="66" charset="0"/>
              </a:rPr>
              <a:t>, şi le-a </a:t>
            </a:r>
            <a:r>
              <a:rPr lang="ro-RO" b="1" smtClean="0">
                <a:solidFill>
                  <a:srgbClr val="4D1C1B"/>
                </a:solidFill>
                <a:latin typeface="Comic Sans MS" pitchFamily="66" charset="0"/>
              </a:rPr>
              <a:t>zis</a:t>
            </a:r>
            <a:r>
              <a:rPr lang="ro-RO" b="1" smtClean="0">
                <a:solidFill>
                  <a:srgbClr val="4D1C1B"/>
                </a:solidFill>
                <a:latin typeface="Comic Sans MS" pitchFamily="66" charset="0"/>
              </a:rPr>
              <a:t>: </a:t>
            </a:r>
            <a:r>
              <a:rPr lang="ro-RO" b="1" smtClean="0">
                <a:solidFill>
                  <a:srgbClr val="4D1C1B"/>
                </a:solidFill>
                <a:latin typeface="Comic Sans MS" pitchFamily="66" charset="0"/>
              </a:rPr>
              <a:t>„Iată</a:t>
            </a:r>
            <a:r>
              <a:rPr lang="ro-RO" b="1" smtClean="0">
                <a:solidFill>
                  <a:srgbClr val="4D1C1B"/>
                </a:solidFill>
                <a:latin typeface="Comic Sans MS" pitchFamily="66" charset="0"/>
              </a:rPr>
              <a:t>, sămănătorul a ieşit să </a:t>
            </a:r>
            <a:r>
              <a:rPr lang="ro-RO" b="1" smtClean="0">
                <a:solidFill>
                  <a:srgbClr val="4D1C1B"/>
                </a:solidFill>
                <a:latin typeface="Comic Sans MS" pitchFamily="66" charset="0"/>
              </a:rPr>
              <a:t>samene.</a:t>
            </a:r>
            <a:r>
              <a:rPr lang="ro-RO" b="1" smtClean="0">
                <a:solidFill>
                  <a:srgbClr val="4D1C1B"/>
                </a:solidFill>
                <a:latin typeface="Comic Sans MS" pitchFamily="66" charset="0"/>
              </a:rPr>
              <a:t>» </a:t>
            </a:r>
            <a:r>
              <a:rPr lang="ro-RO" sz="1400" b="1" smtClean="0">
                <a:solidFill>
                  <a:srgbClr val="4D1C1B"/>
                </a:solidFill>
                <a:latin typeface="Comic Sans MS" pitchFamily="66" charset="0"/>
              </a:rPr>
              <a:t>(Matei</a:t>
            </a:r>
            <a:r>
              <a:rPr lang="ro-RO" sz="1400" b="1" smtClean="0">
                <a:solidFill>
                  <a:srgbClr val="4D1C1B"/>
                </a:solidFill>
                <a:latin typeface="Comic Sans MS" pitchFamily="66" charset="0"/>
              </a:rPr>
              <a:t> </a:t>
            </a:r>
            <a:r>
              <a:rPr lang="ro-RO" sz="1400" b="1" smtClean="0">
                <a:solidFill>
                  <a:srgbClr val="4D1C1B"/>
                </a:solidFill>
                <a:latin typeface="Comic Sans MS" pitchFamily="66" charset="0"/>
              </a:rPr>
              <a:t>13:3)</a:t>
            </a:r>
            <a:endParaRPr lang="ro-RO" sz="1400" b="1">
              <a:solidFill>
                <a:srgbClr val="4D1C1B"/>
              </a:solidFill>
              <a:latin typeface="Comic Sans MS" pitchFamily="66" charset="0"/>
            </a:endParaRPr>
          </a:p>
        </p:txBody>
      </p:sp>
      <p:sp>
        <p:nvSpPr>
          <p:cNvPr id="4" name="3 CuadroTexto"/>
          <p:cNvSpPr txBox="1"/>
          <p:nvPr/>
        </p:nvSpPr>
        <p:spPr>
          <a:xfrm>
            <a:off x="0" y="1117193"/>
            <a:ext cx="6516216" cy="1015663"/>
          </a:xfrm>
          <a:prstGeom prst="rect">
            <a:avLst/>
          </a:prstGeom>
          <a:noFill/>
        </p:spPr>
        <p:txBody>
          <a:bodyPr wrap="square" rtlCol="0">
            <a:spAutoFit/>
          </a:bodyPr>
          <a:lstStyle/>
          <a:p>
            <a:r>
              <a:rPr lang="ro-RO" sz="2000" b="1" smtClean="0"/>
              <a:t>În această parabolă putem observa strategiile folosite de cel rău pentru a contracara lucrarea </a:t>
            </a:r>
            <a:r>
              <a:rPr lang="ro-RO" sz="2000" b="1" smtClean="0"/>
              <a:t>Evangheliei </a:t>
            </a:r>
            <a:r>
              <a:rPr lang="ro-RO" sz="2000" b="1" smtClean="0"/>
              <a:t>(</a:t>
            </a:r>
            <a:r>
              <a:rPr lang="ro-RO" sz="2000" b="1" smtClean="0"/>
              <a:t>sămânța</a:t>
            </a:r>
            <a:r>
              <a:rPr lang="ro-RO" sz="2000" b="1" smtClean="0"/>
              <a:t>) plantată </a:t>
            </a:r>
            <a:r>
              <a:rPr lang="ro-RO" sz="2000" b="1" smtClean="0"/>
              <a:t>în inima fiecărei </a:t>
            </a:r>
            <a:r>
              <a:rPr lang="ro-RO" sz="2000" b="1" smtClean="0"/>
              <a:t>persoane </a:t>
            </a:r>
            <a:r>
              <a:rPr lang="ro-RO" sz="2000" b="1" smtClean="0"/>
              <a:t>(</a:t>
            </a:r>
            <a:r>
              <a:rPr lang="ro-RO" sz="2000" b="1" smtClean="0"/>
              <a:t>pământul).</a:t>
            </a:r>
            <a:endParaRPr lang="ro-RO" sz="2000" b="1"/>
          </a:p>
        </p:txBody>
      </p:sp>
      <p:sp>
        <p:nvSpPr>
          <p:cNvPr id="7" name="6 Forma libre"/>
          <p:cNvSpPr/>
          <p:nvPr/>
        </p:nvSpPr>
        <p:spPr>
          <a:xfrm>
            <a:off x="37938" y="2275251"/>
            <a:ext cx="2506359" cy="396277"/>
          </a:xfrm>
          <a:custGeom>
            <a:avLst/>
            <a:gdLst>
              <a:gd name="connsiteX0" fmla="*/ 0 w 2506359"/>
              <a:gd name="connsiteY0" fmla="*/ 39628 h 396277"/>
              <a:gd name="connsiteX1" fmla="*/ 39628 w 2506359"/>
              <a:gd name="connsiteY1" fmla="*/ 0 h 396277"/>
              <a:gd name="connsiteX2" fmla="*/ 2466731 w 2506359"/>
              <a:gd name="connsiteY2" fmla="*/ 0 h 396277"/>
              <a:gd name="connsiteX3" fmla="*/ 2506359 w 2506359"/>
              <a:gd name="connsiteY3" fmla="*/ 39628 h 396277"/>
              <a:gd name="connsiteX4" fmla="*/ 2506359 w 2506359"/>
              <a:gd name="connsiteY4" fmla="*/ 356649 h 396277"/>
              <a:gd name="connsiteX5" fmla="*/ 2466731 w 2506359"/>
              <a:gd name="connsiteY5" fmla="*/ 396277 h 396277"/>
              <a:gd name="connsiteX6" fmla="*/ 39628 w 2506359"/>
              <a:gd name="connsiteY6" fmla="*/ 396277 h 396277"/>
              <a:gd name="connsiteX7" fmla="*/ 0 w 2506359"/>
              <a:gd name="connsiteY7" fmla="*/ 356649 h 396277"/>
              <a:gd name="connsiteX8" fmla="*/ 0 w 2506359"/>
              <a:gd name="connsiteY8" fmla="*/ 39628 h 39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6359" h="396277">
                <a:moveTo>
                  <a:pt x="0" y="39628"/>
                </a:moveTo>
                <a:cubicBezTo>
                  <a:pt x="0" y="17742"/>
                  <a:pt x="17742" y="0"/>
                  <a:pt x="39628" y="0"/>
                </a:cubicBezTo>
                <a:lnTo>
                  <a:pt x="2466731" y="0"/>
                </a:lnTo>
                <a:cubicBezTo>
                  <a:pt x="2488617" y="0"/>
                  <a:pt x="2506359" y="17742"/>
                  <a:pt x="2506359" y="39628"/>
                </a:cubicBezTo>
                <a:lnTo>
                  <a:pt x="2506359" y="356649"/>
                </a:lnTo>
                <a:cubicBezTo>
                  <a:pt x="2506359" y="378535"/>
                  <a:pt x="2488617" y="396277"/>
                  <a:pt x="2466731" y="396277"/>
                </a:cubicBezTo>
                <a:lnTo>
                  <a:pt x="39628" y="396277"/>
                </a:lnTo>
                <a:cubicBezTo>
                  <a:pt x="17742" y="396277"/>
                  <a:pt x="0" y="378535"/>
                  <a:pt x="0" y="356649"/>
                </a:cubicBezTo>
                <a:lnTo>
                  <a:pt x="0" y="3962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53517" tIns="39547" rIns="53517" bIns="39547" numCol="1" spcCol="1270" anchor="ctr" anchorCtr="0">
            <a:noAutofit/>
          </a:bodyPr>
          <a:lstStyle/>
          <a:p>
            <a:pPr lvl="0" algn="ctr" defTabSz="977900">
              <a:lnSpc>
                <a:spcPct val="90000"/>
              </a:lnSpc>
              <a:spcBef>
                <a:spcPct val="0"/>
              </a:spcBef>
              <a:spcAft>
                <a:spcPct val="35000"/>
              </a:spcAft>
            </a:pPr>
            <a:r>
              <a:rPr lang="ro-RO" sz="2200" b="1" kern="1200" smtClean="0"/>
              <a:t>PĂMÂNTUL </a:t>
            </a:r>
            <a:endParaRPr lang="ro-RO" sz="2200" b="1" kern="1200"/>
          </a:p>
        </p:txBody>
      </p:sp>
      <p:sp>
        <p:nvSpPr>
          <p:cNvPr id="8" name="7 Forma libre"/>
          <p:cNvSpPr/>
          <p:nvPr/>
        </p:nvSpPr>
        <p:spPr>
          <a:xfrm>
            <a:off x="179512" y="2671528"/>
            <a:ext cx="158124" cy="595943"/>
          </a:xfrm>
          <a:custGeom>
            <a:avLst/>
            <a:gdLst/>
            <a:ahLst/>
            <a:cxnLst/>
            <a:rect l="0" t="0" r="0" b="0"/>
            <a:pathLst>
              <a:path>
                <a:moveTo>
                  <a:pt x="0" y="0"/>
                </a:moveTo>
                <a:lnTo>
                  <a:pt x="0" y="595943"/>
                </a:lnTo>
                <a:lnTo>
                  <a:pt x="158124" y="595943"/>
                </a:lnTo>
              </a:path>
            </a:pathLst>
          </a:custGeom>
          <a:noFill/>
          <a:scene3d>
            <a:camera prst="orthographicFront"/>
            <a:lightRig rig="threePt" dir="t">
              <a:rot lat="0" lon="0" rev="7500000"/>
            </a:lightRig>
          </a:scene3d>
          <a:sp3d z="-40000" prstMaterial="matte"/>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9" name="8 Forma libre"/>
          <p:cNvSpPr/>
          <p:nvPr/>
        </p:nvSpPr>
        <p:spPr>
          <a:xfrm>
            <a:off x="323528" y="2808464"/>
            <a:ext cx="2959388" cy="590412"/>
          </a:xfrm>
          <a:custGeom>
            <a:avLst/>
            <a:gdLst>
              <a:gd name="connsiteX0" fmla="*/ 0 w 2959388"/>
              <a:gd name="connsiteY0" fmla="*/ 54362 h 543619"/>
              <a:gd name="connsiteX1" fmla="*/ 54362 w 2959388"/>
              <a:gd name="connsiteY1" fmla="*/ 0 h 543619"/>
              <a:gd name="connsiteX2" fmla="*/ 2905026 w 2959388"/>
              <a:gd name="connsiteY2" fmla="*/ 0 h 543619"/>
              <a:gd name="connsiteX3" fmla="*/ 2959388 w 2959388"/>
              <a:gd name="connsiteY3" fmla="*/ 54362 h 543619"/>
              <a:gd name="connsiteX4" fmla="*/ 2959388 w 2959388"/>
              <a:gd name="connsiteY4" fmla="*/ 489257 h 543619"/>
              <a:gd name="connsiteX5" fmla="*/ 2905026 w 2959388"/>
              <a:gd name="connsiteY5" fmla="*/ 543619 h 543619"/>
              <a:gd name="connsiteX6" fmla="*/ 54362 w 2959388"/>
              <a:gd name="connsiteY6" fmla="*/ 543619 h 543619"/>
              <a:gd name="connsiteX7" fmla="*/ 0 w 2959388"/>
              <a:gd name="connsiteY7" fmla="*/ 489257 h 543619"/>
              <a:gd name="connsiteX8" fmla="*/ 0 w 2959388"/>
              <a:gd name="connsiteY8" fmla="*/ 54362 h 54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9388" h="543619">
                <a:moveTo>
                  <a:pt x="0" y="54362"/>
                </a:moveTo>
                <a:cubicBezTo>
                  <a:pt x="0" y="24339"/>
                  <a:pt x="24339" y="0"/>
                  <a:pt x="54362" y="0"/>
                </a:cubicBezTo>
                <a:lnTo>
                  <a:pt x="2905026" y="0"/>
                </a:lnTo>
                <a:cubicBezTo>
                  <a:pt x="2935049" y="0"/>
                  <a:pt x="2959388" y="24339"/>
                  <a:pt x="2959388" y="54362"/>
                </a:cubicBezTo>
                <a:lnTo>
                  <a:pt x="2959388" y="489257"/>
                </a:lnTo>
                <a:cubicBezTo>
                  <a:pt x="2959388" y="519280"/>
                  <a:pt x="2935049" y="543619"/>
                  <a:pt x="2905026" y="543619"/>
                </a:cubicBezTo>
                <a:lnTo>
                  <a:pt x="54362" y="543619"/>
                </a:lnTo>
                <a:cubicBezTo>
                  <a:pt x="24339" y="543619"/>
                  <a:pt x="0" y="519280"/>
                  <a:pt x="0" y="489257"/>
                </a:cubicBezTo>
                <a:lnTo>
                  <a:pt x="0" y="54362"/>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54022" tIns="41322" rIns="54022" bIns="41322" numCol="1" spcCol="1270" anchor="t" anchorCtr="0">
            <a:noAutofit/>
          </a:bodyPr>
          <a:lstStyle/>
          <a:p>
            <a:pPr lvl="0" algn="l" defTabSz="889000">
              <a:lnSpc>
                <a:spcPct val="90000"/>
              </a:lnSpc>
              <a:spcBef>
                <a:spcPct val="0"/>
              </a:spcBef>
            </a:pPr>
            <a:r>
              <a:rPr lang="ro-RO" sz="2000" b="1" kern="1200" smtClean="0"/>
              <a:t>Lângă </a:t>
            </a:r>
            <a:r>
              <a:rPr lang="ro-RO" sz="2000" b="1" kern="1200" smtClean="0"/>
              <a:t>drum</a:t>
            </a:r>
            <a:endParaRPr lang="ro-RO" sz="2000" b="1" kern="1200" smtClean="0"/>
          </a:p>
          <a:p>
            <a:pPr marL="171450" lvl="1" indent="-171450" algn="l" defTabSz="800100">
              <a:lnSpc>
                <a:spcPct val="90000"/>
              </a:lnSpc>
              <a:spcBef>
                <a:spcPct val="0"/>
              </a:spcBef>
              <a:buChar char="••"/>
            </a:pPr>
            <a:r>
              <a:rPr lang="ro-RO" sz="1800" b="1" kern="1200" smtClean="0"/>
              <a:t>Nu </a:t>
            </a:r>
            <a:r>
              <a:rPr lang="ro-RO" sz="1800" b="1" kern="1200" smtClean="0"/>
              <a:t>înțelege </a:t>
            </a:r>
            <a:r>
              <a:rPr lang="ro-RO" sz="1800" b="1" kern="1200" smtClean="0"/>
              <a:t>Cuvântul.</a:t>
            </a:r>
            <a:endParaRPr lang="ro-RO" sz="1800" b="1" kern="1200"/>
          </a:p>
        </p:txBody>
      </p:sp>
      <p:sp>
        <p:nvSpPr>
          <p:cNvPr id="10" name="9 Forma libre"/>
          <p:cNvSpPr/>
          <p:nvPr/>
        </p:nvSpPr>
        <p:spPr>
          <a:xfrm>
            <a:off x="179512" y="2671528"/>
            <a:ext cx="158124" cy="1390443"/>
          </a:xfrm>
          <a:custGeom>
            <a:avLst/>
            <a:gdLst/>
            <a:ahLst/>
            <a:cxnLst/>
            <a:rect l="0" t="0" r="0" b="0"/>
            <a:pathLst>
              <a:path>
                <a:moveTo>
                  <a:pt x="0" y="0"/>
                </a:moveTo>
                <a:lnTo>
                  <a:pt x="0" y="1390443"/>
                </a:lnTo>
                <a:lnTo>
                  <a:pt x="158124" y="1390443"/>
                </a:lnTo>
              </a:path>
            </a:pathLst>
          </a:custGeom>
          <a:noFill/>
          <a:scene3d>
            <a:camera prst="orthographicFront"/>
            <a:lightRig rig="threePt" dir="t">
              <a:rot lat="0" lon="0" rev="7500000"/>
            </a:lightRig>
          </a:scene3d>
          <a:sp3d z="-40000" prstMaterial="matte"/>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1" name="10 Forma libre"/>
          <p:cNvSpPr/>
          <p:nvPr/>
        </p:nvSpPr>
        <p:spPr>
          <a:xfrm>
            <a:off x="323528" y="3487946"/>
            <a:ext cx="2959388" cy="929949"/>
          </a:xfrm>
          <a:custGeom>
            <a:avLst/>
            <a:gdLst>
              <a:gd name="connsiteX0" fmla="*/ 0 w 2959388"/>
              <a:gd name="connsiteY0" fmla="*/ 77357 h 773571"/>
              <a:gd name="connsiteX1" fmla="*/ 77357 w 2959388"/>
              <a:gd name="connsiteY1" fmla="*/ 0 h 773571"/>
              <a:gd name="connsiteX2" fmla="*/ 2882031 w 2959388"/>
              <a:gd name="connsiteY2" fmla="*/ 0 h 773571"/>
              <a:gd name="connsiteX3" fmla="*/ 2959388 w 2959388"/>
              <a:gd name="connsiteY3" fmla="*/ 77357 h 773571"/>
              <a:gd name="connsiteX4" fmla="*/ 2959388 w 2959388"/>
              <a:gd name="connsiteY4" fmla="*/ 696214 h 773571"/>
              <a:gd name="connsiteX5" fmla="*/ 2882031 w 2959388"/>
              <a:gd name="connsiteY5" fmla="*/ 773571 h 773571"/>
              <a:gd name="connsiteX6" fmla="*/ 77357 w 2959388"/>
              <a:gd name="connsiteY6" fmla="*/ 773571 h 773571"/>
              <a:gd name="connsiteX7" fmla="*/ 0 w 2959388"/>
              <a:gd name="connsiteY7" fmla="*/ 696214 h 773571"/>
              <a:gd name="connsiteX8" fmla="*/ 0 w 2959388"/>
              <a:gd name="connsiteY8" fmla="*/ 77357 h 773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9388" h="773571">
                <a:moveTo>
                  <a:pt x="0" y="77357"/>
                </a:moveTo>
                <a:cubicBezTo>
                  <a:pt x="0" y="34634"/>
                  <a:pt x="34634" y="0"/>
                  <a:pt x="77357" y="0"/>
                </a:cubicBezTo>
                <a:lnTo>
                  <a:pt x="2882031" y="0"/>
                </a:lnTo>
                <a:cubicBezTo>
                  <a:pt x="2924754" y="0"/>
                  <a:pt x="2959388" y="34634"/>
                  <a:pt x="2959388" y="77357"/>
                </a:cubicBezTo>
                <a:lnTo>
                  <a:pt x="2959388" y="696214"/>
                </a:lnTo>
                <a:cubicBezTo>
                  <a:pt x="2959388" y="738937"/>
                  <a:pt x="2924754" y="773571"/>
                  <a:pt x="2882031" y="773571"/>
                </a:cubicBezTo>
                <a:lnTo>
                  <a:pt x="77357" y="773571"/>
                </a:lnTo>
                <a:cubicBezTo>
                  <a:pt x="34634" y="773571"/>
                  <a:pt x="0" y="738937"/>
                  <a:pt x="0" y="696214"/>
                </a:cubicBezTo>
                <a:lnTo>
                  <a:pt x="0" y="77357"/>
                </a:lnTo>
                <a:close/>
              </a:path>
            </a:pathLst>
          </a:custGeom>
          <a:gradFill>
            <a:gsLst>
              <a:gs pos="0">
                <a:srgbClr val="FFFF66"/>
              </a:gs>
              <a:gs pos="35000">
                <a:srgbClr val="FFFF99"/>
              </a:gs>
              <a:gs pos="100000">
                <a:srgbClr val="FFFFCC"/>
              </a:gs>
            </a:gsLst>
          </a:gradFill>
        </p:spPr>
        <p:style>
          <a:lnRef idx="1">
            <a:schemeClr val="dk1"/>
          </a:lnRef>
          <a:fillRef idx="2">
            <a:schemeClr val="dk1"/>
          </a:fillRef>
          <a:effectRef idx="1">
            <a:schemeClr val="dk1"/>
          </a:effectRef>
          <a:fontRef idx="minor">
            <a:schemeClr val="dk1"/>
          </a:fontRef>
        </p:style>
        <p:txBody>
          <a:bodyPr spcFirstLastPara="0" vert="horz" wrap="square" lIns="60757" tIns="48057" rIns="60757" bIns="48057" numCol="1" spcCol="1270" anchor="t" anchorCtr="0">
            <a:noAutofit/>
          </a:bodyPr>
          <a:lstStyle/>
          <a:p>
            <a:pPr lvl="0" algn="l" defTabSz="889000">
              <a:lnSpc>
                <a:spcPct val="90000"/>
              </a:lnSpc>
              <a:spcBef>
                <a:spcPct val="0"/>
              </a:spcBef>
            </a:pPr>
            <a:r>
              <a:rPr lang="ro-RO" sz="2000" b="1" kern="1200" smtClean="0"/>
              <a:t>Pe </a:t>
            </a:r>
            <a:r>
              <a:rPr lang="ro-RO" sz="2000" b="1" kern="1200" smtClean="0"/>
              <a:t>pământ </a:t>
            </a:r>
            <a:r>
              <a:rPr lang="ro-RO" sz="2000" b="1" kern="1200" smtClean="0"/>
              <a:t>pietros</a:t>
            </a:r>
            <a:endParaRPr lang="ro-RO" sz="2000" b="1" kern="1200" smtClean="0"/>
          </a:p>
          <a:p>
            <a:pPr marL="171450" lvl="1" indent="-171450" algn="l" defTabSz="800100">
              <a:lnSpc>
                <a:spcPct val="90000"/>
              </a:lnSpc>
              <a:spcBef>
                <a:spcPct val="0"/>
              </a:spcBef>
              <a:buChar char="••"/>
            </a:pPr>
            <a:r>
              <a:rPr lang="ro-RO" sz="1800" b="1" kern="1200" smtClean="0"/>
              <a:t>Acceptă </a:t>
            </a:r>
            <a:r>
              <a:rPr lang="ro-RO" sz="1800" b="1" kern="1200" smtClean="0"/>
              <a:t>cu bucurie, însă nu îl atinge </a:t>
            </a:r>
            <a:r>
              <a:rPr lang="ro-RO" sz="1800" b="1" kern="1200" smtClean="0"/>
              <a:t>în </a:t>
            </a:r>
            <a:r>
              <a:rPr lang="ro-RO" sz="1800" b="1" kern="1200" smtClean="0"/>
              <a:t>profunzime.</a:t>
            </a:r>
            <a:endParaRPr lang="ro-RO" sz="1800" b="1" kern="1200"/>
          </a:p>
        </p:txBody>
      </p:sp>
      <p:sp>
        <p:nvSpPr>
          <p:cNvPr id="12" name="11 Forma libre"/>
          <p:cNvSpPr/>
          <p:nvPr/>
        </p:nvSpPr>
        <p:spPr>
          <a:xfrm>
            <a:off x="179512" y="2671528"/>
            <a:ext cx="158124" cy="2299920"/>
          </a:xfrm>
          <a:custGeom>
            <a:avLst/>
            <a:gdLst/>
            <a:ahLst/>
            <a:cxnLst/>
            <a:rect l="0" t="0" r="0" b="0"/>
            <a:pathLst>
              <a:path>
                <a:moveTo>
                  <a:pt x="0" y="0"/>
                </a:moveTo>
                <a:lnTo>
                  <a:pt x="0" y="2299920"/>
                </a:lnTo>
                <a:lnTo>
                  <a:pt x="158124" y="2299920"/>
                </a:lnTo>
              </a:path>
            </a:pathLst>
          </a:custGeom>
          <a:noFill/>
          <a:scene3d>
            <a:camera prst="orthographicFront"/>
            <a:lightRig rig="threePt" dir="t">
              <a:rot lat="0" lon="0" rev="7500000"/>
            </a:lightRig>
          </a:scene3d>
          <a:sp3d z="-40000" prstMaterial="matte"/>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3" name="12 Forma libre"/>
          <p:cNvSpPr/>
          <p:nvPr/>
        </p:nvSpPr>
        <p:spPr>
          <a:xfrm>
            <a:off x="323528" y="4489075"/>
            <a:ext cx="2959388" cy="1104936"/>
          </a:xfrm>
          <a:custGeom>
            <a:avLst/>
            <a:gdLst>
              <a:gd name="connsiteX0" fmla="*/ 0 w 2959388"/>
              <a:gd name="connsiteY0" fmla="*/ 77357 h 773571"/>
              <a:gd name="connsiteX1" fmla="*/ 77357 w 2959388"/>
              <a:gd name="connsiteY1" fmla="*/ 0 h 773571"/>
              <a:gd name="connsiteX2" fmla="*/ 2882031 w 2959388"/>
              <a:gd name="connsiteY2" fmla="*/ 0 h 773571"/>
              <a:gd name="connsiteX3" fmla="*/ 2959388 w 2959388"/>
              <a:gd name="connsiteY3" fmla="*/ 77357 h 773571"/>
              <a:gd name="connsiteX4" fmla="*/ 2959388 w 2959388"/>
              <a:gd name="connsiteY4" fmla="*/ 696214 h 773571"/>
              <a:gd name="connsiteX5" fmla="*/ 2882031 w 2959388"/>
              <a:gd name="connsiteY5" fmla="*/ 773571 h 773571"/>
              <a:gd name="connsiteX6" fmla="*/ 77357 w 2959388"/>
              <a:gd name="connsiteY6" fmla="*/ 773571 h 773571"/>
              <a:gd name="connsiteX7" fmla="*/ 0 w 2959388"/>
              <a:gd name="connsiteY7" fmla="*/ 696214 h 773571"/>
              <a:gd name="connsiteX8" fmla="*/ 0 w 2959388"/>
              <a:gd name="connsiteY8" fmla="*/ 77357 h 773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9388" h="773571">
                <a:moveTo>
                  <a:pt x="0" y="77357"/>
                </a:moveTo>
                <a:cubicBezTo>
                  <a:pt x="0" y="34634"/>
                  <a:pt x="34634" y="0"/>
                  <a:pt x="77357" y="0"/>
                </a:cubicBezTo>
                <a:lnTo>
                  <a:pt x="2882031" y="0"/>
                </a:lnTo>
                <a:cubicBezTo>
                  <a:pt x="2924754" y="0"/>
                  <a:pt x="2959388" y="34634"/>
                  <a:pt x="2959388" y="77357"/>
                </a:cubicBezTo>
                <a:lnTo>
                  <a:pt x="2959388" y="696214"/>
                </a:lnTo>
                <a:cubicBezTo>
                  <a:pt x="2959388" y="738937"/>
                  <a:pt x="2924754" y="773571"/>
                  <a:pt x="2882031" y="773571"/>
                </a:cubicBezTo>
                <a:lnTo>
                  <a:pt x="77357" y="773571"/>
                </a:lnTo>
                <a:cubicBezTo>
                  <a:pt x="34634" y="773571"/>
                  <a:pt x="0" y="738937"/>
                  <a:pt x="0" y="696214"/>
                </a:cubicBezTo>
                <a:lnTo>
                  <a:pt x="0" y="77357"/>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60757" tIns="48057" rIns="60757" bIns="48057" numCol="1" spcCol="1270" anchor="t" anchorCtr="0">
            <a:noAutofit/>
          </a:bodyPr>
          <a:lstStyle/>
          <a:p>
            <a:pPr lvl="0" algn="l" defTabSz="889000">
              <a:lnSpc>
                <a:spcPct val="90000"/>
              </a:lnSpc>
              <a:spcBef>
                <a:spcPct val="0"/>
              </a:spcBef>
            </a:pPr>
            <a:r>
              <a:rPr lang="ro-RO" sz="2000" b="1" kern="1200" smtClean="0"/>
              <a:t>Între </a:t>
            </a:r>
            <a:r>
              <a:rPr lang="ro-RO" sz="2000" b="1" kern="1200" smtClean="0"/>
              <a:t>spini</a:t>
            </a:r>
            <a:endParaRPr lang="ro-RO" sz="2000" b="1" kern="1200" smtClean="0"/>
          </a:p>
          <a:p>
            <a:pPr marL="171450" lvl="1" indent="-171450" algn="l" defTabSz="800100">
              <a:lnSpc>
                <a:spcPct val="90000"/>
              </a:lnSpc>
              <a:spcBef>
                <a:spcPct val="0"/>
              </a:spcBef>
              <a:buChar char="••"/>
            </a:pPr>
            <a:r>
              <a:rPr lang="ro-RO" sz="1800" b="1" kern="1200" smtClean="0"/>
              <a:t>Acceptă </a:t>
            </a:r>
            <a:r>
              <a:rPr lang="ro-RO" sz="1800" b="1" kern="1200" smtClean="0"/>
              <a:t>Cuvântul și se regăsește </a:t>
            </a:r>
            <a:r>
              <a:rPr lang="ro-RO" sz="1800" b="1" kern="1200" smtClean="0"/>
              <a:t>în </a:t>
            </a:r>
            <a:r>
              <a:rPr lang="ro-RO" sz="1800" b="1" kern="1200" smtClean="0"/>
              <a:t>El.</a:t>
            </a:r>
            <a:endParaRPr lang="ro-RO" sz="1800" b="1" kern="1200"/>
          </a:p>
        </p:txBody>
      </p:sp>
      <p:sp>
        <p:nvSpPr>
          <p:cNvPr id="14" name="13 Forma libre"/>
          <p:cNvSpPr/>
          <p:nvPr/>
        </p:nvSpPr>
        <p:spPr>
          <a:xfrm>
            <a:off x="179512" y="2671528"/>
            <a:ext cx="158124" cy="3209396"/>
          </a:xfrm>
          <a:custGeom>
            <a:avLst/>
            <a:gdLst/>
            <a:ahLst/>
            <a:cxnLst/>
            <a:rect l="0" t="0" r="0" b="0"/>
            <a:pathLst>
              <a:path>
                <a:moveTo>
                  <a:pt x="0" y="0"/>
                </a:moveTo>
                <a:lnTo>
                  <a:pt x="0" y="3209396"/>
                </a:lnTo>
                <a:lnTo>
                  <a:pt x="158124" y="3209396"/>
                </a:lnTo>
              </a:path>
            </a:pathLst>
          </a:custGeom>
          <a:noFill/>
          <a:scene3d>
            <a:camera prst="orthographicFront"/>
            <a:lightRig rig="threePt" dir="t">
              <a:rot lat="0" lon="0" rev="7500000"/>
            </a:lightRig>
          </a:scene3d>
          <a:sp3d z="-40000" prstMaterial="matte"/>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5" name="14 Forma libre"/>
          <p:cNvSpPr/>
          <p:nvPr/>
        </p:nvSpPr>
        <p:spPr>
          <a:xfrm>
            <a:off x="323528" y="5666703"/>
            <a:ext cx="2959388" cy="1074665"/>
          </a:xfrm>
          <a:custGeom>
            <a:avLst/>
            <a:gdLst>
              <a:gd name="connsiteX0" fmla="*/ 0 w 2959388"/>
              <a:gd name="connsiteY0" fmla="*/ 77357 h 773571"/>
              <a:gd name="connsiteX1" fmla="*/ 77357 w 2959388"/>
              <a:gd name="connsiteY1" fmla="*/ 0 h 773571"/>
              <a:gd name="connsiteX2" fmla="*/ 2882031 w 2959388"/>
              <a:gd name="connsiteY2" fmla="*/ 0 h 773571"/>
              <a:gd name="connsiteX3" fmla="*/ 2959388 w 2959388"/>
              <a:gd name="connsiteY3" fmla="*/ 77357 h 773571"/>
              <a:gd name="connsiteX4" fmla="*/ 2959388 w 2959388"/>
              <a:gd name="connsiteY4" fmla="*/ 696214 h 773571"/>
              <a:gd name="connsiteX5" fmla="*/ 2882031 w 2959388"/>
              <a:gd name="connsiteY5" fmla="*/ 773571 h 773571"/>
              <a:gd name="connsiteX6" fmla="*/ 77357 w 2959388"/>
              <a:gd name="connsiteY6" fmla="*/ 773571 h 773571"/>
              <a:gd name="connsiteX7" fmla="*/ 0 w 2959388"/>
              <a:gd name="connsiteY7" fmla="*/ 696214 h 773571"/>
              <a:gd name="connsiteX8" fmla="*/ 0 w 2959388"/>
              <a:gd name="connsiteY8" fmla="*/ 77357 h 773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9388" h="773571">
                <a:moveTo>
                  <a:pt x="0" y="77357"/>
                </a:moveTo>
                <a:cubicBezTo>
                  <a:pt x="0" y="34634"/>
                  <a:pt x="34634" y="0"/>
                  <a:pt x="77357" y="0"/>
                </a:cubicBezTo>
                <a:lnTo>
                  <a:pt x="2882031" y="0"/>
                </a:lnTo>
                <a:cubicBezTo>
                  <a:pt x="2924754" y="0"/>
                  <a:pt x="2959388" y="34634"/>
                  <a:pt x="2959388" y="77357"/>
                </a:cubicBezTo>
                <a:lnTo>
                  <a:pt x="2959388" y="696214"/>
                </a:lnTo>
                <a:cubicBezTo>
                  <a:pt x="2959388" y="738937"/>
                  <a:pt x="2924754" y="773571"/>
                  <a:pt x="2882031" y="773571"/>
                </a:cubicBezTo>
                <a:lnTo>
                  <a:pt x="77357" y="773571"/>
                </a:lnTo>
                <a:cubicBezTo>
                  <a:pt x="34634" y="773571"/>
                  <a:pt x="0" y="738937"/>
                  <a:pt x="0" y="696214"/>
                </a:cubicBezTo>
                <a:lnTo>
                  <a:pt x="0" y="77357"/>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60757" tIns="48057" rIns="60757" bIns="48057" numCol="1" spcCol="1270" anchor="t" anchorCtr="0">
            <a:noAutofit/>
          </a:bodyPr>
          <a:lstStyle/>
          <a:p>
            <a:pPr lvl="0" algn="l" defTabSz="889000">
              <a:lnSpc>
                <a:spcPct val="90000"/>
              </a:lnSpc>
              <a:spcBef>
                <a:spcPct val="0"/>
              </a:spcBef>
            </a:pPr>
            <a:r>
              <a:rPr lang="ro-RO" sz="2000" b="1" kern="1200" smtClean="0"/>
              <a:t>Pământ </a:t>
            </a:r>
            <a:r>
              <a:rPr lang="ro-RO" sz="2000" b="1" kern="1200" smtClean="0"/>
              <a:t>bun</a:t>
            </a:r>
            <a:endParaRPr lang="ro-RO" sz="2000" b="1" kern="1200" smtClean="0"/>
          </a:p>
          <a:p>
            <a:pPr marL="171450" lvl="1" indent="-171450" algn="l" defTabSz="800100">
              <a:lnSpc>
                <a:spcPct val="90000"/>
              </a:lnSpc>
              <a:spcBef>
                <a:spcPct val="0"/>
              </a:spcBef>
              <a:buChar char="••"/>
            </a:pPr>
            <a:r>
              <a:rPr lang="ro-RO" sz="1800" b="1" kern="1200" smtClean="0"/>
              <a:t>Acceptă </a:t>
            </a:r>
            <a:r>
              <a:rPr lang="ro-RO" sz="1800" b="1" kern="1200" smtClean="0"/>
              <a:t>Cuvântul, se leagă constant de El și aduce roade</a:t>
            </a:r>
            <a:r>
              <a:rPr lang="ro-RO" sz="1800" b="1" kern="1200" smtClean="0"/>
              <a:t>. </a:t>
            </a:r>
            <a:endParaRPr lang="ro-RO" sz="1800" b="1" kern="1200"/>
          </a:p>
        </p:txBody>
      </p:sp>
      <p:sp>
        <p:nvSpPr>
          <p:cNvPr id="16" name="15 Forma libre"/>
          <p:cNvSpPr/>
          <p:nvPr/>
        </p:nvSpPr>
        <p:spPr>
          <a:xfrm>
            <a:off x="3269137" y="2275251"/>
            <a:ext cx="2506359" cy="396277"/>
          </a:xfrm>
          <a:custGeom>
            <a:avLst/>
            <a:gdLst>
              <a:gd name="connsiteX0" fmla="*/ 0 w 2506359"/>
              <a:gd name="connsiteY0" fmla="*/ 39628 h 396277"/>
              <a:gd name="connsiteX1" fmla="*/ 39628 w 2506359"/>
              <a:gd name="connsiteY1" fmla="*/ 0 h 396277"/>
              <a:gd name="connsiteX2" fmla="*/ 2466731 w 2506359"/>
              <a:gd name="connsiteY2" fmla="*/ 0 h 396277"/>
              <a:gd name="connsiteX3" fmla="*/ 2506359 w 2506359"/>
              <a:gd name="connsiteY3" fmla="*/ 39628 h 396277"/>
              <a:gd name="connsiteX4" fmla="*/ 2506359 w 2506359"/>
              <a:gd name="connsiteY4" fmla="*/ 356649 h 396277"/>
              <a:gd name="connsiteX5" fmla="*/ 2466731 w 2506359"/>
              <a:gd name="connsiteY5" fmla="*/ 396277 h 396277"/>
              <a:gd name="connsiteX6" fmla="*/ 39628 w 2506359"/>
              <a:gd name="connsiteY6" fmla="*/ 396277 h 396277"/>
              <a:gd name="connsiteX7" fmla="*/ 0 w 2506359"/>
              <a:gd name="connsiteY7" fmla="*/ 356649 h 396277"/>
              <a:gd name="connsiteX8" fmla="*/ 0 w 2506359"/>
              <a:gd name="connsiteY8" fmla="*/ 39628 h 39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6359" h="396277">
                <a:moveTo>
                  <a:pt x="0" y="39628"/>
                </a:moveTo>
                <a:cubicBezTo>
                  <a:pt x="0" y="17742"/>
                  <a:pt x="17742" y="0"/>
                  <a:pt x="39628" y="0"/>
                </a:cubicBezTo>
                <a:lnTo>
                  <a:pt x="2466731" y="0"/>
                </a:lnTo>
                <a:cubicBezTo>
                  <a:pt x="2488617" y="0"/>
                  <a:pt x="2506359" y="17742"/>
                  <a:pt x="2506359" y="39628"/>
                </a:cubicBezTo>
                <a:lnTo>
                  <a:pt x="2506359" y="356649"/>
                </a:lnTo>
                <a:cubicBezTo>
                  <a:pt x="2506359" y="378535"/>
                  <a:pt x="2488617" y="396277"/>
                  <a:pt x="2466731" y="396277"/>
                </a:cubicBezTo>
                <a:lnTo>
                  <a:pt x="39628" y="396277"/>
                </a:lnTo>
                <a:cubicBezTo>
                  <a:pt x="17742" y="396277"/>
                  <a:pt x="0" y="378535"/>
                  <a:pt x="0" y="356649"/>
                </a:cubicBezTo>
                <a:lnTo>
                  <a:pt x="0" y="3962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53517" tIns="39547" rIns="53517" bIns="39547" numCol="1" spcCol="1270" anchor="ctr" anchorCtr="0">
            <a:noAutofit/>
          </a:bodyPr>
          <a:lstStyle/>
          <a:p>
            <a:pPr algn="ctr" defTabSz="977900">
              <a:lnSpc>
                <a:spcPct val="90000"/>
              </a:lnSpc>
              <a:spcBef>
                <a:spcPct val="0"/>
              </a:spcBef>
              <a:spcAft>
                <a:spcPct val="35000"/>
              </a:spcAft>
            </a:pPr>
            <a:r>
              <a:rPr lang="ro-RO" sz="2200" b="1" smtClean="0"/>
              <a:t>SĂMÂNȚA</a:t>
            </a:r>
            <a:endParaRPr lang="ro-RO" sz="2200" b="1"/>
          </a:p>
        </p:txBody>
      </p:sp>
      <p:sp>
        <p:nvSpPr>
          <p:cNvPr id="17" name="16 Forma libre"/>
          <p:cNvSpPr/>
          <p:nvPr/>
        </p:nvSpPr>
        <p:spPr>
          <a:xfrm>
            <a:off x="3419872" y="2671528"/>
            <a:ext cx="250635" cy="627353"/>
          </a:xfrm>
          <a:custGeom>
            <a:avLst/>
            <a:gdLst/>
            <a:ahLst/>
            <a:cxnLst/>
            <a:rect l="0" t="0" r="0" b="0"/>
            <a:pathLst>
              <a:path>
                <a:moveTo>
                  <a:pt x="0" y="0"/>
                </a:moveTo>
                <a:lnTo>
                  <a:pt x="0" y="627353"/>
                </a:lnTo>
                <a:lnTo>
                  <a:pt x="250635" y="627353"/>
                </a:lnTo>
              </a:path>
            </a:pathLst>
          </a:custGeom>
          <a:noFill/>
          <a:scene3d>
            <a:camera prst="orthographicFront"/>
            <a:lightRig rig="threePt" dir="t">
              <a:rot lat="0" lon="0" rev="7500000"/>
            </a:lightRig>
          </a:scene3d>
          <a:sp3d z="-40000" prstMaterial="matte"/>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8" name="17 Forma libre"/>
          <p:cNvSpPr/>
          <p:nvPr/>
        </p:nvSpPr>
        <p:spPr>
          <a:xfrm>
            <a:off x="3519772" y="2839874"/>
            <a:ext cx="3212468" cy="590412"/>
          </a:xfrm>
          <a:custGeom>
            <a:avLst/>
            <a:gdLst>
              <a:gd name="connsiteX0" fmla="*/ 0 w 2959388"/>
              <a:gd name="connsiteY0" fmla="*/ 54362 h 543619"/>
              <a:gd name="connsiteX1" fmla="*/ 54362 w 2959388"/>
              <a:gd name="connsiteY1" fmla="*/ 0 h 543619"/>
              <a:gd name="connsiteX2" fmla="*/ 2905026 w 2959388"/>
              <a:gd name="connsiteY2" fmla="*/ 0 h 543619"/>
              <a:gd name="connsiteX3" fmla="*/ 2959388 w 2959388"/>
              <a:gd name="connsiteY3" fmla="*/ 54362 h 543619"/>
              <a:gd name="connsiteX4" fmla="*/ 2959388 w 2959388"/>
              <a:gd name="connsiteY4" fmla="*/ 489257 h 543619"/>
              <a:gd name="connsiteX5" fmla="*/ 2905026 w 2959388"/>
              <a:gd name="connsiteY5" fmla="*/ 543619 h 543619"/>
              <a:gd name="connsiteX6" fmla="*/ 54362 w 2959388"/>
              <a:gd name="connsiteY6" fmla="*/ 543619 h 543619"/>
              <a:gd name="connsiteX7" fmla="*/ 0 w 2959388"/>
              <a:gd name="connsiteY7" fmla="*/ 489257 h 543619"/>
              <a:gd name="connsiteX8" fmla="*/ 0 w 2959388"/>
              <a:gd name="connsiteY8" fmla="*/ 54362 h 54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9388" h="543619">
                <a:moveTo>
                  <a:pt x="0" y="54362"/>
                </a:moveTo>
                <a:cubicBezTo>
                  <a:pt x="0" y="24339"/>
                  <a:pt x="24339" y="0"/>
                  <a:pt x="54362" y="0"/>
                </a:cubicBezTo>
                <a:lnTo>
                  <a:pt x="2905026" y="0"/>
                </a:lnTo>
                <a:cubicBezTo>
                  <a:pt x="2935049" y="0"/>
                  <a:pt x="2959388" y="24339"/>
                  <a:pt x="2959388" y="54362"/>
                </a:cubicBezTo>
                <a:lnTo>
                  <a:pt x="2959388" y="489257"/>
                </a:lnTo>
                <a:cubicBezTo>
                  <a:pt x="2959388" y="519280"/>
                  <a:pt x="2935049" y="543619"/>
                  <a:pt x="2905026" y="543619"/>
                </a:cubicBezTo>
                <a:lnTo>
                  <a:pt x="54362" y="543619"/>
                </a:lnTo>
                <a:cubicBezTo>
                  <a:pt x="24339" y="543619"/>
                  <a:pt x="0" y="519280"/>
                  <a:pt x="0" y="489257"/>
                </a:cubicBezTo>
                <a:lnTo>
                  <a:pt x="0" y="54362"/>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54022" tIns="41322" rIns="54022" bIns="41322" numCol="1" spcCol="1270" anchor="t" anchorCtr="0">
            <a:noAutofit/>
          </a:bodyPr>
          <a:lstStyle/>
          <a:p>
            <a:pPr lvl="0" algn="l" defTabSz="889000">
              <a:lnSpc>
                <a:spcPct val="90000"/>
              </a:lnSpc>
              <a:spcBef>
                <a:spcPct val="0"/>
              </a:spcBef>
            </a:pPr>
            <a:r>
              <a:rPr lang="ro-RO" sz="2000" b="1" kern="1200" smtClean="0"/>
              <a:t>Păsările cerului </a:t>
            </a:r>
            <a:r>
              <a:rPr lang="ro-RO" sz="2000" b="1" kern="1200" smtClean="0"/>
              <a:t>o </a:t>
            </a:r>
            <a:r>
              <a:rPr lang="ro-RO" sz="2000" b="1" kern="1200" smtClean="0"/>
              <a:t>mânâncă</a:t>
            </a:r>
            <a:endParaRPr lang="ro-RO" sz="2000" b="1" kern="1200" smtClean="0"/>
          </a:p>
          <a:p>
            <a:pPr marL="171450" lvl="1" indent="-171450" algn="l" defTabSz="800100">
              <a:lnSpc>
                <a:spcPct val="90000"/>
              </a:lnSpc>
              <a:spcBef>
                <a:spcPct val="0"/>
              </a:spcBef>
              <a:buChar char="••"/>
            </a:pPr>
            <a:r>
              <a:rPr lang="ro-RO" sz="1800" b="1" kern="1200" smtClean="0"/>
              <a:t>Cel </a:t>
            </a:r>
            <a:r>
              <a:rPr lang="ro-RO" sz="1800" b="1" kern="1200" smtClean="0"/>
              <a:t>rău </a:t>
            </a:r>
            <a:r>
              <a:rPr lang="ro-RO" sz="1800" b="1" kern="1200" smtClean="0"/>
              <a:t>răpește </a:t>
            </a:r>
            <a:r>
              <a:rPr lang="ro-RO" sz="1800" b="1" kern="1200" smtClean="0"/>
              <a:t>sămânța.</a:t>
            </a:r>
            <a:endParaRPr lang="ro-RO" sz="1800" b="1" kern="1200"/>
          </a:p>
        </p:txBody>
      </p:sp>
      <p:sp>
        <p:nvSpPr>
          <p:cNvPr id="19" name="18 Forma libre"/>
          <p:cNvSpPr/>
          <p:nvPr/>
        </p:nvSpPr>
        <p:spPr>
          <a:xfrm>
            <a:off x="3419872" y="2671528"/>
            <a:ext cx="250635" cy="1399625"/>
          </a:xfrm>
          <a:custGeom>
            <a:avLst/>
            <a:gdLst/>
            <a:ahLst/>
            <a:cxnLst/>
            <a:rect l="0" t="0" r="0" b="0"/>
            <a:pathLst>
              <a:path>
                <a:moveTo>
                  <a:pt x="0" y="0"/>
                </a:moveTo>
                <a:lnTo>
                  <a:pt x="0" y="1399625"/>
                </a:lnTo>
                <a:lnTo>
                  <a:pt x="250635" y="1399625"/>
                </a:lnTo>
              </a:path>
            </a:pathLst>
          </a:custGeom>
          <a:noFill/>
          <a:scene3d>
            <a:camera prst="orthographicFront"/>
            <a:lightRig rig="threePt" dir="t">
              <a:rot lat="0" lon="0" rev="7500000"/>
            </a:lightRig>
          </a:scene3d>
          <a:sp3d z="-40000" prstMaterial="matte"/>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20" name="19 Forma libre"/>
          <p:cNvSpPr/>
          <p:nvPr/>
        </p:nvSpPr>
        <p:spPr>
          <a:xfrm>
            <a:off x="3519772" y="3520681"/>
            <a:ext cx="3212468" cy="889626"/>
          </a:xfrm>
          <a:custGeom>
            <a:avLst/>
            <a:gdLst>
              <a:gd name="connsiteX0" fmla="*/ 0 w 2959388"/>
              <a:gd name="connsiteY0" fmla="*/ 74003 h 740029"/>
              <a:gd name="connsiteX1" fmla="*/ 74003 w 2959388"/>
              <a:gd name="connsiteY1" fmla="*/ 0 h 740029"/>
              <a:gd name="connsiteX2" fmla="*/ 2885385 w 2959388"/>
              <a:gd name="connsiteY2" fmla="*/ 0 h 740029"/>
              <a:gd name="connsiteX3" fmla="*/ 2959388 w 2959388"/>
              <a:gd name="connsiteY3" fmla="*/ 74003 h 740029"/>
              <a:gd name="connsiteX4" fmla="*/ 2959388 w 2959388"/>
              <a:gd name="connsiteY4" fmla="*/ 666026 h 740029"/>
              <a:gd name="connsiteX5" fmla="*/ 2885385 w 2959388"/>
              <a:gd name="connsiteY5" fmla="*/ 740029 h 740029"/>
              <a:gd name="connsiteX6" fmla="*/ 74003 w 2959388"/>
              <a:gd name="connsiteY6" fmla="*/ 740029 h 740029"/>
              <a:gd name="connsiteX7" fmla="*/ 0 w 2959388"/>
              <a:gd name="connsiteY7" fmla="*/ 666026 h 740029"/>
              <a:gd name="connsiteX8" fmla="*/ 0 w 2959388"/>
              <a:gd name="connsiteY8" fmla="*/ 74003 h 74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9388" h="740029">
                <a:moveTo>
                  <a:pt x="0" y="74003"/>
                </a:moveTo>
                <a:cubicBezTo>
                  <a:pt x="0" y="33132"/>
                  <a:pt x="33132" y="0"/>
                  <a:pt x="74003" y="0"/>
                </a:cubicBezTo>
                <a:lnTo>
                  <a:pt x="2885385" y="0"/>
                </a:lnTo>
                <a:cubicBezTo>
                  <a:pt x="2926256" y="0"/>
                  <a:pt x="2959388" y="33132"/>
                  <a:pt x="2959388" y="74003"/>
                </a:cubicBezTo>
                <a:lnTo>
                  <a:pt x="2959388" y="666026"/>
                </a:lnTo>
                <a:cubicBezTo>
                  <a:pt x="2959388" y="706897"/>
                  <a:pt x="2926256" y="740029"/>
                  <a:pt x="2885385" y="740029"/>
                </a:cubicBezTo>
                <a:lnTo>
                  <a:pt x="74003" y="740029"/>
                </a:lnTo>
                <a:cubicBezTo>
                  <a:pt x="33132" y="740029"/>
                  <a:pt x="0" y="706897"/>
                  <a:pt x="0" y="666026"/>
                </a:cubicBezTo>
                <a:lnTo>
                  <a:pt x="0" y="74003"/>
                </a:lnTo>
                <a:close/>
              </a:path>
            </a:pathLst>
          </a:custGeom>
          <a:gradFill>
            <a:gsLst>
              <a:gs pos="0">
                <a:srgbClr val="FFFF66"/>
              </a:gs>
              <a:gs pos="35000">
                <a:srgbClr val="FFFF99"/>
              </a:gs>
              <a:gs pos="100000">
                <a:srgbClr val="FFFFCC"/>
              </a:gs>
            </a:gsLst>
          </a:gradFill>
        </p:spPr>
        <p:style>
          <a:lnRef idx="1">
            <a:schemeClr val="dk1"/>
          </a:lnRef>
          <a:fillRef idx="2">
            <a:schemeClr val="dk1"/>
          </a:fillRef>
          <a:effectRef idx="1">
            <a:schemeClr val="dk1"/>
          </a:effectRef>
          <a:fontRef idx="minor">
            <a:schemeClr val="dk1"/>
          </a:fontRef>
        </p:style>
        <p:txBody>
          <a:bodyPr spcFirstLastPara="0" vert="horz" wrap="square" lIns="60757" tIns="48057" rIns="60757" bIns="48057" numCol="1" spcCol="1270" anchor="t" anchorCtr="0">
            <a:noAutofit/>
          </a:bodyPr>
          <a:lstStyle/>
          <a:p>
            <a:pPr defTabSz="889000">
              <a:lnSpc>
                <a:spcPct val="90000"/>
              </a:lnSpc>
              <a:spcBef>
                <a:spcPct val="0"/>
              </a:spcBef>
            </a:pPr>
            <a:r>
              <a:rPr lang="ro-RO" sz="2000" b="1" dirty="0" smtClean="0"/>
              <a:t>Soarele a </a:t>
            </a:r>
            <a:r>
              <a:rPr lang="ro-RO" sz="2000" b="1" dirty="0" smtClean="0"/>
              <a:t>ars-o</a:t>
            </a:r>
          </a:p>
          <a:p>
            <a:pPr marL="171450" lvl="1" indent="-171450" defTabSz="800100">
              <a:lnSpc>
                <a:spcPct val="90000"/>
              </a:lnSpc>
              <a:spcBef>
                <a:spcPct val="0"/>
              </a:spcBef>
              <a:buChar char="••"/>
            </a:pPr>
            <a:r>
              <a:rPr lang="ro-RO" b="1" dirty="0" smtClean="0"/>
              <a:t>Încercările </a:t>
            </a:r>
            <a:r>
              <a:rPr lang="ro-RO" b="1" dirty="0" smtClean="0"/>
              <a:t>sau problemele îl determină să </a:t>
            </a:r>
            <a:r>
              <a:rPr lang="ro-RO" b="1" dirty="0" smtClean="0"/>
              <a:t>abandoneze.</a:t>
            </a:r>
            <a:endParaRPr lang="ro-RO" b="1" dirty="0"/>
          </a:p>
        </p:txBody>
      </p:sp>
      <p:sp>
        <p:nvSpPr>
          <p:cNvPr id="21" name="20 Forma libre"/>
          <p:cNvSpPr/>
          <p:nvPr/>
        </p:nvSpPr>
        <p:spPr>
          <a:xfrm>
            <a:off x="3419872" y="2671528"/>
            <a:ext cx="250635" cy="2283432"/>
          </a:xfrm>
          <a:custGeom>
            <a:avLst/>
            <a:gdLst/>
            <a:ahLst/>
            <a:cxnLst/>
            <a:rect l="0" t="0" r="0" b="0"/>
            <a:pathLst>
              <a:path>
                <a:moveTo>
                  <a:pt x="0" y="0"/>
                </a:moveTo>
                <a:lnTo>
                  <a:pt x="0" y="2283432"/>
                </a:lnTo>
                <a:lnTo>
                  <a:pt x="250635" y="2283432"/>
                </a:lnTo>
              </a:path>
            </a:pathLst>
          </a:custGeom>
          <a:noFill/>
          <a:scene3d>
            <a:camera prst="orthographicFront"/>
            <a:lightRig rig="threePt" dir="t">
              <a:rot lat="0" lon="0" rev="7500000"/>
            </a:lightRig>
          </a:scene3d>
          <a:sp3d z="-40000" prstMaterial="matte"/>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22" name="21 Forma libre"/>
          <p:cNvSpPr/>
          <p:nvPr/>
        </p:nvSpPr>
        <p:spPr>
          <a:xfrm>
            <a:off x="3519772" y="4496059"/>
            <a:ext cx="3212468" cy="1097952"/>
          </a:xfrm>
          <a:custGeom>
            <a:avLst/>
            <a:gdLst>
              <a:gd name="connsiteX0" fmla="*/ 0 w 2959388"/>
              <a:gd name="connsiteY0" fmla="*/ 74003 h 740029"/>
              <a:gd name="connsiteX1" fmla="*/ 74003 w 2959388"/>
              <a:gd name="connsiteY1" fmla="*/ 0 h 740029"/>
              <a:gd name="connsiteX2" fmla="*/ 2885385 w 2959388"/>
              <a:gd name="connsiteY2" fmla="*/ 0 h 740029"/>
              <a:gd name="connsiteX3" fmla="*/ 2959388 w 2959388"/>
              <a:gd name="connsiteY3" fmla="*/ 74003 h 740029"/>
              <a:gd name="connsiteX4" fmla="*/ 2959388 w 2959388"/>
              <a:gd name="connsiteY4" fmla="*/ 666026 h 740029"/>
              <a:gd name="connsiteX5" fmla="*/ 2885385 w 2959388"/>
              <a:gd name="connsiteY5" fmla="*/ 740029 h 740029"/>
              <a:gd name="connsiteX6" fmla="*/ 74003 w 2959388"/>
              <a:gd name="connsiteY6" fmla="*/ 740029 h 740029"/>
              <a:gd name="connsiteX7" fmla="*/ 0 w 2959388"/>
              <a:gd name="connsiteY7" fmla="*/ 666026 h 740029"/>
              <a:gd name="connsiteX8" fmla="*/ 0 w 2959388"/>
              <a:gd name="connsiteY8" fmla="*/ 74003 h 74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9388" h="740029">
                <a:moveTo>
                  <a:pt x="0" y="74003"/>
                </a:moveTo>
                <a:cubicBezTo>
                  <a:pt x="0" y="33132"/>
                  <a:pt x="33132" y="0"/>
                  <a:pt x="74003" y="0"/>
                </a:cubicBezTo>
                <a:lnTo>
                  <a:pt x="2885385" y="0"/>
                </a:lnTo>
                <a:cubicBezTo>
                  <a:pt x="2926256" y="0"/>
                  <a:pt x="2959388" y="33132"/>
                  <a:pt x="2959388" y="74003"/>
                </a:cubicBezTo>
                <a:lnTo>
                  <a:pt x="2959388" y="666026"/>
                </a:lnTo>
                <a:cubicBezTo>
                  <a:pt x="2959388" y="706897"/>
                  <a:pt x="2926256" y="740029"/>
                  <a:pt x="2885385" y="740029"/>
                </a:cubicBezTo>
                <a:lnTo>
                  <a:pt x="74003" y="740029"/>
                </a:lnTo>
                <a:cubicBezTo>
                  <a:pt x="33132" y="740029"/>
                  <a:pt x="0" y="706897"/>
                  <a:pt x="0" y="666026"/>
                </a:cubicBezTo>
                <a:lnTo>
                  <a:pt x="0" y="74003"/>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59775" tIns="47075" rIns="59775" bIns="47075" numCol="1" spcCol="1270" anchor="t" anchorCtr="0">
            <a:noAutofit/>
          </a:bodyPr>
          <a:lstStyle/>
          <a:p>
            <a:pPr lvl="0" algn="l" defTabSz="889000">
              <a:lnSpc>
                <a:spcPct val="90000"/>
              </a:lnSpc>
              <a:spcBef>
                <a:spcPct val="0"/>
              </a:spcBef>
            </a:pPr>
            <a:r>
              <a:rPr lang="ro-RO" sz="2000" b="1" kern="1200" smtClean="0"/>
              <a:t>Spinii </a:t>
            </a:r>
            <a:r>
              <a:rPr lang="ro-RO" sz="2000" b="1" kern="1200" smtClean="0"/>
              <a:t>o </a:t>
            </a:r>
            <a:r>
              <a:rPr lang="ro-RO" sz="2000" b="1" kern="1200" smtClean="0"/>
              <a:t>sufocă</a:t>
            </a:r>
            <a:endParaRPr lang="ro-RO" sz="2000" b="1" kern="1200" smtClean="0"/>
          </a:p>
          <a:p>
            <a:pPr marL="171450" lvl="1" indent="-171450" algn="l" defTabSz="800100">
              <a:lnSpc>
                <a:spcPct val="90000"/>
              </a:lnSpc>
              <a:spcBef>
                <a:spcPct val="0"/>
              </a:spcBef>
              <a:buChar char="••"/>
            </a:pPr>
            <a:r>
              <a:rPr lang="ro-RO" sz="1800" b="1" kern="1200" smtClean="0"/>
              <a:t>Cu </a:t>
            </a:r>
            <a:r>
              <a:rPr lang="ro-RO" sz="1800" b="1" kern="1200" smtClean="0"/>
              <a:t>timpul, plăcerile și dragostea de bani îl îndepărtează de adevăr</a:t>
            </a:r>
            <a:r>
              <a:rPr lang="ro-RO" sz="1800" b="1" kern="1200" smtClean="0"/>
              <a:t>. </a:t>
            </a:r>
            <a:endParaRPr lang="ro-RO" sz="1800" b="1" kern="1200"/>
          </a:p>
        </p:txBody>
      </p:sp>
      <p:sp>
        <p:nvSpPr>
          <p:cNvPr id="23" name="22 Forma libre"/>
          <p:cNvSpPr/>
          <p:nvPr/>
        </p:nvSpPr>
        <p:spPr>
          <a:xfrm>
            <a:off x="3419872" y="2671528"/>
            <a:ext cx="250635" cy="3226161"/>
          </a:xfrm>
          <a:custGeom>
            <a:avLst/>
            <a:gdLst/>
            <a:ahLst/>
            <a:cxnLst/>
            <a:rect l="0" t="0" r="0" b="0"/>
            <a:pathLst>
              <a:path>
                <a:moveTo>
                  <a:pt x="0" y="0"/>
                </a:moveTo>
                <a:lnTo>
                  <a:pt x="0" y="3226161"/>
                </a:lnTo>
                <a:lnTo>
                  <a:pt x="250635" y="3226161"/>
                </a:lnTo>
              </a:path>
            </a:pathLst>
          </a:custGeom>
          <a:noFill/>
          <a:scene3d>
            <a:camera prst="orthographicFront"/>
            <a:lightRig rig="threePt" dir="t">
              <a:rot lat="0" lon="0" rev="7500000"/>
            </a:lightRig>
          </a:scene3d>
          <a:sp3d z="-40000" prstMaterial="matte"/>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24" name="23 Forma libre"/>
          <p:cNvSpPr/>
          <p:nvPr/>
        </p:nvSpPr>
        <p:spPr>
          <a:xfrm>
            <a:off x="3519772" y="5700239"/>
            <a:ext cx="3212468" cy="1028067"/>
          </a:xfrm>
          <a:custGeom>
            <a:avLst/>
            <a:gdLst>
              <a:gd name="connsiteX0" fmla="*/ 0 w 2959388"/>
              <a:gd name="connsiteY0" fmla="*/ 74003 h 740029"/>
              <a:gd name="connsiteX1" fmla="*/ 74003 w 2959388"/>
              <a:gd name="connsiteY1" fmla="*/ 0 h 740029"/>
              <a:gd name="connsiteX2" fmla="*/ 2885385 w 2959388"/>
              <a:gd name="connsiteY2" fmla="*/ 0 h 740029"/>
              <a:gd name="connsiteX3" fmla="*/ 2959388 w 2959388"/>
              <a:gd name="connsiteY3" fmla="*/ 74003 h 740029"/>
              <a:gd name="connsiteX4" fmla="*/ 2959388 w 2959388"/>
              <a:gd name="connsiteY4" fmla="*/ 666026 h 740029"/>
              <a:gd name="connsiteX5" fmla="*/ 2885385 w 2959388"/>
              <a:gd name="connsiteY5" fmla="*/ 740029 h 740029"/>
              <a:gd name="connsiteX6" fmla="*/ 74003 w 2959388"/>
              <a:gd name="connsiteY6" fmla="*/ 740029 h 740029"/>
              <a:gd name="connsiteX7" fmla="*/ 0 w 2959388"/>
              <a:gd name="connsiteY7" fmla="*/ 666026 h 740029"/>
              <a:gd name="connsiteX8" fmla="*/ 0 w 2959388"/>
              <a:gd name="connsiteY8" fmla="*/ 74003 h 74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9388" h="740029">
                <a:moveTo>
                  <a:pt x="0" y="74003"/>
                </a:moveTo>
                <a:cubicBezTo>
                  <a:pt x="0" y="33132"/>
                  <a:pt x="33132" y="0"/>
                  <a:pt x="74003" y="0"/>
                </a:cubicBezTo>
                <a:lnTo>
                  <a:pt x="2885385" y="0"/>
                </a:lnTo>
                <a:cubicBezTo>
                  <a:pt x="2926256" y="0"/>
                  <a:pt x="2959388" y="33132"/>
                  <a:pt x="2959388" y="74003"/>
                </a:cubicBezTo>
                <a:lnTo>
                  <a:pt x="2959388" y="666026"/>
                </a:lnTo>
                <a:cubicBezTo>
                  <a:pt x="2959388" y="706897"/>
                  <a:pt x="2926256" y="740029"/>
                  <a:pt x="2885385" y="740029"/>
                </a:cubicBezTo>
                <a:lnTo>
                  <a:pt x="74003" y="740029"/>
                </a:lnTo>
                <a:cubicBezTo>
                  <a:pt x="33132" y="740029"/>
                  <a:pt x="0" y="706897"/>
                  <a:pt x="0" y="666026"/>
                </a:cubicBezTo>
                <a:lnTo>
                  <a:pt x="0" y="74003"/>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59775" tIns="47075" rIns="59775" bIns="47075" numCol="1" spcCol="1270" anchor="t" anchorCtr="0">
            <a:noAutofit/>
          </a:bodyPr>
          <a:lstStyle/>
          <a:p>
            <a:pPr lvl="0" algn="l" defTabSz="889000">
              <a:lnSpc>
                <a:spcPct val="90000"/>
              </a:lnSpc>
              <a:spcBef>
                <a:spcPct val="0"/>
              </a:spcBef>
            </a:pPr>
            <a:r>
              <a:rPr lang="ro-RO" sz="2000" b="1" kern="1200" smtClean="0"/>
              <a:t>A </a:t>
            </a:r>
            <a:r>
              <a:rPr lang="ro-RO" sz="2000" b="1" kern="1200" smtClean="0"/>
              <a:t>dat </a:t>
            </a:r>
            <a:r>
              <a:rPr lang="ro-RO" sz="2000" b="1" kern="1200" smtClean="0"/>
              <a:t>roadă</a:t>
            </a:r>
            <a:endParaRPr lang="ro-RO" sz="2000" b="1" kern="1200" smtClean="0"/>
          </a:p>
          <a:p>
            <a:pPr marL="171450" lvl="1" indent="-171450" algn="l" defTabSz="800100">
              <a:lnSpc>
                <a:spcPct val="90000"/>
              </a:lnSpc>
              <a:spcBef>
                <a:spcPct val="0"/>
              </a:spcBef>
              <a:buChar char="••"/>
            </a:pPr>
            <a:r>
              <a:rPr lang="ro-RO" sz="1800" b="1" kern="1200" smtClean="0"/>
              <a:t>Nici </a:t>
            </a:r>
            <a:r>
              <a:rPr lang="ro-RO" sz="1800" b="1" kern="1200" smtClean="0"/>
              <a:t>o încercare a celui rău nu îl poate despărți de Isus</a:t>
            </a:r>
            <a:r>
              <a:rPr lang="ro-RO" sz="1800" b="1" kern="1200" smtClean="0"/>
              <a:t>. </a:t>
            </a:r>
            <a:endParaRPr lang="ro-RO" sz="1800" b="1" kern="1200"/>
          </a:p>
        </p:txBody>
      </p:sp>
      <p:pic>
        <p:nvPicPr>
          <p:cNvPr id="3074" name="Picture 2" descr="G:\Dibujos\Oxygen\Original Arts\19 (24).jp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6950157" y="5267672"/>
            <a:ext cx="2007659" cy="1505744"/>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contourW="6350">
            <a:bevelT h="38100"/>
            <a:contourClr>
              <a:srgbClr val="C0C0C0"/>
            </a:contourClr>
          </a:sp3d>
          <a:extLst/>
        </p:spPr>
      </p:pic>
      <p:pic>
        <p:nvPicPr>
          <p:cNvPr id="3075" name="Picture 3" descr="G:\Dibujos\Oxygen\Original Arts\19 (12).jpg"/>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6931055" y="119280"/>
            <a:ext cx="2007659" cy="1505744"/>
          </a:xfrm>
          <a:prstGeom prst="roundRect">
            <a:avLst>
              <a:gd name="adj" fmla="val 4167"/>
            </a:avLst>
          </a:prstGeom>
          <a:solidFill>
            <a:srgbClr val="FFFFFF"/>
          </a:solidFill>
          <a:ln w="76200" cap="sq">
            <a:solidFill>
              <a:schemeClr val="accent1">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a:extLst/>
        </p:spPr>
      </p:pic>
      <p:pic>
        <p:nvPicPr>
          <p:cNvPr id="3076" name="Picture 4" descr="G:\Dibujos\Oxygen\Original Arts\19 (16).jpg"/>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6950155" y="1835411"/>
            <a:ext cx="2007659" cy="1505744"/>
          </a:xfrm>
          <a:prstGeom prst="roundRect">
            <a:avLst>
              <a:gd name="adj" fmla="val 4167"/>
            </a:avLst>
          </a:prstGeom>
          <a:solidFill>
            <a:srgbClr val="FFFFFF"/>
          </a:solidFill>
          <a:ln w="76200" cap="sq">
            <a:solidFill>
              <a:srgbClr val="FFFF66"/>
            </a:solidFill>
            <a:miter lim="800000"/>
          </a:ln>
          <a:effectLst/>
          <a:scene3d>
            <a:camera prst="orthographicFront"/>
            <a:lightRig rig="threePt" dir="t">
              <a:rot lat="0" lon="0" rev="2700000"/>
            </a:lightRig>
          </a:scene3d>
          <a:sp3d contourW="6350">
            <a:bevelT h="38100"/>
            <a:contourClr>
              <a:srgbClr val="C0C0C0"/>
            </a:contourClr>
          </a:sp3d>
          <a:extLst/>
        </p:spPr>
      </p:pic>
      <p:pic>
        <p:nvPicPr>
          <p:cNvPr id="3077" name="Picture 5" descr="G:\Dibujos\Oxygen\Original Arts\19 (20).jpg"/>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6950156" y="3551542"/>
            <a:ext cx="2007659" cy="1505744"/>
          </a:xfrm>
          <a:prstGeom prst="roundRect">
            <a:avLst>
              <a:gd name="adj" fmla="val 4167"/>
            </a:avLst>
          </a:prstGeom>
          <a:solidFill>
            <a:srgbClr val="FFFFFF"/>
          </a:solidFill>
          <a:ln w="76200" cap="sq">
            <a:solidFill>
              <a:srgbClr val="F5862B"/>
            </a:solidFill>
            <a:miter lim="800000"/>
          </a:ln>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xmlns="" val="21055620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par>
                                <p:cTn id="19" presetID="14" presetClass="entr" presetSubtype="10" fill="hold" nodeType="withEffect">
                                  <p:stCondLst>
                                    <p:cond delay="0"/>
                                  </p:stCondLst>
                                  <p:childTnLst>
                                    <p:set>
                                      <p:cBhvr>
                                        <p:cTn id="20" dur="1" fill="hold">
                                          <p:stCondLst>
                                            <p:cond delay="0"/>
                                          </p:stCondLst>
                                        </p:cTn>
                                        <p:tgtEl>
                                          <p:spTgt spid="3078"/>
                                        </p:tgtEl>
                                        <p:attrNameLst>
                                          <p:attrName>style.visibility</p:attrName>
                                        </p:attrNameLst>
                                      </p:cBhvr>
                                      <p:to>
                                        <p:strVal val="visible"/>
                                      </p:to>
                                    </p:set>
                                    <p:animEffect transition="in" filter="randombar(horizontal)">
                                      <p:cBhvr>
                                        <p:cTn id="21" dur="500"/>
                                        <p:tgtEl>
                                          <p:spTgt spid="307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075"/>
                                        </p:tgtEl>
                                        <p:attrNameLst>
                                          <p:attrName>style.visibility</p:attrName>
                                        </p:attrNameLst>
                                      </p:cBhvr>
                                      <p:to>
                                        <p:strVal val="visible"/>
                                      </p:to>
                                    </p:set>
                                    <p:animEffect transition="in" filter="fade">
                                      <p:cBhvr>
                                        <p:cTn id="42" dur="1000"/>
                                        <p:tgtEl>
                                          <p:spTgt spid="3075"/>
                                        </p:tgtEl>
                                      </p:cBhvr>
                                    </p:animEffect>
                                    <p:anim calcmode="lin" valueType="num">
                                      <p:cBhvr>
                                        <p:cTn id="43" dur="1000" fill="hold"/>
                                        <p:tgtEl>
                                          <p:spTgt spid="3075"/>
                                        </p:tgtEl>
                                        <p:attrNameLst>
                                          <p:attrName>ppt_x</p:attrName>
                                        </p:attrNameLst>
                                      </p:cBhvr>
                                      <p:tavLst>
                                        <p:tav tm="0">
                                          <p:val>
                                            <p:strVal val="#ppt_x"/>
                                          </p:val>
                                        </p:tav>
                                        <p:tav tm="100000">
                                          <p:val>
                                            <p:strVal val="#ppt_x"/>
                                          </p:val>
                                        </p:tav>
                                      </p:tavLst>
                                    </p:anim>
                                    <p:anim calcmode="lin" valueType="num">
                                      <p:cBhvr>
                                        <p:cTn id="44" dur="1000" fill="hold"/>
                                        <p:tgtEl>
                                          <p:spTgt spid="3075"/>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22" presetClass="entr" presetSubtype="1" fill="hold"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up)">
                                      <p:cBhvr>
                                        <p:cTn id="48" dur="500"/>
                                        <p:tgtEl>
                                          <p:spTgt spid="8"/>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up)">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up)">
                                      <p:cBhvr>
                                        <p:cTn id="56" dur="500"/>
                                        <p:tgtEl>
                                          <p:spTgt spid="18"/>
                                        </p:tgtEl>
                                      </p:cBhvr>
                                    </p:animEffect>
                                  </p:childTnLst>
                                </p:cTn>
                              </p:par>
                              <p:par>
                                <p:cTn id="57" presetID="22" presetClass="entr" presetSubtype="1"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up)">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3076"/>
                                        </p:tgtEl>
                                        <p:attrNameLst>
                                          <p:attrName>style.visibility</p:attrName>
                                        </p:attrNameLst>
                                      </p:cBhvr>
                                      <p:to>
                                        <p:strVal val="visible"/>
                                      </p:to>
                                    </p:set>
                                    <p:animEffect transition="in" filter="fade">
                                      <p:cBhvr>
                                        <p:cTn id="64" dur="1000"/>
                                        <p:tgtEl>
                                          <p:spTgt spid="3076"/>
                                        </p:tgtEl>
                                      </p:cBhvr>
                                    </p:animEffect>
                                    <p:anim calcmode="lin" valueType="num">
                                      <p:cBhvr>
                                        <p:cTn id="65" dur="1000" fill="hold"/>
                                        <p:tgtEl>
                                          <p:spTgt spid="3076"/>
                                        </p:tgtEl>
                                        <p:attrNameLst>
                                          <p:attrName>ppt_x</p:attrName>
                                        </p:attrNameLst>
                                      </p:cBhvr>
                                      <p:tavLst>
                                        <p:tav tm="0">
                                          <p:val>
                                            <p:strVal val="#ppt_x"/>
                                          </p:val>
                                        </p:tav>
                                        <p:tav tm="100000">
                                          <p:val>
                                            <p:strVal val="#ppt_x"/>
                                          </p:val>
                                        </p:tav>
                                      </p:tavLst>
                                    </p:anim>
                                    <p:anim calcmode="lin" valueType="num">
                                      <p:cBhvr>
                                        <p:cTn id="66" dur="1000" fill="hold"/>
                                        <p:tgtEl>
                                          <p:spTgt spid="3076"/>
                                        </p:tgtEl>
                                        <p:attrNameLst>
                                          <p:attrName>ppt_y</p:attrName>
                                        </p:attrNameLst>
                                      </p:cBhvr>
                                      <p:tavLst>
                                        <p:tav tm="0">
                                          <p:val>
                                            <p:strVal val="#ppt_y+.1"/>
                                          </p:val>
                                        </p:tav>
                                        <p:tav tm="100000">
                                          <p:val>
                                            <p:strVal val="#ppt_y"/>
                                          </p:val>
                                        </p:tav>
                                      </p:tavLst>
                                    </p:anim>
                                  </p:childTnLst>
                                </p:cTn>
                              </p:par>
                            </p:childTnLst>
                          </p:cTn>
                        </p:par>
                        <p:par>
                          <p:cTn id="67" fill="hold">
                            <p:stCondLst>
                              <p:cond delay="1000"/>
                            </p:stCondLst>
                            <p:childTnLst>
                              <p:par>
                                <p:cTn id="68" presetID="22" presetClass="entr" presetSubtype="1"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wipe(up)">
                                      <p:cBhvr>
                                        <p:cTn id="70" dur="500"/>
                                        <p:tgtEl>
                                          <p:spTgt spid="10"/>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up)">
                                      <p:cBhvr>
                                        <p:cTn id="73" dur="500"/>
                                        <p:tgtEl>
                                          <p:spTgt spid="11"/>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nodeType="click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wipe(up)">
                                      <p:cBhvr>
                                        <p:cTn id="78" dur="500"/>
                                        <p:tgtEl>
                                          <p:spTgt spid="19"/>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wipe(up)">
                                      <p:cBhvr>
                                        <p:cTn id="81" dur="500"/>
                                        <p:tgtEl>
                                          <p:spTgt spid="20"/>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3077"/>
                                        </p:tgtEl>
                                        <p:attrNameLst>
                                          <p:attrName>style.visibility</p:attrName>
                                        </p:attrNameLst>
                                      </p:cBhvr>
                                      <p:to>
                                        <p:strVal val="visible"/>
                                      </p:to>
                                    </p:set>
                                    <p:animEffect transition="in" filter="fade">
                                      <p:cBhvr>
                                        <p:cTn id="86" dur="1000"/>
                                        <p:tgtEl>
                                          <p:spTgt spid="3077"/>
                                        </p:tgtEl>
                                      </p:cBhvr>
                                    </p:animEffect>
                                    <p:anim calcmode="lin" valueType="num">
                                      <p:cBhvr>
                                        <p:cTn id="87" dur="1000" fill="hold"/>
                                        <p:tgtEl>
                                          <p:spTgt spid="3077"/>
                                        </p:tgtEl>
                                        <p:attrNameLst>
                                          <p:attrName>ppt_x</p:attrName>
                                        </p:attrNameLst>
                                      </p:cBhvr>
                                      <p:tavLst>
                                        <p:tav tm="0">
                                          <p:val>
                                            <p:strVal val="#ppt_x"/>
                                          </p:val>
                                        </p:tav>
                                        <p:tav tm="100000">
                                          <p:val>
                                            <p:strVal val="#ppt_x"/>
                                          </p:val>
                                        </p:tav>
                                      </p:tavLst>
                                    </p:anim>
                                    <p:anim calcmode="lin" valueType="num">
                                      <p:cBhvr>
                                        <p:cTn id="88" dur="1000" fill="hold"/>
                                        <p:tgtEl>
                                          <p:spTgt spid="3077"/>
                                        </p:tgtEl>
                                        <p:attrNameLst>
                                          <p:attrName>ppt_y</p:attrName>
                                        </p:attrNameLst>
                                      </p:cBhvr>
                                      <p:tavLst>
                                        <p:tav tm="0">
                                          <p:val>
                                            <p:strVal val="#ppt_y+.1"/>
                                          </p:val>
                                        </p:tav>
                                        <p:tav tm="100000">
                                          <p:val>
                                            <p:strVal val="#ppt_y"/>
                                          </p:val>
                                        </p:tav>
                                      </p:tavLst>
                                    </p:anim>
                                  </p:childTnLst>
                                </p:cTn>
                              </p:par>
                            </p:childTnLst>
                          </p:cTn>
                        </p:par>
                        <p:par>
                          <p:cTn id="89" fill="hold">
                            <p:stCondLst>
                              <p:cond delay="1000"/>
                            </p:stCondLst>
                            <p:childTnLst>
                              <p:par>
                                <p:cTn id="90" presetID="22" presetClass="entr" presetSubtype="1" fill="hold" nodeType="afterEffect">
                                  <p:stCondLst>
                                    <p:cond delay="0"/>
                                  </p:stCondLst>
                                  <p:childTnLst>
                                    <p:set>
                                      <p:cBhvr>
                                        <p:cTn id="91" dur="1" fill="hold">
                                          <p:stCondLst>
                                            <p:cond delay="0"/>
                                          </p:stCondLst>
                                        </p:cTn>
                                        <p:tgtEl>
                                          <p:spTgt spid="12"/>
                                        </p:tgtEl>
                                        <p:attrNameLst>
                                          <p:attrName>style.visibility</p:attrName>
                                        </p:attrNameLst>
                                      </p:cBhvr>
                                      <p:to>
                                        <p:strVal val="visible"/>
                                      </p:to>
                                    </p:set>
                                    <p:animEffect transition="in" filter="wipe(up)">
                                      <p:cBhvr>
                                        <p:cTn id="92" dur="500"/>
                                        <p:tgtEl>
                                          <p:spTgt spid="12"/>
                                        </p:tgtEl>
                                      </p:cBhvr>
                                    </p:animEffect>
                                  </p:childTnLst>
                                </p:cTn>
                              </p:par>
                              <p:par>
                                <p:cTn id="93" presetID="22" presetClass="entr" presetSubtype="1" fill="hold" grpId="0" nodeType="with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up)">
                                      <p:cBhvr>
                                        <p:cTn id="95" dur="500"/>
                                        <p:tgtEl>
                                          <p:spTgt spid="13"/>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1" fill="hold" nodeType="click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wipe(up)">
                                      <p:cBhvr>
                                        <p:cTn id="100" dur="500"/>
                                        <p:tgtEl>
                                          <p:spTgt spid="21"/>
                                        </p:tgtEl>
                                      </p:cBhvr>
                                    </p:animEffect>
                                  </p:childTnLst>
                                </p:cTn>
                              </p:par>
                              <p:par>
                                <p:cTn id="101" presetID="22" presetClass="entr" presetSubtype="1" fill="hold" grpId="0" nodeType="with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up)">
                                      <p:cBhvr>
                                        <p:cTn id="103" dur="500"/>
                                        <p:tgtEl>
                                          <p:spTgt spid="22"/>
                                        </p:tgtEl>
                                      </p:cBhvr>
                                    </p:animEffect>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nodeType="clickEffect">
                                  <p:stCondLst>
                                    <p:cond delay="0"/>
                                  </p:stCondLst>
                                  <p:childTnLst>
                                    <p:set>
                                      <p:cBhvr>
                                        <p:cTn id="107" dur="1" fill="hold">
                                          <p:stCondLst>
                                            <p:cond delay="0"/>
                                          </p:stCondLst>
                                        </p:cTn>
                                        <p:tgtEl>
                                          <p:spTgt spid="3074"/>
                                        </p:tgtEl>
                                        <p:attrNameLst>
                                          <p:attrName>style.visibility</p:attrName>
                                        </p:attrNameLst>
                                      </p:cBhvr>
                                      <p:to>
                                        <p:strVal val="visible"/>
                                      </p:to>
                                    </p:set>
                                    <p:animEffect transition="in" filter="fade">
                                      <p:cBhvr>
                                        <p:cTn id="108" dur="1000"/>
                                        <p:tgtEl>
                                          <p:spTgt spid="3074"/>
                                        </p:tgtEl>
                                      </p:cBhvr>
                                    </p:animEffect>
                                    <p:anim calcmode="lin" valueType="num">
                                      <p:cBhvr>
                                        <p:cTn id="109" dur="1000" fill="hold"/>
                                        <p:tgtEl>
                                          <p:spTgt spid="3074"/>
                                        </p:tgtEl>
                                        <p:attrNameLst>
                                          <p:attrName>ppt_x</p:attrName>
                                        </p:attrNameLst>
                                      </p:cBhvr>
                                      <p:tavLst>
                                        <p:tav tm="0">
                                          <p:val>
                                            <p:strVal val="#ppt_x"/>
                                          </p:val>
                                        </p:tav>
                                        <p:tav tm="100000">
                                          <p:val>
                                            <p:strVal val="#ppt_x"/>
                                          </p:val>
                                        </p:tav>
                                      </p:tavLst>
                                    </p:anim>
                                    <p:anim calcmode="lin" valueType="num">
                                      <p:cBhvr>
                                        <p:cTn id="110" dur="1000" fill="hold"/>
                                        <p:tgtEl>
                                          <p:spTgt spid="3074"/>
                                        </p:tgtEl>
                                        <p:attrNameLst>
                                          <p:attrName>ppt_y</p:attrName>
                                        </p:attrNameLst>
                                      </p:cBhvr>
                                      <p:tavLst>
                                        <p:tav tm="0">
                                          <p:val>
                                            <p:strVal val="#ppt_y+.1"/>
                                          </p:val>
                                        </p:tav>
                                        <p:tav tm="100000">
                                          <p:val>
                                            <p:strVal val="#ppt_y"/>
                                          </p:val>
                                        </p:tav>
                                      </p:tavLst>
                                    </p:anim>
                                  </p:childTnLst>
                                </p:cTn>
                              </p:par>
                            </p:childTnLst>
                          </p:cTn>
                        </p:par>
                        <p:par>
                          <p:cTn id="111" fill="hold">
                            <p:stCondLst>
                              <p:cond delay="1000"/>
                            </p:stCondLst>
                            <p:childTnLst>
                              <p:par>
                                <p:cTn id="112" presetID="22" presetClass="entr" presetSubtype="1" fill="hold" nodeType="afterEffect">
                                  <p:stCondLst>
                                    <p:cond delay="0"/>
                                  </p:stCondLst>
                                  <p:childTnLst>
                                    <p:set>
                                      <p:cBhvr>
                                        <p:cTn id="113" dur="1" fill="hold">
                                          <p:stCondLst>
                                            <p:cond delay="0"/>
                                          </p:stCondLst>
                                        </p:cTn>
                                        <p:tgtEl>
                                          <p:spTgt spid="14"/>
                                        </p:tgtEl>
                                        <p:attrNameLst>
                                          <p:attrName>style.visibility</p:attrName>
                                        </p:attrNameLst>
                                      </p:cBhvr>
                                      <p:to>
                                        <p:strVal val="visible"/>
                                      </p:to>
                                    </p:set>
                                    <p:animEffect transition="in" filter="wipe(up)">
                                      <p:cBhvr>
                                        <p:cTn id="114" dur="500"/>
                                        <p:tgtEl>
                                          <p:spTgt spid="14"/>
                                        </p:tgtEl>
                                      </p:cBhvr>
                                    </p:animEffect>
                                  </p:childTnLst>
                                </p:cTn>
                              </p:par>
                              <p:par>
                                <p:cTn id="115" presetID="22" presetClass="entr" presetSubtype="1" fill="hold" grpId="0" nodeType="withEffect">
                                  <p:stCondLst>
                                    <p:cond delay="0"/>
                                  </p:stCondLst>
                                  <p:childTnLst>
                                    <p:set>
                                      <p:cBhvr>
                                        <p:cTn id="116" dur="1" fill="hold">
                                          <p:stCondLst>
                                            <p:cond delay="0"/>
                                          </p:stCondLst>
                                        </p:cTn>
                                        <p:tgtEl>
                                          <p:spTgt spid="15"/>
                                        </p:tgtEl>
                                        <p:attrNameLst>
                                          <p:attrName>style.visibility</p:attrName>
                                        </p:attrNameLst>
                                      </p:cBhvr>
                                      <p:to>
                                        <p:strVal val="visible"/>
                                      </p:to>
                                    </p:set>
                                    <p:animEffect transition="in" filter="wipe(up)">
                                      <p:cBhvr>
                                        <p:cTn id="117" dur="500"/>
                                        <p:tgtEl>
                                          <p:spTgt spid="15"/>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nodeType="clickEffect">
                                  <p:stCondLst>
                                    <p:cond delay="0"/>
                                  </p:stCondLst>
                                  <p:childTnLst>
                                    <p:set>
                                      <p:cBhvr>
                                        <p:cTn id="121" dur="1" fill="hold">
                                          <p:stCondLst>
                                            <p:cond delay="0"/>
                                          </p:stCondLst>
                                        </p:cTn>
                                        <p:tgtEl>
                                          <p:spTgt spid="23"/>
                                        </p:tgtEl>
                                        <p:attrNameLst>
                                          <p:attrName>style.visibility</p:attrName>
                                        </p:attrNameLst>
                                      </p:cBhvr>
                                      <p:to>
                                        <p:strVal val="visible"/>
                                      </p:to>
                                    </p:set>
                                    <p:animEffect transition="in" filter="wipe(up)">
                                      <p:cBhvr>
                                        <p:cTn id="122" dur="500"/>
                                        <p:tgtEl>
                                          <p:spTgt spid="23"/>
                                        </p:tgtEl>
                                      </p:cBhvr>
                                    </p:animEffect>
                                  </p:childTnLst>
                                </p:cTn>
                              </p:par>
                              <p:par>
                                <p:cTn id="123" presetID="22" presetClass="entr" presetSubtype="1" fill="hold" grpId="0" nodeType="withEffect">
                                  <p:stCondLst>
                                    <p:cond delay="0"/>
                                  </p:stCondLst>
                                  <p:childTnLst>
                                    <p:set>
                                      <p:cBhvr>
                                        <p:cTn id="124" dur="1" fill="hold">
                                          <p:stCondLst>
                                            <p:cond delay="0"/>
                                          </p:stCondLst>
                                        </p:cTn>
                                        <p:tgtEl>
                                          <p:spTgt spid="24"/>
                                        </p:tgtEl>
                                        <p:attrNameLst>
                                          <p:attrName>style.visibility</p:attrName>
                                        </p:attrNameLst>
                                      </p:cBhvr>
                                      <p:to>
                                        <p:strVal val="visible"/>
                                      </p:to>
                                    </p:set>
                                    <p:animEffect transition="in" filter="wipe(up)">
                                      <p:cBhvr>
                                        <p:cTn id="1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animBg="1"/>
      <p:bldP spid="9" grpId="0" animBg="1"/>
      <p:bldP spid="11" grpId="0" animBg="1"/>
      <p:bldP spid="13" grpId="0" animBg="1"/>
      <p:bldP spid="15" grpId="0" animBg="1"/>
      <p:bldP spid="16" grpId="0" animBg="1"/>
      <p:bldP spid="18" grpId="0" animBg="1"/>
      <p:bldP spid="20" grpId="0" animBg="1"/>
      <p:bldP spid="22"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2">
                <a:shade val="45000"/>
                <a:satMod val="135000"/>
              </a:schemeClr>
              <a:prstClr val="white"/>
            </a:duotone>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539552" y="840769"/>
            <a:ext cx="8136904" cy="5539978"/>
          </a:xfrm>
          <a:prstGeom prst="rect">
            <a:avLst/>
          </a:prstGeom>
        </p:spPr>
        <p:txBody>
          <a:bodyPr wrap="square">
            <a:spAutoFit/>
          </a:bodyPr>
          <a:lstStyle/>
          <a:p>
            <a:pPr indent="355600" algn="just"/>
            <a:r>
              <a:rPr lang="ro-RO" sz="2200" dirty="0" smtClean="0">
                <a:solidFill>
                  <a:schemeClr val="accent2">
                    <a:lumMod val="50000"/>
                  </a:schemeClr>
                </a:solidFill>
                <a:latin typeface="Arial (Corp)"/>
              </a:rPr>
              <a:t>«</a:t>
            </a:r>
            <a:r>
              <a:rPr lang="ro-RO" sz="2200" b="1" dirty="0" smtClean="0">
                <a:effectLst>
                  <a:outerShdw blurRad="38100" dist="38100" dir="2700000" algn="tl">
                    <a:srgbClr val="000000">
                      <a:alpha val="43137"/>
                    </a:srgbClr>
                  </a:outerShdw>
                </a:effectLst>
                <a:latin typeface="Arial (Corp)"/>
              </a:rPr>
              <a:t>Harul poate lucra numai în inima care se pregăteşte totdeauna pentru primirea preţioaselor seminţe ale adevărului. Spinii păcatului vor creşte în orice fel de teren, ei n-au nevoie să fie cultivaţi, dar harul trebuie să fie cultivat cu multă grijă. Spinii şi mărăcinii sunt totdeauna gata să răsară, iar lucrarea de curăţire trebuie să se facă continuu. Dacă inima nu este păstrată sub controlul lui Dumnezeu, dacă Duhul Sfânt nu lucrează fără încetare spre a şlefui şi înnobila caracterul, atunci, vechile obiceiuri vor reapare în viaţă. Unii oameni pot mărturisi că ei cred în Evanghelie, dar dacă nu sunt sfinţiţi de Evanghelie, atunci pretenţia lor este fără nici un folos. Dacă ei nu ajung să câştige biruinţa asupra păcatului, păcatul va câştiga biruinţa asupra lor. Spinii care au fost tăiaţi, dar n-au fost smulşi din rădăcină, vor creşte din nou, până când sufletul va fi copleşit de ei</a:t>
            </a:r>
            <a:r>
              <a:rPr lang="ro-RO" sz="2400" dirty="0" smtClean="0">
                <a:latin typeface="Arial (Corp)"/>
              </a:rPr>
              <a:t>.</a:t>
            </a:r>
            <a:r>
              <a:rPr lang="ro-RO" sz="2200" dirty="0" smtClean="0">
                <a:solidFill>
                  <a:schemeClr val="accent2">
                    <a:lumMod val="50000"/>
                  </a:schemeClr>
                </a:solidFill>
                <a:latin typeface="Arial (Corp)"/>
              </a:rPr>
              <a:t>»</a:t>
            </a:r>
            <a:endParaRPr lang="ro-RO" sz="2200" dirty="0">
              <a:solidFill>
                <a:schemeClr val="accent2">
                  <a:lumMod val="50000"/>
                </a:schemeClr>
              </a:solidFill>
              <a:latin typeface="Arial (Corp)"/>
            </a:endParaRPr>
          </a:p>
        </p:txBody>
      </p:sp>
      <p:sp>
        <p:nvSpPr>
          <p:cNvPr id="3" name="2 CuadroTexto"/>
          <p:cNvSpPr txBox="1"/>
          <p:nvPr/>
        </p:nvSpPr>
        <p:spPr>
          <a:xfrm>
            <a:off x="1691680" y="0"/>
            <a:ext cx="5760640" cy="338554"/>
          </a:xfrm>
          <a:prstGeom prst="rect">
            <a:avLst/>
          </a:prstGeom>
          <a:noFill/>
        </p:spPr>
        <p:txBody>
          <a:bodyPr wrap="square" rtlCol="0">
            <a:spAutoFit/>
          </a:bodyPr>
          <a:lstStyle/>
          <a:p>
            <a:pPr algn="ctr"/>
            <a:r>
              <a:rPr lang="ro-RO" sz="1600" b="1" smtClean="0">
                <a:solidFill>
                  <a:schemeClr val="accent2">
                    <a:lumMod val="50000"/>
                  </a:schemeClr>
                </a:solidFill>
              </a:rPr>
              <a:t>E.G.W. (Parabolele </a:t>
            </a:r>
            <a:r>
              <a:rPr lang="ro-RO" sz="1600" b="1" smtClean="0">
                <a:solidFill>
                  <a:schemeClr val="accent2">
                    <a:lumMod val="50000"/>
                  </a:schemeClr>
                </a:solidFill>
              </a:rPr>
              <a:t>Domnului </a:t>
            </a:r>
            <a:r>
              <a:rPr lang="ro-RO" sz="1600" b="1" smtClean="0">
                <a:solidFill>
                  <a:schemeClr val="accent2">
                    <a:lumMod val="50000"/>
                  </a:schemeClr>
                </a:solidFill>
              </a:rPr>
              <a:t>Isus </a:t>
            </a:r>
            <a:r>
              <a:rPr lang="ro-RO" sz="1600" b="1" smtClean="0">
                <a:solidFill>
                  <a:schemeClr val="accent2">
                    <a:lumMod val="50000"/>
                  </a:schemeClr>
                </a:solidFill>
              </a:rPr>
              <a:t>Hristos</a:t>
            </a:r>
            <a:r>
              <a:rPr lang="ro-RO" sz="1600" b="1" smtClean="0">
                <a:solidFill>
                  <a:schemeClr val="accent2">
                    <a:lumMod val="50000"/>
                  </a:schemeClr>
                </a:solidFill>
              </a:rPr>
              <a:t>, </a:t>
            </a:r>
            <a:r>
              <a:rPr lang="ro-RO" sz="1600" b="1" smtClean="0">
                <a:solidFill>
                  <a:schemeClr val="accent2">
                    <a:lumMod val="50000"/>
                  </a:schemeClr>
                </a:solidFill>
              </a:rPr>
              <a:t>pa</a:t>
            </a:r>
            <a:r>
              <a:rPr lang="ro-RO" sz="1600" b="1" smtClean="0">
                <a:solidFill>
                  <a:schemeClr val="accent2">
                    <a:lumMod val="50000"/>
                  </a:schemeClr>
                </a:solidFill>
              </a:rPr>
              <a:t>g</a:t>
            </a:r>
            <a:r>
              <a:rPr lang="ro-RO" sz="1600" b="1" smtClean="0">
                <a:solidFill>
                  <a:schemeClr val="accent2">
                    <a:lumMod val="50000"/>
                  </a:schemeClr>
                </a:solidFill>
              </a:rPr>
              <a:t>. </a:t>
            </a:r>
            <a:r>
              <a:rPr lang="ro-RO" sz="1600" b="1" smtClean="0">
                <a:solidFill>
                  <a:schemeClr val="accent2">
                    <a:lumMod val="50000"/>
                  </a:schemeClr>
                </a:solidFill>
              </a:rPr>
              <a:t>50)</a:t>
            </a:r>
            <a:endParaRPr lang="ro-RO" sz="1600" b="1">
              <a:solidFill>
                <a:schemeClr val="accent2">
                  <a:lumMod val="50000"/>
                </a:schemeClr>
              </a:solidFill>
            </a:endParaRPr>
          </a:p>
        </p:txBody>
      </p:sp>
    </p:spTree>
    <p:extLst>
      <p:ext uri="{BB962C8B-B14F-4D97-AF65-F5344CB8AC3E}">
        <p14:creationId xmlns:p14="http://schemas.microsoft.com/office/powerpoint/2010/main" xmlns="" val="15489931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4100" name="Picture 4" descr="G:\Dibujos\Oxygen\05\JPG Format\Original Art\Soft Edge\BuiltOnSand.pn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80528" y="-243408"/>
            <a:ext cx="2736304" cy="2736304"/>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G:\Dibujos\Oxygen\05\JPG Format\Original Art\Soft Edge\BuiltOnRock.pn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2051720" y="-217259"/>
            <a:ext cx="7848872" cy="852305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CuadroTexto"/>
          <p:cNvSpPr txBox="1"/>
          <p:nvPr/>
        </p:nvSpPr>
        <p:spPr>
          <a:xfrm>
            <a:off x="0" y="-10311"/>
            <a:ext cx="9144000" cy="677108"/>
          </a:xfrm>
          <a:prstGeom prst="rect">
            <a:avLst/>
          </a:prstGeom>
          <a:noFill/>
        </p:spPr>
        <p:txBody>
          <a:bodyPr wrap="square" rtlCol="0">
            <a:spAutoFit/>
            <a:scene3d>
              <a:camera prst="orthographicFront"/>
              <a:lightRig rig="threePt" dir="t"/>
            </a:scene3d>
            <a:sp3d extrusionH="57150" contourW="12700">
              <a:bevelT w="38100" h="38100"/>
              <a:contourClr>
                <a:srgbClr val="F4F6F9"/>
              </a:contourClr>
            </a:sp3d>
          </a:bodyPr>
          <a:lstStyle/>
          <a:p>
            <a:pPr algn="ctr"/>
            <a:r>
              <a:rPr lang="ro-RO" sz="3800" b="1"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88900">
                    <a:schemeClr val="accent1">
                      <a:satMod val="220000"/>
                      <a:alpha val="32000"/>
                    </a:schemeClr>
                  </a:glow>
                </a:effectLst>
              </a:rPr>
              <a:t>PARABOLA CASEI CLĂDITE PE </a:t>
            </a:r>
            <a:r>
              <a:rPr lang="ro-RO" sz="3800" b="1"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88900">
                    <a:schemeClr val="accent1">
                      <a:satMod val="220000"/>
                      <a:alpha val="32000"/>
                    </a:schemeClr>
                  </a:glow>
                </a:effectLst>
              </a:rPr>
              <a:t>STÂNCĂ</a:t>
            </a:r>
            <a:endParaRPr lang="ro-RO" sz="3800" b="1"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88900">
                  <a:schemeClr val="accent1">
                    <a:satMod val="220000"/>
                    <a:alpha val="32000"/>
                  </a:schemeClr>
                </a:glow>
              </a:effectLst>
            </a:endParaRPr>
          </a:p>
        </p:txBody>
      </p:sp>
      <p:sp>
        <p:nvSpPr>
          <p:cNvPr id="3" name="2 Rectángulo"/>
          <p:cNvSpPr/>
          <p:nvPr/>
        </p:nvSpPr>
        <p:spPr>
          <a:xfrm>
            <a:off x="2483768" y="773123"/>
            <a:ext cx="6264696" cy="1215717"/>
          </a:xfrm>
          <a:prstGeom prst="rect">
            <a:avLst/>
          </a:prstGeom>
        </p:spPr>
        <p:txBody>
          <a:bodyPr wrap="square">
            <a:spAutoFit/>
          </a:bodyPr>
          <a:lstStyle/>
          <a:p>
            <a:pPr>
              <a:spcBef>
                <a:spcPts val="600"/>
              </a:spcBef>
            </a:pPr>
            <a:r>
              <a:rPr lang="ro-RO" b="1" dirty="0" smtClean="0">
                <a:solidFill>
                  <a:schemeClr val="tx2">
                    <a:lumMod val="75000"/>
                  </a:schemeClr>
                </a:solidFill>
                <a:latin typeface="Comic Sans MS" pitchFamily="66" charset="0"/>
              </a:rPr>
              <a:t>«De aceea, pe orişicine aude aceste cuvinte ale Mele, şi le face, îl voi asemăna cu un om cu judecată, care şi-a zidit casa pe stâncă.»</a:t>
            </a:r>
          </a:p>
          <a:p>
            <a:pPr>
              <a:spcBef>
                <a:spcPts val="600"/>
              </a:spcBef>
            </a:pPr>
            <a:r>
              <a:rPr lang="ro-RO" sz="1400" b="1" dirty="0" smtClean="0">
                <a:solidFill>
                  <a:schemeClr val="tx2">
                    <a:lumMod val="75000"/>
                  </a:schemeClr>
                </a:solidFill>
                <a:latin typeface="Comic Sans MS" pitchFamily="66" charset="0"/>
              </a:rPr>
              <a:t>(Matei 7:24)</a:t>
            </a:r>
            <a:endParaRPr lang="ro-RO" sz="1400" b="1" dirty="0">
              <a:solidFill>
                <a:schemeClr val="tx2">
                  <a:lumMod val="75000"/>
                </a:schemeClr>
              </a:solidFill>
              <a:latin typeface="Comic Sans MS" pitchFamily="66" charset="0"/>
            </a:endParaRPr>
          </a:p>
        </p:txBody>
      </p:sp>
      <p:sp>
        <p:nvSpPr>
          <p:cNvPr id="4" name="3 CuadroTexto"/>
          <p:cNvSpPr txBox="1"/>
          <p:nvPr/>
        </p:nvSpPr>
        <p:spPr>
          <a:xfrm>
            <a:off x="0" y="2161015"/>
            <a:ext cx="5508104" cy="1400383"/>
          </a:xfrm>
          <a:prstGeom prst="rect">
            <a:avLst/>
          </a:prstGeom>
          <a:noFill/>
        </p:spPr>
        <p:txBody>
          <a:bodyPr wrap="square" rtlCol="0">
            <a:spAutoFit/>
          </a:bodyPr>
          <a:lstStyle/>
          <a:p>
            <a:pPr>
              <a:spcBef>
                <a:spcPts val="600"/>
              </a:spcBef>
            </a:pPr>
            <a:r>
              <a:rPr lang="ro-RO" sz="2000" b="1" dirty="0" smtClean="0"/>
              <a:t>Două </a:t>
            </a:r>
            <a:r>
              <a:rPr lang="ro-RO" sz="2000" b="1" dirty="0" smtClean="0"/>
              <a:t>persoane aud și acceptă Evanghelia și încep să își construiască propriile case. </a:t>
            </a:r>
          </a:p>
          <a:p>
            <a:pPr>
              <a:spcBef>
                <a:spcPts val="600"/>
              </a:spcBef>
            </a:pPr>
            <a:r>
              <a:rPr lang="ro-RO" sz="2000" b="1" dirty="0" smtClean="0"/>
              <a:t>Unul o construiește pe nisipul propriilor cunoștințe și experiențe. </a:t>
            </a:r>
          </a:p>
        </p:txBody>
      </p:sp>
      <p:sp>
        <p:nvSpPr>
          <p:cNvPr id="5" name="4 Rectángulo"/>
          <p:cNvSpPr/>
          <p:nvPr/>
        </p:nvSpPr>
        <p:spPr>
          <a:xfrm>
            <a:off x="0" y="3561397"/>
            <a:ext cx="4067944" cy="3247043"/>
          </a:xfrm>
          <a:prstGeom prst="rect">
            <a:avLst/>
          </a:prstGeom>
        </p:spPr>
        <p:txBody>
          <a:bodyPr wrap="square">
            <a:spAutoFit/>
          </a:bodyPr>
          <a:lstStyle/>
          <a:p>
            <a:pPr lvl="0">
              <a:spcBef>
                <a:spcPts val="600"/>
              </a:spcBef>
            </a:pPr>
            <a:r>
              <a:rPr lang="ro-RO" sz="2000" b="1" dirty="0" smtClean="0">
                <a:solidFill>
                  <a:schemeClr val="bg1"/>
                </a:solidFill>
                <a:effectLst>
                  <a:glow rad="127000">
                    <a:schemeClr val="tx2">
                      <a:lumMod val="50000"/>
                    </a:schemeClr>
                  </a:glow>
                </a:effectLst>
              </a:rPr>
              <a:t>Altul, </a:t>
            </a:r>
            <a:r>
              <a:rPr lang="ro-RO" sz="2000" b="1" dirty="0" smtClean="0">
                <a:solidFill>
                  <a:schemeClr val="bg1"/>
                </a:solidFill>
                <a:effectLst>
                  <a:glow rad="127000">
                    <a:schemeClr val="tx2">
                      <a:lumMod val="50000"/>
                    </a:schemeClr>
                  </a:glow>
                </a:effectLst>
              </a:rPr>
              <a:t>pătrunde în </a:t>
            </a:r>
            <a:r>
              <a:rPr lang="ro-RO" sz="2000" b="1" dirty="0" smtClean="0">
                <a:solidFill>
                  <a:schemeClr val="bg1"/>
                </a:solidFill>
                <a:effectLst>
                  <a:glow rad="127000">
                    <a:schemeClr val="tx2">
                      <a:lumMod val="50000"/>
                    </a:schemeClr>
                  </a:glow>
                </a:effectLst>
              </a:rPr>
              <a:t>profunzimea </a:t>
            </a:r>
            <a:r>
              <a:rPr lang="ro-RO" sz="2000" b="1" dirty="0" smtClean="0">
                <a:solidFill>
                  <a:schemeClr val="bg1"/>
                </a:solidFill>
                <a:effectLst>
                  <a:glow rad="127000">
                    <a:schemeClr val="tx2">
                      <a:lumMod val="50000"/>
                    </a:schemeClr>
                  </a:glow>
                </a:effectLst>
              </a:rPr>
              <a:t>Cuvântului până găsește fundamentul credinței sale. Astfel, el clădește pe Stânca veșnică: Isus Hristos. </a:t>
            </a:r>
          </a:p>
          <a:p>
            <a:pPr lvl="0">
              <a:spcBef>
                <a:spcPts val="600"/>
              </a:spcBef>
            </a:pPr>
            <a:r>
              <a:rPr lang="ro-RO" sz="2000" b="1" dirty="0" smtClean="0">
                <a:solidFill>
                  <a:schemeClr val="bg1"/>
                </a:solidFill>
                <a:effectLst>
                  <a:glow rad="127000">
                    <a:schemeClr val="tx2">
                      <a:lumMod val="50000"/>
                    </a:schemeClr>
                  </a:glow>
                </a:effectLst>
              </a:rPr>
              <a:t>Când </a:t>
            </a:r>
            <a:r>
              <a:rPr lang="ro-RO" sz="2000" b="1" dirty="0" smtClean="0">
                <a:solidFill>
                  <a:schemeClr val="bg1"/>
                </a:solidFill>
                <a:effectLst>
                  <a:glow rad="127000">
                    <a:schemeClr val="tx2">
                      <a:lumMod val="50000"/>
                    </a:schemeClr>
                  </a:glow>
                </a:effectLst>
              </a:rPr>
              <a:t>vin torenții încercărilor și problemelor, prima casă este târâtă, iar </a:t>
            </a:r>
            <a:r>
              <a:rPr lang="ro-RO" sz="2000" b="1" dirty="0" smtClean="0">
                <a:solidFill>
                  <a:schemeClr val="bg1"/>
                </a:solidFill>
                <a:effectLst>
                  <a:glow rad="127000">
                    <a:schemeClr val="tx2">
                      <a:lumMod val="50000"/>
                    </a:schemeClr>
                  </a:glow>
                </a:effectLst>
              </a:rPr>
              <a:t>constructorul </a:t>
            </a:r>
            <a:r>
              <a:rPr lang="ro-RO" sz="2000" b="1" dirty="0" smtClean="0">
                <a:solidFill>
                  <a:schemeClr val="bg1"/>
                </a:solidFill>
                <a:effectLst>
                  <a:glow rad="127000">
                    <a:schemeClr val="tx2">
                      <a:lumMod val="50000"/>
                    </a:schemeClr>
                  </a:glow>
                </a:effectLst>
              </a:rPr>
              <a:t>își pierde credința. Dar cel care și-a clădit credința în Isus va rezista pentru totdeauna. </a:t>
            </a:r>
            <a:endParaRPr lang="ro-RO" sz="2000" b="1" dirty="0">
              <a:solidFill>
                <a:schemeClr val="bg1"/>
              </a:solidFill>
              <a:effectLst>
                <a:glow rad="127000">
                  <a:schemeClr val="tx2">
                    <a:lumMod val="50000"/>
                  </a:schemeClr>
                </a:glow>
              </a:effectLst>
            </a:endParaRPr>
          </a:p>
        </p:txBody>
      </p:sp>
    </p:spTree>
    <p:extLst>
      <p:ext uri="{BB962C8B-B14F-4D97-AF65-F5344CB8AC3E}">
        <p14:creationId xmlns:p14="http://schemas.microsoft.com/office/powerpoint/2010/main" xmlns="" val="20821335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4100"/>
                                        </p:tgtEl>
                                        <p:attrNameLst>
                                          <p:attrName>style.visibility</p:attrName>
                                        </p:attrNameLst>
                                      </p:cBhvr>
                                      <p:to>
                                        <p:strVal val="visible"/>
                                      </p:to>
                                    </p:set>
                                    <p:animEffect transition="in" filter="fade">
                                      <p:cBhvr>
                                        <p:cTn id="19" dur="500"/>
                                        <p:tgtEl>
                                          <p:spTgt spid="4100"/>
                                        </p:tgtEl>
                                      </p:cBhvr>
                                    </p:animEffect>
                                  </p:childTnLst>
                                </p:cTn>
                              </p:par>
                              <p:par>
                                <p:cTn id="20" presetID="10" presetClass="entr" presetSubtype="0" fill="hold" nodeType="withEffect">
                                  <p:stCondLst>
                                    <p:cond delay="0"/>
                                  </p:stCondLst>
                                  <p:childTnLst>
                                    <p:set>
                                      <p:cBhvr>
                                        <p:cTn id="21" dur="1" fill="hold">
                                          <p:stCondLst>
                                            <p:cond delay="0"/>
                                          </p:stCondLst>
                                        </p:cTn>
                                        <p:tgtEl>
                                          <p:spTgt spid="4099"/>
                                        </p:tgtEl>
                                        <p:attrNameLst>
                                          <p:attrName>style.visibility</p:attrName>
                                        </p:attrNameLst>
                                      </p:cBhvr>
                                      <p:to>
                                        <p:strVal val="visible"/>
                                      </p:to>
                                    </p:set>
                                    <p:animEffect transition="in" filter="fade">
                                      <p:cBhvr>
                                        <p:cTn id="22" dur="500"/>
                                        <p:tgtEl>
                                          <p:spTgt spid="409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left)">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wipe(left)">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wipe(left)">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wipe(left)">
                                      <p:cBhvr>
                                        <p:cTn id="4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BEBA8EAE-BF5A-486C-A8C5-ECC9F3942E4B}">
                <a14:imgProps xmlns:a14="http://schemas.microsoft.com/office/drawing/2010/main" xmlns="">
                  <a14:imgLayer r:embed="rId3">
                    <a14:imgEffect>
                      <a14:artisticBlur/>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10311"/>
            <a:ext cx="6444208" cy="769441"/>
          </a:xfrm>
          <a:prstGeom prst="rect">
            <a:avLst/>
          </a:prstGeom>
          <a:noFill/>
        </p:spPr>
        <p:txBody>
          <a:bodyPr wrap="square" rtlCol="0">
            <a:spAutoFit/>
            <a:scene3d>
              <a:camera prst="orthographicFront"/>
              <a:lightRig rig="morning" dir="t"/>
            </a:scene3d>
            <a:sp3d extrusionH="57150" contourW="19050">
              <a:bevelT w="50800" h="38100" prst="riblet"/>
              <a:contourClr>
                <a:schemeClr val="bg1">
                  <a:lumMod val="95000"/>
                </a:schemeClr>
              </a:contourClr>
            </a:sp3d>
          </a:bodyPr>
          <a:lstStyle/>
          <a:p>
            <a:pPr algn="ctr"/>
            <a:r>
              <a:rPr lang="ro-RO" sz="4400" b="1" smtClean="0">
                <a:ln w="19050">
                  <a:noFill/>
                  <a:prstDash val="solid"/>
                </a:ln>
                <a:solidFill>
                  <a:schemeClr val="accent3"/>
                </a:solidFill>
                <a:effectLst>
                  <a:outerShdw blurRad="50000" dist="50800" dir="7500000" algn="tl">
                    <a:srgbClr val="000000">
                      <a:shade val="5000"/>
                      <a:alpha val="35000"/>
                    </a:srgbClr>
                  </a:outerShdw>
                </a:effectLst>
              </a:rPr>
              <a:t>PREDICA DE PE </a:t>
            </a:r>
            <a:r>
              <a:rPr lang="ro-RO" sz="4400" b="1" smtClean="0">
                <a:ln w="19050">
                  <a:noFill/>
                  <a:prstDash val="solid"/>
                </a:ln>
                <a:solidFill>
                  <a:schemeClr val="accent3"/>
                </a:solidFill>
                <a:effectLst>
                  <a:outerShdw blurRad="50000" dist="50800" dir="7500000" algn="tl">
                    <a:srgbClr val="000000">
                      <a:shade val="5000"/>
                      <a:alpha val="35000"/>
                    </a:srgbClr>
                  </a:outerShdw>
                </a:effectLst>
              </a:rPr>
              <a:t>MUNTE </a:t>
            </a:r>
            <a:r>
              <a:rPr lang="ro-RO" sz="4400" b="1" smtClean="0">
                <a:ln w="19050">
                  <a:noFill/>
                  <a:prstDash val="solid"/>
                </a:ln>
                <a:solidFill>
                  <a:schemeClr val="accent3"/>
                </a:solidFill>
                <a:effectLst>
                  <a:outerShdw blurRad="50000" dist="50800" dir="7500000" algn="tl">
                    <a:srgbClr val="000000">
                      <a:shade val="5000"/>
                      <a:alpha val="35000"/>
                    </a:srgbClr>
                  </a:outerShdw>
                </a:effectLst>
              </a:rPr>
              <a:t>(I)</a:t>
            </a:r>
            <a:endParaRPr lang="ro-RO" sz="4400" b="1">
              <a:ln w="19050">
                <a:noFill/>
                <a:prstDash val="solid"/>
              </a:ln>
              <a:solidFill>
                <a:schemeClr val="accent3"/>
              </a:solidFill>
              <a:effectLst>
                <a:outerShdw blurRad="50000" dist="50800" dir="7500000" algn="tl">
                  <a:srgbClr val="000000">
                    <a:shade val="5000"/>
                    <a:alpha val="35000"/>
                  </a:srgbClr>
                </a:outerShdw>
              </a:effectLst>
            </a:endParaRPr>
          </a:p>
        </p:txBody>
      </p:sp>
      <p:sp>
        <p:nvSpPr>
          <p:cNvPr id="3" name="2 Rectángulo"/>
          <p:cNvSpPr/>
          <p:nvPr/>
        </p:nvSpPr>
        <p:spPr>
          <a:xfrm>
            <a:off x="179512" y="694437"/>
            <a:ext cx="6264696" cy="861774"/>
          </a:xfrm>
          <a:prstGeom prst="rect">
            <a:avLst/>
          </a:prstGeom>
        </p:spPr>
        <p:txBody>
          <a:bodyPr wrap="square">
            <a:spAutoFit/>
          </a:bodyPr>
          <a:lstStyle/>
          <a:p>
            <a:pPr algn="ctr">
              <a:lnSpc>
                <a:spcPts val="2000"/>
              </a:lnSpc>
            </a:pPr>
            <a:r>
              <a:rPr lang="ro-RO" b="1" dirty="0" smtClean="0">
                <a:solidFill>
                  <a:srgbClr val="003300"/>
                </a:solidFill>
                <a:latin typeface="Comic Sans MS" pitchFamily="66" charset="0"/>
              </a:rPr>
              <a:t>«Când a văzut Isus noroadele, S-a suit pe munte; şi după ce a şezut jos, ucenicii Lui s-au apropiat de El» </a:t>
            </a:r>
            <a:r>
              <a:rPr lang="ro-RO" sz="1400" b="1" dirty="0" smtClean="0">
                <a:solidFill>
                  <a:srgbClr val="003300"/>
                </a:solidFill>
                <a:latin typeface="Comic Sans MS" pitchFamily="66" charset="0"/>
              </a:rPr>
              <a:t>(Matei 5:1)</a:t>
            </a:r>
            <a:endParaRPr lang="ro-RO" sz="1400" b="1" dirty="0" smtClean="0">
              <a:solidFill>
                <a:srgbClr val="003300"/>
              </a:solidFill>
              <a:latin typeface="Comic Sans MS" pitchFamily="66" charset="0"/>
            </a:endParaRPr>
          </a:p>
        </p:txBody>
      </p:sp>
      <p:sp>
        <p:nvSpPr>
          <p:cNvPr id="4" name="3 CuadroTexto"/>
          <p:cNvSpPr txBox="1"/>
          <p:nvPr/>
        </p:nvSpPr>
        <p:spPr>
          <a:xfrm>
            <a:off x="107504" y="1462793"/>
            <a:ext cx="6336704" cy="608885"/>
          </a:xfrm>
          <a:prstGeom prst="rect">
            <a:avLst/>
          </a:prstGeom>
          <a:noFill/>
        </p:spPr>
        <p:txBody>
          <a:bodyPr wrap="square" rtlCol="0">
            <a:spAutoFit/>
          </a:bodyPr>
          <a:lstStyle/>
          <a:p>
            <a:pPr>
              <a:lnSpc>
                <a:spcPts val="2000"/>
              </a:lnSpc>
            </a:pPr>
            <a:r>
              <a:rPr lang="ro-RO" sz="2000" b="1" dirty="0" smtClean="0"/>
              <a:t>În predica de pe munte, Isus a explicat cum trebuie să fie cei care </a:t>
            </a:r>
            <a:r>
              <a:rPr lang="ro-RO" sz="2000" b="1" dirty="0" smtClean="0"/>
              <a:t>rămân </a:t>
            </a:r>
            <a:r>
              <a:rPr lang="ro-RO" sz="2000" b="1" dirty="0" smtClean="0"/>
              <a:t>fideli lui Dumnezeu în timpul Marii Lupte</a:t>
            </a:r>
            <a:r>
              <a:rPr lang="ro-RO" sz="2000" b="1" dirty="0" smtClean="0"/>
              <a:t>:</a:t>
            </a:r>
            <a:endParaRPr lang="ro-RO" sz="2000" b="1" dirty="0"/>
          </a:p>
        </p:txBody>
      </p:sp>
      <p:graphicFrame>
        <p:nvGraphicFramePr>
          <p:cNvPr id="6" name="5 Diagrama"/>
          <p:cNvGraphicFramePr/>
          <p:nvPr>
            <p:extLst>
              <p:ext uri="{D42A27DB-BD31-4B8C-83A1-F6EECF244321}">
                <p14:modId xmlns:p14="http://schemas.microsoft.com/office/powerpoint/2010/main" xmlns="" val="2730341099"/>
              </p:ext>
            </p:extLst>
          </p:nvPr>
        </p:nvGraphicFramePr>
        <p:xfrm>
          <a:off x="0" y="2037150"/>
          <a:ext cx="9144000" cy="46322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122" name="Picture 2" descr="\\EUNICE\FondosTematicos\Jesus\Enseyando\ED-75.jpg"/>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6468451" y="116632"/>
            <a:ext cx="2596967" cy="192051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755622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par>
                                <p:cTn id="21" presetID="53" presetClass="entr" presetSubtype="528" fill="hold" nodeType="withEffect">
                                  <p:stCondLst>
                                    <p:cond delay="0"/>
                                  </p:stCondLst>
                                  <p:childTnLst>
                                    <p:set>
                                      <p:cBhvr>
                                        <p:cTn id="22" dur="1" fill="hold">
                                          <p:stCondLst>
                                            <p:cond delay="0"/>
                                          </p:stCondLst>
                                        </p:cTn>
                                        <p:tgtEl>
                                          <p:spTgt spid="5122"/>
                                        </p:tgtEl>
                                        <p:attrNameLst>
                                          <p:attrName>style.visibility</p:attrName>
                                        </p:attrNameLst>
                                      </p:cBhvr>
                                      <p:to>
                                        <p:strVal val="visible"/>
                                      </p:to>
                                    </p:set>
                                    <p:anim calcmode="lin" valueType="num">
                                      <p:cBhvr>
                                        <p:cTn id="23" dur="500" fill="hold"/>
                                        <p:tgtEl>
                                          <p:spTgt spid="5122"/>
                                        </p:tgtEl>
                                        <p:attrNameLst>
                                          <p:attrName>ppt_w</p:attrName>
                                        </p:attrNameLst>
                                      </p:cBhvr>
                                      <p:tavLst>
                                        <p:tav tm="0">
                                          <p:val>
                                            <p:fltVal val="0"/>
                                          </p:val>
                                        </p:tav>
                                        <p:tav tm="100000">
                                          <p:val>
                                            <p:strVal val="#ppt_w"/>
                                          </p:val>
                                        </p:tav>
                                      </p:tavLst>
                                    </p:anim>
                                    <p:anim calcmode="lin" valueType="num">
                                      <p:cBhvr>
                                        <p:cTn id="24" dur="500" fill="hold"/>
                                        <p:tgtEl>
                                          <p:spTgt spid="5122"/>
                                        </p:tgtEl>
                                        <p:attrNameLst>
                                          <p:attrName>ppt_h</p:attrName>
                                        </p:attrNameLst>
                                      </p:cBhvr>
                                      <p:tavLst>
                                        <p:tav tm="0">
                                          <p:val>
                                            <p:fltVal val="0"/>
                                          </p:val>
                                        </p:tav>
                                        <p:tav tm="100000">
                                          <p:val>
                                            <p:strVal val="#ppt_h"/>
                                          </p:val>
                                        </p:tav>
                                      </p:tavLst>
                                    </p:anim>
                                    <p:animEffect transition="in" filter="fade">
                                      <p:cBhvr>
                                        <p:cTn id="25" dur="500"/>
                                        <p:tgtEl>
                                          <p:spTgt spid="5122"/>
                                        </p:tgtEl>
                                      </p:cBhvr>
                                    </p:animEffect>
                                    <p:anim calcmode="lin" valueType="num">
                                      <p:cBhvr>
                                        <p:cTn id="26" dur="500" fill="hold"/>
                                        <p:tgtEl>
                                          <p:spTgt spid="5122"/>
                                        </p:tgtEl>
                                        <p:attrNameLst>
                                          <p:attrName>ppt_x</p:attrName>
                                        </p:attrNameLst>
                                      </p:cBhvr>
                                      <p:tavLst>
                                        <p:tav tm="0">
                                          <p:val>
                                            <p:fltVal val="0.5"/>
                                          </p:val>
                                        </p:tav>
                                        <p:tav tm="100000">
                                          <p:val>
                                            <p:strVal val="#ppt_x"/>
                                          </p:val>
                                        </p:tav>
                                      </p:tavLst>
                                    </p:anim>
                                    <p:anim calcmode="lin" valueType="num">
                                      <p:cBhvr>
                                        <p:cTn id="27" dur="500" fill="hold"/>
                                        <p:tgtEl>
                                          <p:spTgt spid="5122"/>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1+#ppt_w/2"/>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C3B76A8D-753F-45AE-88D7-1B4EACDEFB21}"/>
                                            </p:graphicEl>
                                          </p:spTgt>
                                        </p:tgtEl>
                                        <p:attrNameLst>
                                          <p:attrName>style.visibility</p:attrName>
                                        </p:attrNameLst>
                                      </p:cBhvr>
                                      <p:to>
                                        <p:strVal val="visible"/>
                                      </p:to>
                                    </p:set>
                                    <p:animEffect transition="in" filter="fade">
                                      <p:cBhvr>
                                        <p:cTn id="38" dur="1000"/>
                                        <p:tgtEl>
                                          <p:spTgt spid="6">
                                            <p:graphicEl>
                                              <a:dgm id="{C3B76A8D-753F-45AE-88D7-1B4EACDEFB21}"/>
                                            </p:graphicEl>
                                          </p:spTgt>
                                        </p:tgtEl>
                                      </p:cBhvr>
                                    </p:animEffect>
                                    <p:anim calcmode="lin" valueType="num">
                                      <p:cBhvr>
                                        <p:cTn id="39" dur="1000" fill="hold"/>
                                        <p:tgtEl>
                                          <p:spTgt spid="6">
                                            <p:graphicEl>
                                              <a:dgm id="{C3B76A8D-753F-45AE-88D7-1B4EACDEFB21}"/>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C3B76A8D-753F-45AE-88D7-1B4EACDEFB21}"/>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F175EC45-397B-46A1-A669-C6FD7A7AF342}"/>
                                            </p:graphicEl>
                                          </p:spTgt>
                                        </p:tgtEl>
                                        <p:attrNameLst>
                                          <p:attrName>style.visibility</p:attrName>
                                        </p:attrNameLst>
                                      </p:cBhvr>
                                      <p:to>
                                        <p:strVal val="visible"/>
                                      </p:to>
                                    </p:set>
                                    <p:animEffect transition="in" filter="fade">
                                      <p:cBhvr>
                                        <p:cTn id="43" dur="1000"/>
                                        <p:tgtEl>
                                          <p:spTgt spid="6">
                                            <p:graphicEl>
                                              <a:dgm id="{F175EC45-397B-46A1-A669-C6FD7A7AF342}"/>
                                            </p:graphicEl>
                                          </p:spTgt>
                                        </p:tgtEl>
                                      </p:cBhvr>
                                    </p:animEffect>
                                    <p:anim calcmode="lin" valueType="num">
                                      <p:cBhvr>
                                        <p:cTn id="44" dur="1000" fill="hold"/>
                                        <p:tgtEl>
                                          <p:spTgt spid="6">
                                            <p:graphicEl>
                                              <a:dgm id="{F175EC45-397B-46A1-A669-C6FD7A7AF342}"/>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F175EC45-397B-46A1-A669-C6FD7A7AF342}"/>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6">
                                            <p:graphicEl>
                                              <a:dgm id="{25234255-FFB4-4D2C-A783-1C5DCC19EB35}"/>
                                            </p:graphicEl>
                                          </p:spTgt>
                                        </p:tgtEl>
                                        <p:attrNameLst>
                                          <p:attrName>style.visibility</p:attrName>
                                        </p:attrNameLst>
                                      </p:cBhvr>
                                      <p:to>
                                        <p:strVal val="visible"/>
                                      </p:to>
                                    </p:set>
                                    <p:animEffect transition="in" filter="fade">
                                      <p:cBhvr>
                                        <p:cTn id="50" dur="1000"/>
                                        <p:tgtEl>
                                          <p:spTgt spid="6">
                                            <p:graphicEl>
                                              <a:dgm id="{25234255-FFB4-4D2C-A783-1C5DCC19EB35}"/>
                                            </p:graphicEl>
                                          </p:spTgt>
                                        </p:tgtEl>
                                      </p:cBhvr>
                                    </p:animEffect>
                                    <p:anim calcmode="lin" valueType="num">
                                      <p:cBhvr>
                                        <p:cTn id="51" dur="1000" fill="hold"/>
                                        <p:tgtEl>
                                          <p:spTgt spid="6">
                                            <p:graphicEl>
                                              <a:dgm id="{25234255-FFB4-4D2C-A783-1C5DCC19EB35}"/>
                                            </p:graphicEl>
                                          </p:spTgt>
                                        </p:tgtEl>
                                        <p:attrNameLst>
                                          <p:attrName>ppt_x</p:attrName>
                                        </p:attrNameLst>
                                      </p:cBhvr>
                                      <p:tavLst>
                                        <p:tav tm="0">
                                          <p:val>
                                            <p:strVal val="#ppt_x"/>
                                          </p:val>
                                        </p:tav>
                                        <p:tav tm="100000">
                                          <p:val>
                                            <p:strVal val="#ppt_x"/>
                                          </p:val>
                                        </p:tav>
                                      </p:tavLst>
                                    </p:anim>
                                    <p:anim calcmode="lin" valueType="num">
                                      <p:cBhvr>
                                        <p:cTn id="52" dur="1000" fill="hold"/>
                                        <p:tgtEl>
                                          <p:spTgt spid="6">
                                            <p:graphicEl>
                                              <a:dgm id="{25234255-FFB4-4D2C-A783-1C5DCC19EB35}"/>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6">
                                            <p:graphicEl>
                                              <a:dgm id="{2C0436A2-1F76-49D2-81F8-46E2BC453C47}"/>
                                            </p:graphicEl>
                                          </p:spTgt>
                                        </p:tgtEl>
                                        <p:attrNameLst>
                                          <p:attrName>style.visibility</p:attrName>
                                        </p:attrNameLst>
                                      </p:cBhvr>
                                      <p:to>
                                        <p:strVal val="visible"/>
                                      </p:to>
                                    </p:set>
                                    <p:animEffect transition="in" filter="fade">
                                      <p:cBhvr>
                                        <p:cTn id="55" dur="1000"/>
                                        <p:tgtEl>
                                          <p:spTgt spid="6">
                                            <p:graphicEl>
                                              <a:dgm id="{2C0436A2-1F76-49D2-81F8-46E2BC453C47}"/>
                                            </p:graphicEl>
                                          </p:spTgt>
                                        </p:tgtEl>
                                      </p:cBhvr>
                                    </p:animEffect>
                                    <p:anim calcmode="lin" valueType="num">
                                      <p:cBhvr>
                                        <p:cTn id="56" dur="1000" fill="hold"/>
                                        <p:tgtEl>
                                          <p:spTgt spid="6">
                                            <p:graphicEl>
                                              <a:dgm id="{2C0436A2-1F76-49D2-81F8-46E2BC453C47}"/>
                                            </p:graphicEl>
                                          </p:spTgt>
                                        </p:tgtEl>
                                        <p:attrNameLst>
                                          <p:attrName>ppt_x</p:attrName>
                                        </p:attrNameLst>
                                      </p:cBhvr>
                                      <p:tavLst>
                                        <p:tav tm="0">
                                          <p:val>
                                            <p:strVal val="#ppt_x"/>
                                          </p:val>
                                        </p:tav>
                                        <p:tav tm="100000">
                                          <p:val>
                                            <p:strVal val="#ppt_x"/>
                                          </p:val>
                                        </p:tav>
                                      </p:tavLst>
                                    </p:anim>
                                    <p:anim calcmode="lin" valueType="num">
                                      <p:cBhvr>
                                        <p:cTn id="57" dur="1000" fill="hold"/>
                                        <p:tgtEl>
                                          <p:spTgt spid="6">
                                            <p:graphicEl>
                                              <a:dgm id="{2C0436A2-1F76-49D2-81F8-46E2BC453C47}"/>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6">
                                            <p:graphicEl>
                                              <a:dgm id="{303D5302-CEFF-4C2A-B18A-0D0BF154CEB4}"/>
                                            </p:graphicEl>
                                          </p:spTgt>
                                        </p:tgtEl>
                                        <p:attrNameLst>
                                          <p:attrName>style.visibility</p:attrName>
                                        </p:attrNameLst>
                                      </p:cBhvr>
                                      <p:to>
                                        <p:strVal val="visible"/>
                                      </p:to>
                                    </p:set>
                                    <p:animEffect transition="in" filter="fade">
                                      <p:cBhvr>
                                        <p:cTn id="62" dur="1000"/>
                                        <p:tgtEl>
                                          <p:spTgt spid="6">
                                            <p:graphicEl>
                                              <a:dgm id="{303D5302-CEFF-4C2A-B18A-0D0BF154CEB4}"/>
                                            </p:graphicEl>
                                          </p:spTgt>
                                        </p:tgtEl>
                                      </p:cBhvr>
                                    </p:animEffect>
                                    <p:anim calcmode="lin" valueType="num">
                                      <p:cBhvr>
                                        <p:cTn id="63" dur="1000" fill="hold"/>
                                        <p:tgtEl>
                                          <p:spTgt spid="6">
                                            <p:graphicEl>
                                              <a:dgm id="{303D5302-CEFF-4C2A-B18A-0D0BF154CEB4}"/>
                                            </p:graphicEl>
                                          </p:spTgt>
                                        </p:tgtEl>
                                        <p:attrNameLst>
                                          <p:attrName>ppt_x</p:attrName>
                                        </p:attrNameLst>
                                      </p:cBhvr>
                                      <p:tavLst>
                                        <p:tav tm="0">
                                          <p:val>
                                            <p:strVal val="#ppt_x"/>
                                          </p:val>
                                        </p:tav>
                                        <p:tav tm="100000">
                                          <p:val>
                                            <p:strVal val="#ppt_x"/>
                                          </p:val>
                                        </p:tav>
                                      </p:tavLst>
                                    </p:anim>
                                    <p:anim calcmode="lin" valueType="num">
                                      <p:cBhvr>
                                        <p:cTn id="64" dur="1000" fill="hold"/>
                                        <p:tgtEl>
                                          <p:spTgt spid="6">
                                            <p:graphicEl>
                                              <a:dgm id="{303D5302-CEFF-4C2A-B18A-0D0BF154CEB4}"/>
                                            </p:graphic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
                                            <p:graphicEl>
                                              <a:dgm id="{B09390EB-409F-45CD-97B8-2140BAE4AA33}"/>
                                            </p:graphicEl>
                                          </p:spTgt>
                                        </p:tgtEl>
                                        <p:attrNameLst>
                                          <p:attrName>style.visibility</p:attrName>
                                        </p:attrNameLst>
                                      </p:cBhvr>
                                      <p:to>
                                        <p:strVal val="visible"/>
                                      </p:to>
                                    </p:set>
                                    <p:animEffect transition="in" filter="fade">
                                      <p:cBhvr>
                                        <p:cTn id="67" dur="1000"/>
                                        <p:tgtEl>
                                          <p:spTgt spid="6">
                                            <p:graphicEl>
                                              <a:dgm id="{B09390EB-409F-45CD-97B8-2140BAE4AA33}"/>
                                            </p:graphicEl>
                                          </p:spTgt>
                                        </p:tgtEl>
                                      </p:cBhvr>
                                    </p:animEffect>
                                    <p:anim calcmode="lin" valueType="num">
                                      <p:cBhvr>
                                        <p:cTn id="68" dur="1000" fill="hold"/>
                                        <p:tgtEl>
                                          <p:spTgt spid="6">
                                            <p:graphicEl>
                                              <a:dgm id="{B09390EB-409F-45CD-97B8-2140BAE4AA33}"/>
                                            </p:graphicEl>
                                          </p:spTgt>
                                        </p:tgtEl>
                                        <p:attrNameLst>
                                          <p:attrName>ppt_x</p:attrName>
                                        </p:attrNameLst>
                                      </p:cBhvr>
                                      <p:tavLst>
                                        <p:tav tm="0">
                                          <p:val>
                                            <p:strVal val="#ppt_x"/>
                                          </p:val>
                                        </p:tav>
                                        <p:tav tm="100000">
                                          <p:val>
                                            <p:strVal val="#ppt_x"/>
                                          </p:val>
                                        </p:tav>
                                      </p:tavLst>
                                    </p:anim>
                                    <p:anim calcmode="lin" valueType="num">
                                      <p:cBhvr>
                                        <p:cTn id="69" dur="1000" fill="hold"/>
                                        <p:tgtEl>
                                          <p:spTgt spid="6">
                                            <p:graphicEl>
                                              <a:dgm id="{B09390EB-409F-45CD-97B8-2140BAE4AA33}"/>
                                            </p:graphic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6">
                                            <p:graphicEl>
                                              <a:dgm id="{27A4BD19-D2F8-4A6A-A10B-0D325BE0CE8A}"/>
                                            </p:graphicEl>
                                          </p:spTgt>
                                        </p:tgtEl>
                                        <p:attrNameLst>
                                          <p:attrName>style.visibility</p:attrName>
                                        </p:attrNameLst>
                                      </p:cBhvr>
                                      <p:to>
                                        <p:strVal val="visible"/>
                                      </p:to>
                                    </p:set>
                                    <p:animEffect transition="in" filter="fade">
                                      <p:cBhvr>
                                        <p:cTn id="74" dur="1000"/>
                                        <p:tgtEl>
                                          <p:spTgt spid="6">
                                            <p:graphicEl>
                                              <a:dgm id="{27A4BD19-D2F8-4A6A-A10B-0D325BE0CE8A}"/>
                                            </p:graphicEl>
                                          </p:spTgt>
                                        </p:tgtEl>
                                      </p:cBhvr>
                                    </p:animEffect>
                                    <p:anim calcmode="lin" valueType="num">
                                      <p:cBhvr>
                                        <p:cTn id="75" dur="1000" fill="hold"/>
                                        <p:tgtEl>
                                          <p:spTgt spid="6">
                                            <p:graphicEl>
                                              <a:dgm id="{27A4BD19-D2F8-4A6A-A10B-0D325BE0CE8A}"/>
                                            </p:graphicEl>
                                          </p:spTgt>
                                        </p:tgtEl>
                                        <p:attrNameLst>
                                          <p:attrName>ppt_x</p:attrName>
                                        </p:attrNameLst>
                                      </p:cBhvr>
                                      <p:tavLst>
                                        <p:tav tm="0">
                                          <p:val>
                                            <p:strVal val="#ppt_x"/>
                                          </p:val>
                                        </p:tav>
                                        <p:tav tm="100000">
                                          <p:val>
                                            <p:strVal val="#ppt_x"/>
                                          </p:val>
                                        </p:tav>
                                      </p:tavLst>
                                    </p:anim>
                                    <p:anim calcmode="lin" valueType="num">
                                      <p:cBhvr>
                                        <p:cTn id="76" dur="1000" fill="hold"/>
                                        <p:tgtEl>
                                          <p:spTgt spid="6">
                                            <p:graphicEl>
                                              <a:dgm id="{27A4BD19-D2F8-4A6A-A10B-0D325BE0CE8A}"/>
                                            </p:graphic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6">
                                            <p:graphicEl>
                                              <a:dgm id="{58A175DB-67F7-4A6E-8586-DE9FDE9D6EE5}"/>
                                            </p:graphicEl>
                                          </p:spTgt>
                                        </p:tgtEl>
                                        <p:attrNameLst>
                                          <p:attrName>style.visibility</p:attrName>
                                        </p:attrNameLst>
                                      </p:cBhvr>
                                      <p:to>
                                        <p:strVal val="visible"/>
                                      </p:to>
                                    </p:set>
                                    <p:animEffect transition="in" filter="fade">
                                      <p:cBhvr>
                                        <p:cTn id="79" dur="1000"/>
                                        <p:tgtEl>
                                          <p:spTgt spid="6">
                                            <p:graphicEl>
                                              <a:dgm id="{58A175DB-67F7-4A6E-8586-DE9FDE9D6EE5}"/>
                                            </p:graphicEl>
                                          </p:spTgt>
                                        </p:tgtEl>
                                      </p:cBhvr>
                                    </p:animEffect>
                                    <p:anim calcmode="lin" valueType="num">
                                      <p:cBhvr>
                                        <p:cTn id="80" dur="1000" fill="hold"/>
                                        <p:tgtEl>
                                          <p:spTgt spid="6">
                                            <p:graphicEl>
                                              <a:dgm id="{58A175DB-67F7-4A6E-8586-DE9FDE9D6EE5}"/>
                                            </p:graphicEl>
                                          </p:spTgt>
                                        </p:tgtEl>
                                        <p:attrNameLst>
                                          <p:attrName>ppt_x</p:attrName>
                                        </p:attrNameLst>
                                      </p:cBhvr>
                                      <p:tavLst>
                                        <p:tav tm="0">
                                          <p:val>
                                            <p:strVal val="#ppt_x"/>
                                          </p:val>
                                        </p:tav>
                                        <p:tav tm="100000">
                                          <p:val>
                                            <p:strVal val="#ppt_x"/>
                                          </p:val>
                                        </p:tav>
                                      </p:tavLst>
                                    </p:anim>
                                    <p:anim calcmode="lin" valueType="num">
                                      <p:cBhvr>
                                        <p:cTn id="81" dur="1000" fill="hold"/>
                                        <p:tgtEl>
                                          <p:spTgt spid="6">
                                            <p:graphicEl>
                                              <a:dgm id="{58A175DB-67F7-4A6E-8586-DE9FDE9D6EE5}"/>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6">
                                            <p:graphicEl>
                                              <a:dgm id="{ED6198F7-44A7-4A0D-AB96-69FE4BAB5148}"/>
                                            </p:graphicEl>
                                          </p:spTgt>
                                        </p:tgtEl>
                                        <p:attrNameLst>
                                          <p:attrName>style.visibility</p:attrName>
                                        </p:attrNameLst>
                                      </p:cBhvr>
                                      <p:to>
                                        <p:strVal val="visible"/>
                                      </p:to>
                                    </p:set>
                                    <p:animEffect transition="in" filter="fade">
                                      <p:cBhvr>
                                        <p:cTn id="86" dur="1000"/>
                                        <p:tgtEl>
                                          <p:spTgt spid="6">
                                            <p:graphicEl>
                                              <a:dgm id="{ED6198F7-44A7-4A0D-AB96-69FE4BAB5148}"/>
                                            </p:graphicEl>
                                          </p:spTgt>
                                        </p:tgtEl>
                                      </p:cBhvr>
                                    </p:animEffect>
                                    <p:anim calcmode="lin" valueType="num">
                                      <p:cBhvr>
                                        <p:cTn id="87" dur="1000" fill="hold"/>
                                        <p:tgtEl>
                                          <p:spTgt spid="6">
                                            <p:graphicEl>
                                              <a:dgm id="{ED6198F7-44A7-4A0D-AB96-69FE4BAB5148}"/>
                                            </p:graphicEl>
                                          </p:spTgt>
                                        </p:tgtEl>
                                        <p:attrNameLst>
                                          <p:attrName>ppt_x</p:attrName>
                                        </p:attrNameLst>
                                      </p:cBhvr>
                                      <p:tavLst>
                                        <p:tav tm="0">
                                          <p:val>
                                            <p:strVal val="#ppt_x"/>
                                          </p:val>
                                        </p:tav>
                                        <p:tav tm="100000">
                                          <p:val>
                                            <p:strVal val="#ppt_x"/>
                                          </p:val>
                                        </p:tav>
                                      </p:tavLst>
                                    </p:anim>
                                    <p:anim calcmode="lin" valueType="num">
                                      <p:cBhvr>
                                        <p:cTn id="88" dur="1000" fill="hold"/>
                                        <p:tgtEl>
                                          <p:spTgt spid="6">
                                            <p:graphicEl>
                                              <a:dgm id="{ED6198F7-44A7-4A0D-AB96-69FE4BAB5148}"/>
                                            </p:graphicEl>
                                          </p:spTgt>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
                                            <p:graphicEl>
                                              <a:dgm id="{B81F00D9-EAD0-4790-B5F4-872734318BFF}"/>
                                            </p:graphicEl>
                                          </p:spTgt>
                                        </p:tgtEl>
                                        <p:attrNameLst>
                                          <p:attrName>style.visibility</p:attrName>
                                        </p:attrNameLst>
                                      </p:cBhvr>
                                      <p:to>
                                        <p:strVal val="visible"/>
                                      </p:to>
                                    </p:set>
                                    <p:animEffect transition="in" filter="fade">
                                      <p:cBhvr>
                                        <p:cTn id="91" dur="1000"/>
                                        <p:tgtEl>
                                          <p:spTgt spid="6">
                                            <p:graphicEl>
                                              <a:dgm id="{B81F00D9-EAD0-4790-B5F4-872734318BFF}"/>
                                            </p:graphicEl>
                                          </p:spTgt>
                                        </p:tgtEl>
                                      </p:cBhvr>
                                    </p:animEffect>
                                    <p:anim calcmode="lin" valueType="num">
                                      <p:cBhvr>
                                        <p:cTn id="92" dur="1000" fill="hold"/>
                                        <p:tgtEl>
                                          <p:spTgt spid="6">
                                            <p:graphicEl>
                                              <a:dgm id="{B81F00D9-EAD0-4790-B5F4-872734318BFF}"/>
                                            </p:graphicEl>
                                          </p:spTgt>
                                        </p:tgtEl>
                                        <p:attrNameLst>
                                          <p:attrName>ppt_x</p:attrName>
                                        </p:attrNameLst>
                                      </p:cBhvr>
                                      <p:tavLst>
                                        <p:tav tm="0">
                                          <p:val>
                                            <p:strVal val="#ppt_x"/>
                                          </p:val>
                                        </p:tav>
                                        <p:tav tm="100000">
                                          <p:val>
                                            <p:strVal val="#ppt_x"/>
                                          </p:val>
                                        </p:tav>
                                      </p:tavLst>
                                    </p:anim>
                                    <p:anim calcmode="lin" valueType="num">
                                      <p:cBhvr>
                                        <p:cTn id="93" dur="1000" fill="hold"/>
                                        <p:tgtEl>
                                          <p:spTgt spid="6">
                                            <p:graphicEl>
                                              <a:dgm id="{B81F00D9-EAD0-4790-B5F4-872734318BFF}"/>
                                            </p:graphic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6">
                                            <p:graphicEl>
                                              <a:dgm id="{853FFB5E-77AD-4772-BAC7-B60EDF6DF7A5}"/>
                                            </p:graphicEl>
                                          </p:spTgt>
                                        </p:tgtEl>
                                        <p:attrNameLst>
                                          <p:attrName>style.visibility</p:attrName>
                                        </p:attrNameLst>
                                      </p:cBhvr>
                                      <p:to>
                                        <p:strVal val="visible"/>
                                      </p:to>
                                    </p:set>
                                    <p:animEffect transition="in" filter="fade">
                                      <p:cBhvr>
                                        <p:cTn id="98" dur="1000"/>
                                        <p:tgtEl>
                                          <p:spTgt spid="6">
                                            <p:graphicEl>
                                              <a:dgm id="{853FFB5E-77AD-4772-BAC7-B60EDF6DF7A5}"/>
                                            </p:graphicEl>
                                          </p:spTgt>
                                        </p:tgtEl>
                                      </p:cBhvr>
                                    </p:animEffect>
                                    <p:anim calcmode="lin" valueType="num">
                                      <p:cBhvr>
                                        <p:cTn id="99" dur="1000" fill="hold"/>
                                        <p:tgtEl>
                                          <p:spTgt spid="6">
                                            <p:graphicEl>
                                              <a:dgm id="{853FFB5E-77AD-4772-BAC7-B60EDF6DF7A5}"/>
                                            </p:graphicEl>
                                          </p:spTgt>
                                        </p:tgtEl>
                                        <p:attrNameLst>
                                          <p:attrName>ppt_x</p:attrName>
                                        </p:attrNameLst>
                                      </p:cBhvr>
                                      <p:tavLst>
                                        <p:tav tm="0">
                                          <p:val>
                                            <p:strVal val="#ppt_x"/>
                                          </p:val>
                                        </p:tav>
                                        <p:tav tm="100000">
                                          <p:val>
                                            <p:strVal val="#ppt_x"/>
                                          </p:val>
                                        </p:tav>
                                      </p:tavLst>
                                    </p:anim>
                                    <p:anim calcmode="lin" valueType="num">
                                      <p:cBhvr>
                                        <p:cTn id="100" dur="1000" fill="hold"/>
                                        <p:tgtEl>
                                          <p:spTgt spid="6">
                                            <p:graphicEl>
                                              <a:dgm id="{853FFB5E-77AD-4772-BAC7-B60EDF6DF7A5}"/>
                                            </p:graphicEl>
                                          </p:spTgt>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6">
                                            <p:graphicEl>
                                              <a:dgm id="{580539B7-5295-46B7-99C0-608CE6627059}"/>
                                            </p:graphicEl>
                                          </p:spTgt>
                                        </p:tgtEl>
                                        <p:attrNameLst>
                                          <p:attrName>style.visibility</p:attrName>
                                        </p:attrNameLst>
                                      </p:cBhvr>
                                      <p:to>
                                        <p:strVal val="visible"/>
                                      </p:to>
                                    </p:set>
                                    <p:animEffect transition="in" filter="fade">
                                      <p:cBhvr>
                                        <p:cTn id="103" dur="1000"/>
                                        <p:tgtEl>
                                          <p:spTgt spid="6">
                                            <p:graphicEl>
                                              <a:dgm id="{580539B7-5295-46B7-99C0-608CE6627059}"/>
                                            </p:graphicEl>
                                          </p:spTgt>
                                        </p:tgtEl>
                                      </p:cBhvr>
                                    </p:animEffect>
                                    <p:anim calcmode="lin" valueType="num">
                                      <p:cBhvr>
                                        <p:cTn id="104" dur="1000" fill="hold"/>
                                        <p:tgtEl>
                                          <p:spTgt spid="6">
                                            <p:graphicEl>
                                              <a:dgm id="{580539B7-5295-46B7-99C0-608CE6627059}"/>
                                            </p:graphicEl>
                                          </p:spTgt>
                                        </p:tgtEl>
                                        <p:attrNameLst>
                                          <p:attrName>ppt_x</p:attrName>
                                        </p:attrNameLst>
                                      </p:cBhvr>
                                      <p:tavLst>
                                        <p:tav tm="0">
                                          <p:val>
                                            <p:strVal val="#ppt_x"/>
                                          </p:val>
                                        </p:tav>
                                        <p:tav tm="100000">
                                          <p:val>
                                            <p:strVal val="#ppt_x"/>
                                          </p:val>
                                        </p:tav>
                                      </p:tavLst>
                                    </p:anim>
                                    <p:anim calcmode="lin" valueType="num">
                                      <p:cBhvr>
                                        <p:cTn id="105" dur="1000" fill="hold"/>
                                        <p:tgtEl>
                                          <p:spTgt spid="6">
                                            <p:graphicEl>
                                              <a:dgm id="{580539B7-5295-46B7-99C0-608CE662705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Graphic spid="6"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10311"/>
            <a:ext cx="9144000" cy="769441"/>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o-RO" sz="4400" b="1" spc="30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PREDICA DE PE </a:t>
            </a:r>
            <a:r>
              <a:rPr lang="ro-RO" sz="4400" b="1" spc="30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MUNTE </a:t>
            </a:r>
            <a:r>
              <a:rPr lang="ro-RO" sz="4400" b="1" spc="30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r>
              <a:rPr lang="ro-RO" sz="4400" b="1" spc="30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II</a:t>
            </a:r>
            <a:r>
              <a:rPr lang="ro-RO" sz="4400" b="1" spc="30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endParaRPr lang="ro-RO" sz="4400" b="1" spc="30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2 Rectángulo"/>
          <p:cNvSpPr/>
          <p:nvPr/>
        </p:nvSpPr>
        <p:spPr>
          <a:xfrm>
            <a:off x="1265560" y="908720"/>
            <a:ext cx="6690816" cy="923330"/>
          </a:xfrm>
          <a:prstGeom prst="rect">
            <a:avLst/>
          </a:prstGeom>
        </p:spPr>
        <p:txBody>
          <a:bodyPr wrap="square">
            <a:spAutoFit/>
          </a:bodyPr>
          <a:lstStyle/>
          <a:p>
            <a:r>
              <a:rPr lang="ro-RO" b="1" smtClean="0">
                <a:solidFill>
                  <a:srgbClr val="FFFF66"/>
                </a:solidFill>
                <a:effectLst>
                  <a:outerShdw blurRad="50800" dist="50800" dir="5400000" algn="ctr" rotWithShape="0">
                    <a:schemeClr val="tx1"/>
                  </a:outerShdw>
                </a:effectLst>
                <a:latin typeface="Comic Sans MS" pitchFamily="66" charset="0"/>
              </a:rPr>
              <a:t>«</a:t>
            </a:r>
            <a:r>
              <a:rPr lang="ro-RO" b="1" smtClean="0">
                <a:solidFill>
                  <a:srgbClr val="FFFF66"/>
                </a:solidFill>
                <a:effectLst>
                  <a:outerShdw blurRad="50800" dist="50800" dir="5400000" algn="ctr" rotWithShape="0">
                    <a:schemeClr val="tx1"/>
                  </a:outerShdw>
                </a:effectLst>
                <a:latin typeface="Comic Sans MS" pitchFamily="66" charset="0"/>
              </a:rPr>
              <a:t>Nu </a:t>
            </a:r>
            <a:r>
              <a:rPr lang="ro-RO" b="1" smtClean="0">
                <a:solidFill>
                  <a:srgbClr val="FFFF66"/>
                </a:solidFill>
                <a:effectLst>
                  <a:outerShdw blurRad="50800" dist="50800" dir="5400000" algn="ctr" rotWithShape="0">
                    <a:schemeClr val="tx1"/>
                  </a:outerShdw>
                </a:effectLst>
                <a:latin typeface="Comic Sans MS" pitchFamily="66" charset="0"/>
              </a:rPr>
              <a:t>judecaţi</a:t>
            </a:r>
            <a:r>
              <a:rPr lang="ro-RO" b="1" smtClean="0">
                <a:solidFill>
                  <a:srgbClr val="FFFF66"/>
                </a:solidFill>
                <a:effectLst>
                  <a:outerShdw blurRad="50800" dist="50800" dir="5400000" algn="ctr" rotWithShape="0">
                    <a:schemeClr val="tx1"/>
                  </a:outerShdw>
                </a:effectLst>
                <a:latin typeface="Comic Sans MS" pitchFamily="66" charset="0"/>
              </a:rPr>
              <a:t>, ca să nu fiţi </a:t>
            </a:r>
            <a:r>
              <a:rPr lang="ro-RO" b="1" smtClean="0">
                <a:solidFill>
                  <a:srgbClr val="FFFF66"/>
                </a:solidFill>
                <a:effectLst>
                  <a:outerShdw blurRad="50800" dist="50800" dir="5400000" algn="ctr" rotWithShape="0">
                    <a:schemeClr val="tx1"/>
                  </a:outerShdw>
                </a:effectLst>
                <a:latin typeface="Comic Sans MS" pitchFamily="66" charset="0"/>
              </a:rPr>
              <a:t>judecaţi</a:t>
            </a:r>
            <a:r>
              <a:rPr lang="ro-RO" b="1" smtClean="0">
                <a:solidFill>
                  <a:srgbClr val="FFFF66"/>
                </a:solidFill>
                <a:effectLst>
                  <a:outerShdw blurRad="50800" dist="50800" dir="5400000" algn="ctr" rotWithShape="0">
                    <a:schemeClr val="tx1"/>
                  </a:outerShdw>
                </a:effectLst>
                <a:latin typeface="Comic Sans MS" pitchFamily="66" charset="0"/>
              </a:rPr>
              <a:t>. Căci cu ce judecată </a:t>
            </a:r>
            <a:r>
              <a:rPr lang="ro-RO" b="1" smtClean="0">
                <a:solidFill>
                  <a:srgbClr val="FFFF66"/>
                </a:solidFill>
                <a:effectLst>
                  <a:outerShdw blurRad="50800" dist="50800" dir="5400000" algn="ctr" rotWithShape="0">
                    <a:schemeClr val="tx1"/>
                  </a:outerShdw>
                </a:effectLst>
                <a:latin typeface="Comic Sans MS" pitchFamily="66" charset="0"/>
              </a:rPr>
              <a:t>judecaţi</a:t>
            </a:r>
            <a:r>
              <a:rPr lang="ro-RO" b="1" smtClean="0">
                <a:solidFill>
                  <a:srgbClr val="FFFF66"/>
                </a:solidFill>
                <a:effectLst>
                  <a:outerShdw blurRad="50800" dist="50800" dir="5400000" algn="ctr" rotWithShape="0">
                    <a:schemeClr val="tx1"/>
                  </a:outerShdw>
                </a:effectLst>
                <a:latin typeface="Comic Sans MS" pitchFamily="66" charset="0"/>
              </a:rPr>
              <a:t>, veţi fi </a:t>
            </a:r>
            <a:r>
              <a:rPr lang="ro-RO" b="1" smtClean="0">
                <a:solidFill>
                  <a:srgbClr val="FFFF66"/>
                </a:solidFill>
                <a:effectLst>
                  <a:outerShdw blurRad="50800" dist="50800" dir="5400000" algn="ctr" rotWithShape="0">
                    <a:schemeClr val="tx1"/>
                  </a:outerShdw>
                </a:effectLst>
                <a:latin typeface="Comic Sans MS" pitchFamily="66" charset="0"/>
              </a:rPr>
              <a:t>judecaţi</a:t>
            </a:r>
            <a:r>
              <a:rPr lang="ro-RO" b="1" smtClean="0">
                <a:solidFill>
                  <a:srgbClr val="FFFF66"/>
                </a:solidFill>
                <a:effectLst>
                  <a:outerShdw blurRad="50800" dist="50800" dir="5400000" algn="ctr" rotWithShape="0">
                    <a:schemeClr val="tx1"/>
                  </a:outerShdw>
                </a:effectLst>
                <a:latin typeface="Comic Sans MS" pitchFamily="66" charset="0"/>
              </a:rPr>
              <a:t>; şi cu ce măsură </a:t>
            </a:r>
            <a:r>
              <a:rPr lang="ro-RO" b="1" smtClean="0">
                <a:solidFill>
                  <a:srgbClr val="FFFF66"/>
                </a:solidFill>
                <a:effectLst>
                  <a:outerShdw blurRad="50800" dist="50800" dir="5400000" algn="ctr" rotWithShape="0">
                    <a:schemeClr val="tx1"/>
                  </a:outerShdw>
                </a:effectLst>
                <a:latin typeface="Comic Sans MS" pitchFamily="66" charset="0"/>
              </a:rPr>
              <a:t>măsuraţi</a:t>
            </a:r>
            <a:r>
              <a:rPr lang="ro-RO" b="1" smtClean="0">
                <a:solidFill>
                  <a:srgbClr val="FFFF66"/>
                </a:solidFill>
                <a:effectLst>
                  <a:outerShdw blurRad="50800" dist="50800" dir="5400000" algn="ctr" rotWithShape="0">
                    <a:schemeClr val="tx1"/>
                  </a:outerShdw>
                </a:effectLst>
                <a:latin typeface="Comic Sans MS" pitchFamily="66" charset="0"/>
              </a:rPr>
              <a:t>, vi se va </a:t>
            </a:r>
            <a:r>
              <a:rPr lang="ro-RO" b="1" smtClean="0">
                <a:solidFill>
                  <a:srgbClr val="FFFF66"/>
                </a:solidFill>
                <a:effectLst>
                  <a:outerShdw blurRad="50800" dist="50800" dir="5400000" algn="ctr" rotWithShape="0">
                    <a:schemeClr val="tx1"/>
                  </a:outerShdw>
                </a:effectLst>
                <a:latin typeface="Comic Sans MS" pitchFamily="66" charset="0"/>
              </a:rPr>
              <a:t>măsura.</a:t>
            </a:r>
            <a:r>
              <a:rPr lang="ro-RO" b="1" smtClean="0">
                <a:solidFill>
                  <a:srgbClr val="FFFF66"/>
                </a:solidFill>
                <a:effectLst>
                  <a:outerShdw blurRad="50800" dist="50800" dir="5400000" algn="ctr" rotWithShape="0">
                    <a:schemeClr val="tx1"/>
                  </a:outerShdw>
                </a:effectLst>
                <a:latin typeface="Comic Sans MS" pitchFamily="66" charset="0"/>
              </a:rPr>
              <a:t>» </a:t>
            </a:r>
            <a:r>
              <a:rPr lang="ro-RO" sz="1400" b="1" smtClean="0">
                <a:solidFill>
                  <a:srgbClr val="FFFF66"/>
                </a:solidFill>
                <a:effectLst>
                  <a:outerShdw blurRad="50800" dist="50800" dir="5400000" algn="ctr" rotWithShape="0">
                    <a:schemeClr val="tx1"/>
                  </a:outerShdw>
                </a:effectLst>
                <a:latin typeface="Comic Sans MS" pitchFamily="66" charset="0"/>
              </a:rPr>
              <a:t>(Matei</a:t>
            </a:r>
            <a:r>
              <a:rPr lang="ro-RO" sz="1400" b="1" smtClean="0">
                <a:solidFill>
                  <a:srgbClr val="FFFF66"/>
                </a:solidFill>
                <a:effectLst>
                  <a:outerShdw blurRad="50800" dist="50800" dir="5400000" algn="ctr" rotWithShape="0">
                    <a:schemeClr val="tx1"/>
                  </a:outerShdw>
                </a:effectLst>
                <a:latin typeface="Comic Sans MS" pitchFamily="66" charset="0"/>
              </a:rPr>
              <a:t> </a:t>
            </a:r>
            <a:r>
              <a:rPr lang="ro-RO" sz="1400" b="1" smtClean="0">
                <a:solidFill>
                  <a:srgbClr val="FFFF66"/>
                </a:solidFill>
                <a:effectLst>
                  <a:outerShdw blurRad="50800" dist="50800" dir="5400000" algn="ctr" rotWithShape="0">
                    <a:schemeClr val="tx1"/>
                  </a:outerShdw>
                </a:effectLst>
                <a:latin typeface="Comic Sans MS" pitchFamily="66" charset="0"/>
              </a:rPr>
              <a:t>7:1-2)</a:t>
            </a:r>
            <a:endParaRPr lang="ro-RO" sz="1400" b="1">
              <a:solidFill>
                <a:srgbClr val="FFFF66"/>
              </a:solidFill>
              <a:effectLst>
                <a:outerShdw blurRad="50800" dist="50800" dir="5400000" algn="ctr" rotWithShape="0">
                  <a:schemeClr val="tx1"/>
                </a:outerShdw>
              </a:effectLst>
              <a:latin typeface="Comic Sans MS" pitchFamily="66" charset="0"/>
            </a:endParaRPr>
          </a:p>
        </p:txBody>
      </p:sp>
      <p:sp>
        <p:nvSpPr>
          <p:cNvPr id="4" name="3 CuadroTexto"/>
          <p:cNvSpPr txBox="1"/>
          <p:nvPr/>
        </p:nvSpPr>
        <p:spPr>
          <a:xfrm>
            <a:off x="4427984" y="2276872"/>
            <a:ext cx="4716016" cy="1323439"/>
          </a:xfrm>
          <a:prstGeom prst="rect">
            <a:avLst/>
          </a:prstGeom>
          <a:noFill/>
        </p:spPr>
        <p:txBody>
          <a:bodyPr wrap="square" rtlCol="0">
            <a:spAutoFit/>
          </a:bodyPr>
          <a:lstStyle/>
          <a:p>
            <a:pPr>
              <a:spcBef>
                <a:spcPts val="600"/>
              </a:spcBef>
            </a:pPr>
            <a:r>
              <a:rPr lang="ro-RO" sz="2000" b="1" smtClean="0">
                <a:solidFill>
                  <a:schemeClr val="bg1"/>
                </a:solidFill>
                <a:effectLst>
                  <a:glow rad="127000">
                    <a:schemeClr val="tx1"/>
                  </a:glow>
                </a:effectLst>
              </a:rPr>
              <a:t>În primul rând nu trebuie să ne grăbim să fim judecători pentru alții. Dacă o facem, ne punem de partea lui Satana, acuzatorul </a:t>
            </a:r>
            <a:r>
              <a:rPr lang="ro-RO" sz="2000" b="1" smtClean="0">
                <a:solidFill>
                  <a:schemeClr val="bg1"/>
                </a:solidFill>
                <a:effectLst>
                  <a:glow rad="127000">
                    <a:schemeClr val="tx1"/>
                  </a:glow>
                </a:effectLst>
              </a:rPr>
              <a:t>fraților </a:t>
            </a:r>
            <a:r>
              <a:rPr lang="ro-RO" sz="2000" b="1" smtClean="0">
                <a:solidFill>
                  <a:schemeClr val="bg1"/>
                </a:solidFill>
                <a:effectLst>
                  <a:glow rad="127000">
                    <a:schemeClr val="tx1"/>
                  </a:glow>
                </a:effectLst>
              </a:rPr>
              <a:t>noștri</a:t>
            </a:r>
            <a:r>
              <a:rPr lang="ro-RO" sz="2000" b="1" smtClean="0">
                <a:solidFill>
                  <a:schemeClr val="bg1"/>
                </a:solidFill>
                <a:effectLst>
                  <a:glow rad="127000">
                    <a:schemeClr val="tx1"/>
                  </a:glow>
                </a:effectLst>
              </a:rPr>
              <a:t> </a:t>
            </a:r>
            <a:r>
              <a:rPr lang="ro-RO" sz="2000" b="1" smtClean="0">
                <a:solidFill>
                  <a:schemeClr val="bg1"/>
                </a:solidFill>
                <a:effectLst>
                  <a:glow rad="127000">
                    <a:schemeClr val="tx1"/>
                  </a:glow>
                </a:effectLst>
              </a:rPr>
              <a:t>(Apocalipsa</a:t>
            </a:r>
            <a:r>
              <a:rPr lang="ro-RO" sz="2000" b="1" smtClean="0">
                <a:solidFill>
                  <a:schemeClr val="bg1"/>
                </a:solidFill>
                <a:effectLst>
                  <a:glow rad="127000">
                    <a:schemeClr val="tx1"/>
                  </a:glow>
                </a:effectLst>
              </a:rPr>
              <a:t> </a:t>
            </a:r>
            <a:r>
              <a:rPr lang="ro-RO" sz="2000" b="1" smtClean="0">
                <a:solidFill>
                  <a:schemeClr val="bg1"/>
                </a:solidFill>
                <a:effectLst>
                  <a:glow rad="127000">
                    <a:schemeClr val="tx1"/>
                  </a:glow>
                </a:effectLst>
              </a:rPr>
              <a:t>12:10).</a:t>
            </a:r>
            <a:endParaRPr lang="ro-RO" sz="2000" b="1" smtClean="0">
              <a:solidFill>
                <a:schemeClr val="bg1"/>
              </a:solidFill>
              <a:effectLst>
                <a:glow rad="127000">
                  <a:schemeClr val="tx1"/>
                </a:glow>
              </a:effectLst>
            </a:endParaRPr>
          </a:p>
        </p:txBody>
      </p:sp>
      <p:sp>
        <p:nvSpPr>
          <p:cNvPr id="6" name="5 Rectángulo"/>
          <p:cNvSpPr/>
          <p:nvPr/>
        </p:nvSpPr>
        <p:spPr>
          <a:xfrm>
            <a:off x="1299452" y="1857018"/>
            <a:ext cx="7844548" cy="707886"/>
          </a:xfrm>
          <a:prstGeom prst="rect">
            <a:avLst/>
          </a:prstGeom>
        </p:spPr>
        <p:txBody>
          <a:bodyPr wrap="square">
            <a:spAutoFit/>
          </a:bodyPr>
          <a:lstStyle/>
          <a:p>
            <a:pPr lvl="0">
              <a:spcBef>
                <a:spcPts val="600"/>
              </a:spcBef>
            </a:pPr>
            <a:r>
              <a:rPr lang="ro-RO" sz="2000" b="1" smtClean="0">
                <a:solidFill>
                  <a:schemeClr val="bg1"/>
                </a:solidFill>
                <a:effectLst>
                  <a:glow rad="127000">
                    <a:schemeClr val="tx1"/>
                  </a:glow>
                </a:effectLst>
              </a:rPr>
              <a:t>Isus, deasemenea, ne-a învățat cum trebuie să fie atitudinea noastră cu privire la greșelile celorlalți</a:t>
            </a:r>
            <a:r>
              <a:rPr lang="ro-RO" sz="2000" b="1" smtClean="0">
                <a:solidFill>
                  <a:schemeClr val="bg1"/>
                </a:solidFill>
                <a:effectLst>
                  <a:glow rad="127000">
                    <a:schemeClr val="tx1"/>
                  </a:glow>
                </a:effectLst>
              </a:rPr>
              <a:t>. </a:t>
            </a:r>
            <a:endParaRPr lang="ro-RO" sz="2000" b="1">
              <a:solidFill>
                <a:schemeClr val="bg1"/>
              </a:solidFill>
              <a:effectLst>
                <a:glow rad="127000">
                  <a:schemeClr val="tx1"/>
                </a:glow>
              </a:effectLst>
            </a:endParaRPr>
          </a:p>
        </p:txBody>
      </p:sp>
      <p:sp>
        <p:nvSpPr>
          <p:cNvPr id="7" name="6 Rectángulo"/>
          <p:cNvSpPr/>
          <p:nvPr/>
        </p:nvSpPr>
        <p:spPr>
          <a:xfrm>
            <a:off x="4427984" y="3725158"/>
            <a:ext cx="4572000" cy="2939266"/>
          </a:xfrm>
          <a:prstGeom prst="rect">
            <a:avLst/>
          </a:prstGeom>
        </p:spPr>
        <p:txBody>
          <a:bodyPr>
            <a:spAutoFit/>
          </a:bodyPr>
          <a:lstStyle/>
          <a:p>
            <a:pPr lvl="0">
              <a:spcBef>
                <a:spcPts val="600"/>
              </a:spcBef>
            </a:pPr>
            <a:r>
              <a:rPr lang="ro-RO" sz="2000" b="1" dirty="0" smtClean="0">
                <a:solidFill>
                  <a:schemeClr val="bg1"/>
                </a:solidFill>
                <a:effectLst>
                  <a:glow rad="127000">
                    <a:schemeClr val="tx1"/>
                  </a:glow>
                </a:effectLst>
              </a:rPr>
              <a:t>În unele ocazii, condamnăm pe alții pentru greșeli pe care și noi le </a:t>
            </a:r>
            <a:r>
              <a:rPr lang="ro-RO" sz="2000" b="1" dirty="0" smtClean="0">
                <a:solidFill>
                  <a:schemeClr val="bg1"/>
                </a:solidFill>
                <a:effectLst>
                  <a:glow rad="127000">
                    <a:schemeClr val="tx1"/>
                  </a:glow>
                </a:effectLst>
              </a:rPr>
              <a:t>comitem. </a:t>
            </a:r>
            <a:r>
              <a:rPr lang="ro-RO" sz="2000" b="1" dirty="0" smtClean="0">
                <a:solidFill>
                  <a:schemeClr val="bg1"/>
                </a:solidFill>
                <a:effectLst>
                  <a:glow rad="127000">
                    <a:schemeClr val="tx1"/>
                  </a:glow>
                </a:effectLst>
              </a:rPr>
              <a:t>În alte ocazii, judecăm greșeli mici, fără a fi capabili să ne dăm seama de greșelile grave pe care le </a:t>
            </a:r>
            <a:r>
              <a:rPr lang="ro-RO" sz="2000" b="1" dirty="0" smtClean="0">
                <a:solidFill>
                  <a:schemeClr val="bg1"/>
                </a:solidFill>
                <a:effectLst>
                  <a:glow rad="127000">
                    <a:schemeClr val="tx1"/>
                  </a:glow>
                </a:effectLst>
              </a:rPr>
              <a:t>facem («paiul» și «bârna», Matei 7:3-5).</a:t>
            </a:r>
          </a:p>
          <a:p>
            <a:pPr lvl="0">
              <a:spcBef>
                <a:spcPts val="600"/>
              </a:spcBef>
            </a:pPr>
            <a:r>
              <a:rPr lang="ro-RO" sz="2000" b="1" dirty="0" smtClean="0">
                <a:solidFill>
                  <a:schemeClr val="bg1"/>
                </a:solidFill>
                <a:effectLst>
                  <a:glow rad="127000">
                    <a:schemeClr val="tx1"/>
                  </a:glow>
                </a:effectLst>
              </a:rPr>
              <a:t>În </a:t>
            </a:r>
            <a:r>
              <a:rPr lang="ro-RO" sz="2000" b="1" dirty="0" smtClean="0">
                <a:solidFill>
                  <a:schemeClr val="bg1"/>
                </a:solidFill>
                <a:effectLst>
                  <a:glow rad="127000">
                    <a:schemeClr val="tx1"/>
                  </a:glow>
                </a:effectLst>
              </a:rPr>
              <a:t>nici un caz noi nu putem vedea tot ceea ce Dumnezeu vede în acela pe care noi îl acuzăm. </a:t>
            </a:r>
            <a:endParaRPr lang="ro-RO" sz="2000" b="1" dirty="0">
              <a:solidFill>
                <a:schemeClr val="bg1"/>
              </a:solidFill>
              <a:effectLst>
                <a:glow rad="127000">
                  <a:schemeClr val="tx1"/>
                </a:glow>
              </a:effectLst>
            </a:endParaRPr>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1302404" y="4941168"/>
            <a:ext cx="1943632" cy="18116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455288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Effect transition="in" filter="wipe(left)">
                                      <p:cBhvr>
                                        <p:cTn id="38" dur="500"/>
                                        <p:tgtEl>
                                          <p:spTgt spid="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5" presetClass="entr" presetSubtype="0" fill="hold" nodeType="clickEffect">
                                  <p:stCondLst>
                                    <p:cond delay="0"/>
                                  </p:stCondLst>
                                  <p:childTnLst>
                                    <p:set>
                                      <p:cBhvr>
                                        <p:cTn id="42" dur="1" fill="hold">
                                          <p:stCondLst>
                                            <p:cond delay="0"/>
                                          </p:stCondLst>
                                        </p:cTn>
                                        <p:tgtEl>
                                          <p:spTgt spid="6146"/>
                                        </p:tgtEl>
                                        <p:attrNameLst>
                                          <p:attrName>style.visibility</p:attrName>
                                        </p:attrNameLst>
                                      </p:cBhvr>
                                      <p:to>
                                        <p:strVal val="visible"/>
                                      </p:to>
                                    </p:set>
                                    <p:anim calcmode="lin" valueType="num">
                                      <p:cBhvr>
                                        <p:cTn id="43" dur="1000" fill="hold"/>
                                        <p:tgtEl>
                                          <p:spTgt spid="6146"/>
                                        </p:tgtEl>
                                        <p:attrNameLst>
                                          <p:attrName>ppt_w</p:attrName>
                                        </p:attrNameLst>
                                      </p:cBhvr>
                                      <p:tavLst>
                                        <p:tav tm="0">
                                          <p:val>
                                            <p:fltVal val="0"/>
                                          </p:val>
                                        </p:tav>
                                        <p:tav tm="100000">
                                          <p:val>
                                            <p:strVal val="#ppt_w"/>
                                          </p:val>
                                        </p:tav>
                                      </p:tavLst>
                                    </p:anim>
                                    <p:anim calcmode="lin" valueType="num">
                                      <p:cBhvr>
                                        <p:cTn id="44" dur="1000" fill="hold"/>
                                        <p:tgtEl>
                                          <p:spTgt spid="6146"/>
                                        </p:tgtEl>
                                        <p:attrNameLst>
                                          <p:attrName>ppt_h</p:attrName>
                                        </p:attrNameLst>
                                      </p:cBhvr>
                                      <p:tavLst>
                                        <p:tav tm="0">
                                          <p:val>
                                            <p:fltVal val="0"/>
                                          </p:val>
                                        </p:tav>
                                        <p:tav tm="100000">
                                          <p:val>
                                            <p:strVal val="#ppt_h"/>
                                          </p:val>
                                        </p:tav>
                                      </p:tavLst>
                                    </p:anim>
                                    <p:anim calcmode="lin" valueType="num">
                                      <p:cBhvr>
                                        <p:cTn id="45" dur="1000" fill="hold"/>
                                        <p:tgtEl>
                                          <p:spTgt spid="6146"/>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614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txEl>
                                              <p:pRg st="1" end="1"/>
                                            </p:txEl>
                                          </p:spTgt>
                                        </p:tgtEl>
                                        <p:attrNameLst>
                                          <p:attrName>style.visibility</p:attrName>
                                        </p:attrNameLst>
                                      </p:cBhvr>
                                      <p:to>
                                        <p:strVal val="visible"/>
                                      </p:to>
                                    </p:set>
                                    <p:animEffect transition="in" filter="wipe(left)">
                                      <p:cBhvr>
                                        <p:cTn id="51"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10311"/>
            <a:ext cx="5538231" cy="769441"/>
          </a:xfrm>
          <a:prstGeom prst="rect">
            <a:avLst/>
          </a:prstGeom>
          <a:noFill/>
        </p:spPr>
        <p:txBody>
          <a:bodyPr wrap="square" rtlCol="0">
            <a:spAutoFit/>
            <a:scene3d>
              <a:camera prst="orthographicFront">
                <a:rot lat="0" lon="0" rev="0"/>
              </a:camera>
              <a:lightRig rig="twoPt" dir="t"/>
            </a:scene3d>
            <a:sp3d contourW="6350" prstMaterial="metal">
              <a:bevelT w="127000" h="31750" prst="relaxedInset"/>
              <a:contourClr>
                <a:schemeClr val="accent1">
                  <a:shade val="75000"/>
                </a:schemeClr>
              </a:contourClr>
            </a:sp3d>
          </a:bodyPr>
          <a:lstStyle/>
          <a:p>
            <a:pPr algn="ctr"/>
            <a:r>
              <a:rPr lang="ro-RO" sz="44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ISUS </a:t>
            </a:r>
            <a:r>
              <a:rPr lang="ro-RO" sz="44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CU </a:t>
            </a:r>
            <a:r>
              <a:rPr lang="ro-RO" sz="44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NOI</a:t>
            </a:r>
            <a:endParaRPr lang="ro-RO" sz="44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2 Rectángulo"/>
          <p:cNvSpPr/>
          <p:nvPr/>
        </p:nvSpPr>
        <p:spPr>
          <a:xfrm>
            <a:off x="5510398" y="4539"/>
            <a:ext cx="3605769" cy="934053"/>
          </a:xfrm>
          <a:prstGeom prst="rect">
            <a:avLst/>
          </a:prstGeom>
        </p:spPr>
        <p:txBody>
          <a:bodyPr wrap="square" tIns="79200">
            <a:spAutoFit/>
          </a:bodyPr>
          <a:lstStyle/>
          <a:p>
            <a:pPr algn="ctr">
              <a:lnSpc>
                <a:spcPts val="2100"/>
              </a:lnSpc>
            </a:pPr>
            <a:r>
              <a:rPr lang="ro-RO" b="1" dirty="0" smtClean="0">
                <a:solidFill>
                  <a:schemeClr val="tx2">
                    <a:lumMod val="20000"/>
                    <a:lumOff val="80000"/>
                  </a:schemeClr>
                </a:solidFill>
                <a:latin typeface="Comic Sans MS" pitchFamily="66" charset="0"/>
              </a:rPr>
              <a:t>«Eu sunt cu voi în toate zilele, până la sfârșitul veacului. Amin.» </a:t>
            </a:r>
            <a:r>
              <a:rPr lang="ro-RO" sz="1400" b="1" dirty="0" smtClean="0">
                <a:solidFill>
                  <a:schemeClr val="tx2">
                    <a:lumMod val="20000"/>
                    <a:lumOff val="80000"/>
                  </a:schemeClr>
                </a:solidFill>
                <a:latin typeface="Comic Sans MS" pitchFamily="66" charset="0"/>
              </a:rPr>
              <a:t>(Matei 28:20)</a:t>
            </a:r>
            <a:endParaRPr lang="ro-RO" sz="1400" b="1" dirty="0">
              <a:solidFill>
                <a:schemeClr val="tx2">
                  <a:lumMod val="20000"/>
                  <a:lumOff val="80000"/>
                </a:schemeClr>
              </a:solidFill>
              <a:latin typeface="Comic Sans MS" pitchFamily="66" charset="0"/>
            </a:endParaRPr>
          </a:p>
        </p:txBody>
      </p:sp>
      <p:sp>
        <p:nvSpPr>
          <p:cNvPr id="4" name="3 CuadroTexto"/>
          <p:cNvSpPr txBox="1"/>
          <p:nvPr/>
        </p:nvSpPr>
        <p:spPr>
          <a:xfrm>
            <a:off x="35496" y="692696"/>
            <a:ext cx="4701689" cy="6170920"/>
          </a:xfrm>
          <a:prstGeom prst="rect">
            <a:avLst/>
          </a:prstGeom>
          <a:noFill/>
        </p:spPr>
        <p:txBody>
          <a:bodyPr wrap="square" rtlCol="0">
            <a:spAutoFit/>
          </a:bodyPr>
          <a:lstStyle/>
          <a:p>
            <a:pPr>
              <a:spcAft>
                <a:spcPts val="600"/>
              </a:spcAft>
            </a:pPr>
            <a:r>
              <a:rPr lang="ro-RO" sz="2000" b="1" dirty="0" smtClean="0"/>
              <a:t>De </a:t>
            </a:r>
            <a:r>
              <a:rPr lang="ro-RO" sz="2000" b="1" dirty="0" smtClean="0"/>
              <a:t>la încarnare și până la întoarcerea Sa, Isus e cu noi în toate zilele </a:t>
            </a:r>
            <a:r>
              <a:rPr lang="ro-RO" sz="2000" b="1" dirty="0" smtClean="0"/>
              <a:t>(vezi Matei 1:23).</a:t>
            </a:r>
          </a:p>
          <a:p>
            <a:pPr>
              <a:spcAft>
                <a:spcPts val="600"/>
              </a:spcAft>
            </a:pPr>
            <a:r>
              <a:rPr lang="ro-RO" sz="2000" b="1" dirty="0" smtClean="0"/>
              <a:t>Promisiunea </a:t>
            </a:r>
            <a:r>
              <a:rPr lang="ro-RO" sz="2000" b="1" dirty="0" smtClean="0"/>
              <a:t>companiei lui Isus a fost dată și celor care au trăit înainte de El: </a:t>
            </a:r>
            <a:r>
              <a:rPr lang="ro-RO" sz="2000" b="1" dirty="0" smtClean="0"/>
              <a:t>Isaac (Geneza 26:24), Iacov (Geneza 28:15), Iosua (</a:t>
            </a:r>
            <a:r>
              <a:rPr lang="ro-RO" sz="2000" b="1" dirty="0" err="1" smtClean="0"/>
              <a:t>Iosua</a:t>
            </a:r>
            <a:r>
              <a:rPr lang="ro-RO" sz="2000" b="1" dirty="0" smtClean="0"/>
              <a:t> 1:5), Isaia (</a:t>
            </a:r>
            <a:r>
              <a:rPr lang="ro-RO" sz="2000" b="1" dirty="0" err="1" smtClean="0"/>
              <a:t>Isaia</a:t>
            </a:r>
            <a:r>
              <a:rPr lang="ro-RO" sz="2000" b="1" dirty="0" smtClean="0"/>
              <a:t> 41:10), Ieremia (</a:t>
            </a:r>
            <a:r>
              <a:rPr lang="ro-RO" sz="2000" b="1" dirty="0" err="1" smtClean="0"/>
              <a:t>Ieremia</a:t>
            </a:r>
            <a:r>
              <a:rPr lang="ro-RO" sz="2000" b="1" dirty="0" smtClean="0"/>
              <a:t> 1:8)…</a:t>
            </a:r>
          </a:p>
          <a:p>
            <a:pPr>
              <a:spcAft>
                <a:spcPts val="600"/>
              </a:spcAft>
            </a:pPr>
            <a:r>
              <a:rPr lang="ro-RO" sz="2000" b="1" dirty="0" smtClean="0"/>
              <a:t>Aceia </a:t>
            </a:r>
            <a:r>
              <a:rPr lang="ro-RO" sz="2000" b="1" dirty="0" smtClean="0"/>
              <a:t>care </a:t>
            </a:r>
            <a:r>
              <a:rPr lang="ro-RO" sz="2000" b="1" dirty="0" smtClean="0"/>
              <a:t>trăiesc </a:t>
            </a:r>
            <a:r>
              <a:rPr lang="ro-RO" sz="2000" b="1" dirty="0" smtClean="0"/>
              <a:t>cu Isus pe acest pământ, </a:t>
            </a:r>
            <a:r>
              <a:rPr lang="ro-RO" sz="2000" b="1" dirty="0" smtClean="0"/>
              <a:t>se vor </a:t>
            </a:r>
            <a:r>
              <a:rPr lang="ro-RO" sz="2000" b="1" dirty="0" smtClean="0"/>
              <a:t>bucura de prezența lui pentru vecie </a:t>
            </a:r>
            <a:r>
              <a:rPr lang="ro-RO" sz="2000" b="1" dirty="0" smtClean="0"/>
              <a:t>(1 </a:t>
            </a:r>
            <a:r>
              <a:rPr lang="ro-RO" sz="2000" b="1" dirty="0" smtClean="0"/>
              <a:t>Tesaloniceni </a:t>
            </a:r>
            <a:r>
              <a:rPr lang="ro-RO" sz="2000" b="1" dirty="0" smtClean="0"/>
              <a:t> 4:17).</a:t>
            </a:r>
          </a:p>
          <a:p>
            <a:pPr>
              <a:spcAft>
                <a:spcPts val="600"/>
              </a:spcAft>
            </a:pPr>
            <a:r>
              <a:rPr lang="ro-RO" sz="2000" b="1" dirty="0" smtClean="0"/>
              <a:t>Pentru </a:t>
            </a:r>
            <a:r>
              <a:rPr lang="ro-RO" sz="2000" b="1" dirty="0" smtClean="0"/>
              <a:t>biserica lui Hristos de la sfârșitul timpului, această siguranță este importantă. Promisiunea lui Isus că va fi cu noi până la sfârșit este în același context cu facerea de ucenici, mergând, botezând și învățând. Pe asta e pus accentul: în bucuria de a salva persoane care sunt de partea celui care va pierde Marea Luptă. </a:t>
            </a:r>
            <a:endParaRPr lang="ro-RO" sz="2000" b="1" dirty="0"/>
          </a:p>
        </p:txBody>
      </p:sp>
      <p:pic>
        <p:nvPicPr>
          <p:cNvPr id="7172" name="Picture 4" descr="G:\Dibujos\Jesus\Varios\JesusAmaATodos (23) 2.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737185" y="980728"/>
            <a:ext cx="4319130" cy="57606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770021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nodeType="withEffect">
                                  <p:stCondLst>
                                    <p:cond delay="0"/>
                                  </p:stCondLst>
                                  <p:childTnLst>
                                    <p:set>
                                      <p:cBhvr>
                                        <p:cTn id="18" dur="1" fill="hold">
                                          <p:stCondLst>
                                            <p:cond delay="0"/>
                                          </p:stCondLst>
                                        </p:cTn>
                                        <p:tgtEl>
                                          <p:spTgt spid="7172"/>
                                        </p:tgtEl>
                                        <p:attrNameLst>
                                          <p:attrName>style.visibility</p:attrName>
                                        </p:attrNameLst>
                                      </p:cBhvr>
                                      <p:to>
                                        <p:strVal val="visible"/>
                                      </p:to>
                                    </p:set>
                                    <p:animEffect transition="in" filter="randombar(horizontal)">
                                      <p:cBhvr>
                                        <p:cTn id="19" dur="500"/>
                                        <p:tgtEl>
                                          <p:spTgt spid="717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left)">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wipe(left)">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wipe(left)">
                                      <p:cBhvr>
                                        <p:cTn id="34" dur="500"/>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wipe(left)">
                                      <p:cBhvr>
                                        <p:cTn id="3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1823</TotalTime>
  <Words>1295</Words>
  <Application>Microsoft Office PowerPoint</Application>
  <PresentationFormat>Expunere pe ecran (4:3)</PresentationFormat>
  <Paragraphs>79</Paragraphs>
  <Slides>10</Slides>
  <Notes>1</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10</vt:i4>
      </vt:variant>
    </vt:vector>
  </HeadingPairs>
  <TitlesOfParts>
    <vt:vector size="16" baseType="lpstr">
      <vt:lpstr>Arial</vt:lpstr>
      <vt:lpstr>Calibri</vt:lpstr>
      <vt:lpstr>Comic Sans MS</vt:lpstr>
      <vt:lpstr>Wingdings</vt:lpstr>
      <vt:lpstr>Arial (Corp)</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7 - Invataturile lui Isus si marea lupta</dc:title>
  <dc:subject>Studiu Biblic, Trim. I, 2016 – Razvratire si rascumparare</dc:subject>
  <dc:creator>Sergio Fustero Carreras</dc:creator>
  <cp:keywords>http://www.fustero.net/es/index_ro.php</cp:keywords>
  <cp:lastModifiedBy>Administrator</cp:lastModifiedBy>
  <cp:revision>90</cp:revision>
  <dcterms:created xsi:type="dcterms:W3CDTF">2016-01-17T08:37:54Z</dcterms:created>
  <dcterms:modified xsi:type="dcterms:W3CDTF">2016-02-09T12:48:30Z</dcterms:modified>
</cp:coreProperties>
</file>