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7" r:id="rId3"/>
    <p:sldId id="268" r:id="rId4"/>
    <p:sldId id="258" r:id="rId5"/>
    <p:sldId id="260" r:id="rId6"/>
    <p:sldId id="259" r:id="rId7"/>
    <p:sldId id="261" r:id="rId8"/>
    <p:sldId id="262"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
      <p:font typeface="Arial Black" pitchFamily="34" charset="0"/>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3C2B1"/>
    <a:srgbClr val="DDD0C3"/>
    <a:srgbClr val="3F2D09"/>
    <a:srgbClr val="573E0D"/>
    <a:srgbClr val="825D14"/>
    <a:srgbClr val="FFB64B"/>
    <a:srgbClr val="EAC3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52C20-F3E5-4212-BF69-E481C21061FA}"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ES"/>
        </a:p>
      </dgm:t>
    </dgm:pt>
    <dgm:pt modelId="{C59E7377-DCAF-4C6A-8A05-80B5EC66944D}">
      <dgm:prSet phldrT="[Texto]"/>
      <dgm:spPr/>
      <dgm:t>
        <a:bodyPr/>
        <a:lstStyle/>
        <a:p>
          <a:r>
            <a:rPr lang="ro-RO" b="1" dirty="0" smtClean="0"/>
            <a:t>ISUS</a:t>
          </a:r>
          <a:endParaRPr lang="es-ES" b="1" dirty="0"/>
        </a:p>
      </dgm:t>
    </dgm:pt>
    <dgm:pt modelId="{D3D591AC-FDA1-4F34-B4AE-6CDCEFC83FB3}" type="parTrans" cxnId="{06B47392-9018-4579-9400-7AB264C2D62D}">
      <dgm:prSet/>
      <dgm:spPr/>
      <dgm:t>
        <a:bodyPr/>
        <a:lstStyle/>
        <a:p>
          <a:endParaRPr lang="es-ES" b="1"/>
        </a:p>
      </dgm:t>
    </dgm:pt>
    <dgm:pt modelId="{71E89358-FB4B-4541-83AE-0398C924BE8C}" type="sibTrans" cxnId="{06B47392-9018-4579-9400-7AB264C2D62D}">
      <dgm:prSet/>
      <dgm:spPr/>
      <dgm:t>
        <a:bodyPr/>
        <a:lstStyle/>
        <a:p>
          <a:endParaRPr lang="es-ES" b="1"/>
        </a:p>
      </dgm:t>
    </dgm:pt>
    <dgm:pt modelId="{6203CD5D-595B-404E-8916-C3CCECDB7935}">
      <dgm:prSet phldrT="[Texto]" custT="1"/>
      <dgm:spPr/>
      <dgm:t>
        <a:bodyPr/>
        <a:lstStyle/>
        <a:p>
          <a:r>
            <a:rPr lang="ro-RO" sz="2000" b="1" dirty="0" smtClean="0"/>
            <a:t>Salvează din păcat</a:t>
          </a:r>
          <a:endParaRPr lang="es-ES" sz="2000" b="1" dirty="0"/>
        </a:p>
      </dgm:t>
    </dgm:pt>
    <dgm:pt modelId="{6208364B-D2FC-4BD0-9C27-9C700AB2C54D}" type="parTrans" cxnId="{9D5BFB99-1658-4B13-B7AC-258682C272BC}">
      <dgm:prSet/>
      <dgm:spPr/>
      <dgm:t>
        <a:bodyPr/>
        <a:lstStyle/>
        <a:p>
          <a:endParaRPr lang="es-ES" b="1"/>
        </a:p>
      </dgm:t>
    </dgm:pt>
    <dgm:pt modelId="{E5A937D9-329E-4BA7-8867-D79BD0E902F1}" type="sibTrans" cxnId="{9D5BFB99-1658-4B13-B7AC-258682C272BC}">
      <dgm:prSet/>
      <dgm:spPr/>
      <dgm:t>
        <a:bodyPr/>
        <a:lstStyle/>
        <a:p>
          <a:endParaRPr lang="es-ES" b="1"/>
        </a:p>
      </dgm:t>
    </dgm:pt>
    <dgm:pt modelId="{A305ECD6-43B4-4627-ABF2-36F9645C0B15}">
      <dgm:prSet phldrT="[Texto]" custT="1"/>
      <dgm:spPr/>
      <dgm:t>
        <a:bodyPr/>
        <a:lstStyle/>
        <a:p>
          <a:r>
            <a:rPr lang="ro-RO" sz="2000" b="1" dirty="0" smtClean="0"/>
            <a:t>Repară ceea ce păcatul a stricat</a:t>
          </a:r>
          <a:endParaRPr lang="es-ES" sz="2000" b="1" dirty="0"/>
        </a:p>
      </dgm:t>
    </dgm:pt>
    <dgm:pt modelId="{CB113D8B-F8E0-4467-A9AA-7D3968BC46B8}" type="parTrans" cxnId="{17B8ECBE-96CA-463A-B234-CFE1A7E5B65A}">
      <dgm:prSet/>
      <dgm:spPr/>
      <dgm:t>
        <a:bodyPr/>
        <a:lstStyle/>
        <a:p>
          <a:endParaRPr lang="es-ES" b="1"/>
        </a:p>
      </dgm:t>
    </dgm:pt>
    <dgm:pt modelId="{1330F410-199F-4690-B332-CDE303D29770}" type="sibTrans" cxnId="{17B8ECBE-96CA-463A-B234-CFE1A7E5B65A}">
      <dgm:prSet/>
      <dgm:spPr/>
      <dgm:t>
        <a:bodyPr/>
        <a:lstStyle/>
        <a:p>
          <a:endParaRPr lang="es-ES" b="1"/>
        </a:p>
      </dgm:t>
    </dgm:pt>
    <dgm:pt modelId="{C7913F99-E430-40EE-A7B5-D7C7878FE9AD}">
      <dgm:prSet phldrT="[Texto]" custT="1"/>
      <dgm:spPr/>
      <dgm:t>
        <a:bodyPr/>
        <a:lstStyle/>
        <a:p>
          <a:r>
            <a:rPr lang="ro-RO" sz="2000" b="1" dirty="0" smtClean="0"/>
            <a:t>Caută și mântuiește pe cei pierduți</a:t>
          </a:r>
          <a:r>
            <a:rPr lang="es-ES" sz="2000" b="1" dirty="0" smtClean="0"/>
            <a:t/>
          </a:r>
          <a:br>
            <a:rPr lang="es-ES" sz="2000" b="1" dirty="0" smtClean="0"/>
          </a:br>
          <a:r>
            <a:rPr lang="es-ES" sz="2000" b="1" dirty="0" smtClean="0"/>
            <a:t>(Luca 19:10)</a:t>
          </a:r>
          <a:endParaRPr lang="es-ES" sz="2000" b="1" dirty="0"/>
        </a:p>
      </dgm:t>
    </dgm:pt>
    <dgm:pt modelId="{D0FBA20A-7553-4B63-8749-5C4C6C61BF21}" type="parTrans" cxnId="{B35BB6CA-3D40-416D-A19C-D992778E00EF}">
      <dgm:prSet/>
      <dgm:spPr/>
      <dgm:t>
        <a:bodyPr/>
        <a:lstStyle/>
        <a:p>
          <a:endParaRPr lang="es-ES" b="1"/>
        </a:p>
      </dgm:t>
    </dgm:pt>
    <dgm:pt modelId="{3359D1DD-C3EE-4F67-91B8-D40403B3B27D}" type="sibTrans" cxnId="{B35BB6CA-3D40-416D-A19C-D992778E00EF}">
      <dgm:prSet/>
      <dgm:spPr/>
      <dgm:t>
        <a:bodyPr/>
        <a:lstStyle/>
        <a:p>
          <a:endParaRPr lang="es-ES" b="1"/>
        </a:p>
      </dgm:t>
    </dgm:pt>
    <dgm:pt modelId="{33834791-D468-4CAF-84FE-2AE80DB94D8E}">
      <dgm:prSet phldrT="[Texto]" custT="1"/>
      <dgm:spPr/>
      <dgm:t>
        <a:bodyPr/>
        <a:lstStyle/>
        <a:p>
          <a:r>
            <a:rPr lang="ro-RO" sz="2000" b="1" noProof="0" dirty="0" smtClean="0"/>
            <a:t>Ia păcatul asupra </a:t>
          </a:r>
          <a:r>
            <a:rPr lang="ro-RO" sz="2000" b="1" noProof="0" dirty="0" smtClean="0"/>
            <a:t>Sa (</a:t>
          </a:r>
          <a:r>
            <a:rPr lang="ro-RO" sz="2000" b="1" noProof="0" dirty="0" smtClean="0"/>
            <a:t>Ioan 1:29)</a:t>
          </a:r>
          <a:endParaRPr lang="ro-RO" sz="2000" b="1" noProof="0" dirty="0"/>
        </a:p>
      </dgm:t>
    </dgm:pt>
    <dgm:pt modelId="{D9CD86AE-F8DB-4241-B0DA-D25CA026E231}" type="parTrans" cxnId="{558CA971-7B48-42E3-BD67-6FF66352A36C}">
      <dgm:prSet/>
      <dgm:spPr/>
      <dgm:t>
        <a:bodyPr/>
        <a:lstStyle/>
        <a:p>
          <a:endParaRPr lang="es-ES" b="1"/>
        </a:p>
      </dgm:t>
    </dgm:pt>
    <dgm:pt modelId="{E67C7307-A3E9-4F18-8EE8-C75F6C2B0444}" type="sibTrans" cxnId="{558CA971-7B48-42E3-BD67-6FF66352A36C}">
      <dgm:prSet/>
      <dgm:spPr/>
      <dgm:t>
        <a:bodyPr/>
        <a:lstStyle/>
        <a:p>
          <a:endParaRPr lang="es-ES" b="1"/>
        </a:p>
      </dgm:t>
    </dgm:pt>
    <dgm:pt modelId="{08789A30-4956-4086-AE5D-E9EDD7F8F38C}">
      <dgm:prSet phldrT="[Texto]" custT="1"/>
      <dgm:spPr/>
      <dgm:t>
        <a:bodyPr/>
        <a:lstStyle/>
        <a:p>
          <a:r>
            <a:rPr lang="ro-RO" sz="2000" b="1" dirty="0" smtClean="0"/>
            <a:t>Mijlocește pentru noi</a:t>
          </a:r>
          <a:r>
            <a:rPr lang="es-ES" sz="2000" b="1" dirty="0" smtClean="0"/>
            <a:t/>
          </a:r>
          <a:br>
            <a:rPr lang="es-ES" sz="2000" b="1" dirty="0" smtClean="0"/>
          </a:br>
          <a:r>
            <a:rPr lang="es-ES" sz="2000" b="1" dirty="0" smtClean="0"/>
            <a:t>(</a:t>
          </a:r>
          <a:r>
            <a:rPr lang="ro-RO" sz="2000" b="1" dirty="0" smtClean="0"/>
            <a:t>Evrei</a:t>
          </a:r>
          <a:r>
            <a:rPr lang="es-ES" sz="2000" b="1" dirty="0" smtClean="0"/>
            <a:t> 2:17)</a:t>
          </a:r>
          <a:endParaRPr lang="es-ES" sz="2000" b="1" dirty="0"/>
        </a:p>
      </dgm:t>
    </dgm:pt>
    <dgm:pt modelId="{70C8AE8A-F81C-4C1B-B512-7D84DD6ABD6D}" type="parTrans" cxnId="{374AFBBF-740F-46B9-BD45-A32A4F2EBC9E}">
      <dgm:prSet/>
      <dgm:spPr/>
      <dgm:t>
        <a:bodyPr/>
        <a:lstStyle/>
        <a:p>
          <a:endParaRPr lang="es-ES" b="1"/>
        </a:p>
      </dgm:t>
    </dgm:pt>
    <dgm:pt modelId="{EA547F62-4FBD-49B0-869D-089EBD7BD3B2}" type="sibTrans" cxnId="{374AFBBF-740F-46B9-BD45-A32A4F2EBC9E}">
      <dgm:prSet/>
      <dgm:spPr/>
      <dgm:t>
        <a:bodyPr/>
        <a:lstStyle/>
        <a:p>
          <a:endParaRPr lang="es-ES" b="1"/>
        </a:p>
      </dgm:t>
    </dgm:pt>
    <dgm:pt modelId="{BF706F3B-A6D8-47FC-8023-D4F5ABEE5979}">
      <dgm:prSet phldrT="[Texto]" custT="1"/>
      <dgm:spPr/>
      <dgm:t>
        <a:bodyPr/>
        <a:lstStyle/>
        <a:p>
          <a:r>
            <a:rPr lang="ro-RO" sz="2000" b="1" noProof="0" dirty="0" smtClean="0"/>
            <a:t>Recâștigă stăpânirea pierdută de Adam (Romani 5:12, 15)</a:t>
          </a:r>
          <a:endParaRPr lang="ro-RO" sz="2000" b="1" noProof="0" dirty="0"/>
        </a:p>
      </dgm:t>
    </dgm:pt>
    <dgm:pt modelId="{F83183B0-475A-4C13-A20C-A36AF4ED7C99}" type="parTrans" cxnId="{705AF624-405A-42D4-BC8D-903D7C33DAA6}">
      <dgm:prSet/>
      <dgm:spPr/>
      <dgm:t>
        <a:bodyPr/>
        <a:lstStyle/>
        <a:p>
          <a:endParaRPr lang="es-ES" b="1"/>
        </a:p>
      </dgm:t>
    </dgm:pt>
    <dgm:pt modelId="{FDD05A7A-E5C2-4B47-8338-56881C5A5220}" type="sibTrans" cxnId="{705AF624-405A-42D4-BC8D-903D7C33DAA6}">
      <dgm:prSet/>
      <dgm:spPr/>
      <dgm:t>
        <a:bodyPr/>
        <a:lstStyle/>
        <a:p>
          <a:endParaRPr lang="es-ES" b="1"/>
        </a:p>
      </dgm:t>
    </dgm:pt>
    <dgm:pt modelId="{395FF44C-140E-418A-8C01-DD990841A122}">
      <dgm:prSet phldrT="[Texto]" custT="1"/>
      <dgm:spPr/>
      <dgm:t>
        <a:bodyPr/>
        <a:lstStyle/>
        <a:p>
          <a:r>
            <a:rPr lang="ro-RO" sz="2000" b="1" dirty="0" smtClean="0"/>
            <a:t>Vindecă boala </a:t>
          </a:r>
          <a:r>
            <a:rPr lang="es-ES" sz="2000" b="1" dirty="0" smtClean="0"/>
            <a:t>(Mate</a:t>
          </a:r>
          <a:r>
            <a:rPr lang="ro-RO" sz="2000" b="1" dirty="0" smtClean="0"/>
            <a:t>i </a:t>
          </a:r>
          <a:r>
            <a:rPr lang="es-ES" sz="2000" b="1" dirty="0" smtClean="0"/>
            <a:t> 9:35)</a:t>
          </a:r>
          <a:endParaRPr lang="es-ES" sz="2000" b="1" dirty="0"/>
        </a:p>
      </dgm:t>
    </dgm:pt>
    <dgm:pt modelId="{384C3FA5-B0DF-4D07-86F9-1AD97203C011}" type="parTrans" cxnId="{B41D9583-0DED-4B0C-90B6-31CDEF27D199}">
      <dgm:prSet/>
      <dgm:spPr/>
      <dgm:t>
        <a:bodyPr/>
        <a:lstStyle/>
        <a:p>
          <a:endParaRPr lang="es-ES" b="1"/>
        </a:p>
      </dgm:t>
    </dgm:pt>
    <dgm:pt modelId="{F29A21F6-3ACA-48FE-9F3A-F5CCAA14DDF4}" type="sibTrans" cxnId="{B41D9583-0DED-4B0C-90B6-31CDEF27D199}">
      <dgm:prSet/>
      <dgm:spPr/>
      <dgm:t>
        <a:bodyPr/>
        <a:lstStyle/>
        <a:p>
          <a:endParaRPr lang="es-ES" b="1"/>
        </a:p>
      </dgm:t>
    </dgm:pt>
    <dgm:pt modelId="{8DC40FAA-4FAA-4FF8-AABD-6CA3F25A5360}">
      <dgm:prSet phldrT="[Texto]" custT="1"/>
      <dgm:spPr/>
      <dgm:t>
        <a:bodyPr/>
        <a:lstStyle/>
        <a:p>
          <a:r>
            <a:rPr lang="ro-RO" sz="2000" b="1" dirty="0" smtClean="0"/>
            <a:t>Stăpânește natura </a:t>
          </a:r>
          <a:r>
            <a:rPr lang="es-ES" sz="2000" b="1" dirty="0" smtClean="0"/>
            <a:t>(Mate</a:t>
          </a:r>
          <a:r>
            <a:rPr lang="ro-RO" sz="2000" b="1" dirty="0" smtClean="0"/>
            <a:t>i</a:t>
          </a:r>
          <a:r>
            <a:rPr lang="es-ES" sz="2000" b="1" dirty="0" smtClean="0"/>
            <a:t> 8:27)</a:t>
          </a:r>
          <a:endParaRPr lang="es-ES" sz="2000" b="1" dirty="0"/>
        </a:p>
      </dgm:t>
    </dgm:pt>
    <dgm:pt modelId="{92DD9B31-3171-4947-B0E6-9AD72EBC98FE}" type="parTrans" cxnId="{2F734B22-C4D2-4D13-9706-4257588978E9}">
      <dgm:prSet/>
      <dgm:spPr/>
      <dgm:t>
        <a:bodyPr/>
        <a:lstStyle/>
        <a:p>
          <a:endParaRPr lang="es-ES" b="1"/>
        </a:p>
      </dgm:t>
    </dgm:pt>
    <dgm:pt modelId="{C90E0080-1E0A-4ED6-B6AB-DE8E8CD4A0FB}" type="sibTrans" cxnId="{2F734B22-C4D2-4D13-9706-4257588978E9}">
      <dgm:prSet/>
      <dgm:spPr/>
      <dgm:t>
        <a:bodyPr/>
        <a:lstStyle/>
        <a:p>
          <a:endParaRPr lang="es-ES" b="1"/>
        </a:p>
      </dgm:t>
    </dgm:pt>
    <dgm:pt modelId="{BB0921AB-7488-4C2F-99C9-47645B6745DC}" type="pres">
      <dgm:prSet presAssocID="{FA852C20-F3E5-4212-BF69-E481C21061FA}" presName="Name0" presStyleCnt="0">
        <dgm:presLayoutVars>
          <dgm:chPref val="1"/>
          <dgm:dir/>
          <dgm:animOne val="branch"/>
          <dgm:animLvl val="lvl"/>
          <dgm:resizeHandles val="exact"/>
        </dgm:presLayoutVars>
      </dgm:prSet>
      <dgm:spPr/>
      <dgm:t>
        <a:bodyPr/>
        <a:lstStyle/>
        <a:p>
          <a:endParaRPr lang="es-ES"/>
        </a:p>
      </dgm:t>
    </dgm:pt>
    <dgm:pt modelId="{CFE5A67A-910F-40AA-8F67-DB7D13F35E88}" type="pres">
      <dgm:prSet presAssocID="{C59E7377-DCAF-4C6A-8A05-80B5EC66944D}" presName="root1" presStyleCnt="0"/>
      <dgm:spPr/>
      <dgm:t>
        <a:bodyPr/>
        <a:lstStyle/>
        <a:p>
          <a:endParaRPr lang="es-ES"/>
        </a:p>
      </dgm:t>
    </dgm:pt>
    <dgm:pt modelId="{989FADB5-92B4-4786-804C-E9E12D6AD25F}" type="pres">
      <dgm:prSet presAssocID="{C59E7377-DCAF-4C6A-8A05-80B5EC66944D}" presName="LevelOneTextNode" presStyleLbl="node0" presStyleIdx="0" presStyleCnt="1" custLinFactX="-100000" custLinFactNeighborX="-188633">
        <dgm:presLayoutVars>
          <dgm:chPref val="3"/>
        </dgm:presLayoutVars>
      </dgm:prSet>
      <dgm:spPr/>
      <dgm:t>
        <a:bodyPr/>
        <a:lstStyle/>
        <a:p>
          <a:endParaRPr lang="es-ES"/>
        </a:p>
      </dgm:t>
    </dgm:pt>
    <dgm:pt modelId="{B3E498AE-2FDD-4BC5-8D8F-03CAD43182D7}" type="pres">
      <dgm:prSet presAssocID="{C59E7377-DCAF-4C6A-8A05-80B5EC66944D}" presName="level2hierChild" presStyleCnt="0"/>
      <dgm:spPr/>
      <dgm:t>
        <a:bodyPr/>
        <a:lstStyle/>
        <a:p>
          <a:endParaRPr lang="es-ES"/>
        </a:p>
      </dgm:t>
    </dgm:pt>
    <dgm:pt modelId="{CFC80B13-D123-47F1-855B-7ED2BD2C965A}" type="pres">
      <dgm:prSet presAssocID="{6208364B-D2FC-4BD0-9C27-9C700AB2C54D}" presName="conn2-1" presStyleLbl="parChTrans1D2" presStyleIdx="0" presStyleCnt="2"/>
      <dgm:spPr/>
      <dgm:t>
        <a:bodyPr/>
        <a:lstStyle/>
        <a:p>
          <a:endParaRPr lang="es-ES"/>
        </a:p>
      </dgm:t>
    </dgm:pt>
    <dgm:pt modelId="{25F16A51-20C9-4035-AAC3-ED4580514137}" type="pres">
      <dgm:prSet presAssocID="{6208364B-D2FC-4BD0-9C27-9C700AB2C54D}" presName="connTx" presStyleLbl="parChTrans1D2" presStyleIdx="0" presStyleCnt="2"/>
      <dgm:spPr/>
      <dgm:t>
        <a:bodyPr/>
        <a:lstStyle/>
        <a:p>
          <a:endParaRPr lang="es-ES"/>
        </a:p>
      </dgm:t>
    </dgm:pt>
    <dgm:pt modelId="{596EC6A9-A2E2-4AA9-833D-F7C9F180D2E3}" type="pres">
      <dgm:prSet presAssocID="{6203CD5D-595B-404E-8916-C3CCECDB7935}" presName="root2" presStyleCnt="0"/>
      <dgm:spPr/>
      <dgm:t>
        <a:bodyPr/>
        <a:lstStyle/>
        <a:p>
          <a:endParaRPr lang="es-ES"/>
        </a:p>
      </dgm:t>
    </dgm:pt>
    <dgm:pt modelId="{8A8082F3-17E5-435A-A007-69F0BC59310D}" type="pres">
      <dgm:prSet presAssocID="{6203CD5D-595B-404E-8916-C3CCECDB7935}" presName="LevelTwoTextNode" presStyleLbl="node2" presStyleIdx="0" presStyleCnt="2" custScaleX="116854" custScaleY="131324" custLinFactNeighborX="-24744">
        <dgm:presLayoutVars>
          <dgm:chPref val="3"/>
        </dgm:presLayoutVars>
      </dgm:prSet>
      <dgm:spPr/>
      <dgm:t>
        <a:bodyPr/>
        <a:lstStyle/>
        <a:p>
          <a:endParaRPr lang="es-ES"/>
        </a:p>
      </dgm:t>
    </dgm:pt>
    <dgm:pt modelId="{2A3FDB09-DA54-413D-BA25-0ECD0806F64F}" type="pres">
      <dgm:prSet presAssocID="{6203CD5D-595B-404E-8916-C3CCECDB7935}" presName="level3hierChild" presStyleCnt="0"/>
      <dgm:spPr/>
      <dgm:t>
        <a:bodyPr/>
        <a:lstStyle/>
        <a:p>
          <a:endParaRPr lang="es-ES"/>
        </a:p>
      </dgm:t>
    </dgm:pt>
    <dgm:pt modelId="{068333EF-99BB-4CC1-8969-02C2001875E4}" type="pres">
      <dgm:prSet presAssocID="{D0FBA20A-7553-4B63-8749-5C4C6C61BF21}" presName="conn2-1" presStyleLbl="parChTrans1D3" presStyleIdx="0" presStyleCnt="6"/>
      <dgm:spPr/>
      <dgm:t>
        <a:bodyPr/>
        <a:lstStyle/>
        <a:p>
          <a:endParaRPr lang="es-ES"/>
        </a:p>
      </dgm:t>
    </dgm:pt>
    <dgm:pt modelId="{C0D69760-C036-4F59-A0D2-FCAC41160A48}" type="pres">
      <dgm:prSet presAssocID="{D0FBA20A-7553-4B63-8749-5C4C6C61BF21}" presName="connTx" presStyleLbl="parChTrans1D3" presStyleIdx="0" presStyleCnt="6"/>
      <dgm:spPr/>
      <dgm:t>
        <a:bodyPr/>
        <a:lstStyle/>
        <a:p>
          <a:endParaRPr lang="es-ES"/>
        </a:p>
      </dgm:t>
    </dgm:pt>
    <dgm:pt modelId="{DAE35B5F-B94F-404F-B4E2-5470911FCD54}" type="pres">
      <dgm:prSet presAssocID="{C7913F99-E430-40EE-A7B5-D7C7878FE9AD}" presName="root2" presStyleCnt="0"/>
      <dgm:spPr/>
      <dgm:t>
        <a:bodyPr/>
        <a:lstStyle/>
        <a:p>
          <a:endParaRPr lang="es-ES"/>
        </a:p>
      </dgm:t>
    </dgm:pt>
    <dgm:pt modelId="{144EC40E-44CA-45E6-9F4C-4449D927B5D5}" type="pres">
      <dgm:prSet presAssocID="{C7913F99-E430-40EE-A7B5-D7C7878FE9AD}" presName="LevelTwoTextNode" presStyleLbl="node3" presStyleIdx="0" presStyleCnt="6" custScaleX="190676" custLinFactNeighborX="-16897">
        <dgm:presLayoutVars>
          <dgm:chPref val="3"/>
        </dgm:presLayoutVars>
      </dgm:prSet>
      <dgm:spPr/>
      <dgm:t>
        <a:bodyPr/>
        <a:lstStyle/>
        <a:p>
          <a:endParaRPr lang="es-ES"/>
        </a:p>
      </dgm:t>
    </dgm:pt>
    <dgm:pt modelId="{F0BDF1DC-5B6A-4CBA-A0BA-10884D345174}" type="pres">
      <dgm:prSet presAssocID="{C7913F99-E430-40EE-A7B5-D7C7878FE9AD}" presName="level3hierChild" presStyleCnt="0"/>
      <dgm:spPr/>
      <dgm:t>
        <a:bodyPr/>
        <a:lstStyle/>
        <a:p>
          <a:endParaRPr lang="es-ES"/>
        </a:p>
      </dgm:t>
    </dgm:pt>
    <dgm:pt modelId="{28CECC17-1EF4-47DD-AB56-179CF60C5D44}" type="pres">
      <dgm:prSet presAssocID="{D9CD86AE-F8DB-4241-B0DA-D25CA026E231}" presName="conn2-1" presStyleLbl="parChTrans1D3" presStyleIdx="1" presStyleCnt="6"/>
      <dgm:spPr/>
      <dgm:t>
        <a:bodyPr/>
        <a:lstStyle/>
        <a:p>
          <a:endParaRPr lang="es-ES"/>
        </a:p>
      </dgm:t>
    </dgm:pt>
    <dgm:pt modelId="{1ACB1F22-D6E0-4A92-9624-B8AC0C6DEB09}" type="pres">
      <dgm:prSet presAssocID="{D9CD86AE-F8DB-4241-B0DA-D25CA026E231}" presName="connTx" presStyleLbl="parChTrans1D3" presStyleIdx="1" presStyleCnt="6"/>
      <dgm:spPr/>
      <dgm:t>
        <a:bodyPr/>
        <a:lstStyle/>
        <a:p>
          <a:endParaRPr lang="es-ES"/>
        </a:p>
      </dgm:t>
    </dgm:pt>
    <dgm:pt modelId="{7CE73ABF-42EA-4BB6-B229-EFA08F35C2A0}" type="pres">
      <dgm:prSet presAssocID="{33834791-D468-4CAF-84FE-2AE80DB94D8E}" presName="root2" presStyleCnt="0"/>
      <dgm:spPr/>
      <dgm:t>
        <a:bodyPr/>
        <a:lstStyle/>
        <a:p>
          <a:endParaRPr lang="es-ES"/>
        </a:p>
      </dgm:t>
    </dgm:pt>
    <dgm:pt modelId="{DF083162-7092-40DE-BC65-47D56E504BB2}" type="pres">
      <dgm:prSet presAssocID="{33834791-D468-4CAF-84FE-2AE80DB94D8E}" presName="LevelTwoTextNode" presStyleLbl="node3" presStyleIdx="1" presStyleCnt="6" custScaleX="190676" custLinFactNeighborX="-16897">
        <dgm:presLayoutVars>
          <dgm:chPref val="3"/>
        </dgm:presLayoutVars>
      </dgm:prSet>
      <dgm:spPr/>
      <dgm:t>
        <a:bodyPr/>
        <a:lstStyle/>
        <a:p>
          <a:endParaRPr lang="es-ES"/>
        </a:p>
      </dgm:t>
    </dgm:pt>
    <dgm:pt modelId="{E64BD1C1-B51E-4583-A1AC-9136BDA838B0}" type="pres">
      <dgm:prSet presAssocID="{33834791-D468-4CAF-84FE-2AE80DB94D8E}" presName="level3hierChild" presStyleCnt="0"/>
      <dgm:spPr/>
      <dgm:t>
        <a:bodyPr/>
        <a:lstStyle/>
        <a:p>
          <a:endParaRPr lang="es-ES"/>
        </a:p>
      </dgm:t>
    </dgm:pt>
    <dgm:pt modelId="{7F3165A2-5487-4F29-BCF7-20A3760996B1}" type="pres">
      <dgm:prSet presAssocID="{70C8AE8A-F81C-4C1B-B512-7D84DD6ABD6D}" presName="conn2-1" presStyleLbl="parChTrans1D3" presStyleIdx="2" presStyleCnt="6"/>
      <dgm:spPr/>
      <dgm:t>
        <a:bodyPr/>
        <a:lstStyle/>
        <a:p>
          <a:endParaRPr lang="es-ES"/>
        </a:p>
      </dgm:t>
    </dgm:pt>
    <dgm:pt modelId="{69857232-9C73-4A68-9249-3BD9247EB621}" type="pres">
      <dgm:prSet presAssocID="{70C8AE8A-F81C-4C1B-B512-7D84DD6ABD6D}" presName="connTx" presStyleLbl="parChTrans1D3" presStyleIdx="2" presStyleCnt="6"/>
      <dgm:spPr/>
      <dgm:t>
        <a:bodyPr/>
        <a:lstStyle/>
        <a:p>
          <a:endParaRPr lang="es-ES"/>
        </a:p>
      </dgm:t>
    </dgm:pt>
    <dgm:pt modelId="{179E3CB8-9919-4315-807D-5765C27EFD9D}" type="pres">
      <dgm:prSet presAssocID="{08789A30-4956-4086-AE5D-E9EDD7F8F38C}" presName="root2" presStyleCnt="0"/>
      <dgm:spPr/>
      <dgm:t>
        <a:bodyPr/>
        <a:lstStyle/>
        <a:p>
          <a:endParaRPr lang="es-ES"/>
        </a:p>
      </dgm:t>
    </dgm:pt>
    <dgm:pt modelId="{6453CFA1-2F6D-4101-A7FA-0CDBEAE10535}" type="pres">
      <dgm:prSet presAssocID="{08789A30-4956-4086-AE5D-E9EDD7F8F38C}" presName="LevelTwoTextNode" presStyleLbl="node3" presStyleIdx="2" presStyleCnt="6" custScaleX="190676" custLinFactNeighborX="-16897">
        <dgm:presLayoutVars>
          <dgm:chPref val="3"/>
        </dgm:presLayoutVars>
      </dgm:prSet>
      <dgm:spPr/>
      <dgm:t>
        <a:bodyPr/>
        <a:lstStyle/>
        <a:p>
          <a:endParaRPr lang="es-ES"/>
        </a:p>
      </dgm:t>
    </dgm:pt>
    <dgm:pt modelId="{F7571AB9-3C6C-4260-B7F5-B0FEC3128668}" type="pres">
      <dgm:prSet presAssocID="{08789A30-4956-4086-AE5D-E9EDD7F8F38C}" presName="level3hierChild" presStyleCnt="0"/>
      <dgm:spPr/>
      <dgm:t>
        <a:bodyPr/>
        <a:lstStyle/>
        <a:p>
          <a:endParaRPr lang="es-ES"/>
        </a:p>
      </dgm:t>
    </dgm:pt>
    <dgm:pt modelId="{0DD16A7F-D630-4067-BC3F-A9C904B784FE}" type="pres">
      <dgm:prSet presAssocID="{CB113D8B-F8E0-4467-A9AA-7D3968BC46B8}" presName="conn2-1" presStyleLbl="parChTrans1D2" presStyleIdx="1" presStyleCnt="2"/>
      <dgm:spPr/>
      <dgm:t>
        <a:bodyPr/>
        <a:lstStyle/>
        <a:p>
          <a:endParaRPr lang="es-ES"/>
        </a:p>
      </dgm:t>
    </dgm:pt>
    <dgm:pt modelId="{6ACEFF71-EC6A-4A04-9C4F-89ED2CC384F4}" type="pres">
      <dgm:prSet presAssocID="{CB113D8B-F8E0-4467-A9AA-7D3968BC46B8}" presName="connTx" presStyleLbl="parChTrans1D2" presStyleIdx="1" presStyleCnt="2"/>
      <dgm:spPr/>
      <dgm:t>
        <a:bodyPr/>
        <a:lstStyle/>
        <a:p>
          <a:endParaRPr lang="es-ES"/>
        </a:p>
      </dgm:t>
    </dgm:pt>
    <dgm:pt modelId="{9D00C6BC-E705-443C-947E-9B54A5C94C8D}" type="pres">
      <dgm:prSet presAssocID="{A305ECD6-43B4-4627-ABF2-36F9645C0B15}" presName="root2" presStyleCnt="0"/>
      <dgm:spPr/>
      <dgm:t>
        <a:bodyPr/>
        <a:lstStyle/>
        <a:p>
          <a:endParaRPr lang="es-ES"/>
        </a:p>
      </dgm:t>
    </dgm:pt>
    <dgm:pt modelId="{BEE7D4A5-1172-4725-BAEA-444DF3C76411}" type="pres">
      <dgm:prSet presAssocID="{A305ECD6-43B4-4627-ABF2-36F9645C0B15}" presName="LevelTwoTextNode" presStyleLbl="node2" presStyleIdx="1" presStyleCnt="2" custScaleX="116854" custScaleY="131324" custLinFactNeighborX="-24744">
        <dgm:presLayoutVars>
          <dgm:chPref val="3"/>
        </dgm:presLayoutVars>
      </dgm:prSet>
      <dgm:spPr/>
      <dgm:t>
        <a:bodyPr/>
        <a:lstStyle/>
        <a:p>
          <a:endParaRPr lang="es-ES"/>
        </a:p>
      </dgm:t>
    </dgm:pt>
    <dgm:pt modelId="{77C2F573-04B4-49C2-A903-D1A0D95AE81A}" type="pres">
      <dgm:prSet presAssocID="{A305ECD6-43B4-4627-ABF2-36F9645C0B15}" presName="level3hierChild" presStyleCnt="0"/>
      <dgm:spPr/>
      <dgm:t>
        <a:bodyPr/>
        <a:lstStyle/>
        <a:p>
          <a:endParaRPr lang="es-ES"/>
        </a:p>
      </dgm:t>
    </dgm:pt>
    <dgm:pt modelId="{8B048089-6A74-4259-A617-70F0D383ED0A}" type="pres">
      <dgm:prSet presAssocID="{F83183B0-475A-4C13-A20C-A36AF4ED7C99}" presName="conn2-1" presStyleLbl="parChTrans1D3" presStyleIdx="3" presStyleCnt="6"/>
      <dgm:spPr/>
      <dgm:t>
        <a:bodyPr/>
        <a:lstStyle/>
        <a:p>
          <a:endParaRPr lang="es-ES"/>
        </a:p>
      </dgm:t>
    </dgm:pt>
    <dgm:pt modelId="{BD845C9A-71BD-48D4-916D-E8529E7C03C3}" type="pres">
      <dgm:prSet presAssocID="{F83183B0-475A-4C13-A20C-A36AF4ED7C99}" presName="connTx" presStyleLbl="parChTrans1D3" presStyleIdx="3" presStyleCnt="6"/>
      <dgm:spPr/>
      <dgm:t>
        <a:bodyPr/>
        <a:lstStyle/>
        <a:p>
          <a:endParaRPr lang="es-ES"/>
        </a:p>
      </dgm:t>
    </dgm:pt>
    <dgm:pt modelId="{07CBCAEC-B187-45F8-91FD-6273A98E196F}" type="pres">
      <dgm:prSet presAssocID="{BF706F3B-A6D8-47FC-8023-D4F5ABEE5979}" presName="root2" presStyleCnt="0"/>
      <dgm:spPr/>
      <dgm:t>
        <a:bodyPr/>
        <a:lstStyle/>
        <a:p>
          <a:endParaRPr lang="es-ES"/>
        </a:p>
      </dgm:t>
    </dgm:pt>
    <dgm:pt modelId="{9A0A647C-9355-4D2A-ADC9-EF385FE5A6BE}" type="pres">
      <dgm:prSet presAssocID="{BF706F3B-A6D8-47FC-8023-D4F5ABEE5979}" presName="LevelTwoTextNode" presStyleLbl="node3" presStyleIdx="3" presStyleCnt="6" custScaleX="190676" custLinFactNeighborX="-16897">
        <dgm:presLayoutVars>
          <dgm:chPref val="3"/>
        </dgm:presLayoutVars>
      </dgm:prSet>
      <dgm:spPr/>
      <dgm:t>
        <a:bodyPr/>
        <a:lstStyle/>
        <a:p>
          <a:endParaRPr lang="es-ES"/>
        </a:p>
      </dgm:t>
    </dgm:pt>
    <dgm:pt modelId="{06031F75-086C-461E-B3F0-7B445502D57E}" type="pres">
      <dgm:prSet presAssocID="{BF706F3B-A6D8-47FC-8023-D4F5ABEE5979}" presName="level3hierChild" presStyleCnt="0"/>
      <dgm:spPr/>
      <dgm:t>
        <a:bodyPr/>
        <a:lstStyle/>
        <a:p>
          <a:endParaRPr lang="es-ES"/>
        </a:p>
      </dgm:t>
    </dgm:pt>
    <dgm:pt modelId="{4EC24144-C53F-417E-A26D-477CB96EBE03}" type="pres">
      <dgm:prSet presAssocID="{384C3FA5-B0DF-4D07-86F9-1AD97203C011}" presName="conn2-1" presStyleLbl="parChTrans1D3" presStyleIdx="4" presStyleCnt="6"/>
      <dgm:spPr/>
      <dgm:t>
        <a:bodyPr/>
        <a:lstStyle/>
        <a:p>
          <a:endParaRPr lang="es-ES"/>
        </a:p>
      </dgm:t>
    </dgm:pt>
    <dgm:pt modelId="{DDBB2A13-0FC5-4B07-A3C6-768BFB0862AC}" type="pres">
      <dgm:prSet presAssocID="{384C3FA5-B0DF-4D07-86F9-1AD97203C011}" presName="connTx" presStyleLbl="parChTrans1D3" presStyleIdx="4" presStyleCnt="6"/>
      <dgm:spPr/>
      <dgm:t>
        <a:bodyPr/>
        <a:lstStyle/>
        <a:p>
          <a:endParaRPr lang="es-ES"/>
        </a:p>
      </dgm:t>
    </dgm:pt>
    <dgm:pt modelId="{2034756C-C528-44DE-A5D7-5A1683504A45}" type="pres">
      <dgm:prSet presAssocID="{395FF44C-140E-418A-8C01-DD990841A122}" presName="root2" presStyleCnt="0"/>
      <dgm:spPr/>
      <dgm:t>
        <a:bodyPr/>
        <a:lstStyle/>
        <a:p>
          <a:endParaRPr lang="es-ES"/>
        </a:p>
      </dgm:t>
    </dgm:pt>
    <dgm:pt modelId="{A1655722-3170-4A5D-9A28-ECCB4D4430AC}" type="pres">
      <dgm:prSet presAssocID="{395FF44C-140E-418A-8C01-DD990841A122}" presName="LevelTwoTextNode" presStyleLbl="node3" presStyleIdx="4" presStyleCnt="6" custScaleX="190676" custLinFactNeighborX="-16897">
        <dgm:presLayoutVars>
          <dgm:chPref val="3"/>
        </dgm:presLayoutVars>
      </dgm:prSet>
      <dgm:spPr/>
      <dgm:t>
        <a:bodyPr/>
        <a:lstStyle/>
        <a:p>
          <a:endParaRPr lang="es-ES"/>
        </a:p>
      </dgm:t>
    </dgm:pt>
    <dgm:pt modelId="{7B22FDD3-C123-415F-AE21-7F7A21F9218A}" type="pres">
      <dgm:prSet presAssocID="{395FF44C-140E-418A-8C01-DD990841A122}" presName="level3hierChild" presStyleCnt="0"/>
      <dgm:spPr/>
      <dgm:t>
        <a:bodyPr/>
        <a:lstStyle/>
        <a:p>
          <a:endParaRPr lang="es-ES"/>
        </a:p>
      </dgm:t>
    </dgm:pt>
    <dgm:pt modelId="{893E2F3C-AA57-45C0-9220-918DA56643BF}" type="pres">
      <dgm:prSet presAssocID="{92DD9B31-3171-4947-B0E6-9AD72EBC98FE}" presName="conn2-1" presStyleLbl="parChTrans1D3" presStyleIdx="5" presStyleCnt="6"/>
      <dgm:spPr/>
      <dgm:t>
        <a:bodyPr/>
        <a:lstStyle/>
        <a:p>
          <a:endParaRPr lang="es-ES"/>
        </a:p>
      </dgm:t>
    </dgm:pt>
    <dgm:pt modelId="{C1D91FC0-2AC2-42A1-8E9B-9D8E03AE6835}" type="pres">
      <dgm:prSet presAssocID="{92DD9B31-3171-4947-B0E6-9AD72EBC98FE}" presName="connTx" presStyleLbl="parChTrans1D3" presStyleIdx="5" presStyleCnt="6"/>
      <dgm:spPr/>
      <dgm:t>
        <a:bodyPr/>
        <a:lstStyle/>
        <a:p>
          <a:endParaRPr lang="es-ES"/>
        </a:p>
      </dgm:t>
    </dgm:pt>
    <dgm:pt modelId="{DAEED38F-C100-470A-829A-B8D055E66529}" type="pres">
      <dgm:prSet presAssocID="{8DC40FAA-4FAA-4FF8-AABD-6CA3F25A5360}" presName="root2" presStyleCnt="0"/>
      <dgm:spPr/>
      <dgm:t>
        <a:bodyPr/>
        <a:lstStyle/>
        <a:p>
          <a:endParaRPr lang="es-ES"/>
        </a:p>
      </dgm:t>
    </dgm:pt>
    <dgm:pt modelId="{D9F4B875-3F2F-4CEB-A06D-E13B301C8286}" type="pres">
      <dgm:prSet presAssocID="{8DC40FAA-4FAA-4FF8-AABD-6CA3F25A5360}" presName="LevelTwoTextNode" presStyleLbl="node3" presStyleIdx="5" presStyleCnt="6" custScaleX="190676" custLinFactNeighborX="-16897">
        <dgm:presLayoutVars>
          <dgm:chPref val="3"/>
        </dgm:presLayoutVars>
      </dgm:prSet>
      <dgm:spPr/>
      <dgm:t>
        <a:bodyPr/>
        <a:lstStyle/>
        <a:p>
          <a:endParaRPr lang="es-ES"/>
        </a:p>
      </dgm:t>
    </dgm:pt>
    <dgm:pt modelId="{D3527D01-A75D-4868-9B26-C666F84C519A}" type="pres">
      <dgm:prSet presAssocID="{8DC40FAA-4FAA-4FF8-AABD-6CA3F25A5360}" presName="level3hierChild" presStyleCnt="0"/>
      <dgm:spPr/>
      <dgm:t>
        <a:bodyPr/>
        <a:lstStyle/>
        <a:p>
          <a:endParaRPr lang="es-ES"/>
        </a:p>
      </dgm:t>
    </dgm:pt>
  </dgm:ptLst>
  <dgm:cxnLst>
    <dgm:cxn modelId="{705AF624-405A-42D4-BC8D-903D7C33DAA6}" srcId="{A305ECD6-43B4-4627-ABF2-36F9645C0B15}" destId="{BF706F3B-A6D8-47FC-8023-D4F5ABEE5979}" srcOrd="0" destOrd="0" parTransId="{F83183B0-475A-4C13-A20C-A36AF4ED7C99}" sibTransId="{FDD05A7A-E5C2-4B47-8338-56881C5A5220}"/>
    <dgm:cxn modelId="{B41D9583-0DED-4B0C-90B6-31CDEF27D199}" srcId="{A305ECD6-43B4-4627-ABF2-36F9645C0B15}" destId="{395FF44C-140E-418A-8C01-DD990841A122}" srcOrd="1" destOrd="0" parTransId="{384C3FA5-B0DF-4D07-86F9-1AD97203C011}" sibTransId="{F29A21F6-3ACA-48FE-9F3A-F5CCAA14DDF4}"/>
    <dgm:cxn modelId="{374AFBBF-740F-46B9-BD45-A32A4F2EBC9E}" srcId="{6203CD5D-595B-404E-8916-C3CCECDB7935}" destId="{08789A30-4956-4086-AE5D-E9EDD7F8F38C}" srcOrd="2" destOrd="0" parTransId="{70C8AE8A-F81C-4C1B-B512-7D84DD6ABD6D}" sibTransId="{EA547F62-4FBD-49B0-869D-089EBD7BD3B2}"/>
    <dgm:cxn modelId="{D83B14F2-1F65-4F4A-A28B-2FD5BA0FAF77}" type="presOf" srcId="{C7913F99-E430-40EE-A7B5-D7C7878FE9AD}" destId="{144EC40E-44CA-45E6-9F4C-4449D927B5D5}" srcOrd="0" destOrd="0" presId="urn:microsoft.com/office/officeart/2008/layout/HorizontalMultiLevelHierarchy"/>
    <dgm:cxn modelId="{38B1C686-8685-48C1-B5DD-57E083F501AE}" type="presOf" srcId="{F83183B0-475A-4C13-A20C-A36AF4ED7C99}" destId="{BD845C9A-71BD-48D4-916D-E8529E7C03C3}" srcOrd="1" destOrd="0" presId="urn:microsoft.com/office/officeart/2008/layout/HorizontalMultiLevelHierarchy"/>
    <dgm:cxn modelId="{7D6331AF-8E91-4EF5-81C1-E9F597750B80}" type="presOf" srcId="{FA852C20-F3E5-4212-BF69-E481C21061FA}" destId="{BB0921AB-7488-4C2F-99C9-47645B6745DC}" srcOrd="0" destOrd="0" presId="urn:microsoft.com/office/officeart/2008/layout/HorizontalMultiLevelHierarchy"/>
    <dgm:cxn modelId="{015A4216-EA80-4815-BC80-1181FD3DED2C}" type="presOf" srcId="{92DD9B31-3171-4947-B0E6-9AD72EBC98FE}" destId="{C1D91FC0-2AC2-42A1-8E9B-9D8E03AE6835}" srcOrd="1" destOrd="0" presId="urn:microsoft.com/office/officeart/2008/layout/HorizontalMultiLevelHierarchy"/>
    <dgm:cxn modelId="{C3D828A9-7CBD-4DC9-AE2A-D90513F8F2A2}" type="presOf" srcId="{6203CD5D-595B-404E-8916-C3CCECDB7935}" destId="{8A8082F3-17E5-435A-A007-69F0BC59310D}" srcOrd="0" destOrd="0" presId="urn:microsoft.com/office/officeart/2008/layout/HorizontalMultiLevelHierarchy"/>
    <dgm:cxn modelId="{16574F34-0D3F-40D2-A6A1-6013D9D3C9D0}" type="presOf" srcId="{70C8AE8A-F81C-4C1B-B512-7D84DD6ABD6D}" destId="{7F3165A2-5487-4F29-BCF7-20A3760996B1}" srcOrd="0" destOrd="0" presId="urn:microsoft.com/office/officeart/2008/layout/HorizontalMultiLevelHierarchy"/>
    <dgm:cxn modelId="{9D5BFB99-1658-4B13-B7AC-258682C272BC}" srcId="{C59E7377-DCAF-4C6A-8A05-80B5EC66944D}" destId="{6203CD5D-595B-404E-8916-C3CCECDB7935}" srcOrd="0" destOrd="0" parTransId="{6208364B-D2FC-4BD0-9C27-9C700AB2C54D}" sibTransId="{E5A937D9-329E-4BA7-8867-D79BD0E902F1}"/>
    <dgm:cxn modelId="{39F4243F-38CA-4ACB-AAAC-ACA1B964CC94}" type="presOf" srcId="{A305ECD6-43B4-4627-ABF2-36F9645C0B15}" destId="{BEE7D4A5-1172-4725-BAEA-444DF3C76411}" srcOrd="0" destOrd="0" presId="urn:microsoft.com/office/officeart/2008/layout/HorizontalMultiLevelHierarchy"/>
    <dgm:cxn modelId="{4B27AF70-1B9C-420C-82BE-45C31A3E18E9}" type="presOf" srcId="{BF706F3B-A6D8-47FC-8023-D4F5ABEE5979}" destId="{9A0A647C-9355-4D2A-ADC9-EF385FE5A6BE}" srcOrd="0" destOrd="0" presId="urn:microsoft.com/office/officeart/2008/layout/HorizontalMultiLevelHierarchy"/>
    <dgm:cxn modelId="{1AEACEFE-4345-4C4C-B33C-8DC895159D5C}" type="presOf" srcId="{D0FBA20A-7553-4B63-8749-5C4C6C61BF21}" destId="{C0D69760-C036-4F59-A0D2-FCAC41160A48}" srcOrd="1" destOrd="0" presId="urn:microsoft.com/office/officeart/2008/layout/HorizontalMultiLevelHierarchy"/>
    <dgm:cxn modelId="{B35BB6CA-3D40-416D-A19C-D992778E00EF}" srcId="{6203CD5D-595B-404E-8916-C3CCECDB7935}" destId="{C7913F99-E430-40EE-A7B5-D7C7878FE9AD}" srcOrd="0" destOrd="0" parTransId="{D0FBA20A-7553-4B63-8749-5C4C6C61BF21}" sibTransId="{3359D1DD-C3EE-4F67-91B8-D40403B3B27D}"/>
    <dgm:cxn modelId="{B3C6EFE8-7401-417E-8B1E-C1AB27F13086}" type="presOf" srcId="{D9CD86AE-F8DB-4241-B0DA-D25CA026E231}" destId="{28CECC17-1EF4-47DD-AB56-179CF60C5D44}" srcOrd="0" destOrd="0" presId="urn:microsoft.com/office/officeart/2008/layout/HorizontalMultiLevelHierarchy"/>
    <dgm:cxn modelId="{39375D96-CF5D-49B6-824E-A0EFDE995A9D}" type="presOf" srcId="{6208364B-D2FC-4BD0-9C27-9C700AB2C54D}" destId="{25F16A51-20C9-4035-AAC3-ED4580514137}" srcOrd="1" destOrd="0" presId="urn:microsoft.com/office/officeart/2008/layout/HorizontalMultiLevelHierarchy"/>
    <dgm:cxn modelId="{5EA5E019-53C5-401A-A262-295E3DA42692}" type="presOf" srcId="{92DD9B31-3171-4947-B0E6-9AD72EBC98FE}" destId="{893E2F3C-AA57-45C0-9220-918DA56643BF}" srcOrd="0" destOrd="0" presId="urn:microsoft.com/office/officeart/2008/layout/HorizontalMultiLevelHierarchy"/>
    <dgm:cxn modelId="{1DC5E2F7-A869-49E5-9897-2AF1E3A1E3A9}" type="presOf" srcId="{CB113D8B-F8E0-4467-A9AA-7D3968BC46B8}" destId="{6ACEFF71-EC6A-4A04-9C4F-89ED2CC384F4}" srcOrd="1" destOrd="0" presId="urn:microsoft.com/office/officeart/2008/layout/HorizontalMultiLevelHierarchy"/>
    <dgm:cxn modelId="{8B8172B5-FF69-4092-A257-D10502E4EDEB}" type="presOf" srcId="{395FF44C-140E-418A-8C01-DD990841A122}" destId="{A1655722-3170-4A5D-9A28-ECCB4D4430AC}" srcOrd="0" destOrd="0" presId="urn:microsoft.com/office/officeart/2008/layout/HorizontalMultiLevelHierarchy"/>
    <dgm:cxn modelId="{FD1E4AC7-14D8-417F-8316-1A3104DD6DAB}" type="presOf" srcId="{D0FBA20A-7553-4B63-8749-5C4C6C61BF21}" destId="{068333EF-99BB-4CC1-8969-02C2001875E4}" srcOrd="0" destOrd="0" presId="urn:microsoft.com/office/officeart/2008/layout/HorizontalMultiLevelHierarchy"/>
    <dgm:cxn modelId="{A16765FD-7C5A-4EA3-A7B2-718075685601}" type="presOf" srcId="{08789A30-4956-4086-AE5D-E9EDD7F8F38C}" destId="{6453CFA1-2F6D-4101-A7FA-0CDBEAE10535}" srcOrd="0" destOrd="0" presId="urn:microsoft.com/office/officeart/2008/layout/HorizontalMultiLevelHierarchy"/>
    <dgm:cxn modelId="{2F734B22-C4D2-4D13-9706-4257588978E9}" srcId="{A305ECD6-43B4-4627-ABF2-36F9645C0B15}" destId="{8DC40FAA-4FAA-4FF8-AABD-6CA3F25A5360}" srcOrd="2" destOrd="0" parTransId="{92DD9B31-3171-4947-B0E6-9AD72EBC98FE}" sibTransId="{C90E0080-1E0A-4ED6-B6AB-DE8E8CD4A0FB}"/>
    <dgm:cxn modelId="{B06BD5D2-1E6E-429B-BDA1-A557E9843F55}" type="presOf" srcId="{D9CD86AE-F8DB-4241-B0DA-D25CA026E231}" destId="{1ACB1F22-D6E0-4A92-9624-B8AC0C6DEB09}" srcOrd="1" destOrd="0" presId="urn:microsoft.com/office/officeart/2008/layout/HorizontalMultiLevelHierarchy"/>
    <dgm:cxn modelId="{6F0F205A-CBD6-40F8-931A-142B883A2DCC}" type="presOf" srcId="{C59E7377-DCAF-4C6A-8A05-80B5EC66944D}" destId="{989FADB5-92B4-4786-804C-E9E12D6AD25F}" srcOrd="0" destOrd="0" presId="urn:microsoft.com/office/officeart/2008/layout/HorizontalMultiLevelHierarchy"/>
    <dgm:cxn modelId="{468614A0-4A6E-4A7E-9D4C-2B5A1B699FC2}" type="presOf" srcId="{384C3FA5-B0DF-4D07-86F9-1AD97203C011}" destId="{4EC24144-C53F-417E-A26D-477CB96EBE03}" srcOrd="0" destOrd="0" presId="urn:microsoft.com/office/officeart/2008/layout/HorizontalMultiLevelHierarchy"/>
    <dgm:cxn modelId="{558CA971-7B48-42E3-BD67-6FF66352A36C}" srcId="{6203CD5D-595B-404E-8916-C3CCECDB7935}" destId="{33834791-D468-4CAF-84FE-2AE80DB94D8E}" srcOrd="1" destOrd="0" parTransId="{D9CD86AE-F8DB-4241-B0DA-D25CA026E231}" sibTransId="{E67C7307-A3E9-4F18-8EE8-C75F6C2B0444}"/>
    <dgm:cxn modelId="{539178A1-E6BD-4A4D-A751-62C8E96A346A}" type="presOf" srcId="{70C8AE8A-F81C-4C1B-B512-7D84DD6ABD6D}" destId="{69857232-9C73-4A68-9249-3BD9247EB621}" srcOrd="1" destOrd="0" presId="urn:microsoft.com/office/officeart/2008/layout/HorizontalMultiLevelHierarchy"/>
    <dgm:cxn modelId="{57E993AA-AD2C-4BC7-84FF-460577D8AA5E}" type="presOf" srcId="{384C3FA5-B0DF-4D07-86F9-1AD97203C011}" destId="{DDBB2A13-0FC5-4B07-A3C6-768BFB0862AC}" srcOrd="1" destOrd="0" presId="urn:microsoft.com/office/officeart/2008/layout/HorizontalMultiLevelHierarchy"/>
    <dgm:cxn modelId="{4C164D62-D212-47C9-989F-783F219A8B3A}" type="presOf" srcId="{F83183B0-475A-4C13-A20C-A36AF4ED7C99}" destId="{8B048089-6A74-4259-A617-70F0D383ED0A}" srcOrd="0" destOrd="0" presId="urn:microsoft.com/office/officeart/2008/layout/HorizontalMultiLevelHierarchy"/>
    <dgm:cxn modelId="{B20F9374-DE16-4B24-89C4-371429D87771}" type="presOf" srcId="{6208364B-D2FC-4BD0-9C27-9C700AB2C54D}" destId="{CFC80B13-D123-47F1-855B-7ED2BD2C965A}" srcOrd="0" destOrd="0" presId="urn:microsoft.com/office/officeart/2008/layout/HorizontalMultiLevelHierarchy"/>
    <dgm:cxn modelId="{15C60C47-899F-459E-817B-6953D207AC42}" type="presOf" srcId="{CB113D8B-F8E0-4467-A9AA-7D3968BC46B8}" destId="{0DD16A7F-D630-4067-BC3F-A9C904B784FE}" srcOrd="0" destOrd="0" presId="urn:microsoft.com/office/officeart/2008/layout/HorizontalMultiLevelHierarchy"/>
    <dgm:cxn modelId="{E842D293-0E8C-413A-9488-0024D3DAD385}" type="presOf" srcId="{33834791-D468-4CAF-84FE-2AE80DB94D8E}" destId="{DF083162-7092-40DE-BC65-47D56E504BB2}" srcOrd="0" destOrd="0" presId="urn:microsoft.com/office/officeart/2008/layout/HorizontalMultiLevelHierarchy"/>
    <dgm:cxn modelId="{17B8ECBE-96CA-463A-B234-CFE1A7E5B65A}" srcId="{C59E7377-DCAF-4C6A-8A05-80B5EC66944D}" destId="{A305ECD6-43B4-4627-ABF2-36F9645C0B15}" srcOrd="1" destOrd="0" parTransId="{CB113D8B-F8E0-4467-A9AA-7D3968BC46B8}" sibTransId="{1330F410-199F-4690-B332-CDE303D29770}"/>
    <dgm:cxn modelId="{9302B33F-A695-4D4C-BD09-57F7FB237550}" type="presOf" srcId="{8DC40FAA-4FAA-4FF8-AABD-6CA3F25A5360}" destId="{D9F4B875-3F2F-4CEB-A06D-E13B301C8286}" srcOrd="0" destOrd="0" presId="urn:microsoft.com/office/officeart/2008/layout/HorizontalMultiLevelHierarchy"/>
    <dgm:cxn modelId="{06B47392-9018-4579-9400-7AB264C2D62D}" srcId="{FA852C20-F3E5-4212-BF69-E481C21061FA}" destId="{C59E7377-DCAF-4C6A-8A05-80B5EC66944D}" srcOrd="0" destOrd="0" parTransId="{D3D591AC-FDA1-4F34-B4AE-6CDCEFC83FB3}" sibTransId="{71E89358-FB4B-4541-83AE-0398C924BE8C}"/>
    <dgm:cxn modelId="{9B43A631-3541-4839-9F5D-C81550884942}" type="presParOf" srcId="{BB0921AB-7488-4C2F-99C9-47645B6745DC}" destId="{CFE5A67A-910F-40AA-8F67-DB7D13F35E88}" srcOrd="0" destOrd="0" presId="urn:microsoft.com/office/officeart/2008/layout/HorizontalMultiLevelHierarchy"/>
    <dgm:cxn modelId="{A85B1693-5E4D-4AD1-993C-D2620928DB66}" type="presParOf" srcId="{CFE5A67A-910F-40AA-8F67-DB7D13F35E88}" destId="{989FADB5-92B4-4786-804C-E9E12D6AD25F}" srcOrd="0" destOrd="0" presId="urn:microsoft.com/office/officeart/2008/layout/HorizontalMultiLevelHierarchy"/>
    <dgm:cxn modelId="{8BCCF64B-4FEE-4AE2-8119-BD172E27556E}" type="presParOf" srcId="{CFE5A67A-910F-40AA-8F67-DB7D13F35E88}" destId="{B3E498AE-2FDD-4BC5-8D8F-03CAD43182D7}" srcOrd="1" destOrd="0" presId="urn:microsoft.com/office/officeart/2008/layout/HorizontalMultiLevelHierarchy"/>
    <dgm:cxn modelId="{8FDCC5BF-3D14-46FB-91FC-2BEB80C08552}" type="presParOf" srcId="{B3E498AE-2FDD-4BC5-8D8F-03CAD43182D7}" destId="{CFC80B13-D123-47F1-855B-7ED2BD2C965A}" srcOrd="0" destOrd="0" presId="urn:microsoft.com/office/officeart/2008/layout/HorizontalMultiLevelHierarchy"/>
    <dgm:cxn modelId="{4BFAB845-D4D1-4ACE-95BB-CC992ACFE70B}" type="presParOf" srcId="{CFC80B13-D123-47F1-855B-7ED2BD2C965A}" destId="{25F16A51-20C9-4035-AAC3-ED4580514137}" srcOrd="0" destOrd="0" presId="urn:microsoft.com/office/officeart/2008/layout/HorizontalMultiLevelHierarchy"/>
    <dgm:cxn modelId="{118155B9-FD10-4FB2-9204-25593708379A}" type="presParOf" srcId="{B3E498AE-2FDD-4BC5-8D8F-03CAD43182D7}" destId="{596EC6A9-A2E2-4AA9-833D-F7C9F180D2E3}" srcOrd="1" destOrd="0" presId="urn:microsoft.com/office/officeart/2008/layout/HorizontalMultiLevelHierarchy"/>
    <dgm:cxn modelId="{BCED1D2E-40B1-465B-A04C-D49297FA1FDA}" type="presParOf" srcId="{596EC6A9-A2E2-4AA9-833D-F7C9F180D2E3}" destId="{8A8082F3-17E5-435A-A007-69F0BC59310D}" srcOrd="0" destOrd="0" presId="urn:microsoft.com/office/officeart/2008/layout/HorizontalMultiLevelHierarchy"/>
    <dgm:cxn modelId="{F7E3EC47-D242-4B73-9FB4-A3ED8A466146}" type="presParOf" srcId="{596EC6A9-A2E2-4AA9-833D-F7C9F180D2E3}" destId="{2A3FDB09-DA54-413D-BA25-0ECD0806F64F}" srcOrd="1" destOrd="0" presId="urn:microsoft.com/office/officeart/2008/layout/HorizontalMultiLevelHierarchy"/>
    <dgm:cxn modelId="{888B5538-7EE7-4206-8AF7-0706A9A97E9A}" type="presParOf" srcId="{2A3FDB09-DA54-413D-BA25-0ECD0806F64F}" destId="{068333EF-99BB-4CC1-8969-02C2001875E4}" srcOrd="0" destOrd="0" presId="urn:microsoft.com/office/officeart/2008/layout/HorizontalMultiLevelHierarchy"/>
    <dgm:cxn modelId="{E6013519-E105-475A-8F1F-13C7216AB994}" type="presParOf" srcId="{068333EF-99BB-4CC1-8969-02C2001875E4}" destId="{C0D69760-C036-4F59-A0D2-FCAC41160A48}" srcOrd="0" destOrd="0" presId="urn:microsoft.com/office/officeart/2008/layout/HorizontalMultiLevelHierarchy"/>
    <dgm:cxn modelId="{3B89FB74-57DF-4F61-9734-A602E50DDBDF}" type="presParOf" srcId="{2A3FDB09-DA54-413D-BA25-0ECD0806F64F}" destId="{DAE35B5F-B94F-404F-B4E2-5470911FCD54}" srcOrd="1" destOrd="0" presId="urn:microsoft.com/office/officeart/2008/layout/HorizontalMultiLevelHierarchy"/>
    <dgm:cxn modelId="{12E72260-4966-43CA-8946-7CE708754431}" type="presParOf" srcId="{DAE35B5F-B94F-404F-B4E2-5470911FCD54}" destId="{144EC40E-44CA-45E6-9F4C-4449D927B5D5}" srcOrd="0" destOrd="0" presId="urn:microsoft.com/office/officeart/2008/layout/HorizontalMultiLevelHierarchy"/>
    <dgm:cxn modelId="{134D948D-33A3-4DFF-8D72-E879A01040D0}" type="presParOf" srcId="{DAE35B5F-B94F-404F-B4E2-5470911FCD54}" destId="{F0BDF1DC-5B6A-4CBA-A0BA-10884D345174}" srcOrd="1" destOrd="0" presId="urn:microsoft.com/office/officeart/2008/layout/HorizontalMultiLevelHierarchy"/>
    <dgm:cxn modelId="{F07A9C99-BDB1-4D6D-AF42-22878D52560F}" type="presParOf" srcId="{2A3FDB09-DA54-413D-BA25-0ECD0806F64F}" destId="{28CECC17-1EF4-47DD-AB56-179CF60C5D44}" srcOrd="2" destOrd="0" presId="urn:microsoft.com/office/officeart/2008/layout/HorizontalMultiLevelHierarchy"/>
    <dgm:cxn modelId="{3C7AAE70-4C15-4310-A2F1-CDFC18F08248}" type="presParOf" srcId="{28CECC17-1EF4-47DD-AB56-179CF60C5D44}" destId="{1ACB1F22-D6E0-4A92-9624-B8AC0C6DEB09}" srcOrd="0" destOrd="0" presId="urn:microsoft.com/office/officeart/2008/layout/HorizontalMultiLevelHierarchy"/>
    <dgm:cxn modelId="{4D8EEF0B-15BD-4583-A75E-6D6708E3E4E7}" type="presParOf" srcId="{2A3FDB09-DA54-413D-BA25-0ECD0806F64F}" destId="{7CE73ABF-42EA-4BB6-B229-EFA08F35C2A0}" srcOrd="3" destOrd="0" presId="urn:microsoft.com/office/officeart/2008/layout/HorizontalMultiLevelHierarchy"/>
    <dgm:cxn modelId="{76E91C64-04E5-45C9-9691-32EA7377A28A}" type="presParOf" srcId="{7CE73ABF-42EA-4BB6-B229-EFA08F35C2A0}" destId="{DF083162-7092-40DE-BC65-47D56E504BB2}" srcOrd="0" destOrd="0" presId="urn:microsoft.com/office/officeart/2008/layout/HorizontalMultiLevelHierarchy"/>
    <dgm:cxn modelId="{4F9198D3-68EB-4E14-B037-1C35401BF0A7}" type="presParOf" srcId="{7CE73ABF-42EA-4BB6-B229-EFA08F35C2A0}" destId="{E64BD1C1-B51E-4583-A1AC-9136BDA838B0}" srcOrd="1" destOrd="0" presId="urn:microsoft.com/office/officeart/2008/layout/HorizontalMultiLevelHierarchy"/>
    <dgm:cxn modelId="{85DDD357-572D-4A61-9DAE-77FDC274889B}" type="presParOf" srcId="{2A3FDB09-DA54-413D-BA25-0ECD0806F64F}" destId="{7F3165A2-5487-4F29-BCF7-20A3760996B1}" srcOrd="4" destOrd="0" presId="urn:microsoft.com/office/officeart/2008/layout/HorizontalMultiLevelHierarchy"/>
    <dgm:cxn modelId="{AE4265D5-6F5E-4C8E-B9D4-E012DA5232E8}" type="presParOf" srcId="{7F3165A2-5487-4F29-BCF7-20A3760996B1}" destId="{69857232-9C73-4A68-9249-3BD9247EB621}" srcOrd="0" destOrd="0" presId="urn:microsoft.com/office/officeart/2008/layout/HorizontalMultiLevelHierarchy"/>
    <dgm:cxn modelId="{ACCE8F09-31DD-4741-9047-43577E4A2A25}" type="presParOf" srcId="{2A3FDB09-DA54-413D-BA25-0ECD0806F64F}" destId="{179E3CB8-9919-4315-807D-5765C27EFD9D}" srcOrd="5" destOrd="0" presId="urn:microsoft.com/office/officeart/2008/layout/HorizontalMultiLevelHierarchy"/>
    <dgm:cxn modelId="{FD1DC296-EA12-4016-90F3-A57800B1F4B8}" type="presParOf" srcId="{179E3CB8-9919-4315-807D-5765C27EFD9D}" destId="{6453CFA1-2F6D-4101-A7FA-0CDBEAE10535}" srcOrd="0" destOrd="0" presId="urn:microsoft.com/office/officeart/2008/layout/HorizontalMultiLevelHierarchy"/>
    <dgm:cxn modelId="{1814CDD2-EF7B-4D7C-A137-A8FEAA24AF50}" type="presParOf" srcId="{179E3CB8-9919-4315-807D-5765C27EFD9D}" destId="{F7571AB9-3C6C-4260-B7F5-B0FEC3128668}" srcOrd="1" destOrd="0" presId="urn:microsoft.com/office/officeart/2008/layout/HorizontalMultiLevelHierarchy"/>
    <dgm:cxn modelId="{D5664869-2233-44F6-A584-99A7B3C78499}" type="presParOf" srcId="{B3E498AE-2FDD-4BC5-8D8F-03CAD43182D7}" destId="{0DD16A7F-D630-4067-BC3F-A9C904B784FE}" srcOrd="2" destOrd="0" presId="urn:microsoft.com/office/officeart/2008/layout/HorizontalMultiLevelHierarchy"/>
    <dgm:cxn modelId="{AC5E7016-26FC-427C-9D6C-38F4AC310173}" type="presParOf" srcId="{0DD16A7F-D630-4067-BC3F-A9C904B784FE}" destId="{6ACEFF71-EC6A-4A04-9C4F-89ED2CC384F4}" srcOrd="0" destOrd="0" presId="urn:microsoft.com/office/officeart/2008/layout/HorizontalMultiLevelHierarchy"/>
    <dgm:cxn modelId="{0EEDC183-4849-497F-9044-DAA9D8145BB8}" type="presParOf" srcId="{B3E498AE-2FDD-4BC5-8D8F-03CAD43182D7}" destId="{9D00C6BC-E705-443C-947E-9B54A5C94C8D}" srcOrd="3" destOrd="0" presId="urn:microsoft.com/office/officeart/2008/layout/HorizontalMultiLevelHierarchy"/>
    <dgm:cxn modelId="{1C9E1C88-C9DE-49F0-95D1-8CEDECF849FA}" type="presParOf" srcId="{9D00C6BC-E705-443C-947E-9B54A5C94C8D}" destId="{BEE7D4A5-1172-4725-BAEA-444DF3C76411}" srcOrd="0" destOrd="0" presId="urn:microsoft.com/office/officeart/2008/layout/HorizontalMultiLevelHierarchy"/>
    <dgm:cxn modelId="{61D3B5F6-8B9D-4BCD-844A-4312F696ED28}" type="presParOf" srcId="{9D00C6BC-E705-443C-947E-9B54A5C94C8D}" destId="{77C2F573-04B4-49C2-A903-D1A0D95AE81A}" srcOrd="1" destOrd="0" presId="urn:microsoft.com/office/officeart/2008/layout/HorizontalMultiLevelHierarchy"/>
    <dgm:cxn modelId="{EF51993F-A045-416B-BAAF-6EA37EA6C373}" type="presParOf" srcId="{77C2F573-04B4-49C2-A903-D1A0D95AE81A}" destId="{8B048089-6A74-4259-A617-70F0D383ED0A}" srcOrd="0" destOrd="0" presId="urn:microsoft.com/office/officeart/2008/layout/HorizontalMultiLevelHierarchy"/>
    <dgm:cxn modelId="{97D16DCD-17D8-40F8-BBF9-2008D36F0D43}" type="presParOf" srcId="{8B048089-6A74-4259-A617-70F0D383ED0A}" destId="{BD845C9A-71BD-48D4-916D-E8529E7C03C3}" srcOrd="0" destOrd="0" presId="urn:microsoft.com/office/officeart/2008/layout/HorizontalMultiLevelHierarchy"/>
    <dgm:cxn modelId="{A282568F-E071-45EB-BA26-CB601B7FE34F}" type="presParOf" srcId="{77C2F573-04B4-49C2-A903-D1A0D95AE81A}" destId="{07CBCAEC-B187-45F8-91FD-6273A98E196F}" srcOrd="1" destOrd="0" presId="urn:microsoft.com/office/officeart/2008/layout/HorizontalMultiLevelHierarchy"/>
    <dgm:cxn modelId="{54CF9E59-5010-4282-AEC4-44BF92443FC5}" type="presParOf" srcId="{07CBCAEC-B187-45F8-91FD-6273A98E196F}" destId="{9A0A647C-9355-4D2A-ADC9-EF385FE5A6BE}" srcOrd="0" destOrd="0" presId="urn:microsoft.com/office/officeart/2008/layout/HorizontalMultiLevelHierarchy"/>
    <dgm:cxn modelId="{EEAF4B12-6DFE-4DA9-B250-DDE8821AAEF0}" type="presParOf" srcId="{07CBCAEC-B187-45F8-91FD-6273A98E196F}" destId="{06031F75-086C-461E-B3F0-7B445502D57E}" srcOrd="1" destOrd="0" presId="urn:microsoft.com/office/officeart/2008/layout/HorizontalMultiLevelHierarchy"/>
    <dgm:cxn modelId="{CAB55995-BF98-404F-B2C3-0193EE3F2910}" type="presParOf" srcId="{77C2F573-04B4-49C2-A903-D1A0D95AE81A}" destId="{4EC24144-C53F-417E-A26D-477CB96EBE03}" srcOrd="2" destOrd="0" presId="urn:microsoft.com/office/officeart/2008/layout/HorizontalMultiLevelHierarchy"/>
    <dgm:cxn modelId="{A6D6185F-3219-4A46-A4C8-157091056D23}" type="presParOf" srcId="{4EC24144-C53F-417E-A26D-477CB96EBE03}" destId="{DDBB2A13-0FC5-4B07-A3C6-768BFB0862AC}" srcOrd="0" destOrd="0" presId="urn:microsoft.com/office/officeart/2008/layout/HorizontalMultiLevelHierarchy"/>
    <dgm:cxn modelId="{DE486796-3122-46F2-B890-D7A56B0FCE61}" type="presParOf" srcId="{77C2F573-04B4-49C2-A903-D1A0D95AE81A}" destId="{2034756C-C528-44DE-A5D7-5A1683504A45}" srcOrd="3" destOrd="0" presId="urn:microsoft.com/office/officeart/2008/layout/HorizontalMultiLevelHierarchy"/>
    <dgm:cxn modelId="{516E8B32-186A-4B97-A2A4-231C55A9CDD5}" type="presParOf" srcId="{2034756C-C528-44DE-A5D7-5A1683504A45}" destId="{A1655722-3170-4A5D-9A28-ECCB4D4430AC}" srcOrd="0" destOrd="0" presId="urn:microsoft.com/office/officeart/2008/layout/HorizontalMultiLevelHierarchy"/>
    <dgm:cxn modelId="{24079C69-5D1F-4D7B-88EC-D3B67F2C9018}" type="presParOf" srcId="{2034756C-C528-44DE-A5D7-5A1683504A45}" destId="{7B22FDD3-C123-415F-AE21-7F7A21F9218A}" srcOrd="1" destOrd="0" presId="urn:microsoft.com/office/officeart/2008/layout/HorizontalMultiLevelHierarchy"/>
    <dgm:cxn modelId="{1DDB018B-0166-41C9-8032-CA552577EBEE}" type="presParOf" srcId="{77C2F573-04B4-49C2-A903-D1A0D95AE81A}" destId="{893E2F3C-AA57-45C0-9220-918DA56643BF}" srcOrd="4" destOrd="0" presId="urn:microsoft.com/office/officeart/2008/layout/HorizontalMultiLevelHierarchy"/>
    <dgm:cxn modelId="{2ECA4DA4-9984-4A5F-83DC-C0C4C7B0D193}" type="presParOf" srcId="{893E2F3C-AA57-45C0-9220-918DA56643BF}" destId="{C1D91FC0-2AC2-42A1-8E9B-9D8E03AE6835}" srcOrd="0" destOrd="0" presId="urn:microsoft.com/office/officeart/2008/layout/HorizontalMultiLevelHierarchy"/>
    <dgm:cxn modelId="{6635B782-D5B5-4BC7-9ECC-CDA542EE65B8}" type="presParOf" srcId="{77C2F573-04B4-49C2-A903-D1A0D95AE81A}" destId="{DAEED38F-C100-470A-829A-B8D055E66529}" srcOrd="5" destOrd="0" presId="urn:microsoft.com/office/officeart/2008/layout/HorizontalMultiLevelHierarchy"/>
    <dgm:cxn modelId="{C13BE6D8-31C3-418C-B0AF-01E0C8BEC281}" type="presParOf" srcId="{DAEED38F-C100-470A-829A-B8D055E66529}" destId="{D9F4B875-3F2F-4CEB-A06D-E13B301C8286}" srcOrd="0" destOrd="0" presId="urn:microsoft.com/office/officeart/2008/layout/HorizontalMultiLevelHierarchy"/>
    <dgm:cxn modelId="{9C19ABAF-95D5-46E5-BA29-CF7A34151579}" type="presParOf" srcId="{DAEED38F-C100-470A-829A-B8D055E66529}" destId="{D3527D01-A75D-4868-9B26-C666F84C519A}" srcOrd="1" destOrd="0" presId="urn:microsoft.com/office/officeart/2008/layout/HorizontalMultiLevelHierarchy"/>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52C20-F3E5-4212-BF69-E481C21061FA}" type="doc">
      <dgm:prSet loTypeId="urn:microsoft.com/office/officeart/2008/layout/HorizontalMultiLevelHierarchy" loCatId="hierarchy" qsTypeId="urn:microsoft.com/office/officeart/2005/8/quickstyle/simple3" qsCatId="simple" csTypeId="urn:microsoft.com/office/officeart/2005/8/colors/colorful1#1" csCatId="colorful" phldr="1"/>
      <dgm:spPr/>
      <dgm:t>
        <a:bodyPr/>
        <a:lstStyle/>
        <a:p>
          <a:endParaRPr lang="es-ES"/>
        </a:p>
      </dgm:t>
    </dgm:pt>
    <dgm:pt modelId="{C59E7377-DCAF-4C6A-8A05-80B5EC66944D}">
      <dgm:prSet phldrT="[Texto]"/>
      <dgm:spPr/>
      <dgm:t>
        <a:bodyPr/>
        <a:lstStyle/>
        <a:p>
          <a:r>
            <a:rPr lang="es-ES" b="1" dirty="0" smtClean="0"/>
            <a:t>EMANUEL</a:t>
          </a:r>
          <a:endParaRPr lang="es-ES" b="1" dirty="0"/>
        </a:p>
      </dgm:t>
    </dgm:pt>
    <dgm:pt modelId="{D3D591AC-FDA1-4F34-B4AE-6CDCEFC83FB3}" type="parTrans" cxnId="{06B47392-9018-4579-9400-7AB264C2D62D}">
      <dgm:prSet/>
      <dgm:spPr/>
      <dgm:t>
        <a:bodyPr/>
        <a:lstStyle/>
        <a:p>
          <a:endParaRPr lang="es-ES" b="1"/>
        </a:p>
      </dgm:t>
    </dgm:pt>
    <dgm:pt modelId="{71E89358-FB4B-4541-83AE-0398C924BE8C}" type="sibTrans" cxnId="{06B47392-9018-4579-9400-7AB264C2D62D}">
      <dgm:prSet/>
      <dgm:spPr/>
      <dgm:t>
        <a:bodyPr/>
        <a:lstStyle/>
        <a:p>
          <a:endParaRPr lang="es-ES" b="1"/>
        </a:p>
      </dgm:t>
    </dgm:pt>
    <dgm:pt modelId="{6203CD5D-595B-404E-8916-C3CCECDB7935}">
      <dgm:prSet phldrT="[Texto]" custT="1"/>
      <dgm:spPr/>
      <dgm:t>
        <a:bodyPr/>
        <a:lstStyle/>
        <a:p>
          <a:r>
            <a:rPr lang="ro-RO" sz="2000" b="1" dirty="0" smtClean="0"/>
            <a:t>Ne scapă de Satana</a:t>
          </a:r>
          <a:endParaRPr lang="es-ES" sz="2000" b="1" dirty="0"/>
        </a:p>
      </dgm:t>
    </dgm:pt>
    <dgm:pt modelId="{6208364B-D2FC-4BD0-9C27-9C700AB2C54D}" type="parTrans" cxnId="{9D5BFB99-1658-4B13-B7AC-258682C272BC}">
      <dgm:prSet/>
      <dgm:spPr/>
      <dgm:t>
        <a:bodyPr/>
        <a:lstStyle/>
        <a:p>
          <a:endParaRPr lang="es-ES" b="1"/>
        </a:p>
      </dgm:t>
    </dgm:pt>
    <dgm:pt modelId="{E5A937D9-329E-4BA7-8867-D79BD0E902F1}" type="sibTrans" cxnId="{9D5BFB99-1658-4B13-B7AC-258682C272BC}">
      <dgm:prSet/>
      <dgm:spPr/>
      <dgm:t>
        <a:bodyPr/>
        <a:lstStyle/>
        <a:p>
          <a:endParaRPr lang="es-ES" b="1"/>
        </a:p>
      </dgm:t>
    </dgm:pt>
    <dgm:pt modelId="{A305ECD6-43B4-4627-ABF2-36F9645C0B15}">
      <dgm:prSet phldrT="[Texto]" custT="1"/>
      <dgm:spPr/>
      <dgm:t>
        <a:bodyPr/>
        <a:lstStyle/>
        <a:p>
          <a:r>
            <a:rPr lang="ro-RO" sz="2000" b="1" dirty="0" smtClean="0"/>
            <a:t>Ni-l arată pe Dumnezeu</a:t>
          </a:r>
          <a:endParaRPr lang="es-ES" sz="2000" b="1" dirty="0"/>
        </a:p>
      </dgm:t>
    </dgm:pt>
    <dgm:pt modelId="{CB113D8B-F8E0-4467-A9AA-7D3968BC46B8}" type="parTrans" cxnId="{17B8ECBE-96CA-463A-B234-CFE1A7E5B65A}">
      <dgm:prSet/>
      <dgm:spPr/>
      <dgm:t>
        <a:bodyPr/>
        <a:lstStyle/>
        <a:p>
          <a:endParaRPr lang="es-ES" b="1"/>
        </a:p>
      </dgm:t>
    </dgm:pt>
    <dgm:pt modelId="{1330F410-199F-4690-B332-CDE303D29770}" type="sibTrans" cxnId="{17B8ECBE-96CA-463A-B234-CFE1A7E5B65A}">
      <dgm:prSet/>
      <dgm:spPr/>
      <dgm:t>
        <a:bodyPr/>
        <a:lstStyle/>
        <a:p>
          <a:endParaRPr lang="es-ES" b="1"/>
        </a:p>
      </dgm:t>
    </dgm:pt>
    <dgm:pt modelId="{C7913F99-E430-40EE-A7B5-D7C7878FE9AD}">
      <dgm:prSet phldrT="[Texto]" custT="1"/>
      <dgm:spPr/>
      <dgm:t>
        <a:bodyPr/>
        <a:lstStyle/>
        <a:p>
          <a:r>
            <a:rPr lang="ro-RO" sz="2000" b="1" noProof="0" dirty="0" smtClean="0"/>
            <a:t>Scoate demonii (Marcu 1:27)</a:t>
          </a:r>
          <a:endParaRPr lang="ro-RO" sz="2000" b="1" noProof="0" dirty="0"/>
        </a:p>
      </dgm:t>
    </dgm:pt>
    <dgm:pt modelId="{D0FBA20A-7553-4B63-8749-5C4C6C61BF21}" type="parTrans" cxnId="{B35BB6CA-3D40-416D-A19C-D992778E00EF}">
      <dgm:prSet/>
      <dgm:spPr/>
      <dgm:t>
        <a:bodyPr/>
        <a:lstStyle/>
        <a:p>
          <a:endParaRPr lang="es-ES" b="1"/>
        </a:p>
      </dgm:t>
    </dgm:pt>
    <dgm:pt modelId="{3359D1DD-C3EE-4F67-91B8-D40403B3B27D}" type="sibTrans" cxnId="{B35BB6CA-3D40-416D-A19C-D992778E00EF}">
      <dgm:prSet/>
      <dgm:spPr/>
      <dgm:t>
        <a:bodyPr/>
        <a:lstStyle/>
        <a:p>
          <a:endParaRPr lang="es-ES" b="1"/>
        </a:p>
      </dgm:t>
    </dgm:pt>
    <dgm:pt modelId="{33834791-D468-4CAF-84FE-2AE80DB94D8E}">
      <dgm:prSet phldrT="[Texto]" custT="1"/>
      <dgm:spPr/>
      <dgm:t>
        <a:bodyPr/>
        <a:lstStyle/>
        <a:p>
          <a:r>
            <a:rPr lang="ro-RO" sz="2000" b="1" noProof="0" dirty="0" smtClean="0"/>
            <a:t>Face dreptate (Ioan 9:39)</a:t>
          </a:r>
          <a:endParaRPr lang="ro-RO" sz="2000" b="1" noProof="0" dirty="0"/>
        </a:p>
      </dgm:t>
    </dgm:pt>
    <dgm:pt modelId="{D9CD86AE-F8DB-4241-B0DA-D25CA026E231}" type="parTrans" cxnId="{558CA971-7B48-42E3-BD67-6FF66352A36C}">
      <dgm:prSet/>
      <dgm:spPr/>
      <dgm:t>
        <a:bodyPr/>
        <a:lstStyle/>
        <a:p>
          <a:endParaRPr lang="es-ES" b="1"/>
        </a:p>
      </dgm:t>
    </dgm:pt>
    <dgm:pt modelId="{E67C7307-A3E9-4F18-8EE8-C75F6C2B0444}" type="sibTrans" cxnId="{558CA971-7B48-42E3-BD67-6FF66352A36C}">
      <dgm:prSet/>
      <dgm:spPr/>
      <dgm:t>
        <a:bodyPr/>
        <a:lstStyle/>
        <a:p>
          <a:endParaRPr lang="es-ES" b="1"/>
        </a:p>
      </dgm:t>
    </dgm:pt>
    <dgm:pt modelId="{08789A30-4956-4086-AE5D-E9EDD7F8F38C}">
      <dgm:prSet phldrT="[Texto]" custT="1"/>
      <dgm:spPr/>
      <dgm:t>
        <a:bodyPr/>
        <a:lstStyle/>
        <a:p>
          <a:r>
            <a:rPr lang="ro-RO" sz="2000" b="1" noProof="0" dirty="0" smtClean="0"/>
            <a:t>Nimicește lucrările diavolului (1 Ioan 3:8)</a:t>
          </a:r>
          <a:endParaRPr lang="ro-RO" sz="2000" b="1" noProof="0" dirty="0"/>
        </a:p>
      </dgm:t>
    </dgm:pt>
    <dgm:pt modelId="{70C8AE8A-F81C-4C1B-B512-7D84DD6ABD6D}" type="parTrans" cxnId="{374AFBBF-740F-46B9-BD45-A32A4F2EBC9E}">
      <dgm:prSet/>
      <dgm:spPr/>
      <dgm:t>
        <a:bodyPr/>
        <a:lstStyle/>
        <a:p>
          <a:endParaRPr lang="es-ES" b="1"/>
        </a:p>
      </dgm:t>
    </dgm:pt>
    <dgm:pt modelId="{EA547F62-4FBD-49B0-869D-089EBD7BD3B2}" type="sibTrans" cxnId="{374AFBBF-740F-46B9-BD45-A32A4F2EBC9E}">
      <dgm:prSet/>
      <dgm:spPr/>
      <dgm:t>
        <a:bodyPr/>
        <a:lstStyle/>
        <a:p>
          <a:endParaRPr lang="es-ES" b="1"/>
        </a:p>
      </dgm:t>
    </dgm:pt>
    <dgm:pt modelId="{BF706F3B-A6D8-47FC-8023-D4F5ABEE5979}">
      <dgm:prSet phldrT="[Texto]" custT="1"/>
      <dgm:spPr/>
      <dgm:t>
        <a:bodyPr/>
        <a:lstStyle/>
        <a:p>
          <a:r>
            <a:rPr lang="ro-RO" sz="2000" b="1" noProof="0" dirty="0" smtClean="0"/>
            <a:t>În viața și lucrarea Sa, putem vedea adevăratul caracter al lui Dumnezeu: «cine m-a văzut pe Mine, a văzut pe Tatăl» (Ioan 14:9)</a:t>
          </a:r>
          <a:endParaRPr lang="ro-RO" sz="2000" b="1" noProof="0" dirty="0"/>
        </a:p>
      </dgm:t>
    </dgm:pt>
    <dgm:pt modelId="{F83183B0-475A-4C13-A20C-A36AF4ED7C99}" type="parTrans" cxnId="{705AF624-405A-42D4-BC8D-903D7C33DAA6}">
      <dgm:prSet/>
      <dgm:spPr/>
      <dgm:t>
        <a:bodyPr/>
        <a:lstStyle/>
        <a:p>
          <a:endParaRPr lang="es-ES" b="1"/>
        </a:p>
      </dgm:t>
    </dgm:pt>
    <dgm:pt modelId="{FDD05A7A-E5C2-4B47-8338-56881C5A5220}" type="sibTrans" cxnId="{705AF624-405A-42D4-BC8D-903D7C33DAA6}">
      <dgm:prSet/>
      <dgm:spPr/>
      <dgm:t>
        <a:bodyPr/>
        <a:lstStyle/>
        <a:p>
          <a:endParaRPr lang="es-ES" b="1"/>
        </a:p>
      </dgm:t>
    </dgm:pt>
    <dgm:pt modelId="{BB0921AB-7488-4C2F-99C9-47645B6745DC}" type="pres">
      <dgm:prSet presAssocID="{FA852C20-F3E5-4212-BF69-E481C21061FA}" presName="Name0" presStyleCnt="0">
        <dgm:presLayoutVars>
          <dgm:chPref val="1"/>
          <dgm:dir/>
          <dgm:animOne val="branch"/>
          <dgm:animLvl val="lvl"/>
          <dgm:resizeHandles val="exact"/>
        </dgm:presLayoutVars>
      </dgm:prSet>
      <dgm:spPr/>
      <dgm:t>
        <a:bodyPr/>
        <a:lstStyle/>
        <a:p>
          <a:endParaRPr lang="es-ES"/>
        </a:p>
      </dgm:t>
    </dgm:pt>
    <dgm:pt modelId="{CFE5A67A-910F-40AA-8F67-DB7D13F35E88}" type="pres">
      <dgm:prSet presAssocID="{C59E7377-DCAF-4C6A-8A05-80B5EC66944D}" presName="root1" presStyleCnt="0"/>
      <dgm:spPr/>
      <dgm:t>
        <a:bodyPr/>
        <a:lstStyle/>
        <a:p>
          <a:endParaRPr lang="es-ES"/>
        </a:p>
      </dgm:t>
    </dgm:pt>
    <dgm:pt modelId="{989FADB5-92B4-4786-804C-E9E12D6AD25F}" type="pres">
      <dgm:prSet presAssocID="{C59E7377-DCAF-4C6A-8A05-80B5EC66944D}" presName="LevelOneTextNode" presStyleLbl="node0" presStyleIdx="0" presStyleCnt="1" custLinFactNeighborX="-44636" custLinFactNeighborY="-7556">
        <dgm:presLayoutVars>
          <dgm:chPref val="3"/>
        </dgm:presLayoutVars>
      </dgm:prSet>
      <dgm:spPr/>
      <dgm:t>
        <a:bodyPr/>
        <a:lstStyle/>
        <a:p>
          <a:endParaRPr lang="es-ES"/>
        </a:p>
      </dgm:t>
    </dgm:pt>
    <dgm:pt modelId="{B3E498AE-2FDD-4BC5-8D8F-03CAD43182D7}" type="pres">
      <dgm:prSet presAssocID="{C59E7377-DCAF-4C6A-8A05-80B5EC66944D}" presName="level2hierChild" presStyleCnt="0"/>
      <dgm:spPr/>
      <dgm:t>
        <a:bodyPr/>
        <a:lstStyle/>
        <a:p>
          <a:endParaRPr lang="es-ES"/>
        </a:p>
      </dgm:t>
    </dgm:pt>
    <dgm:pt modelId="{CFC80B13-D123-47F1-855B-7ED2BD2C965A}" type="pres">
      <dgm:prSet presAssocID="{6208364B-D2FC-4BD0-9C27-9C700AB2C54D}" presName="conn2-1" presStyleLbl="parChTrans1D2" presStyleIdx="0" presStyleCnt="2"/>
      <dgm:spPr/>
      <dgm:t>
        <a:bodyPr/>
        <a:lstStyle/>
        <a:p>
          <a:endParaRPr lang="es-ES"/>
        </a:p>
      </dgm:t>
    </dgm:pt>
    <dgm:pt modelId="{25F16A51-20C9-4035-AAC3-ED4580514137}" type="pres">
      <dgm:prSet presAssocID="{6208364B-D2FC-4BD0-9C27-9C700AB2C54D}" presName="connTx" presStyleLbl="parChTrans1D2" presStyleIdx="0" presStyleCnt="2"/>
      <dgm:spPr/>
      <dgm:t>
        <a:bodyPr/>
        <a:lstStyle/>
        <a:p>
          <a:endParaRPr lang="es-ES"/>
        </a:p>
      </dgm:t>
    </dgm:pt>
    <dgm:pt modelId="{596EC6A9-A2E2-4AA9-833D-F7C9F180D2E3}" type="pres">
      <dgm:prSet presAssocID="{6203CD5D-595B-404E-8916-C3CCECDB7935}" presName="root2" presStyleCnt="0"/>
      <dgm:spPr/>
      <dgm:t>
        <a:bodyPr/>
        <a:lstStyle/>
        <a:p>
          <a:endParaRPr lang="es-ES"/>
        </a:p>
      </dgm:t>
    </dgm:pt>
    <dgm:pt modelId="{8A8082F3-17E5-435A-A007-69F0BC59310D}" type="pres">
      <dgm:prSet presAssocID="{6203CD5D-595B-404E-8916-C3CCECDB7935}" presName="LevelTwoTextNode" presStyleLbl="node2" presStyleIdx="0" presStyleCnt="2" custScaleX="57380" custScaleY="131324" custLinFactNeighborX="-20842">
        <dgm:presLayoutVars>
          <dgm:chPref val="3"/>
        </dgm:presLayoutVars>
      </dgm:prSet>
      <dgm:spPr/>
      <dgm:t>
        <a:bodyPr/>
        <a:lstStyle/>
        <a:p>
          <a:endParaRPr lang="es-ES"/>
        </a:p>
      </dgm:t>
    </dgm:pt>
    <dgm:pt modelId="{2A3FDB09-DA54-413D-BA25-0ECD0806F64F}" type="pres">
      <dgm:prSet presAssocID="{6203CD5D-595B-404E-8916-C3CCECDB7935}" presName="level3hierChild" presStyleCnt="0"/>
      <dgm:spPr/>
      <dgm:t>
        <a:bodyPr/>
        <a:lstStyle/>
        <a:p>
          <a:endParaRPr lang="es-ES"/>
        </a:p>
      </dgm:t>
    </dgm:pt>
    <dgm:pt modelId="{068333EF-99BB-4CC1-8969-02C2001875E4}" type="pres">
      <dgm:prSet presAssocID="{D0FBA20A-7553-4B63-8749-5C4C6C61BF21}" presName="conn2-1" presStyleLbl="parChTrans1D3" presStyleIdx="0" presStyleCnt="4"/>
      <dgm:spPr/>
      <dgm:t>
        <a:bodyPr/>
        <a:lstStyle/>
        <a:p>
          <a:endParaRPr lang="es-ES"/>
        </a:p>
      </dgm:t>
    </dgm:pt>
    <dgm:pt modelId="{C0D69760-C036-4F59-A0D2-FCAC41160A48}" type="pres">
      <dgm:prSet presAssocID="{D0FBA20A-7553-4B63-8749-5C4C6C61BF21}" presName="connTx" presStyleLbl="parChTrans1D3" presStyleIdx="0" presStyleCnt="4"/>
      <dgm:spPr/>
      <dgm:t>
        <a:bodyPr/>
        <a:lstStyle/>
        <a:p>
          <a:endParaRPr lang="es-ES"/>
        </a:p>
      </dgm:t>
    </dgm:pt>
    <dgm:pt modelId="{DAE35B5F-B94F-404F-B4E2-5470911FCD54}" type="pres">
      <dgm:prSet presAssocID="{C7913F99-E430-40EE-A7B5-D7C7878FE9AD}" presName="root2" presStyleCnt="0"/>
      <dgm:spPr/>
      <dgm:t>
        <a:bodyPr/>
        <a:lstStyle/>
        <a:p>
          <a:endParaRPr lang="es-ES"/>
        </a:p>
      </dgm:t>
    </dgm:pt>
    <dgm:pt modelId="{144EC40E-44CA-45E6-9F4C-4449D927B5D5}" type="pres">
      <dgm:prSet presAssocID="{C7913F99-E430-40EE-A7B5-D7C7878FE9AD}" presName="LevelTwoTextNode" presStyleLbl="node3" presStyleIdx="0" presStyleCnt="4" custScaleX="190676" custLinFactNeighborX="-16897">
        <dgm:presLayoutVars>
          <dgm:chPref val="3"/>
        </dgm:presLayoutVars>
      </dgm:prSet>
      <dgm:spPr/>
      <dgm:t>
        <a:bodyPr/>
        <a:lstStyle/>
        <a:p>
          <a:endParaRPr lang="es-ES"/>
        </a:p>
      </dgm:t>
    </dgm:pt>
    <dgm:pt modelId="{F0BDF1DC-5B6A-4CBA-A0BA-10884D345174}" type="pres">
      <dgm:prSet presAssocID="{C7913F99-E430-40EE-A7B5-D7C7878FE9AD}" presName="level3hierChild" presStyleCnt="0"/>
      <dgm:spPr/>
      <dgm:t>
        <a:bodyPr/>
        <a:lstStyle/>
        <a:p>
          <a:endParaRPr lang="es-ES"/>
        </a:p>
      </dgm:t>
    </dgm:pt>
    <dgm:pt modelId="{28CECC17-1EF4-47DD-AB56-179CF60C5D44}" type="pres">
      <dgm:prSet presAssocID="{D9CD86AE-F8DB-4241-B0DA-D25CA026E231}" presName="conn2-1" presStyleLbl="parChTrans1D3" presStyleIdx="1" presStyleCnt="4"/>
      <dgm:spPr/>
      <dgm:t>
        <a:bodyPr/>
        <a:lstStyle/>
        <a:p>
          <a:endParaRPr lang="es-ES"/>
        </a:p>
      </dgm:t>
    </dgm:pt>
    <dgm:pt modelId="{1ACB1F22-D6E0-4A92-9624-B8AC0C6DEB09}" type="pres">
      <dgm:prSet presAssocID="{D9CD86AE-F8DB-4241-B0DA-D25CA026E231}" presName="connTx" presStyleLbl="parChTrans1D3" presStyleIdx="1" presStyleCnt="4"/>
      <dgm:spPr/>
      <dgm:t>
        <a:bodyPr/>
        <a:lstStyle/>
        <a:p>
          <a:endParaRPr lang="es-ES"/>
        </a:p>
      </dgm:t>
    </dgm:pt>
    <dgm:pt modelId="{7CE73ABF-42EA-4BB6-B229-EFA08F35C2A0}" type="pres">
      <dgm:prSet presAssocID="{33834791-D468-4CAF-84FE-2AE80DB94D8E}" presName="root2" presStyleCnt="0"/>
      <dgm:spPr/>
      <dgm:t>
        <a:bodyPr/>
        <a:lstStyle/>
        <a:p>
          <a:endParaRPr lang="es-ES"/>
        </a:p>
      </dgm:t>
    </dgm:pt>
    <dgm:pt modelId="{DF083162-7092-40DE-BC65-47D56E504BB2}" type="pres">
      <dgm:prSet presAssocID="{33834791-D468-4CAF-84FE-2AE80DB94D8E}" presName="LevelTwoTextNode" presStyleLbl="node3" presStyleIdx="1" presStyleCnt="4" custScaleX="190676" custLinFactNeighborX="-16897">
        <dgm:presLayoutVars>
          <dgm:chPref val="3"/>
        </dgm:presLayoutVars>
      </dgm:prSet>
      <dgm:spPr/>
      <dgm:t>
        <a:bodyPr/>
        <a:lstStyle/>
        <a:p>
          <a:endParaRPr lang="es-ES"/>
        </a:p>
      </dgm:t>
    </dgm:pt>
    <dgm:pt modelId="{E64BD1C1-B51E-4583-A1AC-9136BDA838B0}" type="pres">
      <dgm:prSet presAssocID="{33834791-D468-4CAF-84FE-2AE80DB94D8E}" presName="level3hierChild" presStyleCnt="0"/>
      <dgm:spPr/>
      <dgm:t>
        <a:bodyPr/>
        <a:lstStyle/>
        <a:p>
          <a:endParaRPr lang="es-ES"/>
        </a:p>
      </dgm:t>
    </dgm:pt>
    <dgm:pt modelId="{7F3165A2-5487-4F29-BCF7-20A3760996B1}" type="pres">
      <dgm:prSet presAssocID="{70C8AE8A-F81C-4C1B-B512-7D84DD6ABD6D}" presName="conn2-1" presStyleLbl="parChTrans1D3" presStyleIdx="2" presStyleCnt="4"/>
      <dgm:spPr/>
      <dgm:t>
        <a:bodyPr/>
        <a:lstStyle/>
        <a:p>
          <a:endParaRPr lang="es-ES"/>
        </a:p>
      </dgm:t>
    </dgm:pt>
    <dgm:pt modelId="{69857232-9C73-4A68-9249-3BD9247EB621}" type="pres">
      <dgm:prSet presAssocID="{70C8AE8A-F81C-4C1B-B512-7D84DD6ABD6D}" presName="connTx" presStyleLbl="parChTrans1D3" presStyleIdx="2" presStyleCnt="4"/>
      <dgm:spPr/>
      <dgm:t>
        <a:bodyPr/>
        <a:lstStyle/>
        <a:p>
          <a:endParaRPr lang="es-ES"/>
        </a:p>
      </dgm:t>
    </dgm:pt>
    <dgm:pt modelId="{179E3CB8-9919-4315-807D-5765C27EFD9D}" type="pres">
      <dgm:prSet presAssocID="{08789A30-4956-4086-AE5D-E9EDD7F8F38C}" presName="root2" presStyleCnt="0"/>
      <dgm:spPr/>
      <dgm:t>
        <a:bodyPr/>
        <a:lstStyle/>
        <a:p>
          <a:endParaRPr lang="es-ES"/>
        </a:p>
      </dgm:t>
    </dgm:pt>
    <dgm:pt modelId="{6453CFA1-2F6D-4101-A7FA-0CDBEAE10535}" type="pres">
      <dgm:prSet presAssocID="{08789A30-4956-4086-AE5D-E9EDD7F8F38C}" presName="LevelTwoTextNode" presStyleLbl="node3" presStyleIdx="2" presStyleCnt="4" custScaleX="190676" custLinFactNeighborX="-16897">
        <dgm:presLayoutVars>
          <dgm:chPref val="3"/>
        </dgm:presLayoutVars>
      </dgm:prSet>
      <dgm:spPr/>
      <dgm:t>
        <a:bodyPr/>
        <a:lstStyle/>
        <a:p>
          <a:endParaRPr lang="es-ES"/>
        </a:p>
      </dgm:t>
    </dgm:pt>
    <dgm:pt modelId="{F7571AB9-3C6C-4260-B7F5-B0FEC3128668}" type="pres">
      <dgm:prSet presAssocID="{08789A30-4956-4086-AE5D-E9EDD7F8F38C}" presName="level3hierChild" presStyleCnt="0"/>
      <dgm:spPr/>
      <dgm:t>
        <a:bodyPr/>
        <a:lstStyle/>
        <a:p>
          <a:endParaRPr lang="es-ES"/>
        </a:p>
      </dgm:t>
    </dgm:pt>
    <dgm:pt modelId="{0DD16A7F-D630-4067-BC3F-A9C904B784FE}" type="pres">
      <dgm:prSet presAssocID="{CB113D8B-F8E0-4467-A9AA-7D3968BC46B8}" presName="conn2-1" presStyleLbl="parChTrans1D2" presStyleIdx="1" presStyleCnt="2"/>
      <dgm:spPr/>
      <dgm:t>
        <a:bodyPr/>
        <a:lstStyle/>
        <a:p>
          <a:endParaRPr lang="es-ES"/>
        </a:p>
      </dgm:t>
    </dgm:pt>
    <dgm:pt modelId="{6ACEFF71-EC6A-4A04-9C4F-89ED2CC384F4}" type="pres">
      <dgm:prSet presAssocID="{CB113D8B-F8E0-4467-A9AA-7D3968BC46B8}" presName="connTx" presStyleLbl="parChTrans1D2" presStyleIdx="1" presStyleCnt="2"/>
      <dgm:spPr/>
      <dgm:t>
        <a:bodyPr/>
        <a:lstStyle/>
        <a:p>
          <a:endParaRPr lang="es-ES"/>
        </a:p>
      </dgm:t>
    </dgm:pt>
    <dgm:pt modelId="{9D00C6BC-E705-443C-947E-9B54A5C94C8D}" type="pres">
      <dgm:prSet presAssocID="{A305ECD6-43B4-4627-ABF2-36F9645C0B15}" presName="root2" presStyleCnt="0"/>
      <dgm:spPr/>
      <dgm:t>
        <a:bodyPr/>
        <a:lstStyle/>
        <a:p>
          <a:endParaRPr lang="es-ES"/>
        </a:p>
      </dgm:t>
    </dgm:pt>
    <dgm:pt modelId="{BEE7D4A5-1172-4725-BAEA-444DF3C76411}" type="pres">
      <dgm:prSet presAssocID="{A305ECD6-43B4-4627-ABF2-36F9645C0B15}" presName="LevelTwoTextNode" presStyleLbl="node2" presStyleIdx="1" presStyleCnt="2" custScaleX="57380" custScaleY="131324" custLinFactNeighborX="-20842">
        <dgm:presLayoutVars>
          <dgm:chPref val="3"/>
        </dgm:presLayoutVars>
      </dgm:prSet>
      <dgm:spPr/>
      <dgm:t>
        <a:bodyPr/>
        <a:lstStyle/>
        <a:p>
          <a:endParaRPr lang="es-ES"/>
        </a:p>
      </dgm:t>
    </dgm:pt>
    <dgm:pt modelId="{77C2F573-04B4-49C2-A903-D1A0D95AE81A}" type="pres">
      <dgm:prSet presAssocID="{A305ECD6-43B4-4627-ABF2-36F9645C0B15}" presName="level3hierChild" presStyleCnt="0"/>
      <dgm:spPr/>
      <dgm:t>
        <a:bodyPr/>
        <a:lstStyle/>
        <a:p>
          <a:endParaRPr lang="es-ES"/>
        </a:p>
      </dgm:t>
    </dgm:pt>
    <dgm:pt modelId="{8B048089-6A74-4259-A617-70F0D383ED0A}" type="pres">
      <dgm:prSet presAssocID="{F83183B0-475A-4C13-A20C-A36AF4ED7C99}" presName="conn2-1" presStyleLbl="parChTrans1D3" presStyleIdx="3" presStyleCnt="4"/>
      <dgm:spPr/>
      <dgm:t>
        <a:bodyPr/>
        <a:lstStyle/>
        <a:p>
          <a:endParaRPr lang="es-ES"/>
        </a:p>
      </dgm:t>
    </dgm:pt>
    <dgm:pt modelId="{BD845C9A-71BD-48D4-916D-E8529E7C03C3}" type="pres">
      <dgm:prSet presAssocID="{F83183B0-475A-4C13-A20C-A36AF4ED7C99}" presName="connTx" presStyleLbl="parChTrans1D3" presStyleIdx="3" presStyleCnt="4"/>
      <dgm:spPr/>
      <dgm:t>
        <a:bodyPr/>
        <a:lstStyle/>
        <a:p>
          <a:endParaRPr lang="es-ES"/>
        </a:p>
      </dgm:t>
    </dgm:pt>
    <dgm:pt modelId="{07CBCAEC-B187-45F8-91FD-6273A98E196F}" type="pres">
      <dgm:prSet presAssocID="{BF706F3B-A6D8-47FC-8023-D4F5ABEE5979}" presName="root2" presStyleCnt="0"/>
      <dgm:spPr/>
      <dgm:t>
        <a:bodyPr/>
        <a:lstStyle/>
        <a:p>
          <a:endParaRPr lang="es-ES"/>
        </a:p>
      </dgm:t>
    </dgm:pt>
    <dgm:pt modelId="{9A0A647C-9355-4D2A-ADC9-EF385FE5A6BE}" type="pres">
      <dgm:prSet presAssocID="{BF706F3B-A6D8-47FC-8023-D4F5ABEE5979}" presName="LevelTwoTextNode" presStyleLbl="node3" presStyleIdx="3" presStyleCnt="4" custScaleX="190676" custScaleY="197534" custLinFactNeighborX="-16897">
        <dgm:presLayoutVars>
          <dgm:chPref val="3"/>
        </dgm:presLayoutVars>
      </dgm:prSet>
      <dgm:spPr/>
      <dgm:t>
        <a:bodyPr/>
        <a:lstStyle/>
        <a:p>
          <a:endParaRPr lang="es-ES"/>
        </a:p>
      </dgm:t>
    </dgm:pt>
    <dgm:pt modelId="{06031F75-086C-461E-B3F0-7B445502D57E}" type="pres">
      <dgm:prSet presAssocID="{BF706F3B-A6D8-47FC-8023-D4F5ABEE5979}" presName="level3hierChild" presStyleCnt="0"/>
      <dgm:spPr/>
      <dgm:t>
        <a:bodyPr/>
        <a:lstStyle/>
        <a:p>
          <a:endParaRPr lang="es-ES"/>
        </a:p>
      </dgm:t>
    </dgm:pt>
  </dgm:ptLst>
  <dgm:cxnLst>
    <dgm:cxn modelId="{382BBABE-1B56-4FE5-BC9A-5C69A935F32D}" type="presOf" srcId="{6203CD5D-595B-404E-8916-C3CCECDB7935}" destId="{8A8082F3-17E5-435A-A007-69F0BC59310D}" srcOrd="0" destOrd="0" presId="urn:microsoft.com/office/officeart/2008/layout/HorizontalMultiLevelHierarchy"/>
    <dgm:cxn modelId="{AFC8354F-B9B1-4EDF-91C9-C95D734145AB}" type="presOf" srcId="{C7913F99-E430-40EE-A7B5-D7C7878FE9AD}" destId="{144EC40E-44CA-45E6-9F4C-4449D927B5D5}" srcOrd="0" destOrd="0" presId="urn:microsoft.com/office/officeart/2008/layout/HorizontalMultiLevelHierarchy"/>
    <dgm:cxn modelId="{2739CAEE-3436-4A3A-B853-ED4A86E3F725}" type="presOf" srcId="{D0FBA20A-7553-4B63-8749-5C4C6C61BF21}" destId="{C0D69760-C036-4F59-A0D2-FCAC41160A48}" srcOrd="1" destOrd="0" presId="urn:microsoft.com/office/officeart/2008/layout/HorizontalMultiLevelHierarchy"/>
    <dgm:cxn modelId="{9539E051-7D23-4A8E-AC96-173DC1DEBDF3}" type="presOf" srcId="{BF706F3B-A6D8-47FC-8023-D4F5ABEE5979}" destId="{9A0A647C-9355-4D2A-ADC9-EF385FE5A6BE}" srcOrd="0" destOrd="0" presId="urn:microsoft.com/office/officeart/2008/layout/HorizontalMultiLevelHierarchy"/>
    <dgm:cxn modelId="{B35BB6CA-3D40-416D-A19C-D992778E00EF}" srcId="{6203CD5D-595B-404E-8916-C3CCECDB7935}" destId="{C7913F99-E430-40EE-A7B5-D7C7878FE9AD}" srcOrd="0" destOrd="0" parTransId="{D0FBA20A-7553-4B63-8749-5C4C6C61BF21}" sibTransId="{3359D1DD-C3EE-4F67-91B8-D40403B3B27D}"/>
    <dgm:cxn modelId="{E793B163-BF71-4DFB-B1FA-3D77B0B02D43}" type="presOf" srcId="{33834791-D468-4CAF-84FE-2AE80DB94D8E}" destId="{DF083162-7092-40DE-BC65-47D56E504BB2}" srcOrd="0" destOrd="0" presId="urn:microsoft.com/office/officeart/2008/layout/HorizontalMultiLevelHierarchy"/>
    <dgm:cxn modelId="{17B8ECBE-96CA-463A-B234-CFE1A7E5B65A}" srcId="{C59E7377-DCAF-4C6A-8A05-80B5EC66944D}" destId="{A305ECD6-43B4-4627-ABF2-36F9645C0B15}" srcOrd="1" destOrd="0" parTransId="{CB113D8B-F8E0-4467-A9AA-7D3968BC46B8}" sibTransId="{1330F410-199F-4690-B332-CDE303D29770}"/>
    <dgm:cxn modelId="{AECC246D-D780-4D32-B67C-F90768A16BBD}" type="presOf" srcId="{70C8AE8A-F81C-4C1B-B512-7D84DD6ABD6D}" destId="{69857232-9C73-4A68-9249-3BD9247EB621}" srcOrd="1" destOrd="0" presId="urn:microsoft.com/office/officeart/2008/layout/HorizontalMultiLevelHierarchy"/>
    <dgm:cxn modelId="{36B3655A-9C85-4988-803E-AAEEF9F221C6}" type="presOf" srcId="{6208364B-D2FC-4BD0-9C27-9C700AB2C54D}" destId="{CFC80B13-D123-47F1-855B-7ED2BD2C965A}" srcOrd="0" destOrd="0" presId="urn:microsoft.com/office/officeart/2008/layout/HorizontalMultiLevelHierarchy"/>
    <dgm:cxn modelId="{06B47392-9018-4579-9400-7AB264C2D62D}" srcId="{FA852C20-F3E5-4212-BF69-E481C21061FA}" destId="{C59E7377-DCAF-4C6A-8A05-80B5EC66944D}" srcOrd="0" destOrd="0" parTransId="{D3D591AC-FDA1-4F34-B4AE-6CDCEFC83FB3}" sibTransId="{71E89358-FB4B-4541-83AE-0398C924BE8C}"/>
    <dgm:cxn modelId="{99AA44EC-9BF1-490E-833C-E75BB95315A3}" type="presOf" srcId="{A305ECD6-43B4-4627-ABF2-36F9645C0B15}" destId="{BEE7D4A5-1172-4725-BAEA-444DF3C76411}" srcOrd="0" destOrd="0" presId="urn:microsoft.com/office/officeart/2008/layout/HorizontalMultiLevelHierarchy"/>
    <dgm:cxn modelId="{2AD238E2-97CC-4185-97AF-6EE3DB2A4ED8}" type="presOf" srcId="{F83183B0-475A-4C13-A20C-A36AF4ED7C99}" destId="{8B048089-6A74-4259-A617-70F0D383ED0A}" srcOrd="0" destOrd="0" presId="urn:microsoft.com/office/officeart/2008/layout/HorizontalMultiLevelHierarchy"/>
    <dgm:cxn modelId="{CCD80251-43FA-44FF-A371-DB25D2BBAA96}" type="presOf" srcId="{D0FBA20A-7553-4B63-8749-5C4C6C61BF21}" destId="{068333EF-99BB-4CC1-8969-02C2001875E4}" srcOrd="0" destOrd="0" presId="urn:microsoft.com/office/officeart/2008/layout/HorizontalMultiLevelHierarchy"/>
    <dgm:cxn modelId="{7A5C0E67-EDEC-4499-B42D-68E71088C04D}" type="presOf" srcId="{F83183B0-475A-4C13-A20C-A36AF4ED7C99}" destId="{BD845C9A-71BD-48D4-916D-E8529E7C03C3}" srcOrd="1" destOrd="0" presId="urn:microsoft.com/office/officeart/2008/layout/HorizontalMultiLevelHierarchy"/>
    <dgm:cxn modelId="{705AF624-405A-42D4-BC8D-903D7C33DAA6}" srcId="{A305ECD6-43B4-4627-ABF2-36F9645C0B15}" destId="{BF706F3B-A6D8-47FC-8023-D4F5ABEE5979}" srcOrd="0" destOrd="0" parTransId="{F83183B0-475A-4C13-A20C-A36AF4ED7C99}" sibTransId="{FDD05A7A-E5C2-4B47-8338-56881C5A5220}"/>
    <dgm:cxn modelId="{74BA7757-F1EA-4464-9644-BA2574E41BE1}" type="presOf" srcId="{FA852C20-F3E5-4212-BF69-E481C21061FA}" destId="{BB0921AB-7488-4C2F-99C9-47645B6745DC}" srcOrd="0" destOrd="0" presId="urn:microsoft.com/office/officeart/2008/layout/HorizontalMultiLevelHierarchy"/>
    <dgm:cxn modelId="{374AFBBF-740F-46B9-BD45-A32A4F2EBC9E}" srcId="{6203CD5D-595B-404E-8916-C3CCECDB7935}" destId="{08789A30-4956-4086-AE5D-E9EDD7F8F38C}" srcOrd="2" destOrd="0" parTransId="{70C8AE8A-F81C-4C1B-B512-7D84DD6ABD6D}" sibTransId="{EA547F62-4FBD-49B0-869D-089EBD7BD3B2}"/>
    <dgm:cxn modelId="{F38611C0-B922-4A43-903D-2A4B1E7B1561}" type="presOf" srcId="{08789A30-4956-4086-AE5D-E9EDD7F8F38C}" destId="{6453CFA1-2F6D-4101-A7FA-0CDBEAE10535}" srcOrd="0" destOrd="0" presId="urn:microsoft.com/office/officeart/2008/layout/HorizontalMultiLevelHierarchy"/>
    <dgm:cxn modelId="{F21EF8D6-7EDE-4AB9-9FD7-12C71A1B104C}" type="presOf" srcId="{CB113D8B-F8E0-4467-A9AA-7D3968BC46B8}" destId="{6ACEFF71-EC6A-4A04-9C4F-89ED2CC384F4}" srcOrd="1" destOrd="0" presId="urn:microsoft.com/office/officeart/2008/layout/HorizontalMultiLevelHierarchy"/>
    <dgm:cxn modelId="{B18C1C3C-7B13-41F4-A16B-A0564ADA397C}" type="presOf" srcId="{C59E7377-DCAF-4C6A-8A05-80B5EC66944D}" destId="{989FADB5-92B4-4786-804C-E9E12D6AD25F}" srcOrd="0" destOrd="0" presId="urn:microsoft.com/office/officeart/2008/layout/HorizontalMultiLevelHierarchy"/>
    <dgm:cxn modelId="{9D5BFB99-1658-4B13-B7AC-258682C272BC}" srcId="{C59E7377-DCAF-4C6A-8A05-80B5EC66944D}" destId="{6203CD5D-595B-404E-8916-C3CCECDB7935}" srcOrd="0" destOrd="0" parTransId="{6208364B-D2FC-4BD0-9C27-9C700AB2C54D}" sibTransId="{E5A937D9-329E-4BA7-8867-D79BD0E902F1}"/>
    <dgm:cxn modelId="{558CA971-7B48-42E3-BD67-6FF66352A36C}" srcId="{6203CD5D-595B-404E-8916-C3CCECDB7935}" destId="{33834791-D468-4CAF-84FE-2AE80DB94D8E}" srcOrd="1" destOrd="0" parTransId="{D9CD86AE-F8DB-4241-B0DA-D25CA026E231}" sibTransId="{E67C7307-A3E9-4F18-8EE8-C75F6C2B0444}"/>
    <dgm:cxn modelId="{686F23DB-2CDD-447F-9255-E2E9629DB931}" type="presOf" srcId="{6208364B-D2FC-4BD0-9C27-9C700AB2C54D}" destId="{25F16A51-20C9-4035-AAC3-ED4580514137}" srcOrd="1" destOrd="0" presId="urn:microsoft.com/office/officeart/2008/layout/HorizontalMultiLevelHierarchy"/>
    <dgm:cxn modelId="{81587801-D851-47D6-8C21-1948E5691AEB}" type="presOf" srcId="{D9CD86AE-F8DB-4241-B0DA-D25CA026E231}" destId="{1ACB1F22-D6E0-4A92-9624-B8AC0C6DEB09}" srcOrd="1" destOrd="0" presId="urn:microsoft.com/office/officeart/2008/layout/HorizontalMultiLevelHierarchy"/>
    <dgm:cxn modelId="{0478E589-CEFF-4E43-A171-3C5641802262}" type="presOf" srcId="{CB113D8B-F8E0-4467-A9AA-7D3968BC46B8}" destId="{0DD16A7F-D630-4067-BC3F-A9C904B784FE}" srcOrd="0" destOrd="0" presId="urn:microsoft.com/office/officeart/2008/layout/HorizontalMultiLevelHierarchy"/>
    <dgm:cxn modelId="{38882792-0546-4FB2-BEB8-C0C7538EE4F9}" type="presOf" srcId="{D9CD86AE-F8DB-4241-B0DA-D25CA026E231}" destId="{28CECC17-1EF4-47DD-AB56-179CF60C5D44}" srcOrd="0" destOrd="0" presId="urn:microsoft.com/office/officeart/2008/layout/HorizontalMultiLevelHierarchy"/>
    <dgm:cxn modelId="{E2B47697-4E99-484A-9E17-EB6CE5C28F53}" type="presOf" srcId="{70C8AE8A-F81C-4C1B-B512-7D84DD6ABD6D}" destId="{7F3165A2-5487-4F29-BCF7-20A3760996B1}" srcOrd="0" destOrd="0" presId="urn:microsoft.com/office/officeart/2008/layout/HorizontalMultiLevelHierarchy"/>
    <dgm:cxn modelId="{62CF5F5C-1D9C-4FA3-ABC4-BA6A9FCCD324}" type="presParOf" srcId="{BB0921AB-7488-4C2F-99C9-47645B6745DC}" destId="{CFE5A67A-910F-40AA-8F67-DB7D13F35E88}" srcOrd="0" destOrd="0" presId="urn:microsoft.com/office/officeart/2008/layout/HorizontalMultiLevelHierarchy"/>
    <dgm:cxn modelId="{5A62C9F0-3398-4500-8567-27C486CFC48D}" type="presParOf" srcId="{CFE5A67A-910F-40AA-8F67-DB7D13F35E88}" destId="{989FADB5-92B4-4786-804C-E9E12D6AD25F}" srcOrd="0" destOrd="0" presId="urn:microsoft.com/office/officeart/2008/layout/HorizontalMultiLevelHierarchy"/>
    <dgm:cxn modelId="{EEAFC926-D160-40E6-A156-3BC8C72E657D}" type="presParOf" srcId="{CFE5A67A-910F-40AA-8F67-DB7D13F35E88}" destId="{B3E498AE-2FDD-4BC5-8D8F-03CAD43182D7}" srcOrd="1" destOrd="0" presId="urn:microsoft.com/office/officeart/2008/layout/HorizontalMultiLevelHierarchy"/>
    <dgm:cxn modelId="{A2814549-78FC-498E-B2CA-5CC086D5BB80}" type="presParOf" srcId="{B3E498AE-2FDD-4BC5-8D8F-03CAD43182D7}" destId="{CFC80B13-D123-47F1-855B-7ED2BD2C965A}" srcOrd="0" destOrd="0" presId="urn:microsoft.com/office/officeart/2008/layout/HorizontalMultiLevelHierarchy"/>
    <dgm:cxn modelId="{B1D2FEB3-8361-47B2-9645-1EB7BEB9E4FB}" type="presParOf" srcId="{CFC80B13-D123-47F1-855B-7ED2BD2C965A}" destId="{25F16A51-20C9-4035-AAC3-ED4580514137}" srcOrd="0" destOrd="0" presId="urn:microsoft.com/office/officeart/2008/layout/HorizontalMultiLevelHierarchy"/>
    <dgm:cxn modelId="{C8B3B79F-42FA-4A92-BB44-8756FC399170}" type="presParOf" srcId="{B3E498AE-2FDD-4BC5-8D8F-03CAD43182D7}" destId="{596EC6A9-A2E2-4AA9-833D-F7C9F180D2E3}" srcOrd="1" destOrd="0" presId="urn:microsoft.com/office/officeart/2008/layout/HorizontalMultiLevelHierarchy"/>
    <dgm:cxn modelId="{E4E0729A-0028-4D6D-A883-45EDFE5AD632}" type="presParOf" srcId="{596EC6A9-A2E2-4AA9-833D-F7C9F180D2E3}" destId="{8A8082F3-17E5-435A-A007-69F0BC59310D}" srcOrd="0" destOrd="0" presId="urn:microsoft.com/office/officeart/2008/layout/HorizontalMultiLevelHierarchy"/>
    <dgm:cxn modelId="{77C8A82B-4F97-4AF5-80C0-B2F3B6F552E5}" type="presParOf" srcId="{596EC6A9-A2E2-4AA9-833D-F7C9F180D2E3}" destId="{2A3FDB09-DA54-413D-BA25-0ECD0806F64F}" srcOrd="1" destOrd="0" presId="urn:microsoft.com/office/officeart/2008/layout/HorizontalMultiLevelHierarchy"/>
    <dgm:cxn modelId="{7543D25C-D9BF-4BCC-A2C3-DE5182954CFD}" type="presParOf" srcId="{2A3FDB09-DA54-413D-BA25-0ECD0806F64F}" destId="{068333EF-99BB-4CC1-8969-02C2001875E4}" srcOrd="0" destOrd="0" presId="urn:microsoft.com/office/officeart/2008/layout/HorizontalMultiLevelHierarchy"/>
    <dgm:cxn modelId="{0C1E35A5-8B15-4C9B-9CA0-C46F955F0158}" type="presParOf" srcId="{068333EF-99BB-4CC1-8969-02C2001875E4}" destId="{C0D69760-C036-4F59-A0D2-FCAC41160A48}" srcOrd="0" destOrd="0" presId="urn:microsoft.com/office/officeart/2008/layout/HorizontalMultiLevelHierarchy"/>
    <dgm:cxn modelId="{639EB9A4-AB2E-4D18-ADBA-4EA0502AB39C}" type="presParOf" srcId="{2A3FDB09-DA54-413D-BA25-0ECD0806F64F}" destId="{DAE35B5F-B94F-404F-B4E2-5470911FCD54}" srcOrd="1" destOrd="0" presId="urn:microsoft.com/office/officeart/2008/layout/HorizontalMultiLevelHierarchy"/>
    <dgm:cxn modelId="{D5BAF5A9-1313-43B7-A214-98E8FACB8BD6}" type="presParOf" srcId="{DAE35B5F-B94F-404F-B4E2-5470911FCD54}" destId="{144EC40E-44CA-45E6-9F4C-4449D927B5D5}" srcOrd="0" destOrd="0" presId="urn:microsoft.com/office/officeart/2008/layout/HorizontalMultiLevelHierarchy"/>
    <dgm:cxn modelId="{F4B85B87-E578-45DA-A595-91B50BA1A2AA}" type="presParOf" srcId="{DAE35B5F-B94F-404F-B4E2-5470911FCD54}" destId="{F0BDF1DC-5B6A-4CBA-A0BA-10884D345174}" srcOrd="1" destOrd="0" presId="urn:microsoft.com/office/officeart/2008/layout/HorizontalMultiLevelHierarchy"/>
    <dgm:cxn modelId="{743FB518-0243-4E90-8B2C-32DD6627539D}" type="presParOf" srcId="{2A3FDB09-DA54-413D-BA25-0ECD0806F64F}" destId="{28CECC17-1EF4-47DD-AB56-179CF60C5D44}" srcOrd="2" destOrd="0" presId="urn:microsoft.com/office/officeart/2008/layout/HorizontalMultiLevelHierarchy"/>
    <dgm:cxn modelId="{3FDC71D4-A720-4899-BF23-8F4960E237C3}" type="presParOf" srcId="{28CECC17-1EF4-47DD-AB56-179CF60C5D44}" destId="{1ACB1F22-D6E0-4A92-9624-B8AC0C6DEB09}" srcOrd="0" destOrd="0" presId="urn:microsoft.com/office/officeart/2008/layout/HorizontalMultiLevelHierarchy"/>
    <dgm:cxn modelId="{24957D61-0CC5-4195-BC01-2FE45EA02D87}" type="presParOf" srcId="{2A3FDB09-DA54-413D-BA25-0ECD0806F64F}" destId="{7CE73ABF-42EA-4BB6-B229-EFA08F35C2A0}" srcOrd="3" destOrd="0" presId="urn:microsoft.com/office/officeart/2008/layout/HorizontalMultiLevelHierarchy"/>
    <dgm:cxn modelId="{46847A09-3C0B-4F62-A7E0-C9536CE8A977}" type="presParOf" srcId="{7CE73ABF-42EA-4BB6-B229-EFA08F35C2A0}" destId="{DF083162-7092-40DE-BC65-47D56E504BB2}" srcOrd="0" destOrd="0" presId="urn:microsoft.com/office/officeart/2008/layout/HorizontalMultiLevelHierarchy"/>
    <dgm:cxn modelId="{8A98DC24-5940-47AB-983E-9B72668CF422}" type="presParOf" srcId="{7CE73ABF-42EA-4BB6-B229-EFA08F35C2A0}" destId="{E64BD1C1-B51E-4583-A1AC-9136BDA838B0}" srcOrd="1" destOrd="0" presId="urn:microsoft.com/office/officeart/2008/layout/HorizontalMultiLevelHierarchy"/>
    <dgm:cxn modelId="{B43E9CF4-19DB-4290-BA20-C110F4F6B299}" type="presParOf" srcId="{2A3FDB09-DA54-413D-BA25-0ECD0806F64F}" destId="{7F3165A2-5487-4F29-BCF7-20A3760996B1}" srcOrd="4" destOrd="0" presId="urn:microsoft.com/office/officeart/2008/layout/HorizontalMultiLevelHierarchy"/>
    <dgm:cxn modelId="{ACF51FC5-445A-4906-AC72-5529D970C637}" type="presParOf" srcId="{7F3165A2-5487-4F29-BCF7-20A3760996B1}" destId="{69857232-9C73-4A68-9249-3BD9247EB621}" srcOrd="0" destOrd="0" presId="urn:microsoft.com/office/officeart/2008/layout/HorizontalMultiLevelHierarchy"/>
    <dgm:cxn modelId="{D8BBC93A-9519-4E21-9379-F9EF85E72B34}" type="presParOf" srcId="{2A3FDB09-DA54-413D-BA25-0ECD0806F64F}" destId="{179E3CB8-9919-4315-807D-5765C27EFD9D}" srcOrd="5" destOrd="0" presId="urn:microsoft.com/office/officeart/2008/layout/HorizontalMultiLevelHierarchy"/>
    <dgm:cxn modelId="{BF84C6C5-9EDD-48F8-96B9-22986AF41CE6}" type="presParOf" srcId="{179E3CB8-9919-4315-807D-5765C27EFD9D}" destId="{6453CFA1-2F6D-4101-A7FA-0CDBEAE10535}" srcOrd="0" destOrd="0" presId="urn:microsoft.com/office/officeart/2008/layout/HorizontalMultiLevelHierarchy"/>
    <dgm:cxn modelId="{AAC1E25D-5A22-4045-ACAD-C7A3BFEDE2E3}" type="presParOf" srcId="{179E3CB8-9919-4315-807D-5765C27EFD9D}" destId="{F7571AB9-3C6C-4260-B7F5-B0FEC3128668}" srcOrd="1" destOrd="0" presId="urn:microsoft.com/office/officeart/2008/layout/HorizontalMultiLevelHierarchy"/>
    <dgm:cxn modelId="{325AB90D-29D8-4E1D-B317-88FA51FC92BF}" type="presParOf" srcId="{B3E498AE-2FDD-4BC5-8D8F-03CAD43182D7}" destId="{0DD16A7F-D630-4067-BC3F-A9C904B784FE}" srcOrd="2" destOrd="0" presId="urn:microsoft.com/office/officeart/2008/layout/HorizontalMultiLevelHierarchy"/>
    <dgm:cxn modelId="{4275BCE8-126D-4E2F-A45A-2BCDF2708097}" type="presParOf" srcId="{0DD16A7F-D630-4067-BC3F-A9C904B784FE}" destId="{6ACEFF71-EC6A-4A04-9C4F-89ED2CC384F4}" srcOrd="0" destOrd="0" presId="urn:microsoft.com/office/officeart/2008/layout/HorizontalMultiLevelHierarchy"/>
    <dgm:cxn modelId="{F13CAB53-E5E2-4941-8C8B-9EC7FAA05195}" type="presParOf" srcId="{B3E498AE-2FDD-4BC5-8D8F-03CAD43182D7}" destId="{9D00C6BC-E705-443C-947E-9B54A5C94C8D}" srcOrd="3" destOrd="0" presId="urn:microsoft.com/office/officeart/2008/layout/HorizontalMultiLevelHierarchy"/>
    <dgm:cxn modelId="{00121599-91E3-4F6E-A324-994479C22B3B}" type="presParOf" srcId="{9D00C6BC-E705-443C-947E-9B54A5C94C8D}" destId="{BEE7D4A5-1172-4725-BAEA-444DF3C76411}" srcOrd="0" destOrd="0" presId="urn:microsoft.com/office/officeart/2008/layout/HorizontalMultiLevelHierarchy"/>
    <dgm:cxn modelId="{14C3172F-9FF2-4239-A92F-C5F1682EEAF0}" type="presParOf" srcId="{9D00C6BC-E705-443C-947E-9B54A5C94C8D}" destId="{77C2F573-04B4-49C2-A903-D1A0D95AE81A}" srcOrd="1" destOrd="0" presId="urn:microsoft.com/office/officeart/2008/layout/HorizontalMultiLevelHierarchy"/>
    <dgm:cxn modelId="{89FDC5F2-4ABF-4523-9B25-83576EF94D0F}" type="presParOf" srcId="{77C2F573-04B4-49C2-A903-D1A0D95AE81A}" destId="{8B048089-6A74-4259-A617-70F0D383ED0A}" srcOrd="0" destOrd="0" presId="urn:microsoft.com/office/officeart/2008/layout/HorizontalMultiLevelHierarchy"/>
    <dgm:cxn modelId="{1FFC5F53-E46B-486F-9E40-7C0987C1F17A}" type="presParOf" srcId="{8B048089-6A74-4259-A617-70F0D383ED0A}" destId="{BD845C9A-71BD-48D4-916D-E8529E7C03C3}" srcOrd="0" destOrd="0" presId="urn:microsoft.com/office/officeart/2008/layout/HorizontalMultiLevelHierarchy"/>
    <dgm:cxn modelId="{AD47392B-79D3-4FD6-A254-47102696EB23}" type="presParOf" srcId="{77C2F573-04B4-49C2-A903-D1A0D95AE81A}" destId="{07CBCAEC-B187-45F8-91FD-6273A98E196F}" srcOrd="1" destOrd="0" presId="urn:microsoft.com/office/officeart/2008/layout/HorizontalMultiLevelHierarchy"/>
    <dgm:cxn modelId="{DBE26DFB-39AD-4A71-812C-4AD982D1FEF5}" type="presParOf" srcId="{07CBCAEC-B187-45F8-91FD-6273A98E196F}" destId="{9A0A647C-9355-4D2A-ADC9-EF385FE5A6BE}" srcOrd="0" destOrd="0" presId="urn:microsoft.com/office/officeart/2008/layout/HorizontalMultiLevelHierarchy"/>
    <dgm:cxn modelId="{1840C2AA-3C70-4BF3-949D-ED26FAC2A585}" type="presParOf" srcId="{07CBCAEC-B187-45F8-91FD-6273A98E196F}" destId="{06031F75-086C-461E-B3F0-7B445502D57E}" srcOrd="1" destOrd="0" presId="urn:microsoft.com/office/officeart/2008/layout/HorizontalMultiLevelHierarchy"/>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22E59-5DF4-4050-8859-FD60F4090A3F}" type="doc">
      <dgm:prSet loTypeId="urn:microsoft.com/office/officeart/2008/layout/AccentedPicture" loCatId="picture" qsTypeId="urn:microsoft.com/office/officeart/2005/8/quickstyle/simple5" qsCatId="simple" csTypeId="urn:microsoft.com/office/officeart/2005/8/colors/accent6_1" csCatId="accent6" phldr="1"/>
      <dgm:spPr/>
      <dgm:t>
        <a:bodyPr/>
        <a:lstStyle/>
        <a:p>
          <a:endParaRPr lang="es-ES"/>
        </a:p>
      </dgm:t>
    </dgm:pt>
    <dgm:pt modelId="{6FE78AEB-90BD-4E2F-8978-145C76F1E298}">
      <dgm:prSet custT="1"/>
      <dgm:spPr/>
      <dgm:t>
        <a:bodyPr/>
        <a:lstStyle/>
        <a:p>
          <a:pPr rtl="0"/>
          <a:r>
            <a:rPr lang="ro-RO" sz="2000" b="1" dirty="0" smtClean="0">
              <a:solidFill>
                <a:schemeClr val="accent5">
                  <a:lumMod val="40000"/>
                  <a:lumOff val="60000"/>
                </a:schemeClr>
              </a:solidFill>
              <a:effectLst>
                <a:glow rad="127000">
                  <a:schemeClr val="tx1"/>
                </a:glow>
              </a:effectLst>
            </a:rPr>
            <a:t>Mânia viitoare </a:t>
          </a:r>
          <a:r>
            <a:rPr lang="es-ES" sz="2000" b="1" dirty="0" smtClean="0">
              <a:solidFill>
                <a:schemeClr val="accent5">
                  <a:lumMod val="40000"/>
                  <a:lumOff val="60000"/>
                </a:schemeClr>
              </a:solidFill>
              <a:effectLst>
                <a:glow rad="127000">
                  <a:schemeClr val="tx1"/>
                </a:glow>
              </a:effectLst>
            </a:rPr>
            <a:t>(Mate</a:t>
          </a:r>
          <a:r>
            <a:rPr lang="ro-RO" sz="2000" b="1" dirty="0" smtClean="0">
              <a:solidFill>
                <a:schemeClr val="accent5">
                  <a:lumMod val="40000"/>
                  <a:lumOff val="60000"/>
                </a:schemeClr>
              </a:solidFill>
              <a:effectLst>
                <a:glow rad="127000">
                  <a:schemeClr val="tx1"/>
                </a:glow>
              </a:effectLst>
            </a:rPr>
            <a:t>i</a:t>
          </a:r>
          <a:r>
            <a:rPr lang="es-ES" sz="2000" b="1" dirty="0" smtClean="0">
              <a:solidFill>
                <a:schemeClr val="accent5">
                  <a:lumMod val="40000"/>
                  <a:lumOff val="60000"/>
                </a:schemeClr>
              </a:solidFill>
              <a:effectLst>
                <a:glow rad="127000">
                  <a:schemeClr val="tx1"/>
                </a:glow>
              </a:effectLst>
            </a:rPr>
            <a:t> 3:7).</a:t>
          </a:r>
          <a:endParaRPr lang="es-ES" sz="2000" dirty="0">
            <a:solidFill>
              <a:schemeClr val="accent5">
                <a:lumMod val="40000"/>
                <a:lumOff val="60000"/>
              </a:schemeClr>
            </a:solidFill>
            <a:effectLst>
              <a:glow rad="127000">
                <a:schemeClr val="tx1"/>
              </a:glow>
            </a:effectLst>
          </a:endParaRPr>
        </a:p>
      </dgm:t>
    </dgm:pt>
    <dgm:pt modelId="{C8E65833-A71F-4E2B-9329-CBEAE05EF356}" type="parTrans" cxnId="{EDB3F427-2620-40F4-992E-BAB08A2EF604}">
      <dgm:prSet/>
      <dgm:spPr/>
      <dgm:t>
        <a:bodyPr/>
        <a:lstStyle/>
        <a:p>
          <a:endParaRPr lang="es-ES" sz="2000"/>
        </a:p>
      </dgm:t>
    </dgm:pt>
    <dgm:pt modelId="{4E783CC4-E289-43ED-AE68-FDA27B084215}" type="sibTrans" cxnId="{EDB3F427-2620-40F4-992E-BAB08A2EF604}">
      <dgm:prSet/>
      <dgm:spPr/>
      <dgm:t>
        <a:bodyPr/>
        <a:lstStyle/>
        <a:p>
          <a:endParaRPr lang="es-ES" sz="2000"/>
        </a:p>
      </dgm:t>
    </dgm:pt>
    <dgm:pt modelId="{3BF29B1A-640B-4B2C-9C00-2992355F4028}">
      <dgm:prSet custT="1"/>
      <dgm:spPr/>
      <dgm:t>
        <a:bodyPr/>
        <a:lstStyle/>
        <a:p>
          <a:pPr rtl="0"/>
          <a:r>
            <a:rPr lang="ro-RO" sz="2000" b="1" dirty="0" smtClean="0">
              <a:solidFill>
                <a:schemeClr val="bg1">
                  <a:lumMod val="85000"/>
                </a:schemeClr>
              </a:solidFill>
              <a:effectLst>
                <a:glow rad="127000">
                  <a:schemeClr val="tx1"/>
                </a:glow>
              </a:effectLst>
            </a:rPr>
            <a:t>Securea pregătită pentru a tăia pomii </a:t>
          </a:r>
          <a:r>
            <a:rPr lang="es-ES" sz="2000" b="1" dirty="0" smtClean="0">
              <a:solidFill>
                <a:schemeClr val="bg1">
                  <a:lumMod val="85000"/>
                </a:schemeClr>
              </a:solidFill>
              <a:effectLst>
                <a:glow rad="127000">
                  <a:schemeClr val="tx1"/>
                </a:glow>
              </a:effectLst>
            </a:rPr>
            <a:t>(Mate</a:t>
          </a:r>
          <a:r>
            <a:rPr lang="ro-RO" sz="2000" b="1" dirty="0" smtClean="0">
              <a:solidFill>
                <a:schemeClr val="bg1">
                  <a:lumMod val="85000"/>
                </a:schemeClr>
              </a:solidFill>
              <a:effectLst>
                <a:glow rad="127000">
                  <a:schemeClr val="tx1"/>
                </a:glow>
              </a:effectLst>
            </a:rPr>
            <a:t>i </a:t>
          </a:r>
          <a:r>
            <a:rPr lang="es-ES" sz="2000" b="1" dirty="0" smtClean="0">
              <a:solidFill>
                <a:schemeClr val="bg1">
                  <a:lumMod val="85000"/>
                </a:schemeClr>
              </a:solidFill>
              <a:effectLst>
                <a:glow rad="127000">
                  <a:schemeClr val="tx1"/>
                </a:glow>
              </a:effectLst>
            </a:rPr>
            <a:t>3:10).</a:t>
          </a:r>
          <a:endParaRPr lang="es-ES" sz="2000" dirty="0">
            <a:solidFill>
              <a:schemeClr val="bg1">
                <a:lumMod val="85000"/>
              </a:schemeClr>
            </a:solidFill>
            <a:effectLst>
              <a:glow rad="127000">
                <a:schemeClr val="tx1"/>
              </a:glow>
            </a:effectLst>
          </a:endParaRPr>
        </a:p>
      </dgm:t>
    </dgm:pt>
    <dgm:pt modelId="{1D65E2D0-C73F-49A3-AE4F-6E3DC02C8139}" type="parTrans" cxnId="{FD653C29-E75B-4535-9721-C84A84F93D39}">
      <dgm:prSet/>
      <dgm:spPr/>
      <dgm:t>
        <a:bodyPr/>
        <a:lstStyle/>
        <a:p>
          <a:endParaRPr lang="es-ES" sz="2000"/>
        </a:p>
      </dgm:t>
    </dgm:pt>
    <dgm:pt modelId="{758A0144-53F2-422E-A99C-A48231DD80C5}" type="sibTrans" cxnId="{FD653C29-E75B-4535-9721-C84A84F93D39}">
      <dgm:prSet/>
      <dgm:spPr/>
      <dgm:t>
        <a:bodyPr/>
        <a:lstStyle/>
        <a:p>
          <a:endParaRPr lang="es-ES" sz="2000"/>
        </a:p>
      </dgm:t>
    </dgm:pt>
    <dgm:pt modelId="{F2FD29DE-A6BC-44FB-B4E2-77EA63B07148}">
      <dgm:prSet custT="1"/>
      <dgm:spPr/>
      <dgm:t>
        <a:bodyPr/>
        <a:lstStyle/>
        <a:p>
          <a:pPr rtl="0"/>
          <a:r>
            <a:rPr lang="ro-RO" sz="2000" b="1" dirty="0" smtClean="0">
              <a:solidFill>
                <a:schemeClr val="accent6">
                  <a:lumMod val="40000"/>
                  <a:lumOff val="60000"/>
                </a:schemeClr>
              </a:solidFill>
              <a:effectLst>
                <a:glow rad="127000">
                  <a:schemeClr val="tx1"/>
                </a:glow>
              </a:effectLst>
            </a:rPr>
            <a:t>Cel care curăță aria </a:t>
          </a:r>
          <a:r>
            <a:rPr lang="es-ES" sz="2000" b="1" dirty="0" smtClean="0">
              <a:solidFill>
                <a:schemeClr val="accent6">
                  <a:lumMod val="40000"/>
                  <a:lumOff val="60000"/>
                </a:schemeClr>
              </a:solidFill>
              <a:effectLst>
                <a:glow rad="127000">
                  <a:schemeClr val="tx1"/>
                </a:glow>
              </a:effectLst>
            </a:rPr>
            <a:t>(Mate</a:t>
          </a:r>
          <a:r>
            <a:rPr lang="ro-RO" sz="2000" b="1" dirty="0" smtClean="0">
              <a:solidFill>
                <a:schemeClr val="accent6">
                  <a:lumMod val="40000"/>
                  <a:lumOff val="60000"/>
                </a:schemeClr>
              </a:solidFill>
              <a:effectLst>
                <a:glow rad="127000">
                  <a:schemeClr val="tx1"/>
                </a:glow>
              </a:effectLst>
            </a:rPr>
            <a:t>i</a:t>
          </a:r>
          <a:r>
            <a:rPr lang="es-ES" sz="2000" b="1" dirty="0" smtClean="0">
              <a:solidFill>
                <a:schemeClr val="accent6">
                  <a:lumMod val="40000"/>
                  <a:lumOff val="60000"/>
                </a:schemeClr>
              </a:solidFill>
              <a:effectLst>
                <a:glow rad="127000">
                  <a:schemeClr val="tx1"/>
                </a:glow>
              </a:effectLst>
            </a:rPr>
            <a:t> 3:12).</a:t>
          </a:r>
          <a:endParaRPr lang="es-ES" sz="2000" dirty="0">
            <a:solidFill>
              <a:schemeClr val="accent6">
                <a:lumMod val="40000"/>
                <a:lumOff val="60000"/>
              </a:schemeClr>
            </a:solidFill>
            <a:effectLst>
              <a:glow rad="127000">
                <a:schemeClr val="tx1"/>
              </a:glow>
            </a:effectLst>
          </a:endParaRPr>
        </a:p>
      </dgm:t>
    </dgm:pt>
    <dgm:pt modelId="{2A1E54FA-4892-4F03-B85C-2B6B99A63B54}" type="parTrans" cxnId="{7CDCB999-6933-4CF7-A631-40826E29850B}">
      <dgm:prSet/>
      <dgm:spPr/>
      <dgm:t>
        <a:bodyPr/>
        <a:lstStyle/>
        <a:p>
          <a:endParaRPr lang="es-ES" sz="2000"/>
        </a:p>
      </dgm:t>
    </dgm:pt>
    <dgm:pt modelId="{A1503089-BAD5-4703-81DF-194F3AE95027}" type="sibTrans" cxnId="{7CDCB999-6933-4CF7-A631-40826E29850B}">
      <dgm:prSet/>
      <dgm:spPr/>
      <dgm:t>
        <a:bodyPr/>
        <a:lstStyle/>
        <a:p>
          <a:endParaRPr lang="es-ES" sz="2000"/>
        </a:p>
      </dgm:t>
    </dgm:pt>
    <dgm:pt modelId="{BF772C14-A452-4FC6-A2F6-9F0A94C3817A}">
      <dgm:prSet custT="1"/>
      <dgm:spPr/>
      <dgm:t>
        <a:bodyPr/>
        <a:lstStyle/>
        <a:p>
          <a:pPr rtl="0"/>
          <a:r>
            <a:rPr lang="ro-RO" sz="2000" b="1" dirty="0" smtClean="0">
              <a:solidFill>
                <a:schemeClr val="accent4">
                  <a:lumMod val="60000"/>
                  <a:lumOff val="40000"/>
                </a:schemeClr>
              </a:solidFill>
              <a:effectLst>
                <a:glow rad="127000">
                  <a:schemeClr val="tx1"/>
                </a:glow>
              </a:effectLst>
            </a:rPr>
            <a:t>Arde paiele într-un foc care nu se stinge </a:t>
          </a:r>
          <a:r>
            <a:rPr lang="es-ES" sz="2000" b="1" dirty="0" smtClean="0">
              <a:solidFill>
                <a:schemeClr val="accent4">
                  <a:lumMod val="60000"/>
                  <a:lumOff val="40000"/>
                </a:schemeClr>
              </a:solidFill>
              <a:effectLst>
                <a:glow rad="127000">
                  <a:schemeClr val="tx1"/>
                </a:glow>
              </a:effectLst>
            </a:rPr>
            <a:t>(Mate</a:t>
          </a:r>
          <a:r>
            <a:rPr lang="ro-RO" sz="2000" b="1" dirty="0" smtClean="0">
              <a:solidFill>
                <a:schemeClr val="accent4">
                  <a:lumMod val="60000"/>
                  <a:lumOff val="40000"/>
                </a:schemeClr>
              </a:solidFill>
              <a:effectLst>
                <a:glow rad="127000">
                  <a:schemeClr val="tx1"/>
                </a:glow>
              </a:effectLst>
            </a:rPr>
            <a:t>i </a:t>
          </a:r>
          <a:r>
            <a:rPr lang="es-ES" sz="2000" b="1" dirty="0" smtClean="0">
              <a:solidFill>
                <a:schemeClr val="accent4">
                  <a:lumMod val="60000"/>
                  <a:lumOff val="40000"/>
                </a:schemeClr>
              </a:solidFill>
              <a:effectLst>
                <a:glow rad="127000">
                  <a:schemeClr val="tx1"/>
                </a:glow>
              </a:effectLst>
            </a:rPr>
            <a:t>3:12).</a:t>
          </a:r>
          <a:endParaRPr lang="es-ES" sz="2000" dirty="0">
            <a:solidFill>
              <a:schemeClr val="accent4">
                <a:lumMod val="60000"/>
                <a:lumOff val="40000"/>
              </a:schemeClr>
            </a:solidFill>
            <a:effectLst>
              <a:glow rad="127000">
                <a:schemeClr val="tx1"/>
              </a:glow>
            </a:effectLst>
          </a:endParaRPr>
        </a:p>
      </dgm:t>
    </dgm:pt>
    <dgm:pt modelId="{3E406756-E762-497C-B2C0-0F0DE22ECBB9}" type="parTrans" cxnId="{43C8FE23-C602-4760-A0D3-AE11AA1983D3}">
      <dgm:prSet/>
      <dgm:spPr/>
      <dgm:t>
        <a:bodyPr/>
        <a:lstStyle/>
        <a:p>
          <a:endParaRPr lang="es-ES" sz="2000"/>
        </a:p>
      </dgm:t>
    </dgm:pt>
    <dgm:pt modelId="{0422AB4B-7F30-4075-98C6-FD6CFBCDCE66}" type="sibTrans" cxnId="{43C8FE23-C602-4760-A0D3-AE11AA1983D3}">
      <dgm:prSet/>
      <dgm:spPr/>
      <dgm:t>
        <a:bodyPr/>
        <a:lstStyle/>
        <a:p>
          <a:endParaRPr lang="es-ES" sz="2000"/>
        </a:p>
      </dgm:t>
    </dgm:pt>
    <dgm:pt modelId="{80B81331-6904-41D2-B3CB-CE52263BCC75}">
      <dgm:prSet custT="1"/>
      <dgm:spPr/>
      <dgm:t>
        <a:bodyPr/>
        <a:lstStyle/>
        <a:p>
          <a:pPr rtl="0"/>
          <a:endParaRPr lang="es-ES" sz="2000" dirty="0"/>
        </a:p>
      </dgm:t>
    </dgm:pt>
    <dgm:pt modelId="{E488C6F9-5461-45F2-9B3D-3431C8088995}" type="parTrans" cxnId="{5599ED6F-C72B-43FA-9F56-12B5E5D2494B}">
      <dgm:prSet/>
      <dgm:spPr/>
      <dgm:t>
        <a:bodyPr/>
        <a:lstStyle/>
        <a:p>
          <a:endParaRPr lang="es-ES"/>
        </a:p>
      </dgm:t>
    </dgm:pt>
    <dgm:pt modelId="{232FED2E-0155-4F82-B80D-C169ABFE5024}" type="sibTrans" cxnId="{5599ED6F-C72B-43FA-9F56-12B5E5D2494B}">
      <dgm:prSet/>
      <dgm:spPr>
        <a:blipFill rotWithShape="1">
          <a:blip xmlns:r="http://schemas.openxmlformats.org/officeDocument/2006/relationships" r:embed="rId1" cstate="screen">
            <a:extLst>
              <a:ext uri="{28A0092B-C50C-407E-A947-70E740481C1C}">
                <a14:useLocalDpi xmlns="" xmlns:a14="http://schemas.microsoft.com/office/drawing/2010/main"/>
              </a:ext>
            </a:extLst>
          </a:blip>
          <a:stretch>
            <a:fillRect/>
          </a:stretch>
        </a:blipFill>
      </dgm:spPr>
      <dgm:t>
        <a:bodyPr/>
        <a:lstStyle/>
        <a:p>
          <a:endParaRPr lang="es-ES"/>
        </a:p>
      </dgm:t>
    </dgm:pt>
    <dgm:pt modelId="{94C6D1B8-6B95-4CC1-8770-CCA4CBB0CED9}" type="pres">
      <dgm:prSet presAssocID="{85622E59-5DF4-4050-8859-FD60F4090A3F}" presName="Name0" presStyleCnt="0">
        <dgm:presLayoutVars>
          <dgm:dir/>
        </dgm:presLayoutVars>
      </dgm:prSet>
      <dgm:spPr/>
      <dgm:t>
        <a:bodyPr/>
        <a:lstStyle/>
        <a:p>
          <a:endParaRPr lang="es-ES"/>
        </a:p>
      </dgm:t>
    </dgm:pt>
    <dgm:pt modelId="{E1FD70E4-E671-4F1B-A558-7A4735C4FF1F}" type="pres">
      <dgm:prSet presAssocID="{232FED2E-0155-4F82-B80D-C169ABFE5024}" presName="picture_1" presStyleLbl="bgImgPlace1" presStyleIdx="0" presStyleCnt="1"/>
      <dgm:spPr/>
      <dgm:t>
        <a:bodyPr/>
        <a:lstStyle/>
        <a:p>
          <a:endParaRPr lang="es-ES"/>
        </a:p>
      </dgm:t>
    </dgm:pt>
    <dgm:pt modelId="{64BDDD4B-DC82-443C-BD02-94075B606793}" type="pres">
      <dgm:prSet presAssocID="{80B81331-6904-41D2-B3CB-CE52263BCC75}" presName="text_1" presStyleLbl="node1" presStyleIdx="0" presStyleCnt="0">
        <dgm:presLayoutVars>
          <dgm:bulletEnabled val="1"/>
        </dgm:presLayoutVars>
      </dgm:prSet>
      <dgm:spPr/>
      <dgm:t>
        <a:bodyPr/>
        <a:lstStyle/>
        <a:p>
          <a:endParaRPr lang="es-ES"/>
        </a:p>
      </dgm:t>
    </dgm:pt>
    <dgm:pt modelId="{7373B292-7B79-4DEC-877E-D682DC21BBAE}" type="pres">
      <dgm:prSet presAssocID="{85622E59-5DF4-4050-8859-FD60F4090A3F}" presName="linV" presStyleCnt="0"/>
      <dgm:spPr/>
    </dgm:pt>
    <dgm:pt modelId="{EA047EA8-31C6-4661-B851-D69302EC879D}" type="pres">
      <dgm:prSet presAssocID="{6FE78AEB-90BD-4E2F-8978-145C76F1E298}" presName="pair" presStyleCnt="0"/>
      <dgm:spPr/>
    </dgm:pt>
    <dgm:pt modelId="{B306C3DC-CAEA-4A8B-9DF9-2407733F5C45}" type="pres">
      <dgm:prSet presAssocID="{6FE78AEB-90BD-4E2F-8978-145C76F1E298}" presName="spaceH" presStyleLbl="node1" presStyleIdx="0" presStyleCnt="0"/>
      <dgm:spPr/>
    </dgm:pt>
    <dgm:pt modelId="{09E616E0-F70D-4FB7-8404-705BFBA02609}" type="pres">
      <dgm:prSet presAssocID="{6FE78AEB-90BD-4E2F-8978-145C76F1E298}" presName="desPictures" presStyleLbl="alignImgPlace1" presStyleIdx="0" presStyleCnt="4"/>
      <dgm:spPr>
        <a:blipFill rotWithShape="1">
          <a:blip xmlns:r="http://schemas.openxmlformats.org/officeDocument/2006/relationships" r:embed="rId2" cstate="screen">
            <a:extLst>
              <a:ext uri="{28A0092B-C50C-407E-A947-70E740481C1C}">
                <a14:useLocalDpi xmlns="" xmlns:a14="http://schemas.microsoft.com/office/drawing/2010/main"/>
              </a:ext>
            </a:extLst>
          </a:blip>
          <a:stretch>
            <a:fillRect/>
          </a:stretch>
        </a:blipFill>
      </dgm:spPr>
      <dgm:t>
        <a:bodyPr/>
        <a:lstStyle/>
        <a:p>
          <a:endParaRPr lang="es-ES"/>
        </a:p>
      </dgm:t>
    </dgm:pt>
    <dgm:pt modelId="{68CAEE4F-0FB8-4017-B5C6-8D0D9DB899EB}" type="pres">
      <dgm:prSet presAssocID="{6FE78AEB-90BD-4E2F-8978-145C76F1E298}" presName="desTextWrapper" presStyleCnt="0"/>
      <dgm:spPr/>
    </dgm:pt>
    <dgm:pt modelId="{C9958D36-34EE-4387-867E-3565FB546FAF}" type="pres">
      <dgm:prSet presAssocID="{6FE78AEB-90BD-4E2F-8978-145C76F1E298}" presName="desText" presStyleLbl="revTx" presStyleIdx="0" presStyleCnt="4">
        <dgm:presLayoutVars>
          <dgm:bulletEnabled val="1"/>
        </dgm:presLayoutVars>
      </dgm:prSet>
      <dgm:spPr/>
      <dgm:t>
        <a:bodyPr/>
        <a:lstStyle/>
        <a:p>
          <a:endParaRPr lang="es-ES"/>
        </a:p>
      </dgm:t>
    </dgm:pt>
    <dgm:pt modelId="{5D264682-ADDB-45E6-B25D-13DB2F2A3DEF}" type="pres">
      <dgm:prSet presAssocID="{4E783CC4-E289-43ED-AE68-FDA27B084215}" presName="spaceV" presStyleCnt="0"/>
      <dgm:spPr/>
    </dgm:pt>
    <dgm:pt modelId="{7FB8FFA9-696D-43C7-AAB2-6E9D1AAB5954}" type="pres">
      <dgm:prSet presAssocID="{3BF29B1A-640B-4B2C-9C00-2992355F4028}" presName="pair" presStyleCnt="0"/>
      <dgm:spPr/>
    </dgm:pt>
    <dgm:pt modelId="{B5A606DA-56E9-4EE4-B4DE-1D9078946BE0}" type="pres">
      <dgm:prSet presAssocID="{3BF29B1A-640B-4B2C-9C00-2992355F4028}" presName="spaceH" presStyleLbl="node1" presStyleIdx="0" presStyleCnt="0"/>
      <dgm:spPr/>
    </dgm:pt>
    <dgm:pt modelId="{5C17C568-368C-4488-9946-30C2674DCDD2}" type="pres">
      <dgm:prSet presAssocID="{3BF29B1A-640B-4B2C-9C00-2992355F4028}" presName="desPictures" presStyleLbl="alignImgPlace1" presStyleIdx="1" presStyleCnt="4"/>
      <dgm:spPr>
        <a:blipFill rotWithShape="1">
          <a:blip xmlns:r="http://schemas.openxmlformats.org/officeDocument/2006/relationships" r:embed="rId3" cstate="screen">
            <a:extLst>
              <a:ext uri="{28A0092B-C50C-407E-A947-70E740481C1C}">
                <a14:useLocalDpi xmlns="" xmlns:a14="http://schemas.microsoft.com/office/drawing/2010/main"/>
              </a:ext>
            </a:extLst>
          </a:blip>
          <a:stretch>
            <a:fillRect/>
          </a:stretch>
        </a:blipFill>
      </dgm:spPr>
      <dgm:t>
        <a:bodyPr/>
        <a:lstStyle/>
        <a:p>
          <a:endParaRPr lang="es-ES"/>
        </a:p>
      </dgm:t>
    </dgm:pt>
    <dgm:pt modelId="{74143FC1-1B34-4031-B029-8950AAA1CB17}" type="pres">
      <dgm:prSet presAssocID="{3BF29B1A-640B-4B2C-9C00-2992355F4028}" presName="desTextWrapper" presStyleCnt="0"/>
      <dgm:spPr/>
    </dgm:pt>
    <dgm:pt modelId="{A0D48F26-72AE-4CFB-B801-2EAEFBB3E028}" type="pres">
      <dgm:prSet presAssocID="{3BF29B1A-640B-4B2C-9C00-2992355F4028}" presName="desText" presStyleLbl="revTx" presStyleIdx="1" presStyleCnt="4">
        <dgm:presLayoutVars>
          <dgm:bulletEnabled val="1"/>
        </dgm:presLayoutVars>
      </dgm:prSet>
      <dgm:spPr/>
      <dgm:t>
        <a:bodyPr/>
        <a:lstStyle/>
        <a:p>
          <a:endParaRPr lang="es-ES"/>
        </a:p>
      </dgm:t>
    </dgm:pt>
    <dgm:pt modelId="{1710D8F5-C812-4365-B87D-371D69D5A928}" type="pres">
      <dgm:prSet presAssocID="{758A0144-53F2-422E-A99C-A48231DD80C5}" presName="spaceV" presStyleCnt="0"/>
      <dgm:spPr/>
    </dgm:pt>
    <dgm:pt modelId="{861D093C-6883-4A23-B970-96F1C18EDECA}" type="pres">
      <dgm:prSet presAssocID="{F2FD29DE-A6BC-44FB-B4E2-77EA63B07148}" presName="pair" presStyleCnt="0"/>
      <dgm:spPr/>
    </dgm:pt>
    <dgm:pt modelId="{4F82F5D7-8228-4761-973D-F8062452CEA7}" type="pres">
      <dgm:prSet presAssocID="{F2FD29DE-A6BC-44FB-B4E2-77EA63B07148}" presName="spaceH" presStyleLbl="node1" presStyleIdx="0" presStyleCnt="0"/>
      <dgm:spPr/>
    </dgm:pt>
    <dgm:pt modelId="{A599DC70-55A8-426F-8CCD-58B1B2745F13}" type="pres">
      <dgm:prSet presAssocID="{F2FD29DE-A6BC-44FB-B4E2-77EA63B07148}" presName="desPictures" presStyleLbl="alignImgPlace1" presStyleIdx="2" presStyleCnt="4"/>
      <dgm:spPr>
        <a:blipFill rotWithShape="1">
          <a:blip xmlns:r="http://schemas.openxmlformats.org/officeDocument/2006/relationships" r:embed="rId4" cstate="screen">
            <a:extLst>
              <a:ext uri="{28A0092B-C50C-407E-A947-70E740481C1C}">
                <a14:useLocalDpi xmlns="" xmlns:a14="http://schemas.microsoft.com/office/drawing/2010/main"/>
              </a:ext>
            </a:extLst>
          </a:blip>
          <a:stretch>
            <a:fillRect/>
          </a:stretch>
        </a:blipFill>
      </dgm:spPr>
      <dgm:t>
        <a:bodyPr/>
        <a:lstStyle/>
        <a:p>
          <a:endParaRPr lang="es-ES"/>
        </a:p>
      </dgm:t>
    </dgm:pt>
    <dgm:pt modelId="{8BEE85AD-18EE-4DAD-95CC-5138B72722E8}" type="pres">
      <dgm:prSet presAssocID="{F2FD29DE-A6BC-44FB-B4E2-77EA63B07148}" presName="desTextWrapper" presStyleCnt="0"/>
      <dgm:spPr/>
    </dgm:pt>
    <dgm:pt modelId="{9C59F3A7-7D2E-4E56-B7DF-3AFEEE5E1410}" type="pres">
      <dgm:prSet presAssocID="{F2FD29DE-A6BC-44FB-B4E2-77EA63B07148}" presName="desText" presStyleLbl="revTx" presStyleIdx="2" presStyleCnt="4">
        <dgm:presLayoutVars>
          <dgm:bulletEnabled val="1"/>
        </dgm:presLayoutVars>
      </dgm:prSet>
      <dgm:spPr/>
      <dgm:t>
        <a:bodyPr/>
        <a:lstStyle/>
        <a:p>
          <a:endParaRPr lang="es-ES"/>
        </a:p>
      </dgm:t>
    </dgm:pt>
    <dgm:pt modelId="{174ECB02-E3F0-4A4C-935F-E4028AF3CB3B}" type="pres">
      <dgm:prSet presAssocID="{A1503089-BAD5-4703-81DF-194F3AE95027}" presName="spaceV" presStyleCnt="0"/>
      <dgm:spPr/>
    </dgm:pt>
    <dgm:pt modelId="{E27EDCB3-CB1F-49ED-8EB1-50D08E597DEE}" type="pres">
      <dgm:prSet presAssocID="{BF772C14-A452-4FC6-A2F6-9F0A94C3817A}" presName="pair" presStyleCnt="0"/>
      <dgm:spPr/>
    </dgm:pt>
    <dgm:pt modelId="{D4980B62-0ABF-4A5F-9897-02EB58262A00}" type="pres">
      <dgm:prSet presAssocID="{BF772C14-A452-4FC6-A2F6-9F0A94C3817A}" presName="spaceH" presStyleLbl="node1" presStyleIdx="0" presStyleCnt="0"/>
      <dgm:spPr/>
    </dgm:pt>
    <dgm:pt modelId="{3A474E7E-FD7A-4F7C-8169-49894A66179B}" type="pres">
      <dgm:prSet presAssocID="{BF772C14-A452-4FC6-A2F6-9F0A94C3817A}" presName="desPictures" presStyleLbl="alignImgPlace1" presStyleIdx="3" presStyleCnt="4"/>
      <dgm:spPr>
        <a:blipFill rotWithShape="1">
          <a:blip xmlns:r="http://schemas.openxmlformats.org/officeDocument/2006/relationships" r:embed="rId5" cstate="screen">
            <a:extLst>
              <a:ext uri="{28A0092B-C50C-407E-A947-70E740481C1C}">
                <a14:useLocalDpi xmlns="" xmlns:a14="http://schemas.microsoft.com/office/drawing/2010/main"/>
              </a:ext>
            </a:extLst>
          </a:blip>
          <a:stretch>
            <a:fillRect/>
          </a:stretch>
        </a:blipFill>
      </dgm:spPr>
      <dgm:t>
        <a:bodyPr/>
        <a:lstStyle/>
        <a:p>
          <a:endParaRPr lang="es-ES"/>
        </a:p>
      </dgm:t>
    </dgm:pt>
    <dgm:pt modelId="{139FC71A-EADF-4D76-8906-AD77282C76E3}" type="pres">
      <dgm:prSet presAssocID="{BF772C14-A452-4FC6-A2F6-9F0A94C3817A}" presName="desTextWrapper" presStyleCnt="0"/>
      <dgm:spPr/>
    </dgm:pt>
    <dgm:pt modelId="{AE4DC5F0-0DF8-4BA9-930D-C5E0209FA27F}" type="pres">
      <dgm:prSet presAssocID="{BF772C14-A452-4FC6-A2F6-9F0A94C3817A}" presName="desText" presStyleLbl="revTx" presStyleIdx="3" presStyleCnt="4">
        <dgm:presLayoutVars>
          <dgm:bulletEnabled val="1"/>
        </dgm:presLayoutVars>
      </dgm:prSet>
      <dgm:spPr/>
      <dgm:t>
        <a:bodyPr/>
        <a:lstStyle/>
        <a:p>
          <a:endParaRPr lang="es-ES"/>
        </a:p>
      </dgm:t>
    </dgm:pt>
    <dgm:pt modelId="{92B5C805-E637-44B1-9C82-10E9E152D813}" type="pres">
      <dgm:prSet presAssocID="{85622E59-5DF4-4050-8859-FD60F4090A3F}" presName="maxNode" presStyleCnt="0"/>
      <dgm:spPr/>
    </dgm:pt>
    <dgm:pt modelId="{0C9E59CC-04D2-4F21-B8EC-D91862F46B09}" type="pres">
      <dgm:prSet presAssocID="{85622E59-5DF4-4050-8859-FD60F4090A3F}" presName="Name33" presStyleCnt="0"/>
      <dgm:spPr/>
    </dgm:pt>
  </dgm:ptLst>
  <dgm:cxnLst>
    <dgm:cxn modelId="{72AB7006-2C87-464D-99A0-52725E36131D}" type="presOf" srcId="{85622E59-5DF4-4050-8859-FD60F4090A3F}" destId="{94C6D1B8-6B95-4CC1-8770-CCA4CBB0CED9}" srcOrd="0" destOrd="0" presId="urn:microsoft.com/office/officeart/2008/layout/AccentedPicture"/>
    <dgm:cxn modelId="{47EFDE5E-D66F-4EF5-953F-7BCB81AC6BC5}" type="presOf" srcId="{BF772C14-A452-4FC6-A2F6-9F0A94C3817A}" destId="{AE4DC5F0-0DF8-4BA9-930D-C5E0209FA27F}" srcOrd="0" destOrd="0" presId="urn:microsoft.com/office/officeart/2008/layout/AccentedPicture"/>
    <dgm:cxn modelId="{9003BF54-0828-4C63-A612-7C69430A7871}" type="presOf" srcId="{6FE78AEB-90BD-4E2F-8978-145C76F1E298}" destId="{C9958D36-34EE-4387-867E-3565FB546FAF}" srcOrd="0" destOrd="0" presId="urn:microsoft.com/office/officeart/2008/layout/AccentedPicture"/>
    <dgm:cxn modelId="{1AAD15FF-0C53-4783-8DA7-254AD152E74D}" type="presOf" srcId="{232FED2E-0155-4F82-B80D-C169ABFE5024}" destId="{E1FD70E4-E671-4F1B-A558-7A4735C4FF1F}" srcOrd="0" destOrd="0" presId="urn:microsoft.com/office/officeart/2008/layout/AccentedPicture"/>
    <dgm:cxn modelId="{EDB3F427-2620-40F4-992E-BAB08A2EF604}" srcId="{85622E59-5DF4-4050-8859-FD60F4090A3F}" destId="{6FE78AEB-90BD-4E2F-8978-145C76F1E298}" srcOrd="1" destOrd="0" parTransId="{C8E65833-A71F-4E2B-9329-CBEAE05EF356}" sibTransId="{4E783CC4-E289-43ED-AE68-FDA27B084215}"/>
    <dgm:cxn modelId="{E0842B6F-BAA4-4027-A809-B0966528CEAD}" type="presOf" srcId="{F2FD29DE-A6BC-44FB-B4E2-77EA63B07148}" destId="{9C59F3A7-7D2E-4E56-B7DF-3AFEEE5E1410}" srcOrd="0" destOrd="0" presId="urn:microsoft.com/office/officeart/2008/layout/AccentedPicture"/>
    <dgm:cxn modelId="{FD653C29-E75B-4535-9721-C84A84F93D39}" srcId="{85622E59-5DF4-4050-8859-FD60F4090A3F}" destId="{3BF29B1A-640B-4B2C-9C00-2992355F4028}" srcOrd="2" destOrd="0" parTransId="{1D65E2D0-C73F-49A3-AE4F-6E3DC02C8139}" sibTransId="{758A0144-53F2-422E-A99C-A48231DD80C5}"/>
    <dgm:cxn modelId="{43C8FE23-C602-4760-A0D3-AE11AA1983D3}" srcId="{85622E59-5DF4-4050-8859-FD60F4090A3F}" destId="{BF772C14-A452-4FC6-A2F6-9F0A94C3817A}" srcOrd="4" destOrd="0" parTransId="{3E406756-E762-497C-B2C0-0F0DE22ECBB9}" sibTransId="{0422AB4B-7F30-4075-98C6-FD6CFBCDCE66}"/>
    <dgm:cxn modelId="{C3484D87-B4BB-45E0-8C02-72AB2A6F033A}" type="presOf" srcId="{3BF29B1A-640B-4B2C-9C00-2992355F4028}" destId="{A0D48F26-72AE-4CFB-B801-2EAEFBB3E028}" srcOrd="0" destOrd="0" presId="urn:microsoft.com/office/officeart/2008/layout/AccentedPicture"/>
    <dgm:cxn modelId="{CD456DCA-3D31-4901-9BC5-0091E29497F5}" type="presOf" srcId="{80B81331-6904-41D2-B3CB-CE52263BCC75}" destId="{64BDDD4B-DC82-443C-BD02-94075B606793}" srcOrd="0" destOrd="0" presId="urn:microsoft.com/office/officeart/2008/layout/AccentedPicture"/>
    <dgm:cxn modelId="{7CDCB999-6933-4CF7-A631-40826E29850B}" srcId="{85622E59-5DF4-4050-8859-FD60F4090A3F}" destId="{F2FD29DE-A6BC-44FB-B4E2-77EA63B07148}" srcOrd="3" destOrd="0" parTransId="{2A1E54FA-4892-4F03-B85C-2B6B99A63B54}" sibTransId="{A1503089-BAD5-4703-81DF-194F3AE95027}"/>
    <dgm:cxn modelId="{5599ED6F-C72B-43FA-9F56-12B5E5D2494B}" srcId="{85622E59-5DF4-4050-8859-FD60F4090A3F}" destId="{80B81331-6904-41D2-B3CB-CE52263BCC75}" srcOrd="0" destOrd="0" parTransId="{E488C6F9-5461-45F2-9B3D-3431C8088995}" sibTransId="{232FED2E-0155-4F82-B80D-C169ABFE5024}"/>
    <dgm:cxn modelId="{C94A6476-5319-471B-A628-0E656F9E145C}" type="presParOf" srcId="{94C6D1B8-6B95-4CC1-8770-CCA4CBB0CED9}" destId="{E1FD70E4-E671-4F1B-A558-7A4735C4FF1F}" srcOrd="0" destOrd="0" presId="urn:microsoft.com/office/officeart/2008/layout/AccentedPicture"/>
    <dgm:cxn modelId="{36398040-3EF8-4CB3-8440-F5C5E6EDEDE5}" type="presParOf" srcId="{94C6D1B8-6B95-4CC1-8770-CCA4CBB0CED9}" destId="{64BDDD4B-DC82-443C-BD02-94075B606793}" srcOrd="1" destOrd="0" presId="urn:microsoft.com/office/officeart/2008/layout/AccentedPicture"/>
    <dgm:cxn modelId="{0D9D013A-649D-44AB-9746-9A3C4DCCAF6A}" type="presParOf" srcId="{94C6D1B8-6B95-4CC1-8770-CCA4CBB0CED9}" destId="{7373B292-7B79-4DEC-877E-D682DC21BBAE}" srcOrd="2" destOrd="0" presId="urn:microsoft.com/office/officeart/2008/layout/AccentedPicture"/>
    <dgm:cxn modelId="{62E55CE7-52D3-4D12-AF06-5351566A5BF4}" type="presParOf" srcId="{7373B292-7B79-4DEC-877E-D682DC21BBAE}" destId="{EA047EA8-31C6-4661-B851-D69302EC879D}" srcOrd="0" destOrd="0" presId="urn:microsoft.com/office/officeart/2008/layout/AccentedPicture"/>
    <dgm:cxn modelId="{F70550E9-8775-4307-AEFC-60ABEBF4E03B}" type="presParOf" srcId="{EA047EA8-31C6-4661-B851-D69302EC879D}" destId="{B306C3DC-CAEA-4A8B-9DF9-2407733F5C45}" srcOrd="0" destOrd="0" presId="urn:microsoft.com/office/officeart/2008/layout/AccentedPicture"/>
    <dgm:cxn modelId="{F6FFD615-5961-4434-9C55-5808646AB17E}" type="presParOf" srcId="{EA047EA8-31C6-4661-B851-D69302EC879D}" destId="{09E616E0-F70D-4FB7-8404-705BFBA02609}" srcOrd="1" destOrd="0" presId="urn:microsoft.com/office/officeart/2008/layout/AccentedPicture"/>
    <dgm:cxn modelId="{32E735F4-3E40-44A8-92A3-9FF5BDD6C422}" type="presParOf" srcId="{EA047EA8-31C6-4661-B851-D69302EC879D}" destId="{68CAEE4F-0FB8-4017-B5C6-8D0D9DB899EB}" srcOrd="2" destOrd="0" presId="urn:microsoft.com/office/officeart/2008/layout/AccentedPicture"/>
    <dgm:cxn modelId="{D07C6499-C47F-43C8-A11B-B08E16897006}" type="presParOf" srcId="{68CAEE4F-0FB8-4017-B5C6-8D0D9DB899EB}" destId="{C9958D36-34EE-4387-867E-3565FB546FAF}" srcOrd="0" destOrd="0" presId="urn:microsoft.com/office/officeart/2008/layout/AccentedPicture"/>
    <dgm:cxn modelId="{6D19C8AB-1B6A-4ABF-B489-0BB8E1AE94D8}" type="presParOf" srcId="{7373B292-7B79-4DEC-877E-D682DC21BBAE}" destId="{5D264682-ADDB-45E6-B25D-13DB2F2A3DEF}" srcOrd="1" destOrd="0" presId="urn:microsoft.com/office/officeart/2008/layout/AccentedPicture"/>
    <dgm:cxn modelId="{87F85DAA-2B1C-4FA8-AEAD-7B2F212F707C}" type="presParOf" srcId="{7373B292-7B79-4DEC-877E-D682DC21BBAE}" destId="{7FB8FFA9-696D-43C7-AAB2-6E9D1AAB5954}" srcOrd="2" destOrd="0" presId="urn:microsoft.com/office/officeart/2008/layout/AccentedPicture"/>
    <dgm:cxn modelId="{CCE033E9-5BA4-46EB-868B-76D467D9B6DE}" type="presParOf" srcId="{7FB8FFA9-696D-43C7-AAB2-6E9D1AAB5954}" destId="{B5A606DA-56E9-4EE4-B4DE-1D9078946BE0}" srcOrd="0" destOrd="0" presId="urn:microsoft.com/office/officeart/2008/layout/AccentedPicture"/>
    <dgm:cxn modelId="{80D9A59B-2169-4784-8BE4-D9A4739DA81C}" type="presParOf" srcId="{7FB8FFA9-696D-43C7-AAB2-6E9D1AAB5954}" destId="{5C17C568-368C-4488-9946-30C2674DCDD2}" srcOrd="1" destOrd="0" presId="urn:microsoft.com/office/officeart/2008/layout/AccentedPicture"/>
    <dgm:cxn modelId="{7DC0312B-A2E0-4F06-81FB-07B843675A6B}" type="presParOf" srcId="{7FB8FFA9-696D-43C7-AAB2-6E9D1AAB5954}" destId="{74143FC1-1B34-4031-B029-8950AAA1CB17}" srcOrd="2" destOrd="0" presId="urn:microsoft.com/office/officeart/2008/layout/AccentedPicture"/>
    <dgm:cxn modelId="{417E137C-23FA-4099-87B1-7BDE085E1E66}" type="presParOf" srcId="{74143FC1-1B34-4031-B029-8950AAA1CB17}" destId="{A0D48F26-72AE-4CFB-B801-2EAEFBB3E028}" srcOrd="0" destOrd="0" presId="urn:microsoft.com/office/officeart/2008/layout/AccentedPicture"/>
    <dgm:cxn modelId="{9FF24706-12F3-454C-BA0C-0A18874FFA7C}" type="presParOf" srcId="{7373B292-7B79-4DEC-877E-D682DC21BBAE}" destId="{1710D8F5-C812-4365-B87D-371D69D5A928}" srcOrd="3" destOrd="0" presId="urn:microsoft.com/office/officeart/2008/layout/AccentedPicture"/>
    <dgm:cxn modelId="{78EF2758-A5A2-4699-B84F-9DEC114E0C2C}" type="presParOf" srcId="{7373B292-7B79-4DEC-877E-D682DC21BBAE}" destId="{861D093C-6883-4A23-B970-96F1C18EDECA}" srcOrd="4" destOrd="0" presId="urn:microsoft.com/office/officeart/2008/layout/AccentedPicture"/>
    <dgm:cxn modelId="{B3CE9721-CB4E-4E6C-A6EE-979032C586B8}" type="presParOf" srcId="{861D093C-6883-4A23-B970-96F1C18EDECA}" destId="{4F82F5D7-8228-4761-973D-F8062452CEA7}" srcOrd="0" destOrd="0" presId="urn:microsoft.com/office/officeart/2008/layout/AccentedPicture"/>
    <dgm:cxn modelId="{10990FDD-A4D1-4A05-986A-022509895AB3}" type="presParOf" srcId="{861D093C-6883-4A23-B970-96F1C18EDECA}" destId="{A599DC70-55A8-426F-8CCD-58B1B2745F13}" srcOrd="1" destOrd="0" presId="urn:microsoft.com/office/officeart/2008/layout/AccentedPicture"/>
    <dgm:cxn modelId="{0A1AC665-AF11-4247-AED3-39B29A69585E}" type="presParOf" srcId="{861D093C-6883-4A23-B970-96F1C18EDECA}" destId="{8BEE85AD-18EE-4DAD-95CC-5138B72722E8}" srcOrd="2" destOrd="0" presId="urn:microsoft.com/office/officeart/2008/layout/AccentedPicture"/>
    <dgm:cxn modelId="{70630746-F702-458B-A333-15A29CEDCD68}" type="presParOf" srcId="{8BEE85AD-18EE-4DAD-95CC-5138B72722E8}" destId="{9C59F3A7-7D2E-4E56-B7DF-3AFEEE5E1410}" srcOrd="0" destOrd="0" presId="urn:microsoft.com/office/officeart/2008/layout/AccentedPicture"/>
    <dgm:cxn modelId="{8ED8B7FA-7481-4A68-932E-FE76A7DDF21D}" type="presParOf" srcId="{7373B292-7B79-4DEC-877E-D682DC21BBAE}" destId="{174ECB02-E3F0-4A4C-935F-E4028AF3CB3B}" srcOrd="5" destOrd="0" presId="urn:microsoft.com/office/officeart/2008/layout/AccentedPicture"/>
    <dgm:cxn modelId="{DEFD225E-4E55-465E-B0CB-6999597DFE4A}" type="presParOf" srcId="{7373B292-7B79-4DEC-877E-D682DC21BBAE}" destId="{E27EDCB3-CB1F-49ED-8EB1-50D08E597DEE}" srcOrd="6" destOrd="0" presId="urn:microsoft.com/office/officeart/2008/layout/AccentedPicture"/>
    <dgm:cxn modelId="{CACB5887-75B5-4EA3-ABA5-1293D6E82F2F}" type="presParOf" srcId="{E27EDCB3-CB1F-49ED-8EB1-50D08E597DEE}" destId="{D4980B62-0ABF-4A5F-9897-02EB58262A00}" srcOrd="0" destOrd="0" presId="urn:microsoft.com/office/officeart/2008/layout/AccentedPicture"/>
    <dgm:cxn modelId="{F4F51FAD-E948-47CA-93FD-75C016B1D310}" type="presParOf" srcId="{E27EDCB3-CB1F-49ED-8EB1-50D08E597DEE}" destId="{3A474E7E-FD7A-4F7C-8169-49894A66179B}" srcOrd="1" destOrd="0" presId="urn:microsoft.com/office/officeart/2008/layout/AccentedPicture"/>
    <dgm:cxn modelId="{278CA720-BD25-4461-B3F1-20BC245EB8AC}" type="presParOf" srcId="{E27EDCB3-CB1F-49ED-8EB1-50D08E597DEE}" destId="{139FC71A-EADF-4D76-8906-AD77282C76E3}" srcOrd="2" destOrd="0" presId="urn:microsoft.com/office/officeart/2008/layout/AccentedPicture"/>
    <dgm:cxn modelId="{6D93ECAD-7FED-4C43-8CD1-8F8A57E81EBA}" type="presParOf" srcId="{139FC71A-EADF-4D76-8906-AD77282C76E3}" destId="{AE4DC5F0-0DF8-4BA9-930D-C5E0209FA27F}" srcOrd="0" destOrd="0" presId="urn:microsoft.com/office/officeart/2008/layout/AccentedPicture"/>
    <dgm:cxn modelId="{3B677DBA-1945-4279-A099-559F3D5D7BFA}" type="presParOf" srcId="{94C6D1B8-6B95-4CC1-8770-CCA4CBB0CED9}" destId="{92B5C805-E637-44B1-9C82-10E9E152D813}" srcOrd="3" destOrd="0" presId="urn:microsoft.com/office/officeart/2008/layout/AccentedPicture"/>
    <dgm:cxn modelId="{B1F5666C-6A40-40D0-A202-B4E39357DBE6}" type="presParOf" srcId="{92B5C805-E637-44B1-9C82-10E9E152D813}" destId="{0C9E59CC-04D2-4F21-B8EC-D91862F46B09}" srcOrd="0" destOrd="0" presId="urn:microsoft.com/office/officeart/2008/layout/AccentedPicture"/>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26920031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9613412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16363609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5799627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9121770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34879934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41040976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12799466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10074268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2152408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FD3866-0411-400F-8C68-9278D3A435FA}" type="datetimeFigureOut">
              <a:rPr lang="es-ES" smtClean="0"/>
              <a:pPr/>
              <a:t>02/02/2016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31934664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D3866-0411-400F-8C68-9278D3A435FA}" type="datetimeFigureOut">
              <a:rPr lang="es-ES" smtClean="0"/>
              <a:pPr/>
              <a:t>02/02/2016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2F77F-3D0D-4603-90DE-A0F4A39FF493}" type="slidenum">
              <a:rPr lang="es-ES" smtClean="0"/>
              <a:pPr/>
              <a:t>‹#›</a:t>
            </a:fld>
            <a:endParaRPr lang="es-ES"/>
          </a:p>
        </p:txBody>
      </p:sp>
    </p:spTree>
    <p:extLst>
      <p:ext uri="{BB962C8B-B14F-4D97-AF65-F5344CB8AC3E}">
        <p14:creationId xmlns="" xmlns:p14="http://schemas.microsoft.com/office/powerpoint/2010/main" val="320425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3.wdp"/><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755576" y="12874"/>
            <a:ext cx="8363453" cy="1938992"/>
          </a:xfrm>
          <a:prstGeom prst="rect">
            <a:avLst/>
          </a:prstGeom>
          <a:noFill/>
        </p:spPr>
        <p:txBody>
          <a:bodyPr wrap="square" rtlCol="0">
            <a:spAutoFit/>
            <a:scene3d>
              <a:camera prst="orthographicFront"/>
              <a:lightRig rig="sunset" dir="t"/>
            </a:scene3d>
            <a:sp3d extrusionH="57150" contourW="12700">
              <a:bevelT w="57150" h="38100" prst="artDeco"/>
              <a:contourClr>
                <a:schemeClr val="bg2">
                  <a:lumMod val="25000"/>
                </a:schemeClr>
              </a:contourClr>
            </a:sp3d>
          </a:bodyPr>
          <a:lstStyle/>
          <a:p>
            <a:pPr algn="r"/>
            <a:r>
              <a:rPr lang="ro-RO" sz="6000" b="1" smtClean="0">
                <a:ln w="900" cmpd="sng">
                  <a:noFill/>
                  <a:prstDash val="solid"/>
                </a:ln>
                <a:solidFill>
                  <a:schemeClr val="bg2">
                    <a:lumMod val="90000"/>
                  </a:schemeClr>
                </a:solidFill>
              </a:rPr>
              <a:t>BIRUINȚA OBȚINUTĂ DE ISUS ÎN PUSTIE</a:t>
            </a:r>
            <a:endParaRPr lang="ro-RO" sz="6000" b="1">
              <a:ln w="900" cmpd="sng">
                <a:noFill/>
                <a:prstDash val="solid"/>
              </a:ln>
              <a:solidFill>
                <a:schemeClr val="bg2">
                  <a:lumMod val="90000"/>
                </a:schemeClr>
              </a:solidFill>
            </a:endParaRPr>
          </a:p>
        </p:txBody>
      </p:sp>
      <p:sp>
        <p:nvSpPr>
          <p:cNvPr id="5" name="4 CuadroTexto"/>
          <p:cNvSpPr txBox="1"/>
          <p:nvPr/>
        </p:nvSpPr>
        <p:spPr>
          <a:xfrm>
            <a:off x="1" y="6167045"/>
            <a:ext cx="2123727" cy="646331"/>
          </a:xfrm>
          <a:prstGeom prst="rect">
            <a:avLst/>
          </a:prstGeom>
          <a:noFill/>
        </p:spPr>
        <p:txBody>
          <a:bodyPr wrap="square" rtlCol="0">
            <a:spAutoFit/>
          </a:bodyPr>
          <a:lstStyle/>
          <a:p>
            <a:pPr algn="ctr"/>
            <a:r>
              <a:rPr lang="ro-RO" b="1" smtClean="0">
                <a:solidFill>
                  <a:schemeClr val="bg1"/>
                </a:solidFill>
              </a:rPr>
              <a:t>Studiul 6 pentru </a:t>
            </a:r>
          </a:p>
          <a:p>
            <a:pPr algn="ctr"/>
            <a:r>
              <a:rPr lang="ro-RO" b="1" smtClean="0">
                <a:solidFill>
                  <a:schemeClr val="bg1"/>
                </a:solidFill>
              </a:rPr>
              <a:t>6 februarie 2016</a:t>
            </a:r>
            <a:endParaRPr lang="ro-RO" b="1">
              <a:solidFill>
                <a:schemeClr val="bg1"/>
              </a:solidFill>
            </a:endParaRPr>
          </a:p>
        </p:txBody>
      </p:sp>
    </p:spTree>
    <p:extLst>
      <p:ext uri="{BB962C8B-B14F-4D97-AF65-F5344CB8AC3E}">
        <p14:creationId xmlns="" xmlns:p14="http://schemas.microsoft.com/office/powerpoint/2010/main" val="6101371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8" name="Picture 4" descr="\\EUNICE\FondosTematicos\Jesus\Nacimiento\Capturar.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0" y="2068399"/>
            <a:ext cx="9132454" cy="4789601"/>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5" name="4 Diagrama"/>
          <p:cNvGraphicFramePr/>
          <p:nvPr>
            <p:extLst>
              <p:ext uri="{D42A27DB-BD31-4B8C-83A1-F6EECF244321}">
                <p14:modId xmlns="" xmlns:p14="http://schemas.microsoft.com/office/powerpoint/2010/main" val="2210898964"/>
              </p:ext>
            </p:extLst>
          </p:nvPr>
        </p:nvGraphicFramePr>
        <p:xfrm>
          <a:off x="458369" y="2176770"/>
          <a:ext cx="8938167" cy="4636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0" y="0"/>
            <a:ext cx="9144000" cy="769441"/>
          </a:xfrm>
          <a:prstGeom prst="rect">
            <a:avLst/>
          </a:prstGeom>
          <a:noFill/>
        </p:spPr>
        <p:txBody>
          <a:bodyPr wrap="square" rtlCol="0">
            <a:spAutoFit/>
            <a:scene3d>
              <a:camera prst="orthographicFront"/>
              <a:lightRig rig="twoPt" dir="t"/>
            </a:scene3d>
            <a:sp3d extrusionH="57150" contourW="31750">
              <a:bevelT w="38100" h="38100"/>
              <a:contourClr>
                <a:srgbClr val="EAC376"/>
              </a:contourClr>
            </a:sp3d>
          </a:bodyPr>
          <a:lstStyle/>
          <a:p>
            <a:pPr algn="ctr"/>
            <a:r>
              <a:rPr lang="ro-RO" sz="4400" b="1" spc="200" dirty="0" smtClean="0">
                <a:ln w="29210">
                  <a:noFill/>
                </a:ln>
                <a:solidFill>
                  <a:srgbClr val="825D14">
                    <a:alpha val="49804"/>
                  </a:srgbClr>
                </a:solidFill>
                <a:effectLst>
                  <a:innerShdw blurRad="50800" dist="50800" dir="8100000">
                    <a:srgbClr val="7D7D7D">
                      <a:alpha val="73000"/>
                    </a:srgbClr>
                  </a:innerShdw>
                </a:effectLst>
              </a:rPr>
              <a:t>MÂNTUITORUL: ISUS/EMANUEL</a:t>
            </a:r>
            <a:endParaRPr lang="ro-RO" sz="4400" b="1" spc="200" dirty="0">
              <a:ln w="29210">
                <a:noFill/>
              </a:ln>
              <a:solidFill>
                <a:srgbClr val="825D14">
                  <a:alpha val="49804"/>
                </a:srgbClr>
              </a:solidFill>
              <a:effectLst>
                <a:innerShdw blurRad="50800" dist="50800" dir="8100000">
                  <a:srgbClr val="7D7D7D">
                    <a:alpha val="73000"/>
                  </a:srgbClr>
                </a:innerShdw>
              </a:effectLst>
            </a:endParaRPr>
          </a:p>
        </p:txBody>
      </p:sp>
      <p:sp>
        <p:nvSpPr>
          <p:cNvPr id="7" name="6 CuadroTexto"/>
          <p:cNvSpPr txBox="1"/>
          <p:nvPr/>
        </p:nvSpPr>
        <p:spPr>
          <a:xfrm>
            <a:off x="0" y="692696"/>
            <a:ext cx="9144000" cy="400110"/>
          </a:xfrm>
          <a:prstGeom prst="rect">
            <a:avLst/>
          </a:prstGeom>
          <a:noFill/>
        </p:spPr>
        <p:txBody>
          <a:bodyPr wrap="square" rtlCol="0">
            <a:spAutoFit/>
          </a:bodyPr>
          <a:lstStyle/>
          <a:p>
            <a:pPr algn="ctr"/>
            <a:r>
              <a:rPr lang="ro-RO" sz="2000" b="1" smtClean="0">
                <a:solidFill>
                  <a:schemeClr val="bg1"/>
                </a:solidFill>
              </a:rPr>
              <a:t>Ce semnificație au numele care i-au fost date lui Isus, conform cu Matei 1:20-23?</a:t>
            </a:r>
            <a:endParaRPr lang="ro-RO" sz="2000" b="1">
              <a:solidFill>
                <a:schemeClr val="bg1"/>
              </a:solidFill>
            </a:endParaRPr>
          </a:p>
        </p:txBody>
      </p:sp>
      <p:sp>
        <p:nvSpPr>
          <p:cNvPr id="8" name="7 CuadroTexto"/>
          <p:cNvSpPr txBox="1"/>
          <p:nvPr/>
        </p:nvSpPr>
        <p:spPr>
          <a:xfrm>
            <a:off x="107504" y="1052736"/>
            <a:ext cx="8856984" cy="1015663"/>
          </a:xfrm>
          <a:prstGeom prst="rect">
            <a:avLst/>
          </a:prstGeom>
          <a:noFill/>
        </p:spPr>
        <p:txBody>
          <a:bodyPr wrap="square" rtlCol="0">
            <a:spAutoFit/>
          </a:bodyPr>
          <a:lstStyle/>
          <a:p>
            <a:r>
              <a:rPr lang="ro-RO" sz="2000" b="1" smtClean="0">
                <a:solidFill>
                  <a:schemeClr val="bg1"/>
                </a:solidFill>
              </a:rPr>
              <a:t>Numele ISUS («Iehova mântuiește») și EMANUEL («Dumnezeu este cu noi») prezintă dubla misiune a Mântuitorului: să-l salveze pe om din păcat și să restaureze comuniunea lui cu Dumnezeu.</a:t>
            </a:r>
            <a:endParaRPr lang="ro-RO" sz="2000" b="1">
              <a:solidFill>
                <a:schemeClr val="bg1"/>
              </a:solidFill>
            </a:endParaRPr>
          </a:p>
        </p:txBody>
      </p:sp>
    </p:spTree>
    <p:extLst>
      <p:ext uri="{BB962C8B-B14F-4D97-AF65-F5344CB8AC3E}">
        <p14:creationId xmlns="" xmlns:p14="http://schemas.microsoft.com/office/powerpoint/2010/main" val="6326304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28"/>
                                        </p:tgtEl>
                                      </p:cBhvr>
                                    </p:animEffect>
                                    <p:set>
                                      <p:cBhvr>
                                        <p:cTn id="34" dur="1" fill="hold">
                                          <p:stCondLst>
                                            <p:cond delay="499"/>
                                          </p:stCondLst>
                                        </p:cTn>
                                        <p:tgtEl>
                                          <p:spTgt spid="1028"/>
                                        </p:tgtEl>
                                        <p:attrNameLst>
                                          <p:attrName>style.visibility</p:attrName>
                                        </p:attrNameLst>
                                      </p:cBhvr>
                                      <p:to>
                                        <p:strVal val="hidden"/>
                                      </p:to>
                                    </p:set>
                                  </p:childTnLst>
                                </p:cTn>
                              </p:par>
                              <p:par>
                                <p:cTn id="35" presetID="53" presetClass="entr" presetSubtype="16" fill="hold" grpId="0" nodeType="withEffect">
                                  <p:stCondLst>
                                    <p:cond delay="0"/>
                                  </p:stCondLst>
                                  <p:childTnLst>
                                    <p:set>
                                      <p:cBhvr>
                                        <p:cTn id="36" dur="1" fill="hold">
                                          <p:stCondLst>
                                            <p:cond delay="0"/>
                                          </p:stCondLst>
                                        </p:cTn>
                                        <p:tgtEl>
                                          <p:spTgt spid="5">
                                            <p:graphicEl>
                                              <a:dgm id="{989FADB5-92B4-4786-804C-E9E12D6AD25F}"/>
                                            </p:graphicEl>
                                          </p:spTgt>
                                        </p:tgtEl>
                                        <p:attrNameLst>
                                          <p:attrName>style.visibility</p:attrName>
                                        </p:attrNameLst>
                                      </p:cBhvr>
                                      <p:to>
                                        <p:strVal val="visible"/>
                                      </p:to>
                                    </p:set>
                                    <p:anim calcmode="lin" valueType="num">
                                      <p:cBhvr>
                                        <p:cTn id="37" dur="500" fill="hold"/>
                                        <p:tgtEl>
                                          <p:spTgt spid="5">
                                            <p:graphicEl>
                                              <a:dgm id="{989FADB5-92B4-4786-804C-E9E12D6AD25F}"/>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989FADB5-92B4-4786-804C-E9E12D6AD25F}"/>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989FADB5-92B4-4786-804C-E9E12D6AD25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CFC80B13-D123-47F1-855B-7ED2BD2C965A}"/>
                                            </p:graphicEl>
                                          </p:spTgt>
                                        </p:tgtEl>
                                        <p:attrNameLst>
                                          <p:attrName>style.visibility</p:attrName>
                                        </p:attrNameLst>
                                      </p:cBhvr>
                                      <p:to>
                                        <p:strVal val="visible"/>
                                      </p:to>
                                    </p:set>
                                    <p:animEffect transition="in" filter="wipe(left)">
                                      <p:cBhvr>
                                        <p:cTn id="44" dur="500"/>
                                        <p:tgtEl>
                                          <p:spTgt spid="5">
                                            <p:graphicEl>
                                              <a:dgm id="{CFC80B13-D123-47F1-855B-7ED2BD2C965A}"/>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8A8082F3-17E5-435A-A007-69F0BC59310D}"/>
                                            </p:graphicEl>
                                          </p:spTgt>
                                        </p:tgtEl>
                                        <p:attrNameLst>
                                          <p:attrName>style.visibility</p:attrName>
                                        </p:attrNameLst>
                                      </p:cBhvr>
                                      <p:to>
                                        <p:strVal val="visible"/>
                                      </p:to>
                                    </p:set>
                                    <p:animEffect transition="in" filter="wipe(left)">
                                      <p:cBhvr>
                                        <p:cTn id="47" dur="500"/>
                                        <p:tgtEl>
                                          <p:spTgt spid="5">
                                            <p:graphicEl>
                                              <a:dgm id="{8A8082F3-17E5-435A-A007-69F0BC59310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dgm id="{068333EF-99BB-4CC1-8969-02C2001875E4}"/>
                                            </p:graphicEl>
                                          </p:spTgt>
                                        </p:tgtEl>
                                        <p:attrNameLst>
                                          <p:attrName>style.visibility</p:attrName>
                                        </p:attrNameLst>
                                      </p:cBhvr>
                                      <p:to>
                                        <p:strVal val="visible"/>
                                      </p:to>
                                    </p:set>
                                    <p:animEffect transition="in" filter="wipe(left)">
                                      <p:cBhvr>
                                        <p:cTn id="52" dur="500"/>
                                        <p:tgtEl>
                                          <p:spTgt spid="5">
                                            <p:graphicEl>
                                              <a:dgm id="{068333EF-99BB-4CC1-8969-02C2001875E4}"/>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
                                            <p:graphicEl>
                                              <a:dgm id="{144EC40E-44CA-45E6-9F4C-4449D927B5D5}"/>
                                            </p:graphicEl>
                                          </p:spTgt>
                                        </p:tgtEl>
                                        <p:attrNameLst>
                                          <p:attrName>style.visibility</p:attrName>
                                        </p:attrNameLst>
                                      </p:cBhvr>
                                      <p:to>
                                        <p:strVal val="visible"/>
                                      </p:to>
                                    </p:set>
                                    <p:animEffect transition="in" filter="wipe(left)">
                                      <p:cBhvr>
                                        <p:cTn id="55" dur="500"/>
                                        <p:tgtEl>
                                          <p:spTgt spid="5">
                                            <p:graphicEl>
                                              <a:dgm id="{144EC40E-44CA-45E6-9F4C-4449D927B5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
                                            <p:graphicEl>
                                              <a:dgm id="{28CECC17-1EF4-47DD-AB56-179CF60C5D44}"/>
                                            </p:graphicEl>
                                          </p:spTgt>
                                        </p:tgtEl>
                                        <p:attrNameLst>
                                          <p:attrName>style.visibility</p:attrName>
                                        </p:attrNameLst>
                                      </p:cBhvr>
                                      <p:to>
                                        <p:strVal val="visible"/>
                                      </p:to>
                                    </p:set>
                                    <p:animEffect transition="in" filter="wipe(left)">
                                      <p:cBhvr>
                                        <p:cTn id="60" dur="500"/>
                                        <p:tgtEl>
                                          <p:spTgt spid="5">
                                            <p:graphicEl>
                                              <a:dgm id="{28CECC17-1EF4-47DD-AB56-179CF60C5D44}"/>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
                                            <p:graphicEl>
                                              <a:dgm id="{DF083162-7092-40DE-BC65-47D56E504BB2}"/>
                                            </p:graphicEl>
                                          </p:spTgt>
                                        </p:tgtEl>
                                        <p:attrNameLst>
                                          <p:attrName>style.visibility</p:attrName>
                                        </p:attrNameLst>
                                      </p:cBhvr>
                                      <p:to>
                                        <p:strVal val="visible"/>
                                      </p:to>
                                    </p:set>
                                    <p:animEffect transition="in" filter="wipe(left)">
                                      <p:cBhvr>
                                        <p:cTn id="63" dur="500"/>
                                        <p:tgtEl>
                                          <p:spTgt spid="5">
                                            <p:graphicEl>
                                              <a:dgm id="{DF083162-7092-40DE-BC65-47D56E504BB2}"/>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graphicEl>
                                              <a:dgm id="{7F3165A2-5487-4F29-BCF7-20A3760996B1}"/>
                                            </p:graphicEl>
                                          </p:spTgt>
                                        </p:tgtEl>
                                        <p:attrNameLst>
                                          <p:attrName>style.visibility</p:attrName>
                                        </p:attrNameLst>
                                      </p:cBhvr>
                                      <p:to>
                                        <p:strVal val="visible"/>
                                      </p:to>
                                    </p:set>
                                    <p:animEffect transition="in" filter="wipe(left)">
                                      <p:cBhvr>
                                        <p:cTn id="68" dur="500"/>
                                        <p:tgtEl>
                                          <p:spTgt spid="5">
                                            <p:graphicEl>
                                              <a:dgm id="{7F3165A2-5487-4F29-BCF7-20A3760996B1}"/>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
                                            <p:graphicEl>
                                              <a:dgm id="{6453CFA1-2F6D-4101-A7FA-0CDBEAE10535}"/>
                                            </p:graphicEl>
                                          </p:spTgt>
                                        </p:tgtEl>
                                        <p:attrNameLst>
                                          <p:attrName>style.visibility</p:attrName>
                                        </p:attrNameLst>
                                      </p:cBhvr>
                                      <p:to>
                                        <p:strVal val="visible"/>
                                      </p:to>
                                    </p:set>
                                    <p:animEffect transition="in" filter="wipe(left)">
                                      <p:cBhvr>
                                        <p:cTn id="71" dur="500"/>
                                        <p:tgtEl>
                                          <p:spTgt spid="5">
                                            <p:graphicEl>
                                              <a:dgm id="{6453CFA1-2F6D-4101-A7FA-0CDBEAE1053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
                                            <p:graphicEl>
                                              <a:dgm id="{0DD16A7F-D630-4067-BC3F-A9C904B784FE}"/>
                                            </p:graphicEl>
                                          </p:spTgt>
                                        </p:tgtEl>
                                        <p:attrNameLst>
                                          <p:attrName>style.visibility</p:attrName>
                                        </p:attrNameLst>
                                      </p:cBhvr>
                                      <p:to>
                                        <p:strVal val="visible"/>
                                      </p:to>
                                    </p:set>
                                    <p:animEffect transition="in" filter="wipe(left)">
                                      <p:cBhvr>
                                        <p:cTn id="76" dur="500"/>
                                        <p:tgtEl>
                                          <p:spTgt spid="5">
                                            <p:graphicEl>
                                              <a:dgm id="{0DD16A7F-D630-4067-BC3F-A9C904B784FE}"/>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
                                            <p:graphicEl>
                                              <a:dgm id="{BEE7D4A5-1172-4725-BAEA-444DF3C76411}"/>
                                            </p:graphicEl>
                                          </p:spTgt>
                                        </p:tgtEl>
                                        <p:attrNameLst>
                                          <p:attrName>style.visibility</p:attrName>
                                        </p:attrNameLst>
                                      </p:cBhvr>
                                      <p:to>
                                        <p:strVal val="visible"/>
                                      </p:to>
                                    </p:set>
                                    <p:animEffect transition="in" filter="wipe(left)">
                                      <p:cBhvr>
                                        <p:cTn id="79" dur="500"/>
                                        <p:tgtEl>
                                          <p:spTgt spid="5">
                                            <p:graphicEl>
                                              <a:dgm id="{BEE7D4A5-1172-4725-BAEA-444DF3C7641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
                                            <p:graphicEl>
                                              <a:dgm id="{8B048089-6A74-4259-A617-70F0D383ED0A}"/>
                                            </p:graphicEl>
                                          </p:spTgt>
                                        </p:tgtEl>
                                        <p:attrNameLst>
                                          <p:attrName>style.visibility</p:attrName>
                                        </p:attrNameLst>
                                      </p:cBhvr>
                                      <p:to>
                                        <p:strVal val="visible"/>
                                      </p:to>
                                    </p:set>
                                    <p:animEffect transition="in" filter="wipe(left)">
                                      <p:cBhvr>
                                        <p:cTn id="84" dur="500"/>
                                        <p:tgtEl>
                                          <p:spTgt spid="5">
                                            <p:graphicEl>
                                              <a:dgm id="{8B048089-6A74-4259-A617-70F0D383ED0A}"/>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
                                            <p:graphicEl>
                                              <a:dgm id="{9A0A647C-9355-4D2A-ADC9-EF385FE5A6BE}"/>
                                            </p:graphicEl>
                                          </p:spTgt>
                                        </p:tgtEl>
                                        <p:attrNameLst>
                                          <p:attrName>style.visibility</p:attrName>
                                        </p:attrNameLst>
                                      </p:cBhvr>
                                      <p:to>
                                        <p:strVal val="visible"/>
                                      </p:to>
                                    </p:set>
                                    <p:animEffect transition="in" filter="wipe(left)">
                                      <p:cBhvr>
                                        <p:cTn id="87" dur="500"/>
                                        <p:tgtEl>
                                          <p:spTgt spid="5">
                                            <p:graphicEl>
                                              <a:dgm id="{9A0A647C-9355-4D2A-ADC9-EF385FE5A6B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
                                            <p:graphicEl>
                                              <a:dgm id="{4EC24144-C53F-417E-A26D-477CB96EBE03}"/>
                                            </p:graphicEl>
                                          </p:spTgt>
                                        </p:tgtEl>
                                        <p:attrNameLst>
                                          <p:attrName>style.visibility</p:attrName>
                                        </p:attrNameLst>
                                      </p:cBhvr>
                                      <p:to>
                                        <p:strVal val="visible"/>
                                      </p:to>
                                    </p:set>
                                    <p:animEffect transition="in" filter="wipe(left)">
                                      <p:cBhvr>
                                        <p:cTn id="92" dur="500"/>
                                        <p:tgtEl>
                                          <p:spTgt spid="5">
                                            <p:graphicEl>
                                              <a:dgm id="{4EC24144-C53F-417E-A26D-477CB96EBE03}"/>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5">
                                            <p:graphicEl>
                                              <a:dgm id="{A1655722-3170-4A5D-9A28-ECCB4D4430AC}"/>
                                            </p:graphicEl>
                                          </p:spTgt>
                                        </p:tgtEl>
                                        <p:attrNameLst>
                                          <p:attrName>style.visibility</p:attrName>
                                        </p:attrNameLst>
                                      </p:cBhvr>
                                      <p:to>
                                        <p:strVal val="visible"/>
                                      </p:to>
                                    </p:set>
                                    <p:animEffect transition="in" filter="wipe(left)">
                                      <p:cBhvr>
                                        <p:cTn id="95" dur="500"/>
                                        <p:tgtEl>
                                          <p:spTgt spid="5">
                                            <p:graphicEl>
                                              <a:dgm id="{A1655722-3170-4A5D-9A28-ECCB4D4430AC}"/>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5">
                                            <p:graphicEl>
                                              <a:dgm id="{893E2F3C-AA57-45C0-9220-918DA56643BF}"/>
                                            </p:graphicEl>
                                          </p:spTgt>
                                        </p:tgtEl>
                                        <p:attrNameLst>
                                          <p:attrName>style.visibility</p:attrName>
                                        </p:attrNameLst>
                                      </p:cBhvr>
                                      <p:to>
                                        <p:strVal val="visible"/>
                                      </p:to>
                                    </p:set>
                                    <p:animEffect transition="in" filter="wipe(left)">
                                      <p:cBhvr>
                                        <p:cTn id="100" dur="500"/>
                                        <p:tgtEl>
                                          <p:spTgt spid="5">
                                            <p:graphicEl>
                                              <a:dgm id="{893E2F3C-AA57-45C0-9220-918DA56643BF}"/>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5">
                                            <p:graphicEl>
                                              <a:dgm id="{D9F4B875-3F2F-4CEB-A06D-E13B301C8286}"/>
                                            </p:graphicEl>
                                          </p:spTgt>
                                        </p:tgtEl>
                                        <p:attrNameLst>
                                          <p:attrName>style.visibility</p:attrName>
                                        </p:attrNameLst>
                                      </p:cBhvr>
                                      <p:to>
                                        <p:strVal val="visible"/>
                                      </p:to>
                                    </p:set>
                                    <p:animEffect transition="in" filter="wipe(left)">
                                      <p:cBhvr>
                                        <p:cTn id="103" dur="500"/>
                                        <p:tgtEl>
                                          <p:spTgt spid="5">
                                            <p:graphicEl>
                                              <a:dgm id="{D9F4B875-3F2F-4CEB-A06D-E13B301C82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twoPt" dir="t"/>
            </a:scene3d>
            <a:sp3d extrusionH="57150" contourW="31750">
              <a:bevelT w="38100" h="38100"/>
              <a:contourClr>
                <a:srgbClr val="EAC376"/>
              </a:contourClr>
            </a:sp3d>
          </a:bodyPr>
          <a:lstStyle/>
          <a:p>
            <a:pPr algn="ctr"/>
            <a:r>
              <a:rPr lang="ro-RO" sz="4400" b="1" spc="200" dirty="0" smtClean="0">
                <a:ln w="29210">
                  <a:noFill/>
                </a:ln>
                <a:solidFill>
                  <a:srgbClr val="825D14">
                    <a:alpha val="49804"/>
                  </a:srgbClr>
                </a:solidFill>
                <a:effectLst>
                  <a:innerShdw blurRad="50800" dist="50800" dir="8100000">
                    <a:srgbClr val="7D7D7D">
                      <a:alpha val="73000"/>
                    </a:srgbClr>
                  </a:innerShdw>
                </a:effectLst>
              </a:rPr>
              <a:t>MÂNTUITORUL: ISUS/EMANUEL</a:t>
            </a:r>
            <a:endParaRPr lang="ro-RO" sz="4400" b="1" spc="200" dirty="0">
              <a:ln w="29210">
                <a:noFill/>
              </a:ln>
              <a:solidFill>
                <a:srgbClr val="825D14">
                  <a:alpha val="49804"/>
                </a:srgbClr>
              </a:solidFill>
              <a:effectLst>
                <a:innerShdw blurRad="50800" dist="50800" dir="8100000">
                  <a:srgbClr val="7D7D7D">
                    <a:alpha val="73000"/>
                  </a:srgbClr>
                </a:innerShdw>
              </a:effectLst>
            </a:endParaRPr>
          </a:p>
        </p:txBody>
      </p:sp>
      <p:sp>
        <p:nvSpPr>
          <p:cNvPr id="3" name="2 CuadroTexto"/>
          <p:cNvSpPr txBox="1"/>
          <p:nvPr/>
        </p:nvSpPr>
        <p:spPr>
          <a:xfrm>
            <a:off x="0" y="692696"/>
            <a:ext cx="9144000" cy="400110"/>
          </a:xfrm>
          <a:prstGeom prst="rect">
            <a:avLst/>
          </a:prstGeom>
          <a:noFill/>
        </p:spPr>
        <p:txBody>
          <a:bodyPr wrap="square" rtlCol="0">
            <a:spAutoFit/>
          </a:bodyPr>
          <a:lstStyle/>
          <a:p>
            <a:pPr algn="ctr"/>
            <a:r>
              <a:rPr lang="ro-RO" sz="2000" b="1">
                <a:solidFill>
                  <a:schemeClr val="bg1"/>
                </a:solidFill>
              </a:rPr>
              <a:t>Ce semnificație au numele care i-au fost date lui Isus, conform cu Matei </a:t>
            </a:r>
            <a:r>
              <a:rPr lang="ro-RO" sz="2000" b="1" smtClean="0">
                <a:solidFill>
                  <a:schemeClr val="bg1"/>
                </a:solidFill>
              </a:rPr>
              <a:t>1:20-23?</a:t>
            </a:r>
            <a:endParaRPr lang="ro-RO" sz="2000" b="1">
              <a:solidFill>
                <a:schemeClr val="bg1"/>
              </a:solidFill>
            </a:endParaRPr>
          </a:p>
        </p:txBody>
      </p:sp>
      <p:sp>
        <p:nvSpPr>
          <p:cNvPr id="4" name="3 CuadroTexto"/>
          <p:cNvSpPr txBox="1"/>
          <p:nvPr/>
        </p:nvSpPr>
        <p:spPr>
          <a:xfrm>
            <a:off x="107504" y="1052736"/>
            <a:ext cx="8856984" cy="1015663"/>
          </a:xfrm>
          <a:prstGeom prst="rect">
            <a:avLst/>
          </a:prstGeom>
          <a:noFill/>
        </p:spPr>
        <p:txBody>
          <a:bodyPr wrap="square" rtlCol="0">
            <a:spAutoFit/>
          </a:bodyPr>
          <a:lstStyle/>
          <a:p>
            <a:r>
              <a:rPr lang="ro-RO" sz="2000" b="1" dirty="0">
                <a:solidFill>
                  <a:schemeClr val="bg1"/>
                </a:solidFill>
              </a:rPr>
              <a:t>Numele ISUS </a:t>
            </a:r>
            <a:r>
              <a:rPr lang="ro-RO" sz="2000" b="1" dirty="0" smtClean="0">
                <a:solidFill>
                  <a:schemeClr val="bg1"/>
                </a:solidFill>
              </a:rPr>
              <a:t>(«Iehova mântuiește») și EMANUEL («Dumnezeu </a:t>
            </a:r>
            <a:r>
              <a:rPr lang="ro-RO" sz="2000" b="1" dirty="0">
                <a:solidFill>
                  <a:schemeClr val="bg1"/>
                </a:solidFill>
              </a:rPr>
              <a:t>este cu </a:t>
            </a:r>
            <a:r>
              <a:rPr lang="ro-RO" sz="2000" b="1" dirty="0" smtClean="0">
                <a:solidFill>
                  <a:schemeClr val="bg1"/>
                </a:solidFill>
              </a:rPr>
              <a:t>noi») prezintă </a:t>
            </a:r>
            <a:r>
              <a:rPr lang="ro-RO" sz="2000" b="1" dirty="0">
                <a:solidFill>
                  <a:schemeClr val="bg1"/>
                </a:solidFill>
              </a:rPr>
              <a:t>dubla misiune a </a:t>
            </a:r>
            <a:r>
              <a:rPr lang="ro-RO" sz="2000" b="1" dirty="0" smtClean="0">
                <a:solidFill>
                  <a:schemeClr val="bg1"/>
                </a:solidFill>
              </a:rPr>
              <a:t>Mântuitorului: să-l </a:t>
            </a:r>
            <a:r>
              <a:rPr lang="ro-RO" sz="2000" b="1" dirty="0">
                <a:solidFill>
                  <a:schemeClr val="bg1"/>
                </a:solidFill>
              </a:rPr>
              <a:t>salveze pe om din păcat și să restaureze comuniunea lui cu Dumnezeu</a:t>
            </a:r>
            <a:r>
              <a:rPr lang="ro-RO" sz="2000" b="1" dirty="0" smtClean="0">
                <a:solidFill>
                  <a:schemeClr val="bg1"/>
                </a:solidFill>
              </a:rPr>
              <a:t>.</a:t>
            </a:r>
            <a:endParaRPr lang="ro-RO" sz="2000" b="1" dirty="0">
              <a:solidFill>
                <a:schemeClr val="bg1"/>
              </a:solidFill>
            </a:endParaRPr>
          </a:p>
        </p:txBody>
      </p:sp>
      <p:graphicFrame>
        <p:nvGraphicFramePr>
          <p:cNvPr id="5" name="4 Diagrama"/>
          <p:cNvGraphicFramePr/>
          <p:nvPr>
            <p:extLst>
              <p:ext uri="{D42A27DB-BD31-4B8C-83A1-F6EECF244321}">
                <p14:modId xmlns="" xmlns:p14="http://schemas.microsoft.com/office/powerpoint/2010/main" val="2645247792"/>
              </p:ext>
            </p:extLst>
          </p:nvPr>
        </p:nvGraphicFramePr>
        <p:xfrm>
          <a:off x="467544" y="2176770"/>
          <a:ext cx="8938167" cy="4636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90075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graphicEl>
                                              <a:dgm id="{989FADB5-92B4-4786-804C-E9E12D6AD25F}"/>
                                            </p:graphicEl>
                                          </p:spTgt>
                                        </p:tgtEl>
                                        <p:attrNameLst>
                                          <p:attrName>style.visibility</p:attrName>
                                        </p:attrNameLst>
                                      </p:cBhvr>
                                      <p:to>
                                        <p:strVal val="visible"/>
                                      </p:to>
                                    </p:set>
                                    <p:anim calcmode="lin" valueType="num">
                                      <p:cBhvr>
                                        <p:cTn id="7" dur="500" fill="hold"/>
                                        <p:tgtEl>
                                          <p:spTgt spid="5">
                                            <p:graphicEl>
                                              <a:dgm id="{989FADB5-92B4-4786-804C-E9E12D6AD25F}"/>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989FADB5-92B4-4786-804C-E9E12D6AD25F}"/>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989FADB5-92B4-4786-804C-E9E12D6AD25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graphicEl>
                                              <a:dgm id="{CFC80B13-D123-47F1-855B-7ED2BD2C965A}"/>
                                            </p:graphicEl>
                                          </p:spTgt>
                                        </p:tgtEl>
                                        <p:attrNameLst>
                                          <p:attrName>style.visibility</p:attrName>
                                        </p:attrNameLst>
                                      </p:cBhvr>
                                      <p:to>
                                        <p:strVal val="visible"/>
                                      </p:to>
                                    </p:set>
                                    <p:animEffect transition="in" filter="wipe(left)">
                                      <p:cBhvr>
                                        <p:cTn id="14" dur="500"/>
                                        <p:tgtEl>
                                          <p:spTgt spid="5">
                                            <p:graphicEl>
                                              <a:dgm id="{CFC80B13-D123-47F1-855B-7ED2BD2C965A}"/>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graphicEl>
                                              <a:dgm id="{8A8082F3-17E5-435A-A007-69F0BC59310D}"/>
                                            </p:graphicEl>
                                          </p:spTgt>
                                        </p:tgtEl>
                                        <p:attrNameLst>
                                          <p:attrName>style.visibility</p:attrName>
                                        </p:attrNameLst>
                                      </p:cBhvr>
                                      <p:to>
                                        <p:strVal val="visible"/>
                                      </p:to>
                                    </p:set>
                                    <p:animEffect transition="in" filter="wipe(left)">
                                      <p:cBhvr>
                                        <p:cTn id="17" dur="500"/>
                                        <p:tgtEl>
                                          <p:spTgt spid="5">
                                            <p:graphicEl>
                                              <a:dgm id="{8A8082F3-17E5-435A-A007-69F0BC59310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068333EF-99BB-4CC1-8969-02C2001875E4}"/>
                                            </p:graphicEl>
                                          </p:spTgt>
                                        </p:tgtEl>
                                        <p:attrNameLst>
                                          <p:attrName>style.visibility</p:attrName>
                                        </p:attrNameLst>
                                      </p:cBhvr>
                                      <p:to>
                                        <p:strVal val="visible"/>
                                      </p:to>
                                    </p:set>
                                    <p:animEffect transition="in" filter="wipe(left)">
                                      <p:cBhvr>
                                        <p:cTn id="22" dur="500"/>
                                        <p:tgtEl>
                                          <p:spTgt spid="5">
                                            <p:graphicEl>
                                              <a:dgm id="{068333EF-99BB-4CC1-8969-02C2001875E4}"/>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graphicEl>
                                              <a:dgm id="{144EC40E-44CA-45E6-9F4C-4449D927B5D5}"/>
                                            </p:graphicEl>
                                          </p:spTgt>
                                        </p:tgtEl>
                                        <p:attrNameLst>
                                          <p:attrName>style.visibility</p:attrName>
                                        </p:attrNameLst>
                                      </p:cBhvr>
                                      <p:to>
                                        <p:strVal val="visible"/>
                                      </p:to>
                                    </p:set>
                                    <p:animEffect transition="in" filter="wipe(left)">
                                      <p:cBhvr>
                                        <p:cTn id="25" dur="500"/>
                                        <p:tgtEl>
                                          <p:spTgt spid="5">
                                            <p:graphicEl>
                                              <a:dgm id="{144EC40E-44CA-45E6-9F4C-4449D927B5D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graphicEl>
                                              <a:dgm id="{28CECC17-1EF4-47DD-AB56-179CF60C5D44}"/>
                                            </p:graphicEl>
                                          </p:spTgt>
                                        </p:tgtEl>
                                        <p:attrNameLst>
                                          <p:attrName>style.visibility</p:attrName>
                                        </p:attrNameLst>
                                      </p:cBhvr>
                                      <p:to>
                                        <p:strVal val="visible"/>
                                      </p:to>
                                    </p:set>
                                    <p:animEffect transition="in" filter="wipe(left)">
                                      <p:cBhvr>
                                        <p:cTn id="30" dur="500"/>
                                        <p:tgtEl>
                                          <p:spTgt spid="5">
                                            <p:graphicEl>
                                              <a:dgm id="{28CECC17-1EF4-47DD-AB56-179CF60C5D44}"/>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graphicEl>
                                              <a:dgm id="{DF083162-7092-40DE-BC65-47D56E504BB2}"/>
                                            </p:graphicEl>
                                          </p:spTgt>
                                        </p:tgtEl>
                                        <p:attrNameLst>
                                          <p:attrName>style.visibility</p:attrName>
                                        </p:attrNameLst>
                                      </p:cBhvr>
                                      <p:to>
                                        <p:strVal val="visible"/>
                                      </p:to>
                                    </p:set>
                                    <p:animEffect transition="in" filter="wipe(left)">
                                      <p:cBhvr>
                                        <p:cTn id="33" dur="500"/>
                                        <p:tgtEl>
                                          <p:spTgt spid="5">
                                            <p:graphicEl>
                                              <a:dgm id="{DF083162-7092-40DE-BC65-47D56E504BB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graphicEl>
                                              <a:dgm id="{7F3165A2-5487-4F29-BCF7-20A3760996B1}"/>
                                            </p:graphicEl>
                                          </p:spTgt>
                                        </p:tgtEl>
                                        <p:attrNameLst>
                                          <p:attrName>style.visibility</p:attrName>
                                        </p:attrNameLst>
                                      </p:cBhvr>
                                      <p:to>
                                        <p:strVal val="visible"/>
                                      </p:to>
                                    </p:set>
                                    <p:animEffect transition="in" filter="wipe(left)">
                                      <p:cBhvr>
                                        <p:cTn id="38" dur="500"/>
                                        <p:tgtEl>
                                          <p:spTgt spid="5">
                                            <p:graphicEl>
                                              <a:dgm id="{7F3165A2-5487-4F29-BCF7-20A3760996B1}"/>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
                                            <p:graphicEl>
                                              <a:dgm id="{6453CFA1-2F6D-4101-A7FA-0CDBEAE10535}"/>
                                            </p:graphicEl>
                                          </p:spTgt>
                                        </p:tgtEl>
                                        <p:attrNameLst>
                                          <p:attrName>style.visibility</p:attrName>
                                        </p:attrNameLst>
                                      </p:cBhvr>
                                      <p:to>
                                        <p:strVal val="visible"/>
                                      </p:to>
                                    </p:set>
                                    <p:animEffect transition="in" filter="wipe(left)">
                                      <p:cBhvr>
                                        <p:cTn id="41" dur="500"/>
                                        <p:tgtEl>
                                          <p:spTgt spid="5">
                                            <p:graphicEl>
                                              <a:dgm id="{6453CFA1-2F6D-4101-A7FA-0CDBEAE10535}"/>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dgm id="{0DD16A7F-D630-4067-BC3F-A9C904B784FE}"/>
                                            </p:graphicEl>
                                          </p:spTgt>
                                        </p:tgtEl>
                                        <p:attrNameLst>
                                          <p:attrName>style.visibility</p:attrName>
                                        </p:attrNameLst>
                                      </p:cBhvr>
                                      <p:to>
                                        <p:strVal val="visible"/>
                                      </p:to>
                                    </p:set>
                                    <p:animEffect transition="in" filter="wipe(left)">
                                      <p:cBhvr>
                                        <p:cTn id="46" dur="500"/>
                                        <p:tgtEl>
                                          <p:spTgt spid="5">
                                            <p:graphicEl>
                                              <a:dgm id="{0DD16A7F-D630-4067-BC3F-A9C904B784FE}"/>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
                                            <p:graphicEl>
                                              <a:dgm id="{BEE7D4A5-1172-4725-BAEA-444DF3C76411}"/>
                                            </p:graphicEl>
                                          </p:spTgt>
                                        </p:tgtEl>
                                        <p:attrNameLst>
                                          <p:attrName>style.visibility</p:attrName>
                                        </p:attrNameLst>
                                      </p:cBhvr>
                                      <p:to>
                                        <p:strVal val="visible"/>
                                      </p:to>
                                    </p:set>
                                    <p:animEffect transition="in" filter="wipe(left)">
                                      <p:cBhvr>
                                        <p:cTn id="49" dur="500"/>
                                        <p:tgtEl>
                                          <p:spTgt spid="5">
                                            <p:graphicEl>
                                              <a:dgm id="{BEE7D4A5-1172-4725-BAEA-444DF3C7641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graphicEl>
                                              <a:dgm id="{8B048089-6A74-4259-A617-70F0D383ED0A}"/>
                                            </p:graphicEl>
                                          </p:spTgt>
                                        </p:tgtEl>
                                        <p:attrNameLst>
                                          <p:attrName>style.visibility</p:attrName>
                                        </p:attrNameLst>
                                      </p:cBhvr>
                                      <p:to>
                                        <p:strVal val="visible"/>
                                      </p:to>
                                    </p:set>
                                    <p:animEffect transition="in" filter="wipe(left)">
                                      <p:cBhvr>
                                        <p:cTn id="54" dur="500"/>
                                        <p:tgtEl>
                                          <p:spTgt spid="5">
                                            <p:graphicEl>
                                              <a:dgm id="{8B048089-6A74-4259-A617-70F0D383ED0A}"/>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
                                            <p:graphicEl>
                                              <a:dgm id="{9A0A647C-9355-4D2A-ADC9-EF385FE5A6BE}"/>
                                            </p:graphicEl>
                                          </p:spTgt>
                                        </p:tgtEl>
                                        <p:attrNameLst>
                                          <p:attrName>style.visibility</p:attrName>
                                        </p:attrNameLst>
                                      </p:cBhvr>
                                      <p:to>
                                        <p:strVal val="visible"/>
                                      </p:to>
                                    </p:set>
                                    <p:animEffect transition="in" filter="wipe(left)">
                                      <p:cBhvr>
                                        <p:cTn id="57" dur="500"/>
                                        <p:tgtEl>
                                          <p:spTgt spid="5">
                                            <p:graphicEl>
                                              <a:dgm id="{9A0A647C-9355-4D2A-ADC9-EF385FE5A6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 xmlns:a14="http://schemas.microsoft.com/office/drawing/2010/main">
                  <a14:imgLayer r:embed="rId3">
                    <a14:imgEffect>
                      <a14:artisticBlur/>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ro-RO" sz="4800" b="1" spc="300" smtClean="0">
                <a:ln w="31550" cmpd="sng">
                  <a:gradFill>
                    <a:gsLst>
                      <a:gs pos="65000">
                        <a:schemeClr val="accent6">
                          <a:lumMod val="50000"/>
                        </a:schemeClr>
                      </a:gs>
                      <a:gs pos="0">
                        <a:srgbClr val="FFB64B"/>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LUCRAREA LUI ISUS</a:t>
            </a:r>
            <a:endParaRPr lang="ro-RO" sz="4800" b="1" spc="300">
              <a:ln w="31550" cmpd="sng">
                <a:gradFill>
                  <a:gsLst>
                    <a:gs pos="65000">
                      <a:schemeClr val="accent6">
                        <a:lumMod val="50000"/>
                      </a:schemeClr>
                    </a:gs>
                    <a:gs pos="0">
                      <a:srgbClr val="FFB64B"/>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3 Rectángulo"/>
          <p:cNvSpPr/>
          <p:nvPr/>
        </p:nvSpPr>
        <p:spPr>
          <a:xfrm>
            <a:off x="0" y="705470"/>
            <a:ext cx="9108504" cy="923330"/>
          </a:xfrm>
          <a:prstGeom prst="rect">
            <a:avLst/>
          </a:prstGeom>
        </p:spPr>
        <p:txBody>
          <a:bodyPr wrap="square">
            <a:spAutoFit/>
          </a:bodyPr>
          <a:lstStyle/>
          <a:p>
            <a:r>
              <a:rPr lang="ro-RO" b="1" dirty="0" smtClean="0">
                <a:solidFill>
                  <a:schemeClr val="accent6">
                    <a:lumMod val="40000"/>
                    <a:lumOff val="60000"/>
                  </a:schemeClr>
                </a:solidFill>
                <a:effectLst>
                  <a:outerShdw blurRad="50800" dist="50800" dir="5400000" algn="ctr" rotWithShape="0">
                    <a:schemeClr val="tx1"/>
                  </a:outerShdw>
                </a:effectLst>
                <a:latin typeface="Comic Sans MS" pitchFamily="66" charset="0"/>
              </a:rPr>
              <a:t>«Cât despre mine, eu vă botez cu apă, spre pocăinţă; dar </a:t>
            </a:r>
            <a:r>
              <a:rPr lang="ro-RO" b="1" dirty="0" err="1" smtClean="0">
                <a:solidFill>
                  <a:schemeClr val="accent6">
                    <a:lumMod val="40000"/>
                    <a:lumOff val="60000"/>
                  </a:schemeClr>
                </a:solidFill>
                <a:effectLst>
                  <a:outerShdw blurRad="50800" dist="50800" dir="5400000" algn="ctr" rotWithShape="0">
                    <a:schemeClr val="tx1"/>
                  </a:outerShdw>
                </a:effectLst>
                <a:latin typeface="Comic Sans MS" pitchFamily="66" charset="0"/>
              </a:rPr>
              <a:t>Celce</a:t>
            </a:r>
            <a:r>
              <a:rPr lang="ro-RO" b="1" dirty="0" smtClean="0">
                <a:solidFill>
                  <a:schemeClr val="accent6">
                    <a:lumMod val="40000"/>
                    <a:lumOff val="60000"/>
                  </a:schemeClr>
                </a:solidFill>
                <a:effectLst>
                  <a:outerShdw blurRad="50800" dist="50800" dir="5400000" algn="ctr" rotWithShape="0">
                    <a:schemeClr val="tx1"/>
                  </a:outerShdw>
                </a:effectLst>
                <a:latin typeface="Comic Sans MS" pitchFamily="66" charset="0"/>
              </a:rPr>
              <a:t> vine după mine, este mai puternic decât mine, şi eu nu sunt vrednic să-I duc încălţămintele. El vă va boteza cu Duhul Sfânt şi cu foc.» </a:t>
            </a:r>
            <a:r>
              <a:rPr lang="ro-RO" sz="1400" b="1" dirty="0" smtClean="0">
                <a:solidFill>
                  <a:schemeClr val="accent6">
                    <a:lumMod val="40000"/>
                    <a:lumOff val="60000"/>
                  </a:schemeClr>
                </a:solidFill>
                <a:effectLst>
                  <a:outerShdw blurRad="50800" dist="50800" dir="5400000" algn="ctr" rotWithShape="0">
                    <a:schemeClr val="tx1"/>
                  </a:outerShdw>
                </a:effectLst>
                <a:latin typeface="Comic Sans MS" pitchFamily="66" charset="0"/>
              </a:rPr>
              <a:t>(Matei 3:11)</a:t>
            </a:r>
            <a:endParaRPr lang="ro-RO" sz="1400" b="1" dirty="0">
              <a:solidFill>
                <a:schemeClr val="accent6">
                  <a:lumMod val="40000"/>
                  <a:lumOff val="60000"/>
                </a:schemeClr>
              </a:solidFill>
              <a:effectLst>
                <a:outerShdw blurRad="50800" dist="50800" dir="5400000" algn="ctr" rotWithShape="0">
                  <a:schemeClr val="tx1"/>
                </a:outerShdw>
              </a:effectLst>
              <a:latin typeface="Comic Sans MS" pitchFamily="66" charset="0"/>
            </a:endParaRPr>
          </a:p>
        </p:txBody>
      </p:sp>
      <p:sp>
        <p:nvSpPr>
          <p:cNvPr id="5" name="4 CuadroTexto"/>
          <p:cNvSpPr txBox="1"/>
          <p:nvPr/>
        </p:nvSpPr>
        <p:spPr>
          <a:xfrm>
            <a:off x="179512" y="1628800"/>
            <a:ext cx="2520280" cy="1631216"/>
          </a:xfrm>
          <a:prstGeom prst="rect">
            <a:avLst/>
          </a:prstGeom>
          <a:noFill/>
        </p:spPr>
        <p:txBody>
          <a:bodyPr wrap="square" rtlCol="0">
            <a:spAutoFit/>
          </a:bodyPr>
          <a:lstStyle/>
          <a:p>
            <a:r>
              <a:rPr lang="ro-RO" sz="2000" b="1" dirty="0" smtClean="0"/>
              <a:t>Prin imagini vii, Ioan botezătorul a prezentat lucrarea lui Isus drept o lucrarea de judecată:</a:t>
            </a:r>
          </a:p>
        </p:txBody>
      </p:sp>
      <p:graphicFrame>
        <p:nvGraphicFramePr>
          <p:cNvPr id="2" name="1 Diagrama"/>
          <p:cNvGraphicFramePr/>
          <p:nvPr>
            <p:extLst>
              <p:ext uri="{D42A27DB-BD31-4B8C-83A1-F6EECF244321}">
                <p14:modId xmlns="" xmlns:p14="http://schemas.microsoft.com/office/powerpoint/2010/main" val="1200374580"/>
              </p:ext>
            </p:extLst>
          </p:nvPr>
        </p:nvGraphicFramePr>
        <p:xfrm>
          <a:off x="2335294" y="1577826"/>
          <a:ext cx="6701202" cy="4527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179512" y="4226312"/>
            <a:ext cx="2376264" cy="1938992"/>
          </a:xfrm>
          <a:prstGeom prst="rect">
            <a:avLst/>
          </a:prstGeom>
        </p:spPr>
        <p:txBody>
          <a:bodyPr wrap="square">
            <a:spAutoFit/>
          </a:bodyPr>
          <a:lstStyle/>
          <a:p>
            <a:pPr lvl="0">
              <a:spcBef>
                <a:spcPts val="600"/>
              </a:spcBef>
            </a:pPr>
            <a:r>
              <a:rPr lang="ro-RO" sz="2000" b="1" smtClean="0">
                <a:solidFill>
                  <a:prstClr val="black"/>
                </a:solidFill>
              </a:rPr>
              <a:t>Ioan bătătorea terenul pentru ca toți să fie pregătiți să îl accepte pe Mântuitorul (Isaia 40:1-5).</a:t>
            </a:r>
            <a:endParaRPr lang="ro-RO" sz="2000" b="1">
              <a:solidFill>
                <a:prstClr val="black"/>
              </a:solidFill>
            </a:endParaRPr>
          </a:p>
        </p:txBody>
      </p:sp>
      <p:sp>
        <p:nvSpPr>
          <p:cNvPr id="7" name="6 CuadroTexto"/>
          <p:cNvSpPr txBox="1"/>
          <p:nvPr/>
        </p:nvSpPr>
        <p:spPr>
          <a:xfrm>
            <a:off x="1075801" y="6105490"/>
            <a:ext cx="6992398" cy="707886"/>
          </a:xfrm>
          <a:prstGeom prst="rect">
            <a:avLst/>
          </a:prstGeom>
          <a:noFill/>
        </p:spPr>
        <p:txBody>
          <a:bodyPr wrap="square" rtlCol="0">
            <a:spAutoFit/>
          </a:bodyPr>
          <a:lstStyle/>
          <a:p>
            <a:pPr>
              <a:spcBef>
                <a:spcPts val="600"/>
              </a:spcBef>
            </a:pPr>
            <a:r>
              <a:rPr lang="ro-RO" sz="2000" b="1" smtClean="0"/>
              <a:t>Pentru aceasta, trebuia să le pună înainte păcatele și nevoia lor de pocăință înaintea judecății viitoare. </a:t>
            </a:r>
            <a:endParaRPr lang="ro-RO" sz="2000" b="1"/>
          </a:p>
        </p:txBody>
      </p:sp>
      <p:pic>
        <p:nvPicPr>
          <p:cNvPr id="2051" name="Picture 3" descr="\\EUNICE\FondosTematicos\Jesus\Bautismo\BAUTISMO DE JESÚS EN EL JORDÁN.-James Seward 2.-S.XX.jpg"/>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251520" y="3284984"/>
            <a:ext cx="2160240" cy="935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84990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2">
                                            <p:graphicEl>
                                              <a:dgm id="{64BDDD4B-DC82-443C-BD02-94075B606793}"/>
                                            </p:graphicEl>
                                          </p:spTgt>
                                        </p:tgtEl>
                                        <p:attrNameLst>
                                          <p:attrName>style.visibility</p:attrName>
                                        </p:attrNameLst>
                                      </p:cBhvr>
                                      <p:to>
                                        <p:strVal val="visible"/>
                                      </p:to>
                                    </p:set>
                                    <p:animEffect transition="in" filter="randombar(horizontal)">
                                      <p:cBhvr>
                                        <p:cTn id="22" dur="500"/>
                                        <p:tgtEl>
                                          <p:spTgt spid="2">
                                            <p:graphicEl>
                                              <a:dgm id="{64BDDD4B-DC82-443C-BD02-94075B606793}"/>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graphicEl>
                                              <a:dgm id="{E1FD70E4-E671-4F1B-A558-7A4735C4FF1F}"/>
                                            </p:graphicEl>
                                          </p:spTgt>
                                        </p:tgtEl>
                                        <p:attrNameLst>
                                          <p:attrName>style.visibility</p:attrName>
                                        </p:attrNameLst>
                                      </p:cBhvr>
                                      <p:to>
                                        <p:strVal val="visible"/>
                                      </p:to>
                                    </p:set>
                                    <p:animEffect transition="in" filter="wipe(left)">
                                      <p:cBhvr>
                                        <p:cTn id="25" dur="500"/>
                                        <p:tgtEl>
                                          <p:spTgt spid="2">
                                            <p:graphicEl>
                                              <a:dgm id="{E1FD70E4-E671-4F1B-A558-7A4735C4FF1F}"/>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900" decel="100000" fill="hold"/>
                                        <p:tgtEl>
                                          <p:spTgt spid="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09E616E0-F70D-4FB7-8404-705BFBA02609}"/>
                                            </p:graphicEl>
                                          </p:spTgt>
                                        </p:tgtEl>
                                        <p:attrNameLst>
                                          <p:attrName>style.visibility</p:attrName>
                                        </p:attrNameLst>
                                      </p:cBhvr>
                                      <p:to>
                                        <p:strVal val="visible"/>
                                      </p:to>
                                    </p:set>
                                    <p:animEffect transition="in" filter="wipe(left)">
                                      <p:cBhvr>
                                        <p:cTn id="38" dur="500"/>
                                        <p:tgtEl>
                                          <p:spTgt spid="2">
                                            <p:graphicEl>
                                              <a:dgm id="{09E616E0-F70D-4FB7-8404-705BFBA02609}"/>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graphicEl>
                                              <a:dgm id="{C9958D36-34EE-4387-867E-3565FB546FAF}"/>
                                            </p:graphicEl>
                                          </p:spTgt>
                                        </p:tgtEl>
                                        <p:attrNameLst>
                                          <p:attrName>style.visibility</p:attrName>
                                        </p:attrNameLst>
                                      </p:cBhvr>
                                      <p:to>
                                        <p:strVal val="visible"/>
                                      </p:to>
                                    </p:set>
                                    <p:animEffect transition="in" filter="wipe(left)">
                                      <p:cBhvr>
                                        <p:cTn id="41" dur="500"/>
                                        <p:tgtEl>
                                          <p:spTgt spid="2">
                                            <p:graphicEl>
                                              <a:dgm id="{C9958D36-34EE-4387-867E-3565FB546FA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graphicEl>
                                              <a:dgm id="{5C17C568-368C-4488-9946-30C2674DCDD2}"/>
                                            </p:graphicEl>
                                          </p:spTgt>
                                        </p:tgtEl>
                                        <p:attrNameLst>
                                          <p:attrName>style.visibility</p:attrName>
                                        </p:attrNameLst>
                                      </p:cBhvr>
                                      <p:to>
                                        <p:strVal val="visible"/>
                                      </p:to>
                                    </p:set>
                                    <p:animEffect transition="in" filter="wipe(left)">
                                      <p:cBhvr>
                                        <p:cTn id="46" dur="500"/>
                                        <p:tgtEl>
                                          <p:spTgt spid="2">
                                            <p:graphicEl>
                                              <a:dgm id="{5C17C568-368C-4488-9946-30C2674DCDD2}"/>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
                                            <p:graphicEl>
                                              <a:dgm id="{A0D48F26-72AE-4CFB-B801-2EAEFBB3E028}"/>
                                            </p:graphicEl>
                                          </p:spTgt>
                                        </p:tgtEl>
                                        <p:attrNameLst>
                                          <p:attrName>style.visibility</p:attrName>
                                        </p:attrNameLst>
                                      </p:cBhvr>
                                      <p:to>
                                        <p:strVal val="visible"/>
                                      </p:to>
                                    </p:set>
                                    <p:animEffect transition="in" filter="wipe(left)">
                                      <p:cBhvr>
                                        <p:cTn id="49" dur="500"/>
                                        <p:tgtEl>
                                          <p:spTgt spid="2">
                                            <p:graphicEl>
                                              <a:dgm id="{A0D48F26-72AE-4CFB-B801-2EAEFBB3E028}"/>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graphicEl>
                                              <a:dgm id="{A599DC70-55A8-426F-8CCD-58B1B2745F13}"/>
                                            </p:graphicEl>
                                          </p:spTgt>
                                        </p:tgtEl>
                                        <p:attrNameLst>
                                          <p:attrName>style.visibility</p:attrName>
                                        </p:attrNameLst>
                                      </p:cBhvr>
                                      <p:to>
                                        <p:strVal val="visible"/>
                                      </p:to>
                                    </p:set>
                                    <p:animEffect transition="in" filter="wipe(left)">
                                      <p:cBhvr>
                                        <p:cTn id="54" dur="500"/>
                                        <p:tgtEl>
                                          <p:spTgt spid="2">
                                            <p:graphicEl>
                                              <a:dgm id="{A599DC70-55A8-426F-8CCD-58B1B2745F13}"/>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
                                            <p:graphicEl>
                                              <a:dgm id="{9C59F3A7-7D2E-4E56-B7DF-3AFEEE5E1410}"/>
                                            </p:graphicEl>
                                          </p:spTgt>
                                        </p:tgtEl>
                                        <p:attrNameLst>
                                          <p:attrName>style.visibility</p:attrName>
                                        </p:attrNameLst>
                                      </p:cBhvr>
                                      <p:to>
                                        <p:strVal val="visible"/>
                                      </p:to>
                                    </p:set>
                                    <p:animEffect transition="in" filter="wipe(left)">
                                      <p:cBhvr>
                                        <p:cTn id="57" dur="500"/>
                                        <p:tgtEl>
                                          <p:spTgt spid="2">
                                            <p:graphicEl>
                                              <a:dgm id="{9C59F3A7-7D2E-4E56-B7DF-3AFEEE5E141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3A474E7E-FD7A-4F7C-8169-49894A66179B}"/>
                                            </p:graphicEl>
                                          </p:spTgt>
                                        </p:tgtEl>
                                        <p:attrNameLst>
                                          <p:attrName>style.visibility</p:attrName>
                                        </p:attrNameLst>
                                      </p:cBhvr>
                                      <p:to>
                                        <p:strVal val="visible"/>
                                      </p:to>
                                    </p:set>
                                    <p:animEffect transition="in" filter="wipe(left)">
                                      <p:cBhvr>
                                        <p:cTn id="62" dur="500"/>
                                        <p:tgtEl>
                                          <p:spTgt spid="2">
                                            <p:graphicEl>
                                              <a:dgm id="{3A474E7E-FD7A-4F7C-8169-49894A66179B}"/>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
                                            <p:graphicEl>
                                              <a:dgm id="{AE4DC5F0-0DF8-4BA9-930D-C5E0209FA27F}"/>
                                            </p:graphicEl>
                                          </p:spTgt>
                                        </p:tgtEl>
                                        <p:attrNameLst>
                                          <p:attrName>style.visibility</p:attrName>
                                        </p:attrNameLst>
                                      </p:cBhvr>
                                      <p:to>
                                        <p:strVal val="visible"/>
                                      </p:to>
                                    </p:set>
                                    <p:animEffect transition="in" filter="wipe(left)">
                                      <p:cBhvr>
                                        <p:cTn id="65" dur="500"/>
                                        <p:tgtEl>
                                          <p:spTgt spid="2">
                                            <p:graphicEl>
                                              <a:dgm id="{AE4DC5F0-0DF8-4BA9-930D-C5E0209FA27F}"/>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900" decel="100000" fill="hold"/>
                                        <p:tgtEl>
                                          <p:spTgt spid="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4" presetID="37" presetClass="entr" presetSubtype="0" fill="hold" nodeType="withEffect">
                                  <p:stCondLst>
                                    <p:cond delay="0"/>
                                  </p:stCondLst>
                                  <p:childTnLst>
                                    <p:set>
                                      <p:cBhvr>
                                        <p:cTn id="75" dur="1" fill="hold">
                                          <p:stCondLst>
                                            <p:cond delay="0"/>
                                          </p:stCondLst>
                                        </p:cTn>
                                        <p:tgtEl>
                                          <p:spTgt spid="2051"/>
                                        </p:tgtEl>
                                        <p:attrNameLst>
                                          <p:attrName>style.visibility</p:attrName>
                                        </p:attrNameLst>
                                      </p:cBhvr>
                                      <p:to>
                                        <p:strVal val="visible"/>
                                      </p:to>
                                    </p:set>
                                    <p:animEffect transition="in" filter="fade">
                                      <p:cBhvr>
                                        <p:cTn id="76" dur="1000"/>
                                        <p:tgtEl>
                                          <p:spTgt spid="2051"/>
                                        </p:tgtEl>
                                      </p:cBhvr>
                                    </p:animEffect>
                                    <p:anim calcmode="lin" valueType="num">
                                      <p:cBhvr>
                                        <p:cTn id="77" dur="1000" fill="hold"/>
                                        <p:tgtEl>
                                          <p:spTgt spid="2051"/>
                                        </p:tgtEl>
                                        <p:attrNameLst>
                                          <p:attrName>ppt_x</p:attrName>
                                        </p:attrNameLst>
                                      </p:cBhvr>
                                      <p:tavLst>
                                        <p:tav tm="0">
                                          <p:val>
                                            <p:strVal val="#ppt_x"/>
                                          </p:val>
                                        </p:tav>
                                        <p:tav tm="100000">
                                          <p:val>
                                            <p:strVal val="#ppt_x"/>
                                          </p:val>
                                        </p:tav>
                                      </p:tavLst>
                                    </p:anim>
                                    <p:anim calcmode="lin" valueType="num">
                                      <p:cBhvr>
                                        <p:cTn id="78" dur="900" decel="100000" fill="hold"/>
                                        <p:tgtEl>
                                          <p:spTgt spid="205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1000" fill="hold"/>
                                        <p:tgtEl>
                                          <p:spTgt spid="7"/>
                                        </p:tgtEl>
                                        <p:attrNameLst>
                                          <p:attrName>ppt_w</p:attrName>
                                        </p:attrNameLst>
                                      </p:cBhvr>
                                      <p:tavLst>
                                        <p:tav tm="0">
                                          <p:val>
                                            <p:fltVal val="0"/>
                                          </p:val>
                                        </p:tav>
                                        <p:tav tm="100000">
                                          <p:val>
                                            <p:strVal val="#ppt_w"/>
                                          </p:val>
                                        </p:tav>
                                      </p:tavLst>
                                    </p:anim>
                                    <p:anim calcmode="lin" valueType="num">
                                      <p:cBhvr>
                                        <p:cTn id="85" dur="1000" fill="hold"/>
                                        <p:tgtEl>
                                          <p:spTgt spid="7"/>
                                        </p:tgtEl>
                                        <p:attrNameLst>
                                          <p:attrName>ppt_h</p:attrName>
                                        </p:attrNameLst>
                                      </p:cBhvr>
                                      <p:tavLst>
                                        <p:tav tm="0">
                                          <p:val>
                                            <p:fltVal val="0"/>
                                          </p:val>
                                        </p:tav>
                                        <p:tav tm="100000">
                                          <p:val>
                                            <p:strVal val="#ppt_h"/>
                                          </p:val>
                                        </p:tav>
                                      </p:tavLst>
                                    </p:anim>
                                    <p:anim calcmode="lin" valueType="num">
                                      <p:cBhvr>
                                        <p:cTn id="8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39279"/>
            <a:ext cx="9144000" cy="769441"/>
          </a:xfrm>
          <a:prstGeom prst="rect">
            <a:avLst/>
          </a:prstGeom>
          <a:noFill/>
        </p:spPr>
        <p:txBody>
          <a:bodyPr wrap="square" rtlCol="0">
            <a:spAutoFit/>
          </a:bodyPr>
          <a:lstStyle/>
          <a:p>
            <a:pPr algn="ctr"/>
            <a:r>
              <a:rPr lang="ro-RO" sz="4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ISPITELE</a:t>
            </a:r>
            <a:endParaRPr lang="ro-RO" sz="4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Rectángulo"/>
          <p:cNvSpPr/>
          <p:nvPr/>
        </p:nvSpPr>
        <p:spPr>
          <a:xfrm>
            <a:off x="881590" y="769441"/>
            <a:ext cx="7380820" cy="707886"/>
          </a:xfrm>
          <a:prstGeom prst="rect">
            <a:avLst/>
          </a:prstGeom>
        </p:spPr>
        <p:txBody>
          <a:bodyPr wrap="square">
            <a:spAutoFit/>
          </a:bodyPr>
          <a:lstStyle/>
          <a:p>
            <a:pPr algn="ctr"/>
            <a:r>
              <a:rPr lang="ro-RO" sz="2000" b="1" smtClean="0">
                <a:latin typeface="Comic Sans MS" pitchFamily="66" charset="0"/>
              </a:rPr>
              <a:t>«Atunci Isus a fost dus de Duhul în pustie, ca să fie ispitit de diavolul.» </a:t>
            </a:r>
            <a:r>
              <a:rPr lang="ro-RO" sz="1600" b="1" smtClean="0">
                <a:latin typeface="Comic Sans MS" pitchFamily="66" charset="0"/>
              </a:rPr>
              <a:t>(Matei 4:1)</a:t>
            </a:r>
            <a:endParaRPr lang="ro-RO" sz="1600" b="1">
              <a:latin typeface="Comic Sans MS" pitchFamily="66" charset="0"/>
            </a:endParaRPr>
          </a:p>
        </p:txBody>
      </p:sp>
      <p:sp>
        <p:nvSpPr>
          <p:cNvPr id="4" name="3 Rectángulo"/>
          <p:cNvSpPr/>
          <p:nvPr/>
        </p:nvSpPr>
        <p:spPr>
          <a:xfrm>
            <a:off x="3275856" y="1857013"/>
            <a:ext cx="5832648" cy="4524315"/>
          </a:xfrm>
          <a:prstGeom prst="rect">
            <a:avLst/>
          </a:prstGeom>
        </p:spPr>
        <p:txBody>
          <a:bodyPr wrap="square">
            <a:spAutoFit/>
          </a:bodyPr>
          <a:lstStyle/>
          <a:p>
            <a:r>
              <a:rPr lang="ro-RO" sz="2400" smtClean="0">
                <a:solidFill>
                  <a:schemeClr val="bg1"/>
                </a:solidFill>
                <a:latin typeface="Cooper Black" pitchFamily="18" charset="0"/>
              </a:rPr>
              <a:t>«</a:t>
            </a:r>
            <a:r>
              <a:rPr lang="ro-RO" sz="2400" b="1" smtClean="0">
                <a:solidFill>
                  <a:schemeClr val="bg1"/>
                </a:solidFill>
                <a:effectLst>
                  <a:outerShdw blurRad="38100" dist="38100" dir="2700000" algn="tl">
                    <a:srgbClr val="000000">
                      <a:alpha val="43137"/>
                    </a:srgbClr>
                  </a:outerShdw>
                </a:effectLst>
                <a:latin typeface="Arial" pitchFamily="34" charset="0"/>
                <a:cs typeface="Arial" pitchFamily="34" charset="0"/>
              </a:rPr>
              <a:t>Când a fost dus în pustie pentru a fi ispitit, Isus a fost mânat de Duhul lui Dumnezeu. El nu a chemat ispita. S-a dus în pustie ca să fie singur şi să mediteze asupra misiunii şi lucrării Sale. Prin post şi rugăciune, El avea să-şi întărească sufletul pentru cărarea însângerată pe care trebuia să meargă. Dar Satana ştia că Isus S-a dus în pustie şi a socotit că acela era timpul cel mai potrivit pentru a se apropia de El</a:t>
            </a:r>
            <a:r>
              <a:rPr lang="ro-RO" sz="2400" smtClean="0">
                <a:solidFill>
                  <a:schemeClr val="bg1"/>
                </a:solidFill>
                <a:latin typeface="Cooper Black" pitchFamily="18" charset="0"/>
              </a:rPr>
              <a:t>»</a:t>
            </a:r>
            <a:endParaRPr lang="ro-RO" sz="2400">
              <a:solidFill>
                <a:schemeClr val="bg1"/>
              </a:solidFill>
              <a:latin typeface="Cooper Black" pitchFamily="18" charset="0"/>
            </a:endParaRPr>
          </a:p>
        </p:txBody>
      </p:sp>
      <p:sp>
        <p:nvSpPr>
          <p:cNvPr id="5" name="4 CuadroTexto"/>
          <p:cNvSpPr txBox="1"/>
          <p:nvPr/>
        </p:nvSpPr>
        <p:spPr>
          <a:xfrm>
            <a:off x="5142532" y="6488668"/>
            <a:ext cx="3976410" cy="369332"/>
          </a:xfrm>
          <a:prstGeom prst="rect">
            <a:avLst/>
          </a:prstGeom>
          <a:noFill/>
        </p:spPr>
        <p:txBody>
          <a:bodyPr wrap="none" rtlCol="0">
            <a:spAutoFit/>
          </a:bodyPr>
          <a:lstStyle/>
          <a:p>
            <a:pPr algn="r"/>
            <a:r>
              <a:rPr lang="ro-RO" b="1" smtClean="0">
                <a:solidFill>
                  <a:schemeClr val="tx2">
                    <a:lumMod val="40000"/>
                    <a:lumOff val="60000"/>
                  </a:schemeClr>
                </a:solidFill>
              </a:rPr>
              <a:t>E.G.W. (Hristos, Lumina Lumii, pag. 114)</a:t>
            </a:r>
            <a:endParaRPr lang="ro-RO" b="1">
              <a:solidFill>
                <a:schemeClr val="tx2">
                  <a:lumMod val="40000"/>
                  <a:lumOff val="60000"/>
                </a:schemeClr>
              </a:solidFill>
            </a:endParaRPr>
          </a:p>
        </p:txBody>
      </p:sp>
      <p:pic>
        <p:nvPicPr>
          <p:cNvPr id="2050" name="Picture 2" descr="\\EUNICE\FondosTematicos\Jesus\Tentaciones\36618_all_011_01.jpg"/>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35496" y="1803400"/>
            <a:ext cx="3168352" cy="4577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029577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 xmlns:a14="http://schemas.microsoft.com/office/drawing/2010/main">
                  <a14:imgLayer r:embed="rId3">
                    <a14:imgEffect>
                      <a14:artisticBlur/>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430590" y="0"/>
            <a:ext cx="5166760" cy="769441"/>
          </a:xfrm>
          <a:prstGeom prst="rect">
            <a:avLst/>
          </a:prstGeom>
          <a:noFill/>
        </p:spPr>
        <p:txBody>
          <a:bodyPr wrap="square" rtlCol="0">
            <a:spAutoFit/>
          </a:bodyPr>
          <a:lstStyle/>
          <a:p>
            <a:pPr algn="ctr"/>
            <a:r>
              <a:rPr lang="ro-RO" sz="44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PÂINE DIN PIETRE</a:t>
            </a:r>
            <a:endParaRPr lang="ro-RO" sz="44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Rectángulo"/>
          <p:cNvSpPr/>
          <p:nvPr/>
        </p:nvSpPr>
        <p:spPr>
          <a:xfrm>
            <a:off x="0" y="714356"/>
            <a:ext cx="7017190" cy="923330"/>
          </a:xfrm>
          <a:prstGeom prst="rect">
            <a:avLst/>
          </a:prstGeom>
        </p:spPr>
        <p:txBody>
          <a:bodyPr wrap="square">
            <a:spAutoFit/>
          </a:bodyPr>
          <a:lstStyle/>
          <a:p>
            <a:pPr algn="r"/>
            <a:r>
              <a:rPr lang="ro-RO" b="1" dirty="0" smtClean="0">
                <a:solidFill>
                  <a:schemeClr val="accent2">
                    <a:lumMod val="50000"/>
                  </a:schemeClr>
                </a:solidFill>
                <a:latin typeface="Comic Sans MS" pitchFamily="66" charset="0"/>
              </a:rPr>
              <a:t>«Ispititorul s-a apropiat de El, şi i-a zis: „Dacă eşti Fiul lui Dumnezeu, porunceşte ca pietrele acestea să se facă pâini.“» </a:t>
            </a:r>
            <a:r>
              <a:rPr lang="ro-RO" sz="1400" b="1" dirty="0" smtClean="0">
                <a:solidFill>
                  <a:schemeClr val="accent2">
                    <a:lumMod val="50000"/>
                  </a:schemeClr>
                </a:solidFill>
                <a:latin typeface="Comic Sans MS" pitchFamily="66" charset="0"/>
              </a:rPr>
              <a:t>(Matei 4:3)</a:t>
            </a:r>
            <a:endParaRPr lang="ro-RO" sz="1400" b="1" dirty="0">
              <a:solidFill>
                <a:schemeClr val="accent2">
                  <a:lumMod val="50000"/>
                </a:schemeClr>
              </a:solidFill>
              <a:latin typeface="Comic Sans MS" pitchFamily="66" charset="0"/>
            </a:endParaRPr>
          </a:p>
        </p:txBody>
      </p:sp>
      <p:sp>
        <p:nvSpPr>
          <p:cNvPr id="4" name="3 CuadroTexto"/>
          <p:cNvSpPr txBox="1"/>
          <p:nvPr/>
        </p:nvSpPr>
        <p:spPr>
          <a:xfrm>
            <a:off x="91676" y="1631143"/>
            <a:ext cx="6981694" cy="1297791"/>
          </a:xfrm>
          <a:prstGeom prst="rect">
            <a:avLst/>
          </a:prstGeom>
          <a:noFill/>
        </p:spPr>
        <p:txBody>
          <a:bodyPr wrap="square" rtlCol="0">
            <a:spAutoFit/>
          </a:bodyPr>
          <a:lstStyle/>
          <a:p>
            <a:pPr>
              <a:lnSpc>
                <a:spcPts val="2200"/>
              </a:lnSpc>
              <a:spcBef>
                <a:spcPts val="600"/>
              </a:spcBef>
            </a:pPr>
            <a:r>
              <a:rPr lang="ro-RO" sz="2000" b="1" dirty="0" smtClean="0"/>
              <a:t>Aici îi avem față în față pe protagoniștii Marii Lupte. Satana, aparent dorind «să-i dea o mână de ajutor» lui Isus, îi oferă o soluție pentru </a:t>
            </a:r>
            <a:r>
              <a:rPr lang="ro-RO" sz="2000" b="1" dirty="0" err="1" smtClean="0"/>
              <a:t>a-Și</a:t>
            </a:r>
            <a:r>
              <a:rPr lang="ro-RO" sz="2000" b="1" dirty="0" smtClean="0"/>
              <a:t> satisface foamea.</a:t>
            </a:r>
          </a:p>
          <a:p>
            <a:pPr>
              <a:lnSpc>
                <a:spcPts val="2200"/>
              </a:lnSpc>
              <a:spcBef>
                <a:spcPts val="600"/>
              </a:spcBef>
            </a:pPr>
            <a:r>
              <a:rPr lang="ro-RO" sz="2000" b="1" dirty="0" smtClean="0"/>
              <a:t>Isus și-a însușit situația cu un citat din Deuteronom 8:2-3.</a:t>
            </a:r>
            <a:endParaRPr lang="ro-RO" sz="2000" b="1" dirty="0"/>
          </a:p>
        </p:txBody>
      </p:sp>
      <p:sp>
        <p:nvSpPr>
          <p:cNvPr id="5" name="4 CuadroTexto"/>
          <p:cNvSpPr txBox="1"/>
          <p:nvPr/>
        </p:nvSpPr>
        <p:spPr>
          <a:xfrm>
            <a:off x="2769504" y="2924944"/>
            <a:ext cx="3343190" cy="2246769"/>
          </a:xfrm>
          <a:prstGeom prst="rect">
            <a:avLst/>
          </a:prstGeom>
          <a:noFill/>
        </p:spPr>
        <p:txBody>
          <a:bodyPr wrap="square" rtlCol="0">
            <a:spAutoFit/>
          </a:bodyPr>
          <a:lstStyle/>
          <a:p>
            <a:pPr marL="285750" indent="-285750">
              <a:buClr>
                <a:schemeClr val="accent2">
                  <a:lumMod val="75000"/>
                </a:schemeClr>
              </a:buClr>
              <a:buFont typeface="Wingdings" pitchFamily="2" charset="2"/>
              <a:buChar char="v"/>
            </a:pPr>
            <a:r>
              <a:rPr lang="ro-RO" sz="2000" b="1" smtClean="0"/>
              <a:t>40 de ani în deșert pentru Israel = 40 de zile în deșert pentru Isus.</a:t>
            </a:r>
          </a:p>
          <a:p>
            <a:pPr marL="285750" indent="-285750">
              <a:buClr>
                <a:schemeClr val="accent2">
                  <a:lumMod val="75000"/>
                </a:schemeClr>
              </a:buClr>
              <a:buFont typeface="Wingdings" pitchFamily="2" charset="2"/>
              <a:buChar char="v"/>
            </a:pPr>
            <a:r>
              <a:rPr lang="ro-RO" sz="2000" b="1" smtClean="0"/>
              <a:t>Au fost încercați pentru a ști dacă vor păzi sau nu poruncile. </a:t>
            </a:r>
          </a:p>
          <a:p>
            <a:pPr marL="285750" indent="-285750">
              <a:buClr>
                <a:schemeClr val="accent2">
                  <a:lumMod val="75000"/>
                </a:schemeClr>
              </a:buClr>
              <a:buFont typeface="Wingdings" pitchFamily="2" charset="2"/>
              <a:buChar char="v"/>
            </a:pPr>
            <a:r>
              <a:rPr lang="ro-RO" sz="2000" b="1" smtClean="0"/>
              <a:t>Au suferit de foame.</a:t>
            </a:r>
            <a:endParaRPr lang="ro-RO" sz="2000" b="1"/>
          </a:p>
        </p:txBody>
      </p:sp>
      <p:sp>
        <p:nvSpPr>
          <p:cNvPr id="6" name="5 CuadroTexto"/>
          <p:cNvSpPr txBox="1"/>
          <p:nvPr/>
        </p:nvSpPr>
        <p:spPr>
          <a:xfrm>
            <a:off x="2915816" y="5182160"/>
            <a:ext cx="6056449" cy="1631216"/>
          </a:xfrm>
          <a:prstGeom prst="rect">
            <a:avLst/>
          </a:prstGeom>
          <a:noFill/>
        </p:spPr>
        <p:txBody>
          <a:bodyPr wrap="square" rtlCol="0">
            <a:spAutoFit/>
          </a:bodyPr>
          <a:lstStyle/>
          <a:p>
            <a:r>
              <a:rPr lang="ro-RO" sz="2000" b="1" dirty="0" smtClean="0"/>
              <a:t>A recunoscut că nu El trebuia să se îngrijească de alimentație, ci doar trebuia să aștepte ca Dumnezeu să se îngrijească la momentul potrivit. Pentru că «</a:t>
            </a:r>
            <a:r>
              <a:rPr lang="ro-RO" sz="2000" b="1" dirty="0" smtClean="0">
                <a:latin typeface="Calibri" pitchFamily="34" charset="0"/>
              </a:rPr>
              <a:t>Omul nu trăieşte numai cu pâine, ci cu orice cuvânt care iese din gura lui Dumnezeu.</a:t>
            </a:r>
            <a:r>
              <a:rPr lang="ro-RO" sz="2000" b="1" dirty="0" smtClean="0"/>
              <a:t>»</a:t>
            </a:r>
            <a:endParaRPr lang="ro-RO" sz="2000" b="1" dirty="0"/>
          </a:p>
        </p:txBody>
      </p:sp>
      <p:pic>
        <p:nvPicPr>
          <p:cNvPr id="3074" name="Picture 2" descr="http://1.bp.blogspot.com/-cQVWNnN8Fx0/TzQVk-8NTPI/AAAAAAAAC8E/AKg2cSmm4aQ/s1600/JESUS+TENTACIONES.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7017190" y="138387"/>
            <a:ext cx="2019305" cy="2354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3079" name="Picture 7" descr="G:\Dibujos\Moises\Israel\Mana\Mana (2).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91676" y="3169814"/>
            <a:ext cx="2677828" cy="3571553"/>
          </a:xfrm>
          <a:prstGeom prst="roundRect">
            <a:avLst>
              <a:gd name="adj" fmla="val 8594"/>
            </a:avLst>
          </a:prstGeom>
          <a:solidFill>
            <a:srgbClr val="FFFFFF">
              <a:shade val="85000"/>
            </a:srgbClr>
          </a:solidFill>
          <a:ln>
            <a:noFill/>
          </a:ln>
          <a:effectLst/>
          <a:extLst/>
        </p:spPr>
      </p:pic>
      <p:pic>
        <p:nvPicPr>
          <p:cNvPr id="3080" name="Picture 8"/>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6112693" y="3180933"/>
            <a:ext cx="2923803" cy="173479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226990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3080"/>
                                        </p:tgtEl>
                                        <p:attrNameLst>
                                          <p:attrName>style.visibility</p:attrName>
                                        </p:attrNameLst>
                                      </p:cBhvr>
                                      <p:to>
                                        <p:strVal val="visible"/>
                                      </p:to>
                                    </p:set>
                                    <p:anim calcmode="lin" valueType="num">
                                      <p:cBhvr>
                                        <p:cTn id="34" dur="500" decel="50000" fill="hold">
                                          <p:stCondLst>
                                            <p:cond delay="0"/>
                                          </p:stCondLst>
                                        </p:cTn>
                                        <p:tgtEl>
                                          <p:spTgt spid="308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08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080"/>
                                        </p:tgtEl>
                                        <p:attrNameLst>
                                          <p:attrName>ppt_w</p:attrName>
                                        </p:attrNameLst>
                                      </p:cBhvr>
                                      <p:tavLst>
                                        <p:tav tm="0">
                                          <p:val>
                                            <p:strVal val="#ppt_w*.05"/>
                                          </p:val>
                                        </p:tav>
                                        <p:tav tm="100000">
                                          <p:val>
                                            <p:strVal val="#ppt_w"/>
                                          </p:val>
                                        </p:tav>
                                      </p:tavLst>
                                    </p:anim>
                                    <p:anim calcmode="lin" valueType="num">
                                      <p:cBhvr>
                                        <p:cTn id="37" dur="1000" fill="hold"/>
                                        <p:tgtEl>
                                          <p:spTgt spid="308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08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08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08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080"/>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left)">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left)">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wipe(left)">
                                      <p:cBhvr>
                                        <p:cTn id="55" dur="500"/>
                                        <p:tgtEl>
                                          <p:spTgt spid="5">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079"/>
                                        </p:tgtEl>
                                        <p:attrNameLst>
                                          <p:attrName>style.visibility</p:attrName>
                                        </p:attrNameLst>
                                      </p:cBhvr>
                                      <p:to>
                                        <p:strVal val="visible"/>
                                      </p:to>
                                    </p:set>
                                    <p:animEffect transition="in" filter="fade">
                                      <p:cBhvr>
                                        <p:cTn id="65" dur="1000"/>
                                        <p:tgtEl>
                                          <p:spTgt spid="3079"/>
                                        </p:tgtEl>
                                      </p:cBhvr>
                                    </p:animEffect>
                                    <p:anim calcmode="lin" valueType="num">
                                      <p:cBhvr>
                                        <p:cTn id="66" dur="1000" fill="hold"/>
                                        <p:tgtEl>
                                          <p:spTgt spid="3079"/>
                                        </p:tgtEl>
                                        <p:attrNameLst>
                                          <p:attrName>ppt_x</p:attrName>
                                        </p:attrNameLst>
                                      </p:cBhvr>
                                      <p:tavLst>
                                        <p:tav tm="0">
                                          <p:val>
                                            <p:strVal val="#ppt_x"/>
                                          </p:val>
                                        </p:tav>
                                        <p:tav tm="100000">
                                          <p:val>
                                            <p:strVal val="#ppt_x"/>
                                          </p:val>
                                        </p:tav>
                                      </p:tavLst>
                                    </p:anim>
                                    <p:anim calcmode="lin" valueType="num">
                                      <p:cBhvr>
                                        <p:cTn id="67"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44624"/>
            <a:ext cx="9144000" cy="769441"/>
          </a:xfrm>
          <a:prstGeom prst="rect">
            <a:avLst/>
          </a:prstGeom>
          <a:noFill/>
        </p:spPr>
        <p:txBody>
          <a:bodyPr wrap="square" rtlCol="0">
            <a:spAutoFit/>
          </a:bodyPr>
          <a:lstStyle/>
          <a:p>
            <a:pPr algn="ctr"/>
            <a:r>
              <a:rPr lang="ro-RO" sz="4400" b="1" smtClean="0">
                <a:ln w="17780" cmpd="sng">
                  <a:solidFill>
                    <a:schemeClr val="accent1">
                      <a:tint val="3000"/>
                    </a:schemeClr>
                  </a:solidFill>
                  <a:prstDash val="solid"/>
                  <a:miter lim="800000"/>
                </a:ln>
                <a:gradFill>
                  <a:gsLst>
                    <a:gs pos="10000">
                      <a:schemeClr val="accent1">
                        <a:tint val="63000"/>
                        <a:sat val="105000"/>
                      </a:schemeClr>
                    </a:gs>
                    <a:gs pos="90000">
                      <a:srgbClr val="825D14"/>
                    </a:gs>
                  </a:gsLst>
                  <a:lin ang="5400000"/>
                </a:gradFill>
                <a:effectLst>
                  <a:outerShdw blurRad="55000" dist="50800" dir="5400000" algn="tl">
                    <a:srgbClr val="000000">
                      <a:alpha val="33000"/>
                    </a:srgbClr>
                  </a:outerShdw>
                </a:effectLst>
              </a:rPr>
              <a:t>PE STREAȘINA TEMPLULUI</a:t>
            </a:r>
            <a:endParaRPr lang="ro-RO" sz="4400" b="1">
              <a:ln w="17780" cmpd="sng">
                <a:solidFill>
                  <a:schemeClr val="accent1">
                    <a:tint val="3000"/>
                  </a:schemeClr>
                </a:solidFill>
                <a:prstDash val="solid"/>
                <a:miter lim="800000"/>
              </a:ln>
              <a:gradFill>
                <a:gsLst>
                  <a:gs pos="10000">
                    <a:schemeClr val="accent1">
                      <a:tint val="63000"/>
                      <a:sat val="105000"/>
                    </a:schemeClr>
                  </a:gs>
                  <a:gs pos="90000">
                    <a:srgbClr val="825D14"/>
                  </a:gs>
                </a:gsLst>
                <a:lin ang="5400000"/>
              </a:gradFill>
              <a:effectLst>
                <a:outerShdw blurRad="55000" dist="50800" dir="5400000" algn="tl">
                  <a:srgbClr val="000000">
                    <a:alpha val="33000"/>
                  </a:srgbClr>
                </a:outerShdw>
              </a:effectLst>
            </a:endParaRPr>
          </a:p>
        </p:txBody>
      </p:sp>
      <p:sp>
        <p:nvSpPr>
          <p:cNvPr id="3" name="2 Rectángulo"/>
          <p:cNvSpPr/>
          <p:nvPr/>
        </p:nvSpPr>
        <p:spPr>
          <a:xfrm>
            <a:off x="292112" y="692696"/>
            <a:ext cx="8672376" cy="1200329"/>
          </a:xfrm>
          <a:prstGeom prst="rect">
            <a:avLst/>
          </a:prstGeom>
        </p:spPr>
        <p:txBody>
          <a:bodyPr wrap="square">
            <a:spAutoFit/>
          </a:bodyPr>
          <a:lstStyle/>
          <a:p>
            <a:r>
              <a:rPr lang="ro-RO" b="1" dirty="0" smtClean="0">
                <a:solidFill>
                  <a:srgbClr val="3F2D09"/>
                </a:solidFill>
                <a:latin typeface="Comic Sans MS" pitchFamily="66" charset="0"/>
              </a:rPr>
              <a:t>«Atunci diavolul L-a dus în sfânta cetate, L-a pus pe straşina Templului, şi I-a zis: „Dacă eşti Fiul lui Dumnezeu, aruncă-Te jos; căci este scris: «El va porunci îngerilor Săi să vegheze asupra Ta; şi ei Te vor lua pe mâini, ca nu cumva să Te loveşti cu piciorul de vreo piatră.“»» </a:t>
            </a:r>
            <a:r>
              <a:rPr lang="ro-RO" sz="1400" b="1" dirty="0" smtClean="0">
                <a:solidFill>
                  <a:srgbClr val="3F2D09"/>
                </a:solidFill>
                <a:latin typeface="Comic Sans MS" pitchFamily="66" charset="0"/>
              </a:rPr>
              <a:t>(Matei 4:5-6)</a:t>
            </a:r>
            <a:endParaRPr lang="ro-RO" sz="1400" b="1" dirty="0">
              <a:solidFill>
                <a:srgbClr val="3F2D09"/>
              </a:solidFill>
              <a:latin typeface="Comic Sans MS" pitchFamily="66" charset="0"/>
            </a:endParaRPr>
          </a:p>
        </p:txBody>
      </p:sp>
      <p:sp>
        <p:nvSpPr>
          <p:cNvPr id="4" name="3 CuadroTexto"/>
          <p:cNvSpPr txBox="1"/>
          <p:nvPr/>
        </p:nvSpPr>
        <p:spPr>
          <a:xfrm>
            <a:off x="3707904" y="1844824"/>
            <a:ext cx="5215992" cy="2323713"/>
          </a:xfrm>
          <a:prstGeom prst="rect">
            <a:avLst/>
          </a:prstGeom>
          <a:noFill/>
        </p:spPr>
        <p:txBody>
          <a:bodyPr wrap="square" rtlCol="0">
            <a:spAutoFit/>
          </a:bodyPr>
          <a:lstStyle/>
          <a:p>
            <a:pPr>
              <a:spcBef>
                <a:spcPts val="600"/>
              </a:spcBef>
            </a:pPr>
            <a:r>
              <a:rPr lang="ro-RO" sz="2000" b="1" dirty="0" smtClean="0"/>
              <a:t>I s-a propus lui Isus să demonstreze dacă era sau nu Fiul lui Dumnezeu și dacă se încredea sau nu în promisiunile divine (răstălmăcite).</a:t>
            </a:r>
          </a:p>
          <a:p>
            <a:pPr>
              <a:spcBef>
                <a:spcPts val="600"/>
              </a:spcBef>
            </a:pPr>
            <a:r>
              <a:rPr lang="ro-RO" sz="2000" b="1" dirty="0" smtClean="0"/>
              <a:t>Din nou, Isus a apelat la experiența lui Israel în deșert: «</a:t>
            </a:r>
            <a:r>
              <a:rPr lang="ro-RO" sz="2000" b="1" dirty="0" smtClean="0">
                <a:latin typeface="Calibri" pitchFamily="34" charset="0"/>
              </a:rPr>
              <a:t>Să nu ispitiţi pe Domnul, Dumnezeul vostru, cum L-aţi ispitit la Masa.</a:t>
            </a:r>
            <a:r>
              <a:rPr lang="ro-RO" sz="2000" b="1" dirty="0" smtClean="0"/>
              <a:t>» (Deuteronom 6:16).</a:t>
            </a:r>
          </a:p>
        </p:txBody>
      </p:sp>
      <p:pic>
        <p:nvPicPr>
          <p:cNvPr id="4099" name="Picture 3" descr="\\EUNICE\FondosTematicos\Jesus\Tentaciones\Imagen35.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07504" y="1893923"/>
            <a:ext cx="3456384" cy="4846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3707904" y="4149080"/>
            <a:ext cx="3024336" cy="2554545"/>
          </a:xfrm>
          <a:prstGeom prst="rect">
            <a:avLst/>
          </a:prstGeom>
        </p:spPr>
        <p:txBody>
          <a:bodyPr wrap="square">
            <a:spAutoFit/>
          </a:bodyPr>
          <a:lstStyle/>
          <a:p>
            <a:pPr lvl="0">
              <a:spcBef>
                <a:spcPts val="600"/>
              </a:spcBef>
            </a:pPr>
            <a:r>
              <a:rPr lang="ro-RO" sz="2000" b="1" smtClean="0">
                <a:solidFill>
                  <a:prstClr val="black"/>
                </a:solidFill>
              </a:rPr>
              <a:t>La Masa, poporul a întrebat: «</a:t>
            </a:r>
            <a:r>
              <a:rPr lang="ro-RO" sz="2000" b="1" smtClean="0"/>
              <a:t>Este oare Domnul în mijlocul nostru, sau nu este?</a:t>
            </a:r>
            <a:r>
              <a:rPr lang="ro-RO" sz="2000" b="1" smtClean="0">
                <a:solidFill>
                  <a:prstClr val="black"/>
                </a:solidFill>
              </a:rPr>
              <a:t>» (Exod 17:7). Isus, contrar lui Israel, era sigur că Dumnezeu era cu El. Nu avea nevoie să demonstreze asta. </a:t>
            </a:r>
            <a:endParaRPr lang="ro-RO" sz="2000" b="1">
              <a:solidFill>
                <a:prstClr val="black"/>
              </a:solidFill>
            </a:endParaRPr>
          </a:p>
        </p:txBody>
      </p:sp>
      <p:pic>
        <p:nvPicPr>
          <p:cNvPr id="4101" name="Picture 5" descr="G:\Dibujos\Moises\Israel\Israel39.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6732240" y="3861048"/>
            <a:ext cx="2256998" cy="2837187"/>
          </a:xfrm>
          <a:prstGeom prst="roundRect">
            <a:avLst>
              <a:gd name="adj" fmla="val 8594"/>
            </a:avLst>
          </a:prstGeom>
          <a:solidFill>
            <a:srgbClr val="FFFFFF">
              <a:shade val="85000"/>
            </a:srgbClr>
          </a:solidFill>
          <a:ln>
            <a:noFill/>
          </a:ln>
          <a:effectLst/>
          <a:extLst/>
        </p:spPr>
      </p:pic>
    </p:spTree>
    <p:extLst>
      <p:ext uri="{BB962C8B-B14F-4D97-AF65-F5344CB8AC3E}">
        <p14:creationId xmlns="" xmlns:p14="http://schemas.microsoft.com/office/powerpoint/2010/main" val="8023104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1000"/>
                                        <p:tgtEl>
                                          <p:spTgt spid="4099"/>
                                        </p:tgtEl>
                                      </p:cBhvr>
                                    </p:animEffect>
                                    <p:anim calcmode="lin" valueType="num">
                                      <p:cBhvr>
                                        <p:cTn id="22" dur="1000" fill="hold"/>
                                        <p:tgtEl>
                                          <p:spTgt spid="4099"/>
                                        </p:tgtEl>
                                        <p:attrNameLst>
                                          <p:attrName>ppt_x</p:attrName>
                                        </p:attrNameLst>
                                      </p:cBhvr>
                                      <p:tavLst>
                                        <p:tav tm="0">
                                          <p:val>
                                            <p:strVal val="#ppt_x"/>
                                          </p:val>
                                        </p:tav>
                                        <p:tav tm="100000">
                                          <p:val>
                                            <p:strVal val="#ppt_x"/>
                                          </p:val>
                                        </p:tav>
                                      </p:tavLst>
                                    </p:anim>
                                    <p:anim calcmode="lin" valueType="num">
                                      <p:cBhvr>
                                        <p:cTn id="2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0"/>
                                  </p:stCondLst>
                                  <p:childTnLst>
                                    <p:set>
                                      <p:cBhvr>
                                        <p:cTn id="40" dur="1" fill="hold">
                                          <p:stCondLst>
                                            <p:cond delay="0"/>
                                          </p:stCondLst>
                                        </p:cTn>
                                        <p:tgtEl>
                                          <p:spTgt spid="4101"/>
                                        </p:tgtEl>
                                        <p:attrNameLst>
                                          <p:attrName>style.visibility</p:attrName>
                                        </p:attrNameLst>
                                      </p:cBhvr>
                                      <p:to>
                                        <p:strVal val="visible"/>
                                      </p:to>
                                    </p:set>
                                    <p:animEffect transition="in" filter="randombar(horizontal)">
                                      <p:cBhvr>
                                        <p:cTn id="41"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832140" y="285328"/>
            <a:ext cx="3397259"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400" b="1" spc="50" smtClean="0">
                <a:ln w="11430"/>
                <a:gradFill>
                  <a:gsLst>
                    <a:gs pos="25000">
                      <a:schemeClr val="tx2">
                        <a:lumMod val="60000"/>
                        <a:lumOff val="40000"/>
                      </a:schemeClr>
                    </a:gs>
                    <a:gs pos="100000">
                      <a:schemeClr val="tx2">
                        <a:lumMod val="75000"/>
                      </a:schemeClr>
                    </a:gs>
                  </a:gsLst>
                  <a:lin ang="5400000"/>
                </a:gradFill>
                <a:effectLst>
                  <a:outerShdw blurRad="76200" dist="50800" dir="5400000" algn="tl" rotWithShape="0">
                    <a:srgbClr val="000000">
                      <a:alpha val="65000"/>
                    </a:srgbClr>
                  </a:outerShdw>
                </a:effectLst>
              </a:rPr>
              <a:t>ÎNCHINAREA</a:t>
            </a:r>
            <a:endParaRPr lang="ro-RO" sz="4400" b="1" spc="50">
              <a:ln w="11430"/>
              <a:gradFill>
                <a:gsLst>
                  <a:gs pos="25000">
                    <a:schemeClr val="tx2">
                      <a:lumMod val="60000"/>
                      <a:lumOff val="40000"/>
                    </a:schemeClr>
                  </a:gs>
                  <a:gs pos="100000">
                    <a:schemeClr val="tx2">
                      <a:lumMod val="7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1907704" y="212447"/>
            <a:ext cx="3924436" cy="1477328"/>
          </a:xfrm>
          <a:prstGeom prst="rect">
            <a:avLst/>
          </a:prstGeom>
        </p:spPr>
        <p:txBody>
          <a:bodyPr wrap="square">
            <a:spAutoFit/>
          </a:bodyPr>
          <a:lstStyle/>
          <a:p>
            <a:pPr algn="ctr"/>
            <a:r>
              <a:rPr lang="ro-RO" b="1" dirty="0" smtClean="0">
                <a:solidFill>
                  <a:schemeClr val="tx2">
                    <a:lumMod val="75000"/>
                  </a:schemeClr>
                </a:solidFill>
                <a:latin typeface="Comic Sans MS" pitchFamily="66" charset="0"/>
              </a:rPr>
              <a:t>«„Pleacă, Satano“, i-a răspuns Isus. „Căci este scris: «Domnului, Dumnezeului tău să te închini şi numai Lui să-I slujeşti.“»» </a:t>
            </a:r>
            <a:r>
              <a:rPr lang="ro-RO" sz="1400" b="1" dirty="0" smtClean="0">
                <a:solidFill>
                  <a:schemeClr val="tx2">
                    <a:lumMod val="75000"/>
                  </a:schemeClr>
                </a:solidFill>
                <a:latin typeface="Comic Sans MS" pitchFamily="66" charset="0"/>
              </a:rPr>
              <a:t>(Matei 4:10)</a:t>
            </a:r>
            <a:endParaRPr lang="ro-RO" sz="1400" b="1" dirty="0">
              <a:solidFill>
                <a:schemeClr val="tx2">
                  <a:lumMod val="75000"/>
                </a:schemeClr>
              </a:solidFill>
              <a:latin typeface="Comic Sans MS" pitchFamily="66" charset="0"/>
            </a:endParaRPr>
          </a:p>
        </p:txBody>
      </p:sp>
      <p:pic>
        <p:nvPicPr>
          <p:cNvPr id="5122" name="Picture 2" descr="G:\Dibujos\Jesus\Tentaciones\Jesus no cedio a la tentacion.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52450" y="2910890"/>
            <a:ext cx="3255454" cy="2422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3" name="Picture 3" descr="G:\Dibujos\Jesus\Tentaciones\RH-AngelsMinisteringToJesus_DSC_0120.jpg"/>
          <p:cNvPicPr>
            <a:picLocks noChangeAspect="1" noChangeArrowheads="1"/>
          </p:cNvPicPr>
          <p:nvPr/>
        </p:nvPicPr>
        <p:blipFill>
          <a:blip r:embed="rId5">
            <a:extLst>
              <a:ext uri="{28A0092B-C50C-407E-A947-70E740481C1C}">
                <a14:useLocalDpi xmlns="" xmlns:a14="http://schemas.microsoft.com/office/drawing/2010/main"/>
              </a:ext>
            </a:extLst>
          </a:blip>
          <a:srcRect/>
          <a:stretch>
            <a:fillRect/>
          </a:stretch>
        </p:blipFill>
        <p:spPr bwMode="auto">
          <a:xfrm>
            <a:off x="4716016" y="4578176"/>
            <a:ext cx="4156075" cy="2235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124" name="Picture 4" descr="G:\Dibujos\Jesus\Tentaciones\JesusYLasTentaciones.jpg"/>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r="-398"/>
          <a:stretch/>
        </p:blipFill>
        <p:spPr bwMode="auto">
          <a:xfrm>
            <a:off x="7406433" y="1371620"/>
            <a:ext cx="1648263" cy="18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5125" name="Picture 5" descr="G:\Dibujos\Moises\Hecho\MonteNebo\MonteNebo (11).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5652120" y="1371620"/>
            <a:ext cx="1569599" cy="18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3923928" y="3279723"/>
            <a:ext cx="5220072" cy="1220847"/>
          </a:xfrm>
          <a:prstGeom prst="rect">
            <a:avLst/>
          </a:prstGeom>
        </p:spPr>
        <p:txBody>
          <a:bodyPr wrap="square">
            <a:spAutoFit/>
          </a:bodyPr>
          <a:lstStyle/>
          <a:p>
            <a:pPr lvl="0">
              <a:lnSpc>
                <a:spcPts val="2200"/>
              </a:lnSpc>
              <a:spcBef>
                <a:spcPts val="600"/>
              </a:spcBef>
            </a:pPr>
            <a:r>
              <a:rPr lang="ro-RO" sz="2000" b="1" dirty="0" smtClean="0">
                <a:solidFill>
                  <a:prstClr val="black"/>
                </a:solidFill>
              </a:rPr>
              <a:t>Punându-se în locul lui Dumnezeu, a pretins că are putere absolută asupra acestei lumi. În schimbul unui simplu gest de închinare, totul îi va aparține lui Isus. </a:t>
            </a:r>
            <a:endParaRPr lang="ro-RO" sz="2000" b="1" dirty="0">
              <a:solidFill>
                <a:prstClr val="black"/>
              </a:solidFill>
            </a:endParaRPr>
          </a:p>
        </p:txBody>
      </p:sp>
      <p:sp>
        <p:nvSpPr>
          <p:cNvPr id="6" name="5 Rectángulo"/>
          <p:cNvSpPr/>
          <p:nvPr/>
        </p:nvSpPr>
        <p:spPr>
          <a:xfrm>
            <a:off x="107504" y="5450523"/>
            <a:ext cx="4572000" cy="1323439"/>
          </a:xfrm>
          <a:prstGeom prst="rect">
            <a:avLst/>
          </a:prstGeom>
        </p:spPr>
        <p:txBody>
          <a:bodyPr>
            <a:spAutoFit/>
          </a:bodyPr>
          <a:lstStyle/>
          <a:p>
            <a:pPr lvl="0">
              <a:spcBef>
                <a:spcPts val="600"/>
              </a:spcBef>
            </a:pPr>
            <a:r>
              <a:rPr lang="ro-RO" sz="2000" b="1" smtClean="0">
                <a:solidFill>
                  <a:prstClr val="black"/>
                </a:solidFill>
              </a:rPr>
              <a:t>În Eden, prima pereche a adus omagiu șarpelui, oferindu-i loialitatea datorată Creatorului. În deșert, Isus i-a oferit loialitatea lui Dumnezeu.</a:t>
            </a:r>
            <a:endParaRPr lang="ro-RO" sz="2000" b="1">
              <a:solidFill>
                <a:prstClr val="black"/>
              </a:solidFill>
            </a:endParaRPr>
          </a:p>
        </p:txBody>
      </p:sp>
      <p:pic>
        <p:nvPicPr>
          <p:cNvPr id="5127" name="Picture 7" descr="\\EUNICE\FondosTematicos\Jesus\Tentaciones\AC-77.jpg"/>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199893" y="117269"/>
            <a:ext cx="1707811" cy="1367515"/>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a:extLst/>
        </p:spPr>
      </p:pic>
      <p:sp>
        <p:nvSpPr>
          <p:cNvPr id="4" name="3 CuadroTexto"/>
          <p:cNvSpPr txBox="1"/>
          <p:nvPr/>
        </p:nvSpPr>
        <p:spPr>
          <a:xfrm>
            <a:off x="107504" y="1636649"/>
            <a:ext cx="5629508" cy="1220847"/>
          </a:xfrm>
          <a:prstGeom prst="rect">
            <a:avLst/>
          </a:prstGeom>
          <a:noFill/>
        </p:spPr>
        <p:txBody>
          <a:bodyPr wrap="square" rtlCol="0">
            <a:spAutoFit/>
          </a:bodyPr>
          <a:lstStyle/>
          <a:p>
            <a:pPr>
              <a:lnSpc>
                <a:spcPts val="2200"/>
              </a:lnSpc>
              <a:spcBef>
                <a:spcPts val="600"/>
              </a:spcBef>
            </a:pPr>
            <a:r>
              <a:rPr lang="ro-RO" sz="2000" b="1" dirty="0" smtClean="0"/>
              <a:t>Imitând modul în care Dumnezeu i-a arătat lui Moise Țara Promisă de pe vârful muntelui </a:t>
            </a:r>
            <a:r>
              <a:rPr lang="ro-RO" sz="2000" b="1" dirty="0" err="1" smtClean="0"/>
              <a:t>Pisga</a:t>
            </a:r>
            <a:r>
              <a:rPr lang="ro-RO" sz="2000" b="1" dirty="0" smtClean="0"/>
              <a:t>, Satana i-a prezentat înaintea lui Isus «gloria» împărăției acestor lumi (ascunzându-i mizeriile).</a:t>
            </a:r>
          </a:p>
        </p:txBody>
      </p:sp>
    </p:spTree>
    <p:extLst>
      <p:ext uri="{BB962C8B-B14F-4D97-AF65-F5344CB8AC3E}">
        <p14:creationId xmlns="" xmlns:p14="http://schemas.microsoft.com/office/powerpoint/2010/main" val="9187214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2"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wipe(right)">
                                      <p:cBhvr>
                                        <p:cTn id="19" dur="500"/>
                                        <p:tgtEl>
                                          <p:spTgt spid="512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125"/>
                                        </p:tgtEl>
                                        <p:attrNameLst>
                                          <p:attrName>style.visibility</p:attrName>
                                        </p:attrNameLst>
                                      </p:cBhvr>
                                      <p:to>
                                        <p:strVal val="visible"/>
                                      </p:to>
                                    </p:set>
                                    <p:anim calcmode="lin" valueType="num">
                                      <p:cBhvr>
                                        <p:cTn id="24" dur="1000" fill="hold"/>
                                        <p:tgtEl>
                                          <p:spTgt spid="5125"/>
                                        </p:tgtEl>
                                        <p:attrNameLst>
                                          <p:attrName>ppt_w</p:attrName>
                                        </p:attrNameLst>
                                      </p:cBhvr>
                                      <p:tavLst>
                                        <p:tav tm="0">
                                          <p:val>
                                            <p:fltVal val="0"/>
                                          </p:val>
                                        </p:tav>
                                        <p:tav tm="100000">
                                          <p:val>
                                            <p:strVal val="#ppt_w"/>
                                          </p:val>
                                        </p:tav>
                                      </p:tavLst>
                                    </p:anim>
                                    <p:anim calcmode="lin" valueType="num">
                                      <p:cBhvr>
                                        <p:cTn id="25" dur="1000" fill="hold"/>
                                        <p:tgtEl>
                                          <p:spTgt spid="5125"/>
                                        </p:tgtEl>
                                        <p:attrNameLst>
                                          <p:attrName>ppt_h</p:attrName>
                                        </p:attrNameLst>
                                      </p:cBhvr>
                                      <p:tavLst>
                                        <p:tav tm="0">
                                          <p:val>
                                            <p:fltVal val="0"/>
                                          </p:val>
                                        </p:tav>
                                        <p:tav tm="100000">
                                          <p:val>
                                            <p:strVal val="#ppt_h"/>
                                          </p:val>
                                        </p:tav>
                                      </p:tavLst>
                                    </p:anim>
                                    <p:anim calcmode="lin" valueType="num">
                                      <p:cBhvr>
                                        <p:cTn id="26" dur="1000" fill="hold"/>
                                        <p:tgtEl>
                                          <p:spTgt spid="5125"/>
                                        </p:tgtEl>
                                        <p:attrNameLst>
                                          <p:attrName>style.rotation</p:attrName>
                                        </p:attrNameLst>
                                      </p:cBhvr>
                                      <p:tavLst>
                                        <p:tav tm="0">
                                          <p:val>
                                            <p:fltVal val="90"/>
                                          </p:val>
                                        </p:tav>
                                        <p:tav tm="100000">
                                          <p:val>
                                            <p:fltVal val="0"/>
                                          </p:val>
                                        </p:tav>
                                      </p:tavLst>
                                    </p:anim>
                                    <p:animEffect transition="in" filter="fade">
                                      <p:cBhvr>
                                        <p:cTn id="27" dur="1000"/>
                                        <p:tgtEl>
                                          <p:spTgt spid="5125"/>
                                        </p:tgtEl>
                                      </p:cBhvr>
                                    </p:animEffect>
                                  </p:childTnLst>
                                </p:cTn>
                              </p:par>
                              <p:par>
                                <p:cTn id="28" presetID="31" presetClass="entr" presetSubtype="0" fill="hold" nodeType="withEffect">
                                  <p:stCondLst>
                                    <p:cond delay="0"/>
                                  </p:stCondLst>
                                  <p:childTnLst>
                                    <p:set>
                                      <p:cBhvr>
                                        <p:cTn id="29" dur="1" fill="hold">
                                          <p:stCondLst>
                                            <p:cond delay="0"/>
                                          </p:stCondLst>
                                        </p:cTn>
                                        <p:tgtEl>
                                          <p:spTgt spid="5124"/>
                                        </p:tgtEl>
                                        <p:attrNameLst>
                                          <p:attrName>style.visibility</p:attrName>
                                        </p:attrNameLst>
                                      </p:cBhvr>
                                      <p:to>
                                        <p:strVal val="visible"/>
                                      </p:to>
                                    </p:set>
                                    <p:anim calcmode="lin" valueType="num">
                                      <p:cBhvr>
                                        <p:cTn id="30" dur="1000" fill="hold"/>
                                        <p:tgtEl>
                                          <p:spTgt spid="5124"/>
                                        </p:tgtEl>
                                        <p:attrNameLst>
                                          <p:attrName>ppt_w</p:attrName>
                                        </p:attrNameLst>
                                      </p:cBhvr>
                                      <p:tavLst>
                                        <p:tav tm="0">
                                          <p:val>
                                            <p:fltVal val="0"/>
                                          </p:val>
                                        </p:tav>
                                        <p:tav tm="100000">
                                          <p:val>
                                            <p:strVal val="#ppt_w"/>
                                          </p:val>
                                        </p:tav>
                                      </p:tavLst>
                                    </p:anim>
                                    <p:anim calcmode="lin" valueType="num">
                                      <p:cBhvr>
                                        <p:cTn id="31" dur="1000" fill="hold"/>
                                        <p:tgtEl>
                                          <p:spTgt spid="5124"/>
                                        </p:tgtEl>
                                        <p:attrNameLst>
                                          <p:attrName>ppt_h</p:attrName>
                                        </p:attrNameLst>
                                      </p:cBhvr>
                                      <p:tavLst>
                                        <p:tav tm="0">
                                          <p:val>
                                            <p:fltVal val="0"/>
                                          </p:val>
                                        </p:tav>
                                        <p:tav tm="100000">
                                          <p:val>
                                            <p:strVal val="#ppt_h"/>
                                          </p:val>
                                        </p:tav>
                                      </p:tavLst>
                                    </p:anim>
                                    <p:anim calcmode="lin" valueType="num">
                                      <p:cBhvr>
                                        <p:cTn id="32" dur="1000" fill="hold"/>
                                        <p:tgtEl>
                                          <p:spTgt spid="5124"/>
                                        </p:tgtEl>
                                        <p:attrNameLst>
                                          <p:attrName>style.rotation</p:attrName>
                                        </p:attrNameLst>
                                      </p:cBhvr>
                                      <p:tavLst>
                                        <p:tav tm="0">
                                          <p:val>
                                            <p:fltVal val="90"/>
                                          </p:val>
                                        </p:tav>
                                        <p:tav tm="100000">
                                          <p:val>
                                            <p:fltVal val="0"/>
                                          </p:val>
                                        </p:tav>
                                      </p:tavLst>
                                    </p:anim>
                                    <p:animEffect transition="in" filter="fade">
                                      <p:cBhvr>
                                        <p:cTn id="33" dur="1000"/>
                                        <p:tgtEl>
                                          <p:spTgt spid="5124"/>
                                        </p:tgtEl>
                                      </p:cBhvr>
                                    </p:animEffect>
                                  </p:childTnLst>
                                </p:cTn>
                              </p:par>
                            </p:childTnLst>
                          </p:cTn>
                        </p:par>
                        <p:par>
                          <p:cTn id="34" fill="hold">
                            <p:stCondLst>
                              <p:cond delay="1000"/>
                            </p:stCondLst>
                            <p:childTnLst>
                              <p:par>
                                <p:cTn id="35" presetID="52"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Scale>
                                      <p:cBhvr>
                                        <p:cTn id="3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
                                        </p:tgtEl>
                                        <p:attrNameLst>
                                          <p:attrName>ppt_x</p:attrName>
                                          <p:attrName>ppt_y</p:attrName>
                                        </p:attrNameLst>
                                      </p:cBhvr>
                                    </p:animMotion>
                                    <p:animEffect transition="in" filter="fade">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5122"/>
                                        </p:tgtEl>
                                        <p:attrNameLst>
                                          <p:attrName>style.visibility</p:attrName>
                                        </p:attrNameLst>
                                      </p:cBhvr>
                                      <p:to>
                                        <p:strVal val="visible"/>
                                      </p:to>
                                    </p:set>
                                    <p:animEffect transition="in" filter="wipe(right)">
                                      <p:cBhvr>
                                        <p:cTn id="44" dur="500"/>
                                        <p:tgtEl>
                                          <p:spTgt spid="512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right)">
                                      <p:cBhvr>
                                        <p:cTn id="52" dur="500"/>
                                        <p:tgtEl>
                                          <p:spTgt spid="6"/>
                                        </p:tgtEl>
                                      </p:cBhvr>
                                    </p:animEffect>
                                  </p:childTnLst>
                                </p:cTn>
                              </p:par>
                              <p:par>
                                <p:cTn id="53" presetID="22" presetClass="entr" presetSubtype="8" fill="hold" nodeType="withEffect">
                                  <p:stCondLst>
                                    <p:cond delay="0"/>
                                  </p:stCondLst>
                                  <p:childTnLst>
                                    <p:set>
                                      <p:cBhvr>
                                        <p:cTn id="54" dur="1" fill="hold">
                                          <p:stCondLst>
                                            <p:cond delay="0"/>
                                          </p:stCondLst>
                                        </p:cTn>
                                        <p:tgtEl>
                                          <p:spTgt spid="5123"/>
                                        </p:tgtEl>
                                        <p:attrNameLst>
                                          <p:attrName>style.visibility</p:attrName>
                                        </p:attrNameLst>
                                      </p:cBhvr>
                                      <p:to>
                                        <p:strVal val="visible"/>
                                      </p:to>
                                    </p:set>
                                    <p:animEffect transition="in" filter="wipe(left)">
                                      <p:cBhvr>
                                        <p:cTn id="55"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769441"/>
          </a:xfrm>
          <a:prstGeom prst="rect">
            <a:avLst/>
          </a:prstGeom>
          <a:noFill/>
        </p:spPr>
        <p:txBody>
          <a:bodyPr wrap="square" rtlCol="0">
            <a:spAutoFit/>
          </a:bodyPr>
          <a:lstStyle/>
          <a:p>
            <a:pPr algn="ctr"/>
            <a:r>
              <a:rPr lang="ro-RO" sz="4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STĂ SCRIS</a:t>
            </a:r>
            <a:endParaRPr lang="ro-RO"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CuadroTexto"/>
          <p:cNvSpPr txBox="1"/>
          <p:nvPr/>
        </p:nvSpPr>
        <p:spPr>
          <a:xfrm>
            <a:off x="467544" y="620688"/>
            <a:ext cx="8604448" cy="1708160"/>
          </a:xfrm>
          <a:prstGeom prst="rect">
            <a:avLst/>
          </a:prstGeom>
          <a:solidFill>
            <a:srgbClr val="D3C2B1">
              <a:alpha val="50000"/>
            </a:srgbClr>
          </a:solidFill>
          <a:effectLst>
            <a:softEdge rad="50800"/>
          </a:effectLst>
        </p:spPr>
        <p:txBody>
          <a:bodyPr wrap="square" rtlCol="0">
            <a:spAutoFit/>
          </a:bodyPr>
          <a:lstStyle/>
          <a:p>
            <a:pPr>
              <a:spcBef>
                <a:spcPts val="600"/>
              </a:spcBef>
            </a:pPr>
            <a:r>
              <a:rPr lang="ro-RO" sz="2000" b="1" dirty="0" smtClean="0">
                <a:effectLst/>
              </a:rPr>
              <a:t>Isus a venit în această lume pentru a restaura stăpânirea uzurpată a lui Satana, să distrugă lucrarea răului, să salveze păcătoșii și să-L descopere pe Dumnezeu înaintea întregului Univers. </a:t>
            </a:r>
          </a:p>
          <a:p>
            <a:pPr>
              <a:spcBef>
                <a:spcPts val="600"/>
              </a:spcBef>
            </a:pPr>
            <a:r>
              <a:rPr lang="ro-RO" sz="2000" b="1" dirty="0" smtClean="0"/>
              <a:t>Când a fost ispitit, a folosit aceleași arme care ne sunt la dispoziție și nouă astăzi</a:t>
            </a:r>
            <a:r>
              <a:rPr lang="ro-RO" sz="2000" b="1" dirty="0" smtClean="0">
                <a:effectLst/>
              </a:rPr>
              <a:t>: sabia Duhului, Cuvântul lui Dumnezeu (Efeseni 6:17).</a:t>
            </a:r>
            <a:endParaRPr lang="ro-RO" sz="2000" b="1" dirty="0">
              <a:effectLst/>
            </a:endParaRPr>
          </a:p>
        </p:txBody>
      </p:sp>
      <p:sp>
        <p:nvSpPr>
          <p:cNvPr id="4" name="3 Rectángulo"/>
          <p:cNvSpPr/>
          <p:nvPr/>
        </p:nvSpPr>
        <p:spPr>
          <a:xfrm>
            <a:off x="611560" y="2342988"/>
            <a:ext cx="5250818" cy="3785652"/>
          </a:xfrm>
          <a:prstGeom prst="rect">
            <a:avLst/>
          </a:prstGeom>
        </p:spPr>
        <p:txBody>
          <a:bodyPr wrap="square">
            <a:spAutoFit/>
          </a:bodyPr>
          <a:lstStyle/>
          <a:p>
            <a:r>
              <a:rPr lang="ro-RO" sz="2000" b="1" dirty="0" smtClean="0">
                <a:solidFill>
                  <a:schemeClr val="bg1"/>
                </a:solidFill>
                <a:effectLst>
                  <a:glow rad="127000">
                    <a:schemeClr val="tx1"/>
                  </a:glow>
                  <a:outerShdw blurRad="38100" dist="38100" dir="2700000" algn="tl">
                    <a:srgbClr val="000000">
                      <a:alpha val="43137"/>
                    </a:srgbClr>
                  </a:outerShdw>
                </a:effectLst>
                <a:latin typeface="Arial Black" pitchFamily="34" charset="0"/>
                <a:cs typeface="Arial" pitchFamily="34" charset="0"/>
              </a:rPr>
              <a:t>«Cuvântul lui Dumnezeu este un canal de comunicare cu Dumnezeul cel Viu. Cel ce se hrănește  din Cuvânt va da roade în orice lucrare bună. Va descoperi mine bogate de adevăr în care va găsi comori ascunse. Când va fi copleșit de încercări, Duhul Sfânt îi va aduce aminte cuvintele potrivite cu care va putea face față ispitei exact în momentul în care are nevoie și în modul cel mai eficient.»</a:t>
            </a:r>
            <a:endParaRPr lang="ro-RO" sz="2000" b="1" dirty="0">
              <a:solidFill>
                <a:schemeClr val="bg1"/>
              </a:solidFill>
              <a:effectLst>
                <a:glow rad="127000">
                  <a:schemeClr val="tx1"/>
                </a:glow>
                <a:outerShdw blurRad="38100" dist="38100" dir="2700000" algn="tl">
                  <a:srgbClr val="000000">
                    <a:alpha val="43137"/>
                  </a:srgbClr>
                </a:outerShdw>
              </a:effectLst>
              <a:latin typeface="Arial Black" pitchFamily="34" charset="0"/>
              <a:cs typeface="Arial" pitchFamily="34" charset="0"/>
            </a:endParaRPr>
          </a:p>
        </p:txBody>
      </p:sp>
      <p:sp>
        <p:nvSpPr>
          <p:cNvPr id="5" name="4 CuadroTexto"/>
          <p:cNvSpPr txBox="1"/>
          <p:nvPr/>
        </p:nvSpPr>
        <p:spPr>
          <a:xfrm>
            <a:off x="2061724" y="6145559"/>
            <a:ext cx="3800656" cy="307777"/>
          </a:xfrm>
          <a:prstGeom prst="rect">
            <a:avLst/>
          </a:prstGeom>
          <a:noFill/>
        </p:spPr>
        <p:txBody>
          <a:bodyPr wrap="none" rtlCol="0">
            <a:spAutoFit/>
          </a:bodyPr>
          <a:lstStyle/>
          <a:p>
            <a:pPr algn="r"/>
            <a:r>
              <a:rPr lang="ro-RO" sz="1400" b="1" dirty="0" smtClean="0">
                <a:solidFill>
                  <a:schemeClr val="bg1"/>
                </a:solidFill>
              </a:rPr>
              <a:t>E.G.W. (Credința prin care trăiesc, </a:t>
            </a:r>
            <a:r>
              <a:rPr lang="ro-RO" sz="1400" b="1" dirty="0" err="1" smtClean="0">
                <a:solidFill>
                  <a:schemeClr val="bg1"/>
                </a:solidFill>
              </a:rPr>
              <a:t>n.t</a:t>
            </a:r>
            <a:r>
              <a:rPr lang="ro-RO" sz="1400" b="1" dirty="0" smtClean="0">
                <a:solidFill>
                  <a:schemeClr val="bg1"/>
                </a:solidFill>
              </a:rPr>
              <a:t>. 2 ianuarie)</a:t>
            </a:r>
            <a:endParaRPr lang="ro-RO" sz="1400" b="1" dirty="0">
              <a:solidFill>
                <a:schemeClr val="bg1"/>
              </a:solidFill>
            </a:endParaRPr>
          </a:p>
        </p:txBody>
      </p:sp>
    </p:spTree>
    <p:extLst>
      <p:ext uri="{BB962C8B-B14F-4D97-AF65-F5344CB8AC3E}">
        <p14:creationId xmlns="" xmlns:p14="http://schemas.microsoft.com/office/powerpoint/2010/main" val="4014376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1F497D"/>
      </a:dk2>
      <a:lt2>
        <a:srgbClr val="EEECE1"/>
      </a:lt2>
      <a:accent1>
        <a:srgbClr val="00B0F0"/>
      </a:accent1>
      <a:accent2>
        <a:srgbClr val="7030A0"/>
      </a:accent2>
      <a:accent3>
        <a:srgbClr val="00B050"/>
      </a:accent3>
      <a:accent4>
        <a:srgbClr val="FFFF00"/>
      </a:accent4>
      <a:accent5>
        <a:srgbClr val="FF0000"/>
      </a:accent5>
      <a:accent6>
        <a:srgbClr val="FF9801"/>
      </a:accent6>
      <a:hlink>
        <a:srgbClr val="FE19FF"/>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1108</Words>
  <Application>Microsoft Office PowerPoint</Application>
  <PresentationFormat>Expunere pe ecran (4:3)</PresentationFormat>
  <Paragraphs>61</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9</vt:i4>
      </vt:variant>
    </vt:vector>
  </HeadingPairs>
  <TitlesOfParts>
    <vt:vector size="16" baseType="lpstr">
      <vt:lpstr>Arial</vt:lpstr>
      <vt:lpstr>Calibri</vt:lpstr>
      <vt:lpstr>Comic Sans MS</vt:lpstr>
      <vt:lpstr>Cooper Black</vt:lpstr>
      <vt:lpstr>Wingdings</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Biruinta obtinuta de Isus in pustie</dc:title>
  <dc:subject>Studiu Biblic, Trim. I, 2016 – Razvratire si rascumparare</dc:subject>
  <dc:creator>Sergio Fustero Carreras</dc:creator>
  <cp:keywords>http://www.fustero.net/es/index_ro.php</cp:keywords>
  <cp:lastModifiedBy>Administrator</cp:lastModifiedBy>
  <cp:revision>75</cp:revision>
  <dcterms:created xsi:type="dcterms:W3CDTF">2016-01-10T11:30:24Z</dcterms:created>
  <dcterms:modified xsi:type="dcterms:W3CDTF">2016-02-02T06:30:49Z</dcterms:modified>
</cp:coreProperties>
</file>