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
  </p:notesMasterIdLst>
  <p:sldIdLst>
    <p:sldId id="256" r:id="rId2"/>
    <p:sldId id="257" r:id="rId3"/>
    <p:sldId id="258" r:id="rId4"/>
    <p:sldId id="259" r:id="rId5"/>
    <p:sldId id="260" r:id="rId6"/>
    <p:sldId id="261" r:id="rId7"/>
    <p:sldId id="263" r:id="rId8"/>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04F21"/>
    <a:srgbClr val="436F0B"/>
    <a:srgbClr val="ABC412"/>
    <a:srgbClr val="616F0B"/>
    <a:srgbClr val="92A810"/>
    <a:srgbClr val="D4ED4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103" d="100"/>
          <a:sy n="103" d="100"/>
        </p:scale>
        <p:origin x="-12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 Id="rId5" Type="http://schemas.openxmlformats.org/officeDocument/2006/relationships/image" Target="../media/image18.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09574-A8BA-4E24-8565-E675EF6F4458}" type="doc">
      <dgm:prSet loTypeId="urn:microsoft.com/office/officeart/2008/layout/PictureLineup" loCatId="picture" qsTypeId="urn:microsoft.com/office/officeart/2005/8/quickstyle/3d2" qsCatId="3D" csTypeId="urn:microsoft.com/office/officeart/2005/8/colors/accent6_2" csCatId="accent6" phldr="1"/>
      <dgm:spPr/>
      <dgm:t>
        <a:bodyPr/>
        <a:lstStyle/>
        <a:p>
          <a:endParaRPr lang="es-ES"/>
        </a:p>
      </dgm:t>
    </dgm:pt>
    <dgm:pt modelId="{BD288D26-2191-4A22-BE96-06D7D8ADBC74}">
      <dgm:prSet custT="1"/>
      <dgm:spPr/>
      <dgm:t>
        <a:bodyPr/>
        <a:lstStyle/>
        <a:p>
          <a:pPr rtl="0"/>
          <a:r>
            <a:rPr lang="ro-RO" sz="2000" b="1" dirty="0" smtClean="0"/>
            <a:t>A ucis 30 de oamenii pentru a le lua tunicile și a plăti datoria de la un joc</a:t>
          </a:r>
          <a:r>
            <a:rPr lang="es-ES" sz="2000" b="1" dirty="0" smtClean="0"/>
            <a:t> (Ju</a:t>
          </a:r>
          <a:r>
            <a:rPr lang="ro-RO" sz="2000" b="1" dirty="0" smtClean="0"/>
            <a:t>d. </a:t>
          </a:r>
          <a:r>
            <a:rPr lang="es-ES" sz="2000" b="1" dirty="0" smtClean="0"/>
            <a:t>14:19).</a:t>
          </a:r>
          <a:endParaRPr lang="es-ES" sz="2000" b="1" dirty="0"/>
        </a:p>
      </dgm:t>
    </dgm:pt>
    <dgm:pt modelId="{3EE0BB49-9DCA-4CFE-8B03-A18EDC684A82}" type="parTrans" cxnId="{9F3D02D9-CE3C-44B6-B30A-DC13D546D7DE}">
      <dgm:prSet/>
      <dgm:spPr/>
      <dgm:t>
        <a:bodyPr/>
        <a:lstStyle/>
        <a:p>
          <a:endParaRPr lang="es-ES" sz="2000" b="1"/>
        </a:p>
      </dgm:t>
    </dgm:pt>
    <dgm:pt modelId="{DCF8A03F-2989-447F-8807-CC783F460E69}" type="sibTrans" cxnId="{9F3D02D9-CE3C-44B6-B30A-DC13D546D7DE}">
      <dgm:prSet/>
      <dgm:spPr/>
      <dgm:t>
        <a:bodyPr/>
        <a:lstStyle/>
        <a:p>
          <a:endParaRPr lang="es-ES" sz="2000" b="1"/>
        </a:p>
      </dgm:t>
    </dgm:pt>
    <dgm:pt modelId="{58802D3B-7BE3-4570-959C-9BE89C682765}">
      <dgm:prSet custT="1"/>
      <dgm:spPr/>
      <dgm:t>
        <a:bodyPr/>
        <a:lstStyle/>
        <a:p>
          <a:pPr rtl="0"/>
          <a:r>
            <a:rPr lang="ro-RO" sz="2000" b="1" dirty="0" smtClean="0"/>
            <a:t>A distrus recoltele dușmanilor săi în timp ce soția lui </a:t>
          </a:r>
          <a:r>
            <a:rPr lang="es-ES" sz="2000" b="1" dirty="0" smtClean="0"/>
            <a:t>(filistea</a:t>
          </a:r>
          <a:r>
            <a:rPr lang="ro-RO" sz="2000" b="1" dirty="0" smtClean="0"/>
            <a:t>ncă) a fost dată unui alt bărbat</a:t>
          </a:r>
          <a:r>
            <a:rPr lang="es-ES" sz="2000" b="1" dirty="0" smtClean="0"/>
            <a:t> (Ju</a:t>
          </a:r>
          <a:r>
            <a:rPr lang="ro-RO" sz="2000" b="1" dirty="0" smtClean="0"/>
            <a:t>d.</a:t>
          </a:r>
          <a:r>
            <a:rPr lang="es-ES" sz="2000" b="1" dirty="0" smtClean="0"/>
            <a:t>15:1-5).</a:t>
          </a:r>
          <a:endParaRPr lang="es-ES" sz="2000" b="1" dirty="0"/>
        </a:p>
      </dgm:t>
    </dgm:pt>
    <dgm:pt modelId="{6583E71B-E5DE-40B7-98DB-72DF69DC5B9D}" type="parTrans" cxnId="{95DA8BFF-A419-4E77-946C-BF9D68E2AEAC}">
      <dgm:prSet/>
      <dgm:spPr/>
      <dgm:t>
        <a:bodyPr/>
        <a:lstStyle/>
        <a:p>
          <a:endParaRPr lang="es-ES" sz="2000" b="1"/>
        </a:p>
      </dgm:t>
    </dgm:pt>
    <dgm:pt modelId="{ED68E3CE-54F4-4F0D-BFE7-E570CB1CEA7C}" type="sibTrans" cxnId="{95DA8BFF-A419-4E77-946C-BF9D68E2AEAC}">
      <dgm:prSet/>
      <dgm:spPr/>
      <dgm:t>
        <a:bodyPr/>
        <a:lstStyle/>
        <a:p>
          <a:endParaRPr lang="es-ES" sz="2000" b="1"/>
        </a:p>
      </dgm:t>
    </dgm:pt>
    <dgm:pt modelId="{8C9499AF-77C2-4254-978E-C29441E3DD60}">
      <dgm:prSet custT="1"/>
      <dgm:spPr/>
      <dgm:t>
        <a:bodyPr/>
        <a:lstStyle/>
        <a:p>
          <a:pPr rtl="0"/>
          <a:r>
            <a:rPr lang="ro-RO" sz="2000" b="1" dirty="0" smtClean="0"/>
            <a:t>A omorât o mulțime de filisteni pentru că i-au ars soția și familia aceteia </a:t>
          </a:r>
          <a:r>
            <a:rPr lang="es-ES" sz="2000" b="1" dirty="0" smtClean="0"/>
            <a:t>(Ju</a:t>
          </a:r>
          <a:r>
            <a:rPr lang="ro-RO" sz="2000" b="1" dirty="0" smtClean="0"/>
            <a:t>d.</a:t>
          </a:r>
          <a:r>
            <a:rPr lang="es-ES" sz="2000" b="1" dirty="0" smtClean="0"/>
            <a:t>15:6-9).</a:t>
          </a:r>
          <a:endParaRPr lang="es-ES" sz="2000" b="1" dirty="0"/>
        </a:p>
      </dgm:t>
    </dgm:pt>
    <dgm:pt modelId="{A4C05B9D-00C4-4FCE-BDC9-4400B8D7268D}" type="parTrans" cxnId="{BB45D762-59B4-462D-AC41-B42AEA5DCF4A}">
      <dgm:prSet/>
      <dgm:spPr/>
      <dgm:t>
        <a:bodyPr/>
        <a:lstStyle/>
        <a:p>
          <a:endParaRPr lang="es-ES" sz="2000" b="1"/>
        </a:p>
      </dgm:t>
    </dgm:pt>
    <dgm:pt modelId="{F8275BE0-CB19-473B-9352-522EEC05581C}" type="sibTrans" cxnId="{BB45D762-59B4-462D-AC41-B42AEA5DCF4A}">
      <dgm:prSet/>
      <dgm:spPr/>
      <dgm:t>
        <a:bodyPr/>
        <a:lstStyle/>
        <a:p>
          <a:endParaRPr lang="es-ES" sz="2000" b="1"/>
        </a:p>
      </dgm:t>
    </dgm:pt>
    <dgm:pt modelId="{21CC07D2-0FE5-456E-95C4-14318A7AEA3A}">
      <dgm:prSet custT="1"/>
      <dgm:spPr/>
      <dgm:t>
        <a:bodyPr/>
        <a:lstStyle/>
        <a:p>
          <a:pPr rtl="0"/>
          <a:r>
            <a:rPr lang="es-ES" sz="2000" b="1" dirty="0" smtClean="0"/>
            <a:t>C</a:t>
          </a:r>
          <a:r>
            <a:rPr lang="ro-RO" sz="2000" b="1" dirty="0" smtClean="0"/>
            <a:t>ând a încercat să se răzbune, a omorât 1.000 de filisteni cu o falcă de măgar </a:t>
          </a:r>
          <a:r>
            <a:rPr lang="es-ES" sz="2000" b="1" dirty="0" smtClean="0"/>
            <a:t>(Ju</a:t>
          </a:r>
          <a:r>
            <a:rPr lang="ro-RO" sz="2000" b="1" dirty="0" smtClean="0"/>
            <a:t>d. </a:t>
          </a:r>
          <a:r>
            <a:rPr lang="es-ES" sz="2000" b="1" dirty="0" smtClean="0"/>
            <a:t>15:15).</a:t>
          </a:r>
          <a:endParaRPr lang="es-ES" sz="2000" b="1" dirty="0"/>
        </a:p>
      </dgm:t>
    </dgm:pt>
    <dgm:pt modelId="{E1419820-EEF0-4BE5-8CF5-83795D36A0FE}" type="parTrans" cxnId="{44B31BD8-4336-497A-93E8-F634FB8144A5}">
      <dgm:prSet/>
      <dgm:spPr/>
      <dgm:t>
        <a:bodyPr/>
        <a:lstStyle/>
        <a:p>
          <a:endParaRPr lang="es-ES" sz="2000" b="1"/>
        </a:p>
      </dgm:t>
    </dgm:pt>
    <dgm:pt modelId="{B52F6FC4-FA74-4172-AA34-191F27BEC99A}" type="sibTrans" cxnId="{44B31BD8-4336-497A-93E8-F634FB8144A5}">
      <dgm:prSet/>
      <dgm:spPr/>
      <dgm:t>
        <a:bodyPr/>
        <a:lstStyle/>
        <a:p>
          <a:endParaRPr lang="es-ES" sz="2000" b="1"/>
        </a:p>
      </dgm:t>
    </dgm:pt>
    <dgm:pt modelId="{8DF4C245-7E49-4DAC-8E74-2CD529C0AA48}">
      <dgm:prSet custT="1"/>
      <dgm:spPr/>
      <dgm:t>
        <a:bodyPr/>
        <a:lstStyle/>
        <a:p>
          <a:pPr rtl="0"/>
          <a:r>
            <a:rPr lang="ro-RO" sz="2000" b="1" dirty="0" smtClean="0"/>
            <a:t>A dărâmat un templu, omorând 3.000 de filisteni ca răzbunare pentru că l-au orbit</a:t>
          </a:r>
          <a:r>
            <a:rPr lang="es-ES" sz="2000" b="1" dirty="0" smtClean="0"/>
            <a:t> (Ju</a:t>
          </a:r>
          <a:r>
            <a:rPr lang="ro-RO" sz="2000" b="1" dirty="0" smtClean="0"/>
            <a:t>d.</a:t>
          </a:r>
          <a:r>
            <a:rPr lang="es-ES" sz="2000" b="1" dirty="0" smtClean="0"/>
            <a:t>16:28).</a:t>
          </a:r>
          <a:endParaRPr lang="es-ES" sz="2000" b="1" dirty="0"/>
        </a:p>
      </dgm:t>
    </dgm:pt>
    <dgm:pt modelId="{FF26F273-BAEA-4F15-9867-874853AA1EBB}" type="parTrans" cxnId="{C98442FF-2B61-4505-9D0C-C6829AFAF42E}">
      <dgm:prSet/>
      <dgm:spPr/>
      <dgm:t>
        <a:bodyPr/>
        <a:lstStyle/>
        <a:p>
          <a:endParaRPr lang="es-ES" sz="2000" b="1"/>
        </a:p>
      </dgm:t>
    </dgm:pt>
    <dgm:pt modelId="{12F009AA-8C02-4424-AC3F-B66D16B1A3D0}" type="sibTrans" cxnId="{C98442FF-2B61-4505-9D0C-C6829AFAF42E}">
      <dgm:prSet/>
      <dgm:spPr/>
      <dgm:t>
        <a:bodyPr/>
        <a:lstStyle/>
        <a:p>
          <a:endParaRPr lang="es-ES" sz="2000" b="1"/>
        </a:p>
      </dgm:t>
    </dgm:pt>
    <dgm:pt modelId="{1AE7ACBF-7272-4B34-9151-2058B198A0C7}" type="pres">
      <dgm:prSet presAssocID="{01A09574-A8BA-4E24-8565-E675EF6F4458}" presName="Name0" presStyleCnt="0">
        <dgm:presLayoutVars>
          <dgm:chMax/>
          <dgm:chPref/>
          <dgm:dir/>
          <dgm:animLvl val="lvl"/>
          <dgm:resizeHandles val="exact"/>
        </dgm:presLayoutVars>
      </dgm:prSet>
      <dgm:spPr/>
      <dgm:t>
        <a:bodyPr/>
        <a:lstStyle/>
        <a:p>
          <a:endParaRPr lang="en-US"/>
        </a:p>
      </dgm:t>
    </dgm:pt>
    <dgm:pt modelId="{3157016F-3AE2-47FF-AC21-6B4C27544188}" type="pres">
      <dgm:prSet presAssocID="{BD288D26-2191-4A22-BE96-06D7D8ADBC74}" presName="composite" presStyleCnt="0"/>
      <dgm:spPr/>
    </dgm:pt>
    <dgm:pt modelId="{203C5942-F8E0-4E3B-BC40-249C20E0544A}" type="pres">
      <dgm:prSet presAssocID="{BD288D26-2191-4A22-BE96-06D7D8ADBC74}" presName="Image" presStyleLbl="alignNode1" presStyleIdx="0" presStyleCnt="5"/>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a:stretch>
        </a:blipFill>
      </dgm:spPr>
    </dgm:pt>
    <dgm:pt modelId="{7A30A779-1C79-40A7-985B-8CD1DCB6D7A9}" type="pres">
      <dgm:prSet presAssocID="{BD288D26-2191-4A22-BE96-06D7D8ADBC74}" presName="Accent" presStyleLbl="parChTrans1D1" presStyleIdx="0" presStyleCnt="5"/>
      <dgm:spPr/>
    </dgm:pt>
    <dgm:pt modelId="{A707A450-B8FA-4269-A2CB-2E936A766B48}" type="pres">
      <dgm:prSet presAssocID="{BD288D26-2191-4A22-BE96-06D7D8ADBC74}" presName="Parent" presStyleLbl="revTx" presStyleIdx="0" presStyleCnt="5">
        <dgm:presLayoutVars>
          <dgm:chMax val="0"/>
          <dgm:chPref val="0"/>
          <dgm:bulletEnabled val="1"/>
        </dgm:presLayoutVars>
      </dgm:prSet>
      <dgm:spPr/>
      <dgm:t>
        <a:bodyPr/>
        <a:lstStyle/>
        <a:p>
          <a:endParaRPr lang="en-US"/>
        </a:p>
      </dgm:t>
    </dgm:pt>
    <dgm:pt modelId="{18A952A9-F83E-4B9C-AABA-E009267901EF}" type="pres">
      <dgm:prSet presAssocID="{DCF8A03F-2989-447F-8807-CC783F460E69}" presName="sibTrans" presStyleCnt="0"/>
      <dgm:spPr/>
    </dgm:pt>
    <dgm:pt modelId="{9FF81D6F-027E-41E9-B2D1-E8FC801B1758}" type="pres">
      <dgm:prSet presAssocID="{58802D3B-7BE3-4570-959C-9BE89C682765}" presName="composite" presStyleCnt="0"/>
      <dgm:spPr/>
    </dgm:pt>
    <dgm:pt modelId="{DE776DA7-4FC3-46F0-9FE4-2C7AF592B5F2}" type="pres">
      <dgm:prSet presAssocID="{58802D3B-7BE3-4570-959C-9BE89C682765}" presName="Image" presStyleLbl="alignNode1" presStyleIdx="1" presStyleCnt="5"/>
      <dgm:spPr>
        <a:blipFill dpi="0"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r="1284"/>
          </a:stretch>
        </a:blipFill>
      </dgm:spPr>
    </dgm:pt>
    <dgm:pt modelId="{E6F027DE-6052-4830-9B98-6FFDCBFC8C9E}" type="pres">
      <dgm:prSet presAssocID="{58802D3B-7BE3-4570-959C-9BE89C682765}" presName="Accent" presStyleLbl="parChTrans1D1" presStyleIdx="1" presStyleCnt="5"/>
      <dgm:spPr/>
    </dgm:pt>
    <dgm:pt modelId="{5067D918-BBA0-4366-80C9-8A790259057F}" type="pres">
      <dgm:prSet presAssocID="{58802D3B-7BE3-4570-959C-9BE89C682765}" presName="Parent" presStyleLbl="revTx" presStyleIdx="1" presStyleCnt="5">
        <dgm:presLayoutVars>
          <dgm:chMax val="0"/>
          <dgm:chPref val="0"/>
          <dgm:bulletEnabled val="1"/>
        </dgm:presLayoutVars>
      </dgm:prSet>
      <dgm:spPr/>
      <dgm:t>
        <a:bodyPr/>
        <a:lstStyle/>
        <a:p>
          <a:endParaRPr lang="en-US"/>
        </a:p>
      </dgm:t>
    </dgm:pt>
    <dgm:pt modelId="{DF18C4C1-8CC7-442E-B0BA-46F238ADBA17}" type="pres">
      <dgm:prSet presAssocID="{ED68E3CE-54F4-4F0D-BFE7-E570CB1CEA7C}" presName="sibTrans" presStyleCnt="0"/>
      <dgm:spPr/>
    </dgm:pt>
    <dgm:pt modelId="{12F8268F-619D-4E59-83E7-2F039661A0EA}" type="pres">
      <dgm:prSet presAssocID="{8C9499AF-77C2-4254-978E-C29441E3DD60}" presName="composite" presStyleCnt="0"/>
      <dgm:spPr/>
    </dgm:pt>
    <dgm:pt modelId="{038B25A2-F8F4-4A2A-B6D3-707F55CB7F49}" type="pres">
      <dgm:prSet presAssocID="{8C9499AF-77C2-4254-978E-C29441E3DD60}" presName="Image" presStyleLbl="alignNode1" presStyleIdx="2" presStyleCnt="5"/>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dgm:spPr>
    </dgm:pt>
    <dgm:pt modelId="{CCCA30FE-95E9-4882-90D8-62BFA6F78D65}" type="pres">
      <dgm:prSet presAssocID="{8C9499AF-77C2-4254-978E-C29441E3DD60}" presName="Accent" presStyleLbl="parChTrans1D1" presStyleIdx="2" presStyleCnt="5"/>
      <dgm:spPr/>
    </dgm:pt>
    <dgm:pt modelId="{DE672D76-4435-44B4-94CC-B4AD962C0EFC}" type="pres">
      <dgm:prSet presAssocID="{8C9499AF-77C2-4254-978E-C29441E3DD60}" presName="Parent" presStyleLbl="revTx" presStyleIdx="2" presStyleCnt="5">
        <dgm:presLayoutVars>
          <dgm:chMax val="0"/>
          <dgm:chPref val="0"/>
          <dgm:bulletEnabled val="1"/>
        </dgm:presLayoutVars>
      </dgm:prSet>
      <dgm:spPr/>
      <dgm:t>
        <a:bodyPr/>
        <a:lstStyle/>
        <a:p>
          <a:endParaRPr lang="en-US"/>
        </a:p>
      </dgm:t>
    </dgm:pt>
    <dgm:pt modelId="{293EA1DC-5983-4E5B-B68D-3E44D886CE69}" type="pres">
      <dgm:prSet presAssocID="{F8275BE0-CB19-473B-9352-522EEC05581C}" presName="sibTrans" presStyleCnt="0"/>
      <dgm:spPr/>
    </dgm:pt>
    <dgm:pt modelId="{58B78E9C-818C-469B-B477-05FAC266025E}" type="pres">
      <dgm:prSet presAssocID="{21CC07D2-0FE5-456E-95C4-14318A7AEA3A}" presName="composite" presStyleCnt="0"/>
      <dgm:spPr/>
    </dgm:pt>
    <dgm:pt modelId="{3B5509A7-6B5B-46F2-8595-BCEB9A2A7AD0}" type="pres">
      <dgm:prSet presAssocID="{21CC07D2-0FE5-456E-95C4-14318A7AEA3A}" presName="Image" presStyleLbl="alignNode1" presStyleIdx="3" presStyleCnt="5"/>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pt>
    <dgm:pt modelId="{02C158BE-6EB6-40D7-9CBC-06C6D335C0D1}" type="pres">
      <dgm:prSet presAssocID="{21CC07D2-0FE5-456E-95C4-14318A7AEA3A}" presName="Accent" presStyleLbl="parChTrans1D1" presStyleIdx="3" presStyleCnt="5"/>
      <dgm:spPr/>
    </dgm:pt>
    <dgm:pt modelId="{9CCE27E2-DE3A-46F9-ADF2-014C1845253A}" type="pres">
      <dgm:prSet presAssocID="{21CC07D2-0FE5-456E-95C4-14318A7AEA3A}" presName="Parent" presStyleLbl="revTx" presStyleIdx="3" presStyleCnt="5">
        <dgm:presLayoutVars>
          <dgm:chMax val="0"/>
          <dgm:chPref val="0"/>
          <dgm:bulletEnabled val="1"/>
        </dgm:presLayoutVars>
      </dgm:prSet>
      <dgm:spPr/>
      <dgm:t>
        <a:bodyPr/>
        <a:lstStyle/>
        <a:p>
          <a:endParaRPr lang="en-US"/>
        </a:p>
      </dgm:t>
    </dgm:pt>
    <dgm:pt modelId="{D626F69E-543A-46DE-AB66-5C51E0898C13}" type="pres">
      <dgm:prSet presAssocID="{B52F6FC4-FA74-4172-AA34-191F27BEC99A}" presName="sibTrans" presStyleCnt="0"/>
      <dgm:spPr/>
    </dgm:pt>
    <dgm:pt modelId="{CF142824-D371-4A68-834D-B8CCBFEB47B6}" type="pres">
      <dgm:prSet presAssocID="{8DF4C245-7E49-4DAC-8E74-2CD529C0AA48}" presName="composite" presStyleCnt="0"/>
      <dgm:spPr/>
    </dgm:pt>
    <dgm:pt modelId="{4603D148-0352-457C-8959-149B5ED6DD2E}" type="pres">
      <dgm:prSet presAssocID="{8DF4C245-7E49-4DAC-8E74-2CD529C0AA48}" presName="Image" presStyleLbl="alignNode1" presStyleIdx="4" presStyleCnt="5"/>
      <dgm:spPr>
        <a:blipFill rotWithShape="1">
          <a:blip xmlns:r="http://schemas.openxmlformats.org/officeDocument/2006/relationships" r:embed="rId5"/>
          <a:stretch>
            <a:fillRect/>
          </a:stretch>
        </a:blipFill>
      </dgm:spPr>
    </dgm:pt>
    <dgm:pt modelId="{FB21401D-4A2B-4D9F-A0A2-DBE2B1BCDC24}" type="pres">
      <dgm:prSet presAssocID="{8DF4C245-7E49-4DAC-8E74-2CD529C0AA48}" presName="Accent" presStyleLbl="parChTrans1D1" presStyleIdx="4" presStyleCnt="5"/>
      <dgm:spPr/>
    </dgm:pt>
    <dgm:pt modelId="{82849639-F7CA-43AA-8248-3988064DA77D}" type="pres">
      <dgm:prSet presAssocID="{8DF4C245-7E49-4DAC-8E74-2CD529C0AA48}" presName="Parent" presStyleLbl="revTx" presStyleIdx="4" presStyleCnt="5">
        <dgm:presLayoutVars>
          <dgm:chMax val="0"/>
          <dgm:chPref val="0"/>
          <dgm:bulletEnabled val="1"/>
        </dgm:presLayoutVars>
      </dgm:prSet>
      <dgm:spPr/>
      <dgm:t>
        <a:bodyPr/>
        <a:lstStyle/>
        <a:p>
          <a:endParaRPr lang="en-US"/>
        </a:p>
      </dgm:t>
    </dgm:pt>
  </dgm:ptLst>
  <dgm:cxnLst>
    <dgm:cxn modelId="{C7ABC414-D7DB-4C53-A8F9-2AB2F60FDE70}" type="presOf" srcId="{21CC07D2-0FE5-456E-95C4-14318A7AEA3A}" destId="{9CCE27E2-DE3A-46F9-ADF2-014C1845253A}" srcOrd="0" destOrd="0" presId="urn:microsoft.com/office/officeart/2008/layout/PictureLineup"/>
    <dgm:cxn modelId="{BB45D762-59B4-462D-AC41-B42AEA5DCF4A}" srcId="{01A09574-A8BA-4E24-8565-E675EF6F4458}" destId="{8C9499AF-77C2-4254-978E-C29441E3DD60}" srcOrd="2" destOrd="0" parTransId="{A4C05B9D-00C4-4FCE-BDC9-4400B8D7268D}" sibTransId="{F8275BE0-CB19-473B-9352-522EEC05581C}"/>
    <dgm:cxn modelId="{9F3D02D9-CE3C-44B6-B30A-DC13D546D7DE}" srcId="{01A09574-A8BA-4E24-8565-E675EF6F4458}" destId="{BD288D26-2191-4A22-BE96-06D7D8ADBC74}" srcOrd="0" destOrd="0" parTransId="{3EE0BB49-9DCA-4CFE-8B03-A18EDC684A82}" sibTransId="{DCF8A03F-2989-447F-8807-CC783F460E69}"/>
    <dgm:cxn modelId="{C98442FF-2B61-4505-9D0C-C6829AFAF42E}" srcId="{01A09574-A8BA-4E24-8565-E675EF6F4458}" destId="{8DF4C245-7E49-4DAC-8E74-2CD529C0AA48}" srcOrd="4" destOrd="0" parTransId="{FF26F273-BAEA-4F15-9867-874853AA1EBB}" sibTransId="{12F009AA-8C02-4424-AC3F-B66D16B1A3D0}"/>
    <dgm:cxn modelId="{BDC9B89E-947A-4A69-A788-9C047123A36E}" type="presOf" srcId="{01A09574-A8BA-4E24-8565-E675EF6F4458}" destId="{1AE7ACBF-7272-4B34-9151-2058B198A0C7}" srcOrd="0" destOrd="0" presId="urn:microsoft.com/office/officeart/2008/layout/PictureLineup"/>
    <dgm:cxn modelId="{FE7570A2-98C4-483A-A9AB-C28108940300}" type="presOf" srcId="{8C9499AF-77C2-4254-978E-C29441E3DD60}" destId="{DE672D76-4435-44B4-94CC-B4AD962C0EFC}" srcOrd="0" destOrd="0" presId="urn:microsoft.com/office/officeart/2008/layout/PictureLineup"/>
    <dgm:cxn modelId="{95F0EC98-B92A-4F08-A5C9-F39E6D338459}" type="presOf" srcId="{58802D3B-7BE3-4570-959C-9BE89C682765}" destId="{5067D918-BBA0-4366-80C9-8A790259057F}" srcOrd="0" destOrd="0" presId="urn:microsoft.com/office/officeart/2008/layout/PictureLineup"/>
    <dgm:cxn modelId="{36C512F0-E06E-49F2-AF85-D30F235D10A2}" type="presOf" srcId="{8DF4C245-7E49-4DAC-8E74-2CD529C0AA48}" destId="{82849639-F7CA-43AA-8248-3988064DA77D}" srcOrd="0" destOrd="0" presId="urn:microsoft.com/office/officeart/2008/layout/PictureLineup"/>
    <dgm:cxn modelId="{F44D4059-6DAE-47F7-84F7-449CB22443BA}" type="presOf" srcId="{BD288D26-2191-4A22-BE96-06D7D8ADBC74}" destId="{A707A450-B8FA-4269-A2CB-2E936A766B48}" srcOrd="0" destOrd="0" presId="urn:microsoft.com/office/officeart/2008/layout/PictureLineup"/>
    <dgm:cxn modelId="{95DA8BFF-A419-4E77-946C-BF9D68E2AEAC}" srcId="{01A09574-A8BA-4E24-8565-E675EF6F4458}" destId="{58802D3B-7BE3-4570-959C-9BE89C682765}" srcOrd="1" destOrd="0" parTransId="{6583E71B-E5DE-40B7-98DB-72DF69DC5B9D}" sibTransId="{ED68E3CE-54F4-4F0D-BFE7-E570CB1CEA7C}"/>
    <dgm:cxn modelId="{44B31BD8-4336-497A-93E8-F634FB8144A5}" srcId="{01A09574-A8BA-4E24-8565-E675EF6F4458}" destId="{21CC07D2-0FE5-456E-95C4-14318A7AEA3A}" srcOrd="3" destOrd="0" parTransId="{E1419820-EEF0-4BE5-8CF5-83795D36A0FE}" sibTransId="{B52F6FC4-FA74-4172-AA34-191F27BEC99A}"/>
    <dgm:cxn modelId="{AFBF6407-8105-40CB-8DB5-5D07B481AF15}" type="presParOf" srcId="{1AE7ACBF-7272-4B34-9151-2058B198A0C7}" destId="{3157016F-3AE2-47FF-AC21-6B4C27544188}" srcOrd="0" destOrd="0" presId="urn:microsoft.com/office/officeart/2008/layout/PictureLineup"/>
    <dgm:cxn modelId="{869C04FB-E0D5-49E2-AE51-7AEFEECAB664}" type="presParOf" srcId="{3157016F-3AE2-47FF-AC21-6B4C27544188}" destId="{203C5942-F8E0-4E3B-BC40-249C20E0544A}" srcOrd="0" destOrd="0" presId="urn:microsoft.com/office/officeart/2008/layout/PictureLineup"/>
    <dgm:cxn modelId="{116D3144-29ED-438C-B1EB-94810741B372}" type="presParOf" srcId="{3157016F-3AE2-47FF-AC21-6B4C27544188}" destId="{7A30A779-1C79-40A7-985B-8CD1DCB6D7A9}" srcOrd="1" destOrd="0" presId="urn:microsoft.com/office/officeart/2008/layout/PictureLineup"/>
    <dgm:cxn modelId="{56F4A04B-5F79-4A88-B8B9-58AC98C5C8D4}" type="presParOf" srcId="{3157016F-3AE2-47FF-AC21-6B4C27544188}" destId="{A707A450-B8FA-4269-A2CB-2E936A766B48}" srcOrd="2" destOrd="0" presId="urn:microsoft.com/office/officeart/2008/layout/PictureLineup"/>
    <dgm:cxn modelId="{FFF40800-C152-4547-9ECB-AE789D1A874D}" type="presParOf" srcId="{1AE7ACBF-7272-4B34-9151-2058B198A0C7}" destId="{18A952A9-F83E-4B9C-AABA-E009267901EF}" srcOrd="1" destOrd="0" presId="urn:microsoft.com/office/officeart/2008/layout/PictureLineup"/>
    <dgm:cxn modelId="{AAC8C62B-88CD-4583-92DF-67AD0F38542F}" type="presParOf" srcId="{1AE7ACBF-7272-4B34-9151-2058B198A0C7}" destId="{9FF81D6F-027E-41E9-B2D1-E8FC801B1758}" srcOrd="2" destOrd="0" presId="urn:microsoft.com/office/officeart/2008/layout/PictureLineup"/>
    <dgm:cxn modelId="{61953408-A827-4EAA-A8FC-5D065330FA6E}" type="presParOf" srcId="{9FF81D6F-027E-41E9-B2D1-E8FC801B1758}" destId="{DE776DA7-4FC3-46F0-9FE4-2C7AF592B5F2}" srcOrd="0" destOrd="0" presId="urn:microsoft.com/office/officeart/2008/layout/PictureLineup"/>
    <dgm:cxn modelId="{2CE25F19-E2FB-405E-BB93-BE55B8DCE2B9}" type="presParOf" srcId="{9FF81D6F-027E-41E9-B2D1-E8FC801B1758}" destId="{E6F027DE-6052-4830-9B98-6FFDCBFC8C9E}" srcOrd="1" destOrd="0" presId="urn:microsoft.com/office/officeart/2008/layout/PictureLineup"/>
    <dgm:cxn modelId="{AA2B49A6-7986-4988-A4B6-F59688E9DEF9}" type="presParOf" srcId="{9FF81D6F-027E-41E9-B2D1-E8FC801B1758}" destId="{5067D918-BBA0-4366-80C9-8A790259057F}" srcOrd="2" destOrd="0" presId="urn:microsoft.com/office/officeart/2008/layout/PictureLineup"/>
    <dgm:cxn modelId="{E86713EF-210C-453C-83D6-AC3233AC196D}" type="presParOf" srcId="{1AE7ACBF-7272-4B34-9151-2058B198A0C7}" destId="{DF18C4C1-8CC7-442E-B0BA-46F238ADBA17}" srcOrd="3" destOrd="0" presId="urn:microsoft.com/office/officeart/2008/layout/PictureLineup"/>
    <dgm:cxn modelId="{EFE617CF-6B90-4A98-9D42-DDF454D13F82}" type="presParOf" srcId="{1AE7ACBF-7272-4B34-9151-2058B198A0C7}" destId="{12F8268F-619D-4E59-83E7-2F039661A0EA}" srcOrd="4" destOrd="0" presId="urn:microsoft.com/office/officeart/2008/layout/PictureLineup"/>
    <dgm:cxn modelId="{CB8177A0-F7C9-40DA-90CA-7911C2A2E3BF}" type="presParOf" srcId="{12F8268F-619D-4E59-83E7-2F039661A0EA}" destId="{038B25A2-F8F4-4A2A-B6D3-707F55CB7F49}" srcOrd="0" destOrd="0" presId="urn:microsoft.com/office/officeart/2008/layout/PictureLineup"/>
    <dgm:cxn modelId="{AB6CECBB-41B1-4C61-9C78-0596357D25FA}" type="presParOf" srcId="{12F8268F-619D-4E59-83E7-2F039661A0EA}" destId="{CCCA30FE-95E9-4882-90D8-62BFA6F78D65}" srcOrd="1" destOrd="0" presId="urn:microsoft.com/office/officeart/2008/layout/PictureLineup"/>
    <dgm:cxn modelId="{90CE5D87-223C-4404-88F4-5FE0E3C99316}" type="presParOf" srcId="{12F8268F-619D-4E59-83E7-2F039661A0EA}" destId="{DE672D76-4435-44B4-94CC-B4AD962C0EFC}" srcOrd="2" destOrd="0" presId="urn:microsoft.com/office/officeart/2008/layout/PictureLineup"/>
    <dgm:cxn modelId="{1F46A403-022B-4E5F-9D31-31BCE517463D}" type="presParOf" srcId="{1AE7ACBF-7272-4B34-9151-2058B198A0C7}" destId="{293EA1DC-5983-4E5B-B68D-3E44D886CE69}" srcOrd="5" destOrd="0" presId="urn:microsoft.com/office/officeart/2008/layout/PictureLineup"/>
    <dgm:cxn modelId="{C82B4870-DEAD-496B-9E7D-9BAAC4FB10CC}" type="presParOf" srcId="{1AE7ACBF-7272-4B34-9151-2058B198A0C7}" destId="{58B78E9C-818C-469B-B477-05FAC266025E}" srcOrd="6" destOrd="0" presId="urn:microsoft.com/office/officeart/2008/layout/PictureLineup"/>
    <dgm:cxn modelId="{DC5E4A4A-9D87-4B7F-9C83-79C53E5D6E0B}" type="presParOf" srcId="{58B78E9C-818C-469B-B477-05FAC266025E}" destId="{3B5509A7-6B5B-46F2-8595-BCEB9A2A7AD0}" srcOrd="0" destOrd="0" presId="urn:microsoft.com/office/officeart/2008/layout/PictureLineup"/>
    <dgm:cxn modelId="{06EEB081-AD5A-4986-92EB-FD9F754E59EE}" type="presParOf" srcId="{58B78E9C-818C-469B-B477-05FAC266025E}" destId="{02C158BE-6EB6-40D7-9CBC-06C6D335C0D1}" srcOrd="1" destOrd="0" presId="urn:microsoft.com/office/officeart/2008/layout/PictureLineup"/>
    <dgm:cxn modelId="{31B218F1-730B-48E2-93C6-43F6E580FBF3}" type="presParOf" srcId="{58B78E9C-818C-469B-B477-05FAC266025E}" destId="{9CCE27E2-DE3A-46F9-ADF2-014C1845253A}" srcOrd="2" destOrd="0" presId="urn:microsoft.com/office/officeart/2008/layout/PictureLineup"/>
    <dgm:cxn modelId="{AC4F3AB8-2186-4A13-AD02-73E149823B18}" type="presParOf" srcId="{1AE7ACBF-7272-4B34-9151-2058B198A0C7}" destId="{D626F69E-543A-46DE-AB66-5C51E0898C13}" srcOrd="7" destOrd="0" presId="urn:microsoft.com/office/officeart/2008/layout/PictureLineup"/>
    <dgm:cxn modelId="{B12FF1BD-54A5-4700-8787-CB37D909DF8A}" type="presParOf" srcId="{1AE7ACBF-7272-4B34-9151-2058B198A0C7}" destId="{CF142824-D371-4A68-834D-B8CCBFEB47B6}" srcOrd="8" destOrd="0" presId="urn:microsoft.com/office/officeart/2008/layout/PictureLineup"/>
    <dgm:cxn modelId="{02781286-4BB1-41F1-8D64-4235AF016315}" type="presParOf" srcId="{CF142824-D371-4A68-834D-B8CCBFEB47B6}" destId="{4603D148-0352-457C-8959-149B5ED6DD2E}" srcOrd="0" destOrd="0" presId="urn:microsoft.com/office/officeart/2008/layout/PictureLineup"/>
    <dgm:cxn modelId="{0705343C-401C-4BE3-BFE3-F4B34EE4570A}" type="presParOf" srcId="{CF142824-D371-4A68-834D-B8CCBFEB47B6}" destId="{FB21401D-4A2B-4D9F-A0A2-DBE2B1BCDC24}" srcOrd="1" destOrd="0" presId="urn:microsoft.com/office/officeart/2008/layout/PictureLineup"/>
    <dgm:cxn modelId="{740E7750-5F4D-4722-89C6-FB6CD66B0959}" type="presParOf" srcId="{CF142824-D371-4A68-834D-B8CCBFEB47B6}" destId="{82849639-F7CA-43AA-8248-3988064DA77D}" srcOrd="2" destOrd="0" presId="urn:microsoft.com/office/officeart/2008/layout/PictureLineup"/>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PictureLineup">
  <dgm:title val=""/>
  <dgm:desc val=""/>
  <dgm:catLst>
    <dgm:cat type="picture" pri="19000"/>
    <dgm:cat type="pictureconvert" pri="19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3" destOrd="0"/>
        <dgm:cxn modelId="42" srcId="30" destId="41" srcOrd="0" destOrd="0"/>
      </dgm:cxnLst>
      <dgm:bg/>
      <dgm:whole/>
    </dgm:dataModel>
  </dgm:clrData>
  <dgm:layoutNode name="Name0">
    <dgm:varLst>
      <dgm:chMax/>
      <dgm:chPref/>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op="equ" val="65"/>
      <dgm:constr type="primFontSz" for="des" forName="Parent" refType="primFontSz" refFor="des" refForName="Parent" op="lte"/>
      <dgm:constr type="w" for="ch" forName="composite" refType="w"/>
      <dgm:constr type="h" for="ch" forName="composite" refType="h"/>
      <dgm:constr type="sp" refType="w" refFor="ch" refForName="composite" op="equ" fact="0"/>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h" fact="0.5"/>
              <dgm:constr type="h" for="ch" forName="Image" refType="w"/>
              <dgm:constr type="l" for="ch" forName="Accent" refType="w" fact="0"/>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if>
          <dgm:else name="Name6">
            <dgm:constrLst>
              <dgm:constr type="l" for="ch" forName="Image" refType="w" fact="0"/>
              <dgm:constr type="t" for="ch" forName="Image" refType="h" fact="0"/>
              <dgm:constr type="w" for="ch" forName="Image" refType="h" fact="0.5"/>
              <dgm:constr type="h" for="ch" forName="Image" refType="w"/>
              <dgm:constr type="r" for="ch" forName="Accent" refType="w"/>
              <dgm:constr type="t" for="ch" forName="Accent" refType="h" fact="0"/>
              <dgm:constr type="w" for="ch" forName="Accent" refType="w" fact="0.0001"/>
              <dgm:constr type="h" for="ch" forName="Accent" refType="h"/>
              <dgm:constr type="l" for="ch" forName="Parent" refType="w" fact="0"/>
              <dgm:constr type="t" for="ch" forName="Parent" refType="h" fact="0.5"/>
              <dgm:constr type="w" for="ch" forName="Parent" refType="w"/>
            </dgm:constrLst>
          </dgm:else>
        </dgm:choose>
        <dgm:layoutNode name="Image" styleLbl="alignNode1">
          <dgm:alg type="sp"/>
          <dgm:shape xmlns:r="http://schemas.openxmlformats.org/officeDocument/2006/relationships" type="rect" r:blip="" blipPhldr="1">
            <dgm:adjLst/>
          </dgm:shape>
          <dgm:presOf/>
        </dgm:layoutNode>
        <dgm:layoutNode name="Accent" styleLbl="parChTrans1D1">
          <dgm:alg type="sp"/>
          <dgm:shape xmlns:r="http://schemas.openxmlformats.org/officeDocument/2006/relationships" type="line" r:blip="">
            <dgm:adjLst/>
          </dgm:shape>
          <dgm:presOf/>
        </dgm:layoutNode>
        <dgm:layoutNode name="Paren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B22F7-33DE-49CC-819D-FCADC2B8DFB6}" type="datetimeFigureOut">
              <a:rPr lang="es-ES" smtClean="0"/>
              <a:pPr/>
              <a:t>21/01/2016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D827F-B861-496D-AC3D-20AF2AE1CF87}" type="slidenum">
              <a:rPr lang="es-ES" smtClean="0"/>
              <a:pPr/>
              <a:t>‹#›</a:t>
            </a:fld>
            <a:endParaRPr lang="es-ES"/>
          </a:p>
        </p:txBody>
      </p:sp>
    </p:spTree>
    <p:extLst>
      <p:ext uri="{BB962C8B-B14F-4D97-AF65-F5344CB8AC3E}">
        <p14:creationId xmlns:p14="http://schemas.microsoft.com/office/powerpoint/2010/main" xmlns="" val="108946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52D827F-B861-496D-AC3D-20AF2AE1CF87}" type="slidenum">
              <a:rPr lang="es-ES" smtClean="0"/>
              <a:pPr/>
              <a:t>3</a:t>
            </a:fld>
            <a:endParaRPr lang="es-ES"/>
          </a:p>
        </p:txBody>
      </p:sp>
    </p:spTree>
    <p:extLst>
      <p:ext uri="{BB962C8B-B14F-4D97-AF65-F5344CB8AC3E}">
        <p14:creationId xmlns:p14="http://schemas.microsoft.com/office/powerpoint/2010/main" xmlns="" val="529579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1580820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440746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42754319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215040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841781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1782509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37667029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1217134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41890167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15643654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BCBE5A4-40EE-481A-9D66-EA29E5CC2B8E}" type="datetimeFigureOut">
              <a:rPr lang="es-ES" smtClean="0"/>
              <a:pPr/>
              <a:t>21/01/2016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38572365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BE5A4-40EE-481A-9D66-EA29E5CC2B8E}" type="datetimeFigureOut">
              <a:rPr lang="es-ES" smtClean="0"/>
              <a:pPr/>
              <a:t>21/01/2016</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E3193-F415-406E-9923-6EA47BEE5281}" type="slidenum">
              <a:rPr lang="es-ES" smtClean="0"/>
              <a:pPr/>
              <a:t>‹#›</a:t>
            </a:fld>
            <a:endParaRPr lang="es-ES"/>
          </a:p>
        </p:txBody>
      </p:sp>
    </p:spTree>
    <p:extLst>
      <p:ext uri="{BB962C8B-B14F-4D97-AF65-F5344CB8AC3E}">
        <p14:creationId xmlns:p14="http://schemas.microsoft.com/office/powerpoint/2010/main" xmlns="" val="2614662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2.wdp"/><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3.wdp"/><Relationship Id="rId7" Type="http://schemas.openxmlformats.org/officeDocument/2006/relationships/diagramColors" Target="../diagrams/colors1.xml"/><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2525995"/>
            <a:ext cx="91440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CONFLICT ȘI CRIZĂ</a:t>
            </a: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r>
              <a:rPr lang="ro-RO" sz="4000" b="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JUDECĂTORII</a:t>
            </a:r>
            <a:endParaRPr lang="ro-RO"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CuadroTexto"/>
          <p:cNvSpPr txBox="1"/>
          <p:nvPr/>
        </p:nvSpPr>
        <p:spPr>
          <a:xfrm>
            <a:off x="0" y="6488668"/>
            <a:ext cx="3369320" cy="369332"/>
          </a:xfrm>
          <a:prstGeom prst="rect">
            <a:avLst/>
          </a:prstGeom>
          <a:solidFill>
            <a:schemeClr val="accent1">
              <a:lumMod val="40000"/>
              <a:lumOff val="60000"/>
            </a:schemeClr>
          </a:solidFill>
          <a:effectLst>
            <a:softEdge rad="50800"/>
          </a:effectLst>
        </p:spPr>
        <p:txBody>
          <a:bodyPr wrap="none" rtlCol="0">
            <a:spAutoFit/>
          </a:bodyPr>
          <a:lstStyle/>
          <a:p>
            <a:r>
              <a:rPr lang="ro-RO" b="1" smtClean="0"/>
              <a:t>Studiul</a:t>
            </a:r>
            <a:r>
              <a:rPr lang="ro-RO" b="1" smtClean="0"/>
              <a:t> 4 </a:t>
            </a:r>
            <a:r>
              <a:rPr lang="ro-RO" b="1" smtClean="0"/>
              <a:t>pentru </a:t>
            </a:r>
            <a:r>
              <a:rPr lang="ro-RO" b="1" smtClean="0"/>
              <a:t>23 </a:t>
            </a:r>
            <a:r>
              <a:rPr lang="ro-RO" b="1" smtClean="0"/>
              <a:t>ianuarie </a:t>
            </a:r>
            <a:r>
              <a:rPr lang="ro-RO" b="1" smtClean="0"/>
              <a:t>2016</a:t>
            </a:r>
            <a:endParaRPr lang="ro-RO" b="1"/>
          </a:p>
        </p:txBody>
      </p:sp>
    </p:spTree>
    <p:extLst>
      <p:ext uri="{BB962C8B-B14F-4D97-AF65-F5344CB8AC3E}">
        <p14:creationId xmlns:p14="http://schemas.microsoft.com/office/powerpoint/2010/main" xmlns="" val="17082031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WatercolorSponge trans="58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0" y="13645"/>
            <a:ext cx="349188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rgbClr val="616F0B"/>
              </a:contourClr>
            </a:sp3d>
          </a:bodyPr>
          <a:lstStyle/>
          <a:p>
            <a:pPr algn="ctr"/>
            <a:r>
              <a:rPr lang="ro-RO" sz="4400" b="1" smtClean="0">
                <a:ln w="11430"/>
                <a:gradFill>
                  <a:gsLst>
                    <a:gs pos="0">
                      <a:srgbClr val="D4ED41"/>
                    </a:gs>
                    <a:gs pos="75000">
                      <a:srgbClr val="92A810"/>
                    </a:gs>
                    <a:gs pos="100000">
                      <a:srgbClr val="616F0B"/>
                    </a:gs>
                  </a:gsLst>
                  <a:lin ang="5400000"/>
                </a:gradFill>
                <a:effectLst>
                  <a:outerShdw blurRad="50800" dist="39000" dir="5460000" algn="tl">
                    <a:srgbClr val="000000">
                      <a:alpha val="38000"/>
                    </a:srgbClr>
                  </a:outerShdw>
                </a:effectLst>
              </a:rPr>
              <a:t>DEBORA</a:t>
            </a:r>
            <a:endParaRPr lang="ro-RO" sz="4400" b="1">
              <a:ln w="11430"/>
              <a:gradFill>
                <a:gsLst>
                  <a:gs pos="0">
                    <a:srgbClr val="D4ED41"/>
                  </a:gs>
                  <a:gs pos="75000">
                    <a:srgbClr val="92A810"/>
                  </a:gs>
                  <a:gs pos="100000">
                    <a:srgbClr val="616F0B"/>
                  </a:gs>
                </a:gsLst>
                <a:lin ang="5400000"/>
              </a:gradFill>
              <a:effectLst>
                <a:outerShdw blurRad="50800" dist="39000" dir="5460000" algn="tl">
                  <a:srgbClr val="000000">
                    <a:alpha val="38000"/>
                  </a:srgbClr>
                </a:outerShdw>
              </a:effectLst>
            </a:endParaRPr>
          </a:p>
        </p:txBody>
      </p:sp>
      <p:sp>
        <p:nvSpPr>
          <p:cNvPr id="4" name="3 Rectángulo"/>
          <p:cNvSpPr/>
          <p:nvPr/>
        </p:nvSpPr>
        <p:spPr>
          <a:xfrm>
            <a:off x="3275856" y="75199"/>
            <a:ext cx="5879902" cy="646331"/>
          </a:xfrm>
          <a:prstGeom prst="rect">
            <a:avLst/>
          </a:prstGeom>
        </p:spPr>
        <p:txBody>
          <a:bodyPr wrap="square">
            <a:spAutoFit/>
            <a:scene3d>
              <a:camera prst="orthographicFront"/>
              <a:lightRig rig="threePt" dir="t"/>
            </a:scene3d>
            <a:sp3d extrusionH="57150">
              <a:bevelT w="38100" h="38100"/>
            </a:sp3d>
          </a:bodyPr>
          <a:lstStyle/>
          <a:p>
            <a:r>
              <a:rPr lang="ro-RO" b="1" smtClean="0">
                <a:solidFill>
                  <a:srgbClr val="436F0B"/>
                </a:solidFill>
                <a:latin typeface="Comic Sans MS" pitchFamily="66" charset="0"/>
              </a:rPr>
              <a:t>«</a:t>
            </a:r>
            <a:r>
              <a:rPr lang="ro-RO" b="1" smtClean="0">
                <a:solidFill>
                  <a:srgbClr val="436F0B"/>
                </a:solidFill>
                <a:latin typeface="Comic Sans MS" pitchFamily="66" charset="0"/>
              </a:rPr>
              <a:t>Pe vremea aceea judecător în Israel era </a:t>
            </a:r>
            <a:r>
              <a:rPr lang="ro-RO" b="1" smtClean="0">
                <a:solidFill>
                  <a:srgbClr val="436F0B"/>
                </a:solidFill>
                <a:latin typeface="Comic Sans MS" pitchFamily="66" charset="0"/>
              </a:rPr>
              <a:t>Debora</a:t>
            </a:r>
            <a:r>
              <a:rPr lang="ro-RO" b="1" smtClean="0">
                <a:solidFill>
                  <a:srgbClr val="436F0B"/>
                </a:solidFill>
                <a:latin typeface="Comic Sans MS" pitchFamily="66" charset="0"/>
              </a:rPr>
              <a:t>, </a:t>
            </a:r>
            <a:r>
              <a:rPr lang="ro-RO" b="1" smtClean="0">
                <a:solidFill>
                  <a:srgbClr val="436F0B"/>
                </a:solidFill>
                <a:latin typeface="Comic Sans MS" pitchFamily="66" charset="0"/>
              </a:rPr>
              <a:t>proorociţa</a:t>
            </a:r>
            <a:r>
              <a:rPr lang="ro-RO" b="1" smtClean="0">
                <a:solidFill>
                  <a:srgbClr val="436F0B"/>
                </a:solidFill>
                <a:latin typeface="Comic Sans MS" pitchFamily="66" charset="0"/>
              </a:rPr>
              <a:t>, nevasta lui </a:t>
            </a:r>
            <a:r>
              <a:rPr lang="ro-RO" b="1" smtClean="0">
                <a:solidFill>
                  <a:srgbClr val="436F0B"/>
                </a:solidFill>
                <a:latin typeface="Comic Sans MS" pitchFamily="66" charset="0"/>
              </a:rPr>
              <a:t>Lapidot.</a:t>
            </a:r>
            <a:r>
              <a:rPr lang="ro-RO" b="1" smtClean="0">
                <a:solidFill>
                  <a:srgbClr val="436F0B"/>
                </a:solidFill>
                <a:latin typeface="Comic Sans MS" pitchFamily="66" charset="0"/>
              </a:rPr>
              <a:t>» </a:t>
            </a:r>
            <a:r>
              <a:rPr lang="ro-RO" sz="1100" b="1" smtClean="0">
                <a:solidFill>
                  <a:srgbClr val="436F0B"/>
                </a:solidFill>
                <a:latin typeface="Comic Sans MS" pitchFamily="66" charset="0"/>
              </a:rPr>
              <a:t>(</a:t>
            </a:r>
            <a:r>
              <a:rPr lang="ro-RO" sz="1100" b="1" smtClean="0">
                <a:solidFill>
                  <a:srgbClr val="436F0B"/>
                </a:solidFill>
                <a:latin typeface="Comic Sans MS" pitchFamily="66" charset="0"/>
              </a:rPr>
              <a:t>Judecători 4:4</a:t>
            </a:r>
            <a:r>
              <a:rPr lang="ro-RO" sz="1100" b="1" smtClean="0">
                <a:solidFill>
                  <a:srgbClr val="436F0B"/>
                </a:solidFill>
                <a:latin typeface="Comic Sans MS" pitchFamily="66" charset="0"/>
              </a:rPr>
              <a:t>)</a:t>
            </a:r>
            <a:endParaRPr lang="ro-RO" sz="1100" b="1">
              <a:solidFill>
                <a:srgbClr val="436F0B"/>
              </a:solidFill>
              <a:latin typeface="Comic Sans MS" pitchFamily="66" charset="0"/>
            </a:endParaRPr>
          </a:p>
        </p:txBody>
      </p:sp>
      <p:sp>
        <p:nvSpPr>
          <p:cNvPr id="5" name="4 CuadroTexto"/>
          <p:cNvSpPr txBox="1"/>
          <p:nvPr/>
        </p:nvSpPr>
        <p:spPr>
          <a:xfrm>
            <a:off x="0" y="783086"/>
            <a:ext cx="4788024" cy="1323439"/>
          </a:xfrm>
          <a:prstGeom prst="rect">
            <a:avLst/>
          </a:prstGeom>
          <a:noFill/>
        </p:spPr>
        <p:txBody>
          <a:bodyPr wrap="square" rtlCol="0">
            <a:spAutoFit/>
          </a:bodyPr>
          <a:lstStyle/>
          <a:p>
            <a:r>
              <a:rPr lang="ro-RO" sz="2000" b="1" smtClean="0"/>
              <a:t>Judecători</a:t>
            </a:r>
            <a:r>
              <a:rPr lang="ro-RO" sz="2000" b="1" smtClean="0"/>
              <a:t> 4 ne </a:t>
            </a:r>
            <a:r>
              <a:rPr lang="ro-RO" sz="2000" b="1" smtClean="0"/>
              <a:t>prezintă încă un episod din marea luptă. În timpul perioadei judecătorilor s-a repetat sistematic tiparul </a:t>
            </a:r>
            <a:r>
              <a:rPr lang="ro-RO" sz="2000" b="1" smtClean="0"/>
              <a:t>acestui </a:t>
            </a:r>
            <a:r>
              <a:rPr lang="ro-RO" sz="2000" b="1" smtClean="0"/>
              <a:t>conflict:</a:t>
            </a:r>
            <a:endParaRPr lang="ro-RO" sz="2000" b="1"/>
          </a:p>
        </p:txBody>
      </p:sp>
      <p:sp>
        <p:nvSpPr>
          <p:cNvPr id="6" name="5 CuadroTexto"/>
          <p:cNvSpPr txBox="1"/>
          <p:nvPr/>
        </p:nvSpPr>
        <p:spPr>
          <a:xfrm>
            <a:off x="179512" y="2106525"/>
            <a:ext cx="4608512" cy="1631216"/>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Clr>
                <a:schemeClr val="accent3">
                  <a:lumMod val="50000"/>
                </a:schemeClr>
              </a:buClr>
              <a:buFont typeface="+mj-lt"/>
              <a:buAutoNum type="arabicPeriod"/>
            </a:pPr>
            <a:r>
              <a:rPr lang="ro-RO" sz="2000" b="1" dirty="0" smtClean="0"/>
              <a:t>Poporul Israel face ce e rău </a:t>
            </a:r>
            <a:r>
              <a:rPr lang="ro-RO" sz="2000" b="1" dirty="0" smtClean="0"/>
              <a:t>(v. 1).</a:t>
            </a:r>
          </a:p>
          <a:p>
            <a:pPr marL="342900" indent="-342900">
              <a:buClr>
                <a:schemeClr val="accent3">
                  <a:lumMod val="50000"/>
                </a:schemeClr>
              </a:buClr>
              <a:buFont typeface="+mj-lt"/>
              <a:buAutoNum type="arabicPeriod"/>
            </a:pPr>
            <a:r>
              <a:rPr lang="ro-RO" sz="2000" b="1" dirty="0" smtClean="0"/>
              <a:t>Dumnezeu </a:t>
            </a:r>
            <a:r>
              <a:rPr lang="ro-RO" sz="2000" b="1" dirty="0" smtClean="0"/>
              <a:t>îi </a:t>
            </a:r>
            <a:r>
              <a:rPr lang="ro-RO" sz="2000" b="1" dirty="0" smtClean="0"/>
              <a:t>«vinde» în </a:t>
            </a:r>
            <a:r>
              <a:rPr lang="ro-RO" sz="2000" b="1" dirty="0" smtClean="0"/>
              <a:t>mâinile dușmanilor </a:t>
            </a:r>
            <a:r>
              <a:rPr lang="ro-RO" sz="2000" b="1" dirty="0" smtClean="0"/>
              <a:t>lor (v. 2).</a:t>
            </a:r>
          </a:p>
          <a:p>
            <a:pPr marL="342900" indent="-342900">
              <a:buClr>
                <a:schemeClr val="accent3">
                  <a:lumMod val="50000"/>
                </a:schemeClr>
              </a:buClr>
              <a:buFont typeface="+mj-lt"/>
              <a:buAutoNum type="arabicPeriod"/>
            </a:pPr>
            <a:r>
              <a:rPr lang="ro-RO" sz="2000" b="1" dirty="0" smtClean="0"/>
              <a:t>Israel </a:t>
            </a:r>
            <a:r>
              <a:rPr lang="ro-RO" sz="2000" b="1" dirty="0" smtClean="0"/>
              <a:t>strigă la Dumnezeu </a:t>
            </a:r>
            <a:r>
              <a:rPr lang="ro-RO" sz="2000" b="1" dirty="0" smtClean="0"/>
              <a:t>(v. 3).</a:t>
            </a:r>
          </a:p>
          <a:p>
            <a:pPr marL="342900" indent="-342900">
              <a:buClr>
                <a:schemeClr val="accent3">
                  <a:lumMod val="50000"/>
                </a:schemeClr>
              </a:buClr>
              <a:buFont typeface="+mj-lt"/>
              <a:buAutoNum type="arabicPeriod"/>
            </a:pPr>
            <a:r>
              <a:rPr lang="ro-RO" sz="2000" b="1" dirty="0" smtClean="0"/>
              <a:t>Dumnezeu </a:t>
            </a:r>
            <a:r>
              <a:rPr lang="ro-RO" sz="2000" b="1" dirty="0" smtClean="0"/>
              <a:t>ridică un eliberator </a:t>
            </a:r>
            <a:r>
              <a:rPr lang="ro-RO" sz="2000" b="1" dirty="0" smtClean="0"/>
              <a:t>(v. 6).</a:t>
            </a:r>
            <a:endParaRPr lang="ro-RO" sz="2000" b="1" dirty="0"/>
          </a:p>
        </p:txBody>
      </p:sp>
      <p:sp>
        <p:nvSpPr>
          <p:cNvPr id="7" name="6 CuadroTexto"/>
          <p:cNvSpPr txBox="1"/>
          <p:nvPr/>
        </p:nvSpPr>
        <p:spPr>
          <a:xfrm>
            <a:off x="0" y="3720222"/>
            <a:ext cx="4788024" cy="3093154"/>
          </a:xfrm>
          <a:prstGeom prst="rect">
            <a:avLst/>
          </a:prstGeom>
          <a:noFill/>
        </p:spPr>
        <p:txBody>
          <a:bodyPr wrap="square" rtlCol="0">
            <a:spAutoFit/>
          </a:bodyPr>
          <a:lstStyle/>
          <a:p>
            <a:pPr>
              <a:spcBef>
                <a:spcPts val="600"/>
              </a:spcBef>
            </a:pPr>
            <a:r>
              <a:rPr lang="ro-RO" sz="2000" b="1" smtClean="0"/>
              <a:t>Dumnezeu </a:t>
            </a:r>
            <a:r>
              <a:rPr lang="ro-RO" sz="2000" b="1" smtClean="0"/>
              <a:t>l-a eliberat pe Israel atrăgându-l pe Sisera și predându-i-l </a:t>
            </a:r>
            <a:r>
              <a:rPr lang="ro-RO" sz="2000" b="1" smtClean="0"/>
              <a:t>lui </a:t>
            </a:r>
            <a:r>
              <a:rPr lang="ro-RO" sz="2000" b="1" smtClean="0"/>
              <a:t>Barac</a:t>
            </a:r>
            <a:r>
              <a:rPr lang="ro-RO" sz="2000" b="1" smtClean="0"/>
              <a:t> (v. 7).</a:t>
            </a:r>
          </a:p>
          <a:p>
            <a:pPr>
              <a:spcBef>
                <a:spcPts val="600"/>
              </a:spcBef>
            </a:pPr>
            <a:r>
              <a:rPr lang="ro-RO" sz="2000" b="1" smtClean="0"/>
              <a:t>Pentru </a:t>
            </a:r>
            <a:r>
              <a:rPr lang="ro-RO" sz="2000" b="1" smtClean="0"/>
              <a:t>aceasta a folosit tunete și ploi </a:t>
            </a:r>
            <a:r>
              <a:rPr lang="ro-RO" sz="2000" b="1" smtClean="0"/>
              <a:t>torențiale </a:t>
            </a:r>
            <a:r>
              <a:rPr lang="ro-RO" sz="2000" b="1" smtClean="0"/>
              <a:t>(</a:t>
            </a:r>
            <a:r>
              <a:rPr lang="ro-RO" sz="2000" b="1" smtClean="0"/>
              <a:t>Judecători </a:t>
            </a:r>
            <a:r>
              <a:rPr lang="ro-RO" sz="2000" b="1" smtClean="0"/>
              <a:t>5:4, 21).</a:t>
            </a:r>
          </a:p>
          <a:p>
            <a:pPr>
              <a:spcBef>
                <a:spcPts val="600"/>
              </a:spcBef>
            </a:pPr>
            <a:r>
              <a:rPr lang="ro-RO" sz="2000" b="1" smtClean="0"/>
              <a:t>Victoria </a:t>
            </a:r>
            <a:r>
              <a:rPr lang="ro-RO" sz="2000" b="1" smtClean="0"/>
              <a:t>din acest conflict vine de la Dumnezeu, omul doar o culege. </a:t>
            </a:r>
          </a:p>
          <a:p>
            <a:pPr>
              <a:spcBef>
                <a:spcPts val="600"/>
              </a:spcBef>
            </a:pPr>
            <a:r>
              <a:rPr lang="ro-RO" sz="2000" b="1" smtClean="0"/>
              <a:t>Victoria finală a venit prin Iael, care i-a dat lui Sisera lapte să bea, iar odată adormit, l-a omorât</a:t>
            </a:r>
            <a:r>
              <a:rPr lang="ro-RO" sz="2000" b="1" smtClean="0"/>
              <a:t>. </a:t>
            </a:r>
            <a:endParaRPr lang="ro-RO" sz="2000" b="1"/>
          </a:p>
        </p:txBody>
      </p:sp>
      <p:pic>
        <p:nvPicPr>
          <p:cNvPr id="1026" name="Picture 2" descr="F:\FondosTematicos\Jueces\Debora\M012175.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900986" y="4053040"/>
            <a:ext cx="2063502" cy="2688328"/>
          </a:xfrm>
          <a:prstGeom prst="rect">
            <a:avLst/>
          </a:prstGeom>
          <a:ln w="38100" cap="sq">
            <a:solidFill>
              <a:srgbClr val="436F0B"/>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7" name="Picture 3" descr="F:\FondosTematicos\Jueces\Debora\110_01_0090_BiblePaintings.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882567" y="819648"/>
            <a:ext cx="2081921" cy="3008338"/>
          </a:xfrm>
          <a:prstGeom prst="rect">
            <a:avLst/>
          </a:prstGeom>
          <a:ln w="38100" cap="sq">
            <a:solidFill>
              <a:srgbClr val="436F0B"/>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8" name="Picture 4" descr="F:\FondosTematicos\Jueces\Debora\Deborah_and_Barak_battle_C-324 (1).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4762820" y="4042007"/>
            <a:ext cx="2003601" cy="2699361"/>
          </a:xfrm>
          <a:prstGeom prst="rect">
            <a:avLst/>
          </a:prstGeom>
          <a:ln w="38100" cap="sq">
            <a:solidFill>
              <a:srgbClr val="436F0B"/>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1029" name="Picture 5" descr="F:\Dibujos\Jueces\Debora3 (2).jpg"/>
          <p:cNvPicPr>
            <a:picLocks noChangeAspect="1" noChangeArrowheads="1"/>
          </p:cNvPicPr>
          <p:nvPr/>
        </p:nvPicPr>
        <p:blipFill rotWithShape="1">
          <a:blip r:embed="rId7" cstate="screen">
            <a:extLst>
              <a:ext uri="{28A0092B-C50C-407E-A947-70E740481C1C}">
                <a14:useLocalDpi xmlns:a14="http://schemas.microsoft.com/office/drawing/2010/main" xmlns=""/>
              </a:ext>
            </a:extLst>
          </a:blip>
          <a:srcRect/>
          <a:stretch/>
        </p:blipFill>
        <p:spPr bwMode="auto">
          <a:xfrm>
            <a:off x="4762819" y="819648"/>
            <a:ext cx="2003601" cy="3027691"/>
          </a:xfrm>
          <a:prstGeom prst="rect">
            <a:avLst/>
          </a:prstGeom>
          <a:ln w="38100" cap="sq">
            <a:solidFill>
              <a:srgbClr val="436F0B"/>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27926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1000"/>
                                        <p:tgtEl>
                                          <p:spTgt spid="1029"/>
                                        </p:tgtEl>
                                      </p:cBhvr>
                                    </p:animEffect>
                                    <p:anim calcmode="lin" valueType="num">
                                      <p:cBhvr>
                                        <p:cTn id="28" dur="1000" fill="hold"/>
                                        <p:tgtEl>
                                          <p:spTgt spid="1029"/>
                                        </p:tgtEl>
                                        <p:attrNameLst>
                                          <p:attrName>ppt_x</p:attrName>
                                        </p:attrNameLst>
                                      </p:cBhvr>
                                      <p:tavLst>
                                        <p:tav tm="0">
                                          <p:val>
                                            <p:strVal val="#ppt_x"/>
                                          </p:val>
                                        </p:tav>
                                        <p:tav tm="100000">
                                          <p:val>
                                            <p:strVal val="#ppt_x"/>
                                          </p:val>
                                        </p:tav>
                                      </p:tavLst>
                                    </p:anim>
                                    <p:anim calcmode="lin" valueType="num">
                                      <p:cBhvr>
                                        <p:cTn id="29" dur="1000" fill="hold"/>
                                        <p:tgtEl>
                                          <p:spTgt spid="1029"/>
                                        </p:tgtEl>
                                        <p:attrNameLst>
                                          <p:attrName>ppt_y</p:attrName>
                                        </p:attrNameLst>
                                      </p:cBhvr>
                                      <p:tavLst>
                                        <p:tav tm="0">
                                          <p:val>
                                            <p:strVal val="#ppt_y-.1"/>
                                          </p:val>
                                        </p:tav>
                                        <p:tav tm="100000">
                                          <p:val>
                                            <p:strVal val="#ppt_y"/>
                                          </p:val>
                                        </p:tav>
                                      </p:tavLst>
                                    </p:anim>
                                  </p:childTnLst>
                                </p:cTn>
                              </p:par>
                              <p:par>
                                <p:cTn id="30" presetID="22" presetClass="entr" presetSubtype="8"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left)">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wipe(left)">
                                      <p:cBhvr>
                                        <p:cTn id="47" dur="500"/>
                                        <p:tgtEl>
                                          <p:spTgt spid="6">
                                            <p:txEl>
                                              <p:pRg st="3" end="3"/>
                                            </p:txEl>
                                          </p:spTgt>
                                        </p:tgtEl>
                                      </p:cBhvr>
                                    </p:animEffect>
                                  </p:childTnLst>
                                </p:cTn>
                              </p:par>
                              <p:par>
                                <p:cTn id="48" presetID="42" presetClass="entr" presetSubtype="0" fill="hold" nodeType="withEffect">
                                  <p:stCondLst>
                                    <p:cond delay="0"/>
                                  </p:stCondLst>
                                  <p:childTnLst>
                                    <p:set>
                                      <p:cBhvr>
                                        <p:cTn id="49" dur="1" fill="hold">
                                          <p:stCondLst>
                                            <p:cond delay="0"/>
                                          </p:stCondLst>
                                        </p:cTn>
                                        <p:tgtEl>
                                          <p:spTgt spid="1027"/>
                                        </p:tgtEl>
                                        <p:attrNameLst>
                                          <p:attrName>style.visibility</p:attrName>
                                        </p:attrNameLst>
                                      </p:cBhvr>
                                      <p:to>
                                        <p:strVal val="visible"/>
                                      </p:to>
                                    </p:set>
                                    <p:animEffect transition="in" filter="fade">
                                      <p:cBhvr>
                                        <p:cTn id="50" dur="1000"/>
                                        <p:tgtEl>
                                          <p:spTgt spid="1027"/>
                                        </p:tgtEl>
                                      </p:cBhvr>
                                    </p:animEffect>
                                    <p:anim calcmode="lin" valueType="num">
                                      <p:cBhvr>
                                        <p:cTn id="51" dur="1000" fill="hold"/>
                                        <p:tgtEl>
                                          <p:spTgt spid="1027"/>
                                        </p:tgtEl>
                                        <p:attrNameLst>
                                          <p:attrName>ppt_x</p:attrName>
                                        </p:attrNameLst>
                                      </p:cBhvr>
                                      <p:tavLst>
                                        <p:tav tm="0">
                                          <p:val>
                                            <p:strVal val="#ppt_x"/>
                                          </p:val>
                                        </p:tav>
                                        <p:tav tm="100000">
                                          <p:val>
                                            <p:strVal val="#ppt_x"/>
                                          </p:val>
                                        </p:tav>
                                      </p:tavLst>
                                    </p:anim>
                                    <p:anim calcmode="lin" valueType="num">
                                      <p:cBhvr>
                                        <p:cTn id="5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wipe(left)">
                                      <p:cBhvr>
                                        <p:cTn id="57" dur="5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animEffect transition="in" filter="wipe(left)">
                                      <p:cBhvr>
                                        <p:cTn id="62" dur="500"/>
                                        <p:tgtEl>
                                          <p:spTgt spid="7">
                                            <p:txEl>
                                              <p:pRg st="1" end="1"/>
                                            </p:txEl>
                                          </p:spTgt>
                                        </p:tgtEl>
                                      </p:cBhvr>
                                    </p:animEffect>
                                  </p:childTnLst>
                                </p:cTn>
                              </p:par>
                              <p:par>
                                <p:cTn id="63" presetID="47" presetClass="entr" presetSubtype="0" fill="hold" nodeType="withEffect">
                                  <p:stCondLst>
                                    <p:cond delay="0"/>
                                  </p:stCondLst>
                                  <p:childTnLst>
                                    <p:set>
                                      <p:cBhvr>
                                        <p:cTn id="64" dur="1" fill="hold">
                                          <p:stCondLst>
                                            <p:cond delay="0"/>
                                          </p:stCondLst>
                                        </p:cTn>
                                        <p:tgtEl>
                                          <p:spTgt spid="1028"/>
                                        </p:tgtEl>
                                        <p:attrNameLst>
                                          <p:attrName>style.visibility</p:attrName>
                                        </p:attrNameLst>
                                      </p:cBhvr>
                                      <p:to>
                                        <p:strVal val="visible"/>
                                      </p:to>
                                    </p:set>
                                    <p:animEffect transition="in" filter="fade">
                                      <p:cBhvr>
                                        <p:cTn id="65" dur="1000"/>
                                        <p:tgtEl>
                                          <p:spTgt spid="1028"/>
                                        </p:tgtEl>
                                      </p:cBhvr>
                                    </p:animEffect>
                                    <p:anim calcmode="lin" valueType="num">
                                      <p:cBhvr>
                                        <p:cTn id="66" dur="1000" fill="hold"/>
                                        <p:tgtEl>
                                          <p:spTgt spid="1028"/>
                                        </p:tgtEl>
                                        <p:attrNameLst>
                                          <p:attrName>ppt_x</p:attrName>
                                        </p:attrNameLst>
                                      </p:cBhvr>
                                      <p:tavLst>
                                        <p:tav tm="0">
                                          <p:val>
                                            <p:strVal val="#ppt_x"/>
                                          </p:val>
                                        </p:tav>
                                        <p:tav tm="100000">
                                          <p:val>
                                            <p:strVal val="#ppt_x"/>
                                          </p:val>
                                        </p:tav>
                                      </p:tavLst>
                                    </p:anim>
                                    <p:anim calcmode="lin" valueType="num">
                                      <p:cBhvr>
                                        <p:cTn id="67"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7">
                                            <p:txEl>
                                              <p:pRg st="2" end="2"/>
                                            </p:txEl>
                                          </p:spTgt>
                                        </p:tgtEl>
                                        <p:attrNameLst>
                                          <p:attrName>style.visibility</p:attrName>
                                        </p:attrNameLst>
                                      </p:cBhvr>
                                      <p:to>
                                        <p:strVal val="visible"/>
                                      </p:to>
                                    </p:set>
                                    <p:animEffect transition="in" filter="wipe(left)">
                                      <p:cBhvr>
                                        <p:cTn id="72" dur="500"/>
                                        <p:tgtEl>
                                          <p:spTgt spid="7">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3" end="3"/>
                                            </p:txEl>
                                          </p:spTgt>
                                        </p:tgtEl>
                                        <p:attrNameLst>
                                          <p:attrName>style.visibility</p:attrName>
                                        </p:attrNameLst>
                                      </p:cBhvr>
                                      <p:to>
                                        <p:strVal val="visible"/>
                                      </p:to>
                                    </p:set>
                                    <p:animEffect transition="in" filter="wipe(left)">
                                      <p:cBhvr>
                                        <p:cTn id="77" dur="500"/>
                                        <p:tgtEl>
                                          <p:spTgt spid="7">
                                            <p:txEl>
                                              <p:pRg st="3" end="3"/>
                                            </p:txEl>
                                          </p:spTgt>
                                        </p:tgtEl>
                                      </p:cBhvr>
                                    </p:animEffect>
                                  </p:childTnLst>
                                </p:cTn>
                              </p:par>
                              <p:par>
                                <p:cTn id="78" presetID="42" presetClass="entr" presetSubtype="0" fill="hold" nodeType="withEffect">
                                  <p:stCondLst>
                                    <p:cond delay="0"/>
                                  </p:stCondLst>
                                  <p:childTnLst>
                                    <p:set>
                                      <p:cBhvr>
                                        <p:cTn id="79" dur="1" fill="hold">
                                          <p:stCondLst>
                                            <p:cond delay="0"/>
                                          </p:stCondLst>
                                        </p:cTn>
                                        <p:tgtEl>
                                          <p:spTgt spid="1026"/>
                                        </p:tgtEl>
                                        <p:attrNameLst>
                                          <p:attrName>style.visibility</p:attrName>
                                        </p:attrNameLst>
                                      </p:cBhvr>
                                      <p:to>
                                        <p:strVal val="visible"/>
                                      </p:to>
                                    </p:set>
                                    <p:animEffect transition="in" filter="fade">
                                      <p:cBhvr>
                                        <p:cTn id="80" dur="1000"/>
                                        <p:tgtEl>
                                          <p:spTgt spid="1026"/>
                                        </p:tgtEl>
                                      </p:cBhvr>
                                    </p:animEffect>
                                    <p:anim calcmode="lin" valueType="num">
                                      <p:cBhvr>
                                        <p:cTn id="81" dur="1000" fill="hold"/>
                                        <p:tgtEl>
                                          <p:spTgt spid="1026"/>
                                        </p:tgtEl>
                                        <p:attrNameLst>
                                          <p:attrName>ppt_x</p:attrName>
                                        </p:attrNameLst>
                                      </p:cBhvr>
                                      <p:tavLst>
                                        <p:tav tm="0">
                                          <p:val>
                                            <p:strVal val="#ppt_x"/>
                                          </p:val>
                                        </p:tav>
                                        <p:tav tm="100000">
                                          <p:val>
                                            <p:strVal val="#ppt_x"/>
                                          </p:val>
                                        </p:tav>
                                      </p:tavLst>
                                    </p:anim>
                                    <p:anim calcmode="lin" valueType="num">
                                      <p:cBhvr>
                                        <p:cTn id="8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uiExpand="1" build="p"/>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BEBA8EAE-BF5A-486C-A8C5-ECC9F3942E4B}">
                <a14:imgProps xmlns:a14="http://schemas.microsoft.com/office/drawing/2010/main" xmlns="">
                  <a14:imgLayer r:embed="rId4">
                    <a14:imgEffect>
                      <a14:artisticBlur/>
                    </a14:imgEffect>
                    <a14:imgEffect>
                      <a14:brightnessContrast bright="20000" contrast="2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3645"/>
            <a:ext cx="2550698" cy="769441"/>
          </a:xfrm>
          <a:prstGeom prst="rect">
            <a:avLst/>
          </a:prstGeom>
          <a:noFill/>
        </p:spPr>
        <p:txBody>
          <a:bodyPr wrap="none" rtlCol="0">
            <a:spAutoFit/>
          </a:bodyPr>
          <a:lstStyle/>
          <a:p>
            <a:r>
              <a:rPr lang="ro-RO" sz="44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GHEDEON</a:t>
            </a:r>
            <a:endParaRPr lang="ro-RO" sz="4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Rectángulo"/>
          <p:cNvSpPr/>
          <p:nvPr/>
        </p:nvSpPr>
        <p:spPr>
          <a:xfrm>
            <a:off x="2627784" y="139463"/>
            <a:ext cx="6521296" cy="646331"/>
          </a:xfrm>
          <a:prstGeom prst="rect">
            <a:avLst/>
          </a:prstGeom>
        </p:spPr>
        <p:txBody>
          <a:bodyPr wrap="square">
            <a:spAutoFit/>
          </a:bodyPr>
          <a:lstStyle/>
          <a:p>
            <a:r>
              <a:rPr lang="ro-RO" b="1" dirty="0" smtClean="0">
                <a:solidFill>
                  <a:schemeClr val="accent6">
                    <a:lumMod val="50000"/>
                  </a:schemeClr>
                </a:solidFill>
                <a:latin typeface="Comic Sans MS" pitchFamily="66" charset="0"/>
              </a:rPr>
              <a:t>«Îngerul Domnului i S-a arătat, şi i-a zis: „Domnul este cu tine, viteazule!“» </a:t>
            </a:r>
            <a:r>
              <a:rPr lang="ro-RO" sz="1100" b="1" dirty="0" smtClean="0">
                <a:solidFill>
                  <a:schemeClr val="accent6">
                    <a:lumMod val="50000"/>
                  </a:schemeClr>
                </a:solidFill>
                <a:latin typeface="Comic Sans MS" pitchFamily="66" charset="0"/>
              </a:rPr>
              <a:t>(Judecători 6:12)</a:t>
            </a:r>
            <a:endParaRPr lang="ro-RO" sz="1100" b="1" dirty="0">
              <a:solidFill>
                <a:schemeClr val="accent6">
                  <a:lumMod val="50000"/>
                </a:schemeClr>
              </a:solidFill>
              <a:latin typeface="Comic Sans MS" pitchFamily="66" charset="0"/>
            </a:endParaRPr>
          </a:p>
        </p:txBody>
      </p:sp>
      <p:sp>
        <p:nvSpPr>
          <p:cNvPr id="4" name="3 CuadroTexto"/>
          <p:cNvSpPr txBox="1"/>
          <p:nvPr/>
        </p:nvSpPr>
        <p:spPr>
          <a:xfrm>
            <a:off x="2415058" y="764704"/>
            <a:ext cx="6693445" cy="1708160"/>
          </a:xfrm>
          <a:prstGeom prst="rect">
            <a:avLst/>
          </a:prstGeom>
          <a:noFill/>
        </p:spPr>
        <p:txBody>
          <a:bodyPr wrap="square" rtlCol="0">
            <a:spAutoFit/>
          </a:bodyPr>
          <a:lstStyle/>
          <a:p>
            <a:pPr>
              <a:spcBef>
                <a:spcPts val="600"/>
              </a:spcBef>
            </a:pPr>
            <a:r>
              <a:rPr lang="ro-RO" sz="2000" b="1" dirty="0" smtClean="0"/>
              <a:t>Un nou capitol al </a:t>
            </a:r>
            <a:r>
              <a:rPr lang="ro-RO" sz="2000" b="1" dirty="0" smtClean="0"/>
              <a:t>conflictului. Oastea </a:t>
            </a:r>
            <a:r>
              <a:rPr lang="ro-RO" sz="2000" b="1" dirty="0" err="1" smtClean="0"/>
              <a:t>madianită</a:t>
            </a:r>
            <a:r>
              <a:rPr lang="ro-RO" sz="2000" b="1" dirty="0" smtClean="0"/>
              <a:t> se împrăștie prin Israel precum lăcustele, devorând totul la fiecare pas </a:t>
            </a:r>
            <a:r>
              <a:rPr lang="ro-RO" sz="2000" b="1" dirty="0" smtClean="0"/>
              <a:t>(Judecători 6:5); Dumnezeu </a:t>
            </a:r>
            <a:r>
              <a:rPr lang="ro-RO" sz="2000" b="1" dirty="0" smtClean="0"/>
              <a:t>avertizează poporul de păcat </a:t>
            </a:r>
            <a:r>
              <a:rPr lang="ro-RO" sz="2000" b="1" dirty="0" smtClean="0"/>
              <a:t>(Judecători 6:8-10) și </a:t>
            </a:r>
            <a:r>
              <a:rPr lang="ro-RO" sz="2000" b="1" dirty="0" smtClean="0"/>
              <a:t>le trimite un eliberator </a:t>
            </a:r>
            <a:r>
              <a:rPr lang="ro-RO" b="1" dirty="0" smtClean="0"/>
              <a:t>(Judecători  6:14).</a:t>
            </a:r>
          </a:p>
          <a:p>
            <a:pPr>
              <a:spcBef>
                <a:spcPts val="600"/>
              </a:spcBef>
            </a:pPr>
            <a:r>
              <a:rPr lang="ro-RO" sz="2000" b="1" dirty="0" smtClean="0"/>
              <a:t>Victoria </a:t>
            </a:r>
            <a:r>
              <a:rPr lang="ro-RO" sz="2000" b="1" dirty="0" smtClean="0"/>
              <a:t>a fost obținută </a:t>
            </a:r>
            <a:r>
              <a:rPr lang="ro-RO" sz="2000" b="1" dirty="0" smtClean="0"/>
              <a:t>astfel:</a:t>
            </a:r>
            <a:endParaRPr lang="ro-RO" sz="2000" b="1" dirty="0"/>
          </a:p>
        </p:txBody>
      </p:sp>
      <p:sp>
        <p:nvSpPr>
          <p:cNvPr id="5" name="4 CuadroTexto"/>
          <p:cNvSpPr txBox="1"/>
          <p:nvPr/>
        </p:nvSpPr>
        <p:spPr>
          <a:xfrm>
            <a:off x="1860756" y="2479139"/>
            <a:ext cx="4219883" cy="3785652"/>
          </a:xfrm>
          <a:prstGeom prst="rect">
            <a:avLst/>
          </a:prstGeom>
          <a:noFill/>
        </p:spPr>
        <p:txBody>
          <a:bodyPr wrap="square" rtlCol="0">
            <a:spAutoFit/>
          </a:bodyPr>
          <a:lstStyle/>
          <a:p>
            <a:pPr marL="358775" indent="-358775">
              <a:buClr>
                <a:schemeClr val="accent6">
                  <a:lumMod val="50000"/>
                </a:schemeClr>
              </a:buClr>
              <a:buFont typeface="+mj-lt"/>
              <a:buAutoNum type="alphaLcParenR"/>
            </a:pPr>
            <a:r>
              <a:rPr lang="ro-RO" sz="2000" b="1" dirty="0" smtClean="0"/>
              <a:t>Consacrarea lui </a:t>
            </a:r>
            <a:r>
              <a:rPr lang="ro-RO" sz="2000" b="1" dirty="0" smtClean="0"/>
              <a:t>Ghedeon. A </a:t>
            </a:r>
            <a:r>
              <a:rPr lang="ro-RO" sz="2000" b="1" dirty="0" smtClean="0"/>
              <a:t>dărâmat altarele și a făcut un pas cu Dumnezeu </a:t>
            </a:r>
            <a:r>
              <a:rPr lang="ro-RO" sz="1600" b="1" dirty="0" smtClean="0"/>
              <a:t>(Judecători 6:32, 36-40).</a:t>
            </a:r>
          </a:p>
          <a:p>
            <a:pPr marL="358775" indent="-358775">
              <a:buClr>
                <a:schemeClr val="accent6">
                  <a:lumMod val="50000"/>
                </a:schemeClr>
              </a:buClr>
              <a:buFont typeface="+mj-lt"/>
              <a:buAutoNum type="alphaLcParenR"/>
            </a:pPr>
            <a:r>
              <a:rPr lang="ro-RO" sz="2000" b="1" dirty="0" smtClean="0"/>
              <a:t>Consacrarea </a:t>
            </a:r>
            <a:r>
              <a:rPr lang="ro-RO" sz="2000" b="1" dirty="0" smtClean="0"/>
              <a:t>celor 300 care erau dispuși să facă față oricărui rău </a:t>
            </a:r>
            <a:r>
              <a:rPr lang="ro-RO" sz="2000" b="1" dirty="0" smtClean="0"/>
              <a:t>(Judecători 7:</a:t>
            </a:r>
            <a:r>
              <a:rPr lang="ro-RO" sz="2000" b="1" dirty="0" err="1" smtClean="0"/>
              <a:t>7</a:t>
            </a:r>
            <a:r>
              <a:rPr lang="ro-RO" sz="2000" b="1" dirty="0" smtClean="0"/>
              <a:t>).</a:t>
            </a:r>
          </a:p>
          <a:p>
            <a:pPr marL="358775" indent="-358775">
              <a:buClr>
                <a:schemeClr val="accent6">
                  <a:lumMod val="50000"/>
                </a:schemeClr>
              </a:buClr>
              <a:buFont typeface="+mj-lt"/>
              <a:buAutoNum type="alphaLcParenR"/>
            </a:pPr>
            <a:r>
              <a:rPr lang="ro-RO" sz="2000" b="1" dirty="0" smtClean="0"/>
              <a:t>Li </a:t>
            </a:r>
            <a:r>
              <a:rPr lang="ro-RO" sz="2000" b="1" dirty="0" smtClean="0"/>
              <a:t>s-au adăugat cei </a:t>
            </a:r>
            <a:r>
              <a:rPr lang="ro-RO" sz="2000" b="1" dirty="0" smtClean="0"/>
              <a:t>10.000 «indeciși» și cei 22.000 «lași» (Judecători 7:23).</a:t>
            </a:r>
          </a:p>
          <a:p>
            <a:pPr marL="358775" indent="-358775">
              <a:buClr>
                <a:schemeClr val="accent6">
                  <a:lumMod val="50000"/>
                </a:schemeClr>
              </a:buClr>
              <a:buFont typeface="+mj-lt"/>
              <a:buAutoNum type="alphaLcParenR"/>
            </a:pPr>
            <a:r>
              <a:rPr lang="ro-RO" sz="2000" b="1" dirty="0" smtClean="0"/>
              <a:t>Li </a:t>
            </a:r>
            <a:r>
              <a:rPr lang="ro-RO" sz="2000" b="1" dirty="0" smtClean="0"/>
              <a:t>s-au adăugat, </a:t>
            </a:r>
            <a:r>
              <a:rPr lang="ro-RO" sz="2000" b="1" dirty="0" smtClean="0"/>
              <a:t>de asemenea</a:t>
            </a:r>
            <a:r>
              <a:rPr lang="ro-RO" sz="2000" b="1" dirty="0" smtClean="0"/>
              <a:t>, cei ce nu au fost chemați </a:t>
            </a:r>
            <a:r>
              <a:rPr lang="ro-RO" sz="2000" b="1" dirty="0" smtClean="0"/>
              <a:t>inițial (Judecători 7:24).</a:t>
            </a:r>
            <a:endParaRPr lang="ro-RO" sz="2000" b="1" dirty="0"/>
          </a:p>
        </p:txBody>
      </p:sp>
      <p:pic>
        <p:nvPicPr>
          <p:cNvPr id="2050" name="Picture 2" descr="F:\FondosTematicos\Gedeón\FB_Moody_Gideon_Midianites_JPEG\FB_Moody_Gideon_Midianites_JPEG\01_Moody_Gideon_Midianites_1024.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49040" y="721530"/>
            <a:ext cx="2304256" cy="1728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058" name="Picture 10" descr="F:\Dibujos\Gedeon\Hecho\ContraLosMadianitaas\ContraLosMadianitas (5).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6012160" y="2126886"/>
            <a:ext cx="3027865" cy="4038417"/>
          </a:xfrm>
          <a:prstGeom prst="roundRect">
            <a:avLst>
              <a:gd name="adj" fmla="val 8594"/>
            </a:avLst>
          </a:prstGeom>
          <a:solidFill>
            <a:srgbClr val="FFFFFF">
              <a:shade val="85000"/>
            </a:srgbClr>
          </a:solidFill>
          <a:ln>
            <a:noFill/>
          </a:ln>
          <a:effectLst/>
          <a:scene3d>
            <a:camera prst="orthographicFront"/>
            <a:lightRig rig="threePt" dir="t"/>
          </a:scene3d>
          <a:sp3d>
            <a:bevelT w="139700" h="139700" prst="divot"/>
          </a:sp3d>
          <a:extLst/>
        </p:spPr>
      </p:pic>
      <p:pic>
        <p:nvPicPr>
          <p:cNvPr id="15" name="Picture 5" descr="C:\Users\sergio\Pictures\Guardar en IOMEGA\298a5459992cd6911fea7562a955af36.jp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35496" y="5301208"/>
            <a:ext cx="1642640" cy="1364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16" name="15 Imagen"/>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49040" y="2487231"/>
            <a:ext cx="1856177" cy="1460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Picture 9" descr="http://st-takla.org/Gallery/var/albums/Bible/Illustrations/Bible-Slides/OT/07-Judges/www-St-Takla-org--Bible-Slides-judges-582.jpg"/>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35496" y="4000504"/>
            <a:ext cx="1811716" cy="12235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
        <p:nvSpPr>
          <p:cNvPr id="6" name="5 CuadroTexto"/>
          <p:cNvSpPr txBox="1"/>
          <p:nvPr/>
        </p:nvSpPr>
        <p:spPr>
          <a:xfrm>
            <a:off x="1857356" y="6165304"/>
            <a:ext cx="7286608" cy="656590"/>
          </a:xfrm>
          <a:prstGeom prst="rect">
            <a:avLst/>
          </a:prstGeom>
          <a:noFill/>
        </p:spPr>
        <p:txBody>
          <a:bodyPr wrap="square" rIns="0" rtlCol="0">
            <a:spAutoFit/>
          </a:bodyPr>
          <a:lstStyle/>
          <a:p>
            <a:pPr>
              <a:lnSpc>
                <a:spcPts val="2200"/>
              </a:lnSpc>
            </a:pPr>
            <a:r>
              <a:rPr lang="ro-RO" sz="2000" b="1" dirty="0" smtClean="0"/>
              <a:t>Umilința și modestia au fost factorii determinanți pentru ca </a:t>
            </a:r>
            <a:r>
              <a:rPr lang="ro-RO" sz="2000" b="1" dirty="0" smtClean="0"/>
              <a:t>Dumnezeu </a:t>
            </a:r>
            <a:r>
              <a:rPr lang="ro-RO" sz="2000" b="1" dirty="0" smtClean="0"/>
              <a:t>să-l poată folosi pe Ghedeon </a:t>
            </a:r>
            <a:r>
              <a:rPr lang="ro-RO" sz="2000" b="1" dirty="0" smtClean="0"/>
              <a:t>(și </a:t>
            </a:r>
            <a:r>
              <a:rPr lang="ro-RO" sz="2000" b="1" dirty="0" smtClean="0"/>
              <a:t>pe oricare dintre </a:t>
            </a:r>
            <a:r>
              <a:rPr lang="ro-RO" sz="2000" b="1" dirty="0" smtClean="0"/>
              <a:t>noi).</a:t>
            </a:r>
            <a:endParaRPr lang="ro-RO" sz="2000" b="1" dirty="0"/>
          </a:p>
        </p:txBody>
      </p:sp>
    </p:spTree>
    <p:extLst>
      <p:ext uri="{BB962C8B-B14F-4D97-AF65-F5344CB8AC3E}">
        <p14:creationId xmlns:p14="http://schemas.microsoft.com/office/powerpoint/2010/main" xmlns="" val="21904731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058"/>
                                        </p:tgtEl>
                                        <p:attrNameLst>
                                          <p:attrName>style.visibility</p:attrName>
                                        </p:attrNameLst>
                                      </p:cBhvr>
                                      <p:to>
                                        <p:strVal val="visible"/>
                                      </p:to>
                                    </p:set>
                                    <p:animEffect transition="in" filter="randombar(horizontal)">
                                      <p:cBhvr>
                                        <p:cTn id="21" dur="500"/>
                                        <p:tgtEl>
                                          <p:spTgt spid="2058"/>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fade">
                                      <p:cBhvr>
                                        <p:cTn id="26" dur="1000"/>
                                        <p:tgtEl>
                                          <p:spTgt spid="2050"/>
                                        </p:tgtEl>
                                      </p:cBhvr>
                                    </p:animEffect>
                                    <p:anim calcmode="lin" valueType="num">
                                      <p:cBhvr>
                                        <p:cTn id="27" dur="1000" fill="hold"/>
                                        <p:tgtEl>
                                          <p:spTgt spid="2050"/>
                                        </p:tgtEl>
                                        <p:attrNameLst>
                                          <p:attrName>ppt_x</p:attrName>
                                        </p:attrNameLst>
                                      </p:cBhvr>
                                      <p:tavLst>
                                        <p:tav tm="0">
                                          <p:val>
                                            <p:strVal val="#ppt_x"/>
                                          </p:val>
                                        </p:tav>
                                        <p:tav tm="100000">
                                          <p:val>
                                            <p:strVal val="#ppt_x"/>
                                          </p:val>
                                        </p:tav>
                                      </p:tavLst>
                                    </p:anim>
                                    <p:anim calcmode="lin" valueType="num">
                                      <p:cBhvr>
                                        <p:cTn id="28" dur="1000" fill="hold"/>
                                        <p:tgtEl>
                                          <p:spTgt spid="2050"/>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wipe(left)">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wipe(left)">
                                      <p:cBhvr>
                                        <p:cTn id="53" dur="500"/>
                                        <p:tgtEl>
                                          <p:spTgt spid="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anim calcmode="lin" valueType="num">
                                      <p:cBhvr>
                                        <p:cTn id="59" dur="1000" fill="hold"/>
                                        <p:tgtEl>
                                          <p:spTgt spid="15"/>
                                        </p:tgtEl>
                                        <p:attrNameLst>
                                          <p:attrName>ppt_x</p:attrName>
                                        </p:attrNameLst>
                                      </p:cBhvr>
                                      <p:tavLst>
                                        <p:tav tm="0">
                                          <p:val>
                                            <p:strVal val="#ppt_x"/>
                                          </p:val>
                                        </p:tav>
                                        <p:tav tm="100000">
                                          <p:val>
                                            <p:strVal val="#ppt_x"/>
                                          </p:val>
                                        </p:tav>
                                      </p:tavLst>
                                    </p:anim>
                                    <p:anim calcmode="lin" valueType="num">
                                      <p:cBhvr>
                                        <p:cTn id="60" dur="1000" fill="hold"/>
                                        <p:tgtEl>
                                          <p:spTgt spid="15"/>
                                        </p:tgtEl>
                                        <p:attrNameLst>
                                          <p:attrName>ppt_y</p:attrName>
                                        </p:attrNameLst>
                                      </p:cBhvr>
                                      <p:tavLst>
                                        <p:tav tm="0">
                                          <p:val>
                                            <p:strVal val="#ppt_y-.1"/>
                                          </p:val>
                                        </p:tav>
                                        <p:tav tm="100000">
                                          <p:val>
                                            <p:strVal val="#ppt_y"/>
                                          </p:val>
                                        </p:tav>
                                      </p:tavLst>
                                    </p:anim>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5">
                                            <p:txEl>
                                              <p:pRg st="1" end="1"/>
                                            </p:txEl>
                                          </p:spTgt>
                                        </p:tgtEl>
                                        <p:attrNameLst>
                                          <p:attrName>style.visibility</p:attrName>
                                        </p:attrNameLst>
                                      </p:cBhvr>
                                      <p:to>
                                        <p:strVal val="visible"/>
                                      </p:to>
                                    </p:set>
                                    <p:animEffect transition="in" filter="wipe(left)">
                                      <p:cBhvr>
                                        <p:cTn id="64" dur="500"/>
                                        <p:tgtEl>
                                          <p:spTgt spid="5">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5">
                                            <p:txEl>
                                              <p:pRg st="2" end="2"/>
                                            </p:txEl>
                                          </p:spTgt>
                                        </p:tgtEl>
                                        <p:attrNameLst>
                                          <p:attrName>style.visibility</p:attrName>
                                        </p:attrNameLst>
                                      </p:cBhvr>
                                      <p:to>
                                        <p:strVal val="visible"/>
                                      </p:to>
                                    </p:set>
                                    <p:animEffect transition="in" filter="wipe(left)">
                                      <p:cBhvr>
                                        <p:cTn id="69" dur="500"/>
                                        <p:tgtEl>
                                          <p:spTgt spid="5">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
                                            <p:txEl>
                                              <p:pRg st="3" end="3"/>
                                            </p:txEl>
                                          </p:spTgt>
                                        </p:tgtEl>
                                        <p:attrNameLst>
                                          <p:attrName>style.visibility</p:attrName>
                                        </p:attrNameLst>
                                      </p:cBhvr>
                                      <p:to>
                                        <p:strVal val="visible"/>
                                      </p:to>
                                    </p:set>
                                    <p:animEffect transition="in" filter="wipe(left)">
                                      <p:cBhvr>
                                        <p:cTn id="74" dur="500"/>
                                        <p:tgtEl>
                                          <p:spTgt spid="5">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6"/>
                                        </p:tgtEl>
                                        <p:attrNameLst>
                                          <p:attrName>style.visibility</p:attrName>
                                        </p:attrNameLst>
                                      </p:cBhvr>
                                      <p:to>
                                        <p:strVal val="visible"/>
                                      </p:to>
                                    </p:set>
                                    <p:anim calcmode="lin" valueType="num">
                                      <p:cBhvr>
                                        <p:cTn id="79" dur="1000" fill="hold"/>
                                        <p:tgtEl>
                                          <p:spTgt spid="6"/>
                                        </p:tgtEl>
                                        <p:attrNameLst>
                                          <p:attrName>ppt_w</p:attrName>
                                        </p:attrNameLst>
                                      </p:cBhvr>
                                      <p:tavLst>
                                        <p:tav tm="0">
                                          <p:val>
                                            <p:fltVal val="0"/>
                                          </p:val>
                                        </p:tav>
                                        <p:tav tm="100000">
                                          <p:val>
                                            <p:strVal val="#ppt_w"/>
                                          </p:val>
                                        </p:tav>
                                      </p:tavLst>
                                    </p:anim>
                                    <p:anim calcmode="lin" valueType="num">
                                      <p:cBhvr>
                                        <p:cTn id="80" dur="1000" fill="hold"/>
                                        <p:tgtEl>
                                          <p:spTgt spid="6"/>
                                        </p:tgtEl>
                                        <p:attrNameLst>
                                          <p:attrName>ppt_h</p:attrName>
                                        </p:attrNameLst>
                                      </p:cBhvr>
                                      <p:tavLst>
                                        <p:tav tm="0">
                                          <p:val>
                                            <p:fltVal val="0"/>
                                          </p:val>
                                        </p:tav>
                                        <p:tav tm="100000">
                                          <p:val>
                                            <p:strVal val="#ppt_h"/>
                                          </p:val>
                                        </p:tav>
                                      </p:tavLst>
                                    </p:anim>
                                    <p:anim calcmode="lin" valueType="num">
                                      <p:cBhvr>
                                        <p:cTn id="8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uiExpand="1"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Effect>
                      <a14:sharpenSoften amount="-25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13645"/>
            <a:ext cx="2337050" cy="769441"/>
          </a:xfrm>
          <a:prstGeom prst="rect">
            <a:avLst/>
          </a:prstGeom>
          <a:noFill/>
        </p:spPr>
        <p:txBody>
          <a:bodyPr wrap="none" rtlCol="0">
            <a:spAutoFit/>
          </a:bodyPr>
          <a:lstStyle/>
          <a:p>
            <a:r>
              <a:rPr lang="ro-RO" sz="4400" b="1" spc="50" smtClean="0">
                <a:ln w="12700" cmpd="sng">
                  <a:solidFill>
                    <a:schemeClr val="accent6">
                      <a:lumMod val="50000"/>
                    </a:schemeClr>
                  </a:solidFill>
                  <a:prstDash val="solid"/>
                </a:ln>
                <a:solidFill>
                  <a:schemeClr val="accent6">
                    <a:tint val="1000"/>
                  </a:schemeClr>
                </a:solidFill>
                <a:effectLst>
                  <a:glow rad="53100">
                    <a:schemeClr val="accent6">
                      <a:lumMod val="50000"/>
                      <a:alpha val="30000"/>
                    </a:schemeClr>
                  </a:glow>
                </a:effectLst>
              </a:rPr>
              <a:t>SAMSON</a:t>
            </a:r>
            <a:endParaRPr lang="ro-RO" sz="4400" b="1" spc="50">
              <a:ln w="12700" cmpd="sng">
                <a:solidFill>
                  <a:schemeClr val="accent6">
                    <a:lumMod val="50000"/>
                  </a:schemeClr>
                </a:solidFill>
                <a:prstDash val="solid"/>
              </a:ln>
              <a:solidFill>
                <a:schemeClr val="accent6">
                  <a:tint val="1000"/>
                </a:schemeClr>
              </a:solidFill>
              <a:effectLst>
                <a:glow rad="53100">
                  <a:schemeClr val="accent6">
                    <a:lumMod val="50000"/>
                    <a:alpha val="30000"/>
                  </a:schemeClr>
                </a:glow>
              </a:effectLst>
            </a:endParaRPr>
          </a:p>
        </p:txBody>
      </p:sp>
      <p:sp>
        <p:nvSpPr>
          <p:cNvPr id="3" name="2 Rectángulo"/>
          <p:cNvSpPr/>
          <p:nvPr/>
        </p:nvSpPr>
        <p:spPr>
          <a:xfrm>
            <a:off x="2843808" y="30100"/>
            <a:ext cx="6300192" cy="646331"/>
          </a:xfrm>
          <a:prstGeom prst="rect">
            <a:avLst/>
          </a:prstGeom>
        </p:spPr>
        <p:txBody>
          <a:bodyPr wrap="square">
            <a:spAutoFit/>
          </a:bodyPr>
          <a:lstStyle/>
          <a:p>
            <a:r>
              <a:rPr lang="ro-RO" b="1" smtClean="0">
                <a:solidFill>
                  <a:schemeClr val="accent6">
                    <a:lumMod val="50000"/>
                  </a:schemeClr>
                </a:solidFill>
                <a:latin typeface="Comic Sans MS" pitchFamily="66" charset="0"/>
              </a:rPr>
              <a:t>«</a:t>
            </a:r>
            <a:r>
              <a:rPr lang="ro-RO" b="1" smtClean="0">
                <a:solidFill>
                  <a:schemeClr val="accent6">
                    <a:lumMod val="50000"/>
                  </a:schemeClr>
                </a:solidFill>
                <a:latin typeface="Comic Sans MS" pitchFamily="66" charset="0"/>
              </a:rPr>
              <a:t>Samson a fost două zeci de ani judecător în </a:t>
            </a:r>
            <a:r>
              <a:rPr lang="ro-RO" b="1" smtClean="0">
                <a:solidFill>
                  <a:schemeClr val="accent6">
                    <a:lumMod val="50000"/>
                  </a:schemeClr>
                </a:solidFill>
                <a:latin typeface="Comic Sans MS" pitchFamily="66" charset="0"/>
              </a:rPr>
              <a:t>Israel</a:t>
            </a:r>
            <a:r>
              <a:rPr lang="ro-RO" b="1" smtClean="0">
                <a:solidFill>
                  <a:schemeClr val="accent6">
                    <a:lumMod val="50000"/>
                  </a:schemeClr>
                </a:solidFill>
                <a:latin typeface="Comic Sans MS" pitchFamily="66" charset="0"/>
              </a:rPr>
              <a:t>, pe vremea </a:t>
            </a:r>
            <a:r>
              <a:rPr lang="ro-RO" b="1" smtClean="0">
                <a:solidFill>
                  <a:schemeClr val="accent6">
                    <a:lumMod val="50000"/>
                  </a:schemeClr>
                </a:solidFill>
                <a:latin typeface="Comic Sans MS" pitchFamily="66" charset="0"/>
              </a:rPr>
              <a:t>Filistenilor.</a:t>
            </a:r>
            <a:r>
              <a:rPr lang="ro-RO" b="1" smtClean="0">
                <a:solidFill>
                  <a:schemeClr val="accent6">
                    <a:lumMod val="50000"/>
                  </a:schemeClr>
                </a:solidFill>
                <a:latin typeface="Comic Sans MS" pitchFamily="66" charset="0"/>
              </a:rPr>
              <a:t>» </a:t>
            </a:r>
            <a:r>
              <a:rPr lang="ro-RO" sz="1100" b="1" smtClean="0">
                <a:solidFill>
                  <a:schemeClr val="accent6">
                    <a:lumMod val="50000"/>
                  </a:schemeClr>
                </a:solidFill>
                <a:latin typeface="Comic Sans MS" pitchFamily="66" charset="0"/>
              </a:rPr>
              <a:t>(</a:t>
            </a:r>
            <a:r>
              <a:rPr lang="ro-RO" sz="1100" b="1" smtClean="0">
                <a:solidFill>
                  <a:schemeClr val="accent6">
                    <a:lumMod val="50000"/>
                  </a:schemeClr>
                </a:solidFill>
                <a:latin typeface="Comic Sans MS" pitchFamily="66" charset="0"/>
              </a:rPr>
              <a:t>Judecători  </a:t>
            </a:r>
            <a:r>
              <a:rPr lang="ro-RO" sz="1100" b="1" smtClean="0">
                <a:solidFill>
                  <a:schemeClr val="accent6">
                    <a:lumMod val="50000"/>
                  </a:schemeClr>
                </a:solidFill>
                <a:latin typeface="Comic Sans MS" pitchFamily="66" charset="0"/>
              </a:rPr>
              <a:t>15:20)</a:t>
            </a:r>
            <a:endParaRPr lang="ro-RO" sz="1100" b="1">
              <a:solidFill>
                <a:schemeClr val="accent6">
                  <a:lumMod val="50000"/>
                </a:schemeClr>
              </a:solidFill>
              <a:latin typeface="Comic Sans MS" pitchFamily="66" charset="0"/>
            </a:endParaRPr>
          </a:p>
        </p:txBody>
      </p:sp>
      <p:sp>
        <p:nvSpPr>
          <p:cNvPr id="4" name="3 CuadroTexto"/>
          <p:cNvSpPr txBox="1"/>
          <p:nvPr/>
        </p:nvSpPr>
        <p:spPr>
          <a:xfrm>
            <a:off x="78706" y="813710"/>
            <a:ext cx="6279243" cy="1631216"/>
          </a:xfrm>
          <a:prstGeom prst="rect">
            <a:avLst/>
          </a:prstGeom>
          <a:noFill/>
        </p:spPr>
        <p:txBody>
          <a:bodyPr wrap="square" rtlCol="0">
            <a:spAutoFit/>
          </a:bodyPr>
          <a:lstStyle/>
          <a:p>
            <a:pPr lvl="0">
              <a:spcBef>
                <a:spcPts val="600"/>
              </a:spcBef>
            </a:pPr>
            <a:r>
              <a:rPr lang="ro-RO" sz="2000" b="1" dirty="0" smtClean="0"/>
              <a:t>Liniile </a:t>
            </a:r>
            <a:r>
              <a:rPr lang="ro-RO" sz="2000" b="1" dirty="0" smtClean="0"/>
              <a:t>care delimitează conflictul între bine și rău nu sunt totdeauna foarte clare. În cazul lui Samson, Dumnezeu a folosit slăbiciunile sale (păcatele) drept puncte tari împotriva filistenilor. Ciudat </a:t>
            </a:r>
            <a:r>
              <a:rPr lang="ro-RO" sz="2000" b="1" dirty="0" smtClean="0"/>
              <a:t>comportament pentru</a:t>
            </a:r>
            <a:r>
              <a:rPr lang="ro-RO" sz="2000" b="1" dirty="0" smtClean="0">
                <a:solidFill>
                  <a:prstClr val="black"/>
                </a:solidFill>
              </a:rPr>
              <a:t> un «erou </a:t>
            </a:r>
            <a:r>
              <a:rPr lang="ro-RO" sz="2000" b="1" dirty="0" smtClean="0">
                <a:solidFill>
                  <a:prstClr val="black"/>
                </a:solidFill>
              </a:rPr>
              <a:t>al </a:t>
            </a:r>
            <a:r>
              <a:rPr lang="ro-RO" sz="2000" b="1" dirty="0" smtClean="0">
                <a:solidFill>
                  <a:prstClr val="black"/>
                </a:solidFill>
              </a:rPr>
              <a:t>credinței» </a:t>
            </a:r>
            <a:r>
              <a:rPr lang="ro-RO" b="1" dirty="0" smtClean="0">
                <a:solidFill>
                  <a:prstClr val="black"/>
                </a:solidFill>
              </a:rPr>
              <a:t>(Evrei 11:32).</a:t>
            </a:r>
            <a:endParaRPr lang="ro-RO" b="1" dirty="0">
              <a:solidFill>
                <a:prstClr val="black"/>
              </a:solidFill>
            </a:endParaRPr>
          </a:p>
        </p:txBody>
      </p:sp>
      <p:graphicFrame>
        <p:nvGraphicFramePr>
          <p:cNvPr id="7" name="6 Diagrama"/>
          <p:cNvGraphicFramePr/>
          <p:nvPr>
            <p:extLst>
              <p:ext uri="{D42A27DB-BD31-4B8C-83A1-F6EECF244321}">
                <p14:modId xmlns:p14="http://schemas.microsoft.com/office/powerpoint/2010/main" xmlns="" val="29429483"/>
              </p:ext>
            </p:extLst>
          </p:nvPr>
        </p:nvGraphicFramePr>
        <p:xfrm>
          <a:off x="0" y="1988840"/>
          <a:ext cx="9144000" cy="4869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80" name="Picture 8" descr="http://www.mundomax.com/sites/default/files/styles/500x380/public/personajes/sanson_1371575238.png?itok=BxEfXOJP"/>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300192" y="565485"/>
            <a:ext cx="2736304" cy="207959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014342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3080"/>
                                        </p:tgtEl>
                                        <p:attrNameLst>
                                          <p:attrName>style.visibility</p:attrName>
                                        </p:attrNameLst>
                                      </p:cBhvr>
                                      <p:to>
                                        <p:strVal val="visible"/>
                                      </p:to>
                                    </p:set>
                                    <p:animEffect transition="in" filter="randombar(horizontal)">
                                      <p:cBhvr>
                                        <p:cTn id="21" dur="500"/>
                                        <p:tgtEl>
                                          <p:spTgt spid="3080"/>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7">
                                            <p:graphicEl>
                                              <a:dgm id="{203C5942-F8E0-4E3B-BC40-249C20E0544A}"/>
                                            </p:graphicEl>
                                          </p:spTgt>
                                        </p:tgtEl>
                                        <p:attrNameLst>
                                          <p:attrName>style.visibility</p:attrName>
                                        </p:attrNameLst>
                                      </p:cBhvr>
                                      <p:to>
                                        <p:strVal val="visible"/>
                                      </p:to>
                                    </p:set>
                                    <p:animEffect transition="in" filter="fade">
                                      <p:cBhvr>
                                        <p:cTn id="34" dur="1000"/>
                                        <p:tgtEl>
                                          <p:spTgt spid="7">
                                            <p:graphicEl>
                                              <a:dgm id="{203C5942-F8E0-4E3B-BC40-249C20E0544A}"/>
                                            </p:graphicEl>
                                          </p:spTgt>
                                        </p:tgtEl>
                                      </p:cBhvr>
                                    </p:animEffect>
                                    <p:anim calcmode="lin" valueType="num">
                                      <p:cBhvr>
                                        <p:cTn id="35" dur="1000" fill="hold"/>
                                        <p:tgtEl>
                                          <p:spTgt spid="7">
                                            <p:graphicEl>
                                              <a:dgm id="{203C5942-F8E0-4E3B-BC40-249C20E0544A}"/>
                                            </p:graphicEl>
                                          </p:spTgt>
                                        </p:tgtEl>
                                        <p:attrNameLst>
                                          <p:attrName>ppt_x</p:attrName>
                                        </p:attrNameLst>
                                      </p:cBhvr>
                                      <p:tavLst>
                                        <p:tav tm="0">
                                          <p:val>
                                            <p:strVal val="#ppt_x"/>
                                          </p:val>
                                        </p:tav>
                                        <p:tav tm="100000">
                                          <p:val>
                                            <p:strVal val="#ppt_x"/>
                                          </p:val>
                                        </p:tav>
                                      </p:tavLst>
                                    </p:anim>
                                    <p:anim calcmode="lin" valueType="num">
                                      <p:cBhvr>
                                        <p:cTn id="36" dur="900" decel="100000" fill="hold"/>
                                        <p:tgtEl>
                                          <p:spTgt spid="7">
                                            <p:graphicEl>
                                              <a:dgm id="{203C5942-F8E0-4E3B-BC40-249C20E0544A}"/>
                                            </p:graphic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7">
                                            <p:graphicEl>
                                              <a:dgm id="{203C5942-F8E0-4E3B-BC40-249C20E0544A}"/>
                                            </p:graphicEl>
                                          </p:spTgt>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7">
                                            <p:graphicEl>
                                              <a:dgm id="{7A30A779-1C79-40A7-985B-8CD1DCB6D7A9}"/>
                                            </p:graphicEl>
                                          </p:spTgt>
                                        </p:tgtEl>
                                        <p:attrNameLst>
                                          <p:attrName>style.visibility</p:attrName>
                                        </p:attrNameLst>
                                      </p:cBhvr>
                                      <p:to>
                                        <p:strVal val="visible"/>
                                      </p:to>
                                    </p:set>
                                    <p:animEffect transition="in" filter="fade">
                                      <p:cBhvr>
                                        <p:cTn id="40" dur="1000"/>
                                        <p:tgtEl>
                                          <p:spTgt spid="7">
                                            <p:graphicEl>
                                              <a:dgm id="{7A30A779-1C79-40A7-985B-8CD1DCB6D7A9}"/>
                                            </p:graphicEl>
                                          </p:spTgt>
                                        </p:tgtEl>
                                      </p:cBhvr>
                                    </p:animEffect>
                                    <p:anim calcmode="lin" valueType="num">
                                      <p:cBhvr>
                                        <p:cTn id="41" dur="1000" fill="hold"/>
                                        <p:tgtEl>
                                          <p:spTgt spid="7">
                                            <p:graphicEl>
                                              <a:dgm id="{7A30A779-1C79-40A7-985B-8CD1DCB6D7A9}"/>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7">
                                            <p:graphicEl>
                                              <a:dgm id="{7A30A779-1C79-40A7-985B-8CD1DCB6D7A9}"/>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graphicEl>
                                              <a:dgm id="{7A30A779-1C79-40A7-985B-8CD1DCB6D7A9}"/>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graphicEl>
                                              <a:dgm id="{A707A450-B8FA-4269-A2CB-2E936A766B48}"/>
                                            </p:graphicEl>
                                          </p:spTgt>
                                        </p:tgtEl>
                                        <p:attrNameLst>
                                          <p:attrName>style.visibility</p:attrName>
                                        </p:attrNameLst>
                                      </p:cBhvr>
                                      <p:to>
                                        <p:strVal val="visible"/>
                                      </p:to>
                                    </p:set>
                                    <p:animEffect transition="in" filter="fade">
                                      <p:cBhvr>
                                        <p:cTn id="46" dur="1000"/>
                                        <p:tgtEl>
                                          <p:spTgt spid="7">
                                            <p:graphicEl>
                                              <a:dgm id="{A707A450-B8FA-4269-A2CB-2E936A766B48}"/>
                                            </p:graphicEl>
                                          </p:spTgt>
                                        </p:tgtEl>
                                      </p:cBhvr>
                                    </p:animEffect>
                                    <p:anim calcmode="lin" valueType="num">
                                      <p:cBhvr>
                                        <p:cTn id="47" dur="1000" fill="hold"/>
                                        <p:tgtEl>
                                          <p:spTgt spid="7">
                                            <p:graphicEl>
                                              <a:dgm id="{A707A450-B8FA-4269-A2CB-2E936A766B48}"/>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7">
                                            <p:graphicEl>
                                              <a:dgm id="{A707A450-B8FA-4269-A2CB-2E936A766B48}"/>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graphicEl>
                                              <a:dgm id="{A707A450-B8FA-4269-A2CB-2E936A766B48}"/>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7">
                                            <p:graphicEl>
                                              <a:dgm id="{E6F027DE-6052-4830-9B98-6FFDCBFC8C9E}"/>
                                            </p:graphicEl>
                                          </p:spTgt>
                                        </p:tgtEl>
                                        <p:attrNameLst>
                                          <p:attrName>style.visibility</p:attrName>
                                        </p:attrNameLst>
                                      </p:cBhvr>
                                      <p:to>
                                        <p:strVal val="visible"/>
                                      </p:to>
                                    </p:set>
                                    <p:animEffect transition="in" filter="fade">
                                      <p:cBhvr>
                                        <p:cTn id="54" dur="1000"/>
                                        <p:tgtEl>
                                          <p:spTgt spid="7">
                                            <p:graphicEl>
                                              <a:dgm id="{E6F027DE-6052-4830-9B98-6FFDCBFC8C9E}"/>
                                            </p:graphicEl>
                                          </p:spTgt>
                                        </p:tgtEl>
                                      </p:cBhvr>
                                    </p:animEffect>
                                    <p:anim calcmode="lin" valueType="num">
                                      <p:cBhvr>
                                        <p:cTn id="55" dur="1000" fill="hold"/>
                                        <p:tgtEl>
                                          <p:spTgt spid="7">
                                            <p:graphicEl>
                                              <a:dgm id="{E6F027DE-6052-4830-9B98-6FFDCBFC8C9E}"/>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7">
                                            <p:graphicEl>
                                              <a:dgm id="{E6F027DE-6052-4830-9B98-6FFDCBFC8C9E}"/>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
                                            <p:graphicEl>
                                              <a:dgm id="{E6F027DE-6052-4830-9B98-6FFDCBFC8C9E}"/>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7">
                                            <p:graphicEl>
                                              <a:dgm id="{DE776DA7-4FC3-46F0-9FE4-2C7AF592B5F2}"/>
                                            </p:graphicEl>
                                          </p:spTgt>
                                        </p:tgtEl>
                                        <p:attrNameLst>
                                          <p:attrName>style.visibility</p:attrName>
                                        </p:attrNameLst>
                                      </p:cBhvr>
                                      <p:to>
                                        <p:strVal val="visible"/>
                                      </p:to>
                                    </p:set>
                                    <p:animEffect transition="in" filter="fade">
                                      <p:cBhvr>
                                        <p:cTn id="60" dur="1000"/>
                                        <p:tgtEl>
                                          <p:spTgt spid="7">
                                            <p:graphicEl>
                                              <a:dgm id="{DE776DA7-4FC3-46F0-9FE4-2C7AF592B5F2}"/>
                                            </p:graphicEl>
                                          </p:spTgt>
                                        </p:tgtEl>
                                      </p:cBhvr>
                                    </p:animEffect>
                                    <p:anim calcmode="lin" valueType="num">
                                      <p:cBhvr>
                                        <p:cTn id="61" dur="1000" fill="hold"/>
                                        <p:tgtEl>
                                          <p:spTgt spid="7">
                                            <p:graphicEl>
                                              <a:dgm id="{DE776DA7-4FC3-46F0-9FE4-2C7AF592B5F2}"/>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7">
                                            <p:graphicEl>
                                              <a:dgm id="{DE776DA7-4FC3-46F0-9FE4-2C7AF592B5F2}"/>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7">
                                            <p:graphicEl>
                                              <a:dgm id="{DE776DA7-4FC3-46F0-9FE4-2C7AF592B5F2}"/>
                                            </p:graphicEl>
                                          </p:spTgt>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childTnLst>
                                    <p:set>
                                      <p:cBhvr>
                                        <p:cTn id="65" dur="1" fill="hold">
                                          <p:stCondLst>
                                            <p:cond delay="0"/>
                                          </p:stCondLst>
                                        </p:cTn>
                                        <p:tgtEl>
                                          <p:spTgt spid="7">
                                            <p:graphicEl>
                                              <a:dgm id="{5067D918-BBA0-4366-80C9-8A790259057F}"/>
                                            </p:graphicEl>
                                          </p:spTgt>
                                        </p:tgtEl>
                                        <p:attrNameLst>
                                          <p:attrName>style.visibility</p:attrName>
                                        </p:attrNameLst>
                                      </p:cBhvr>
                                      <p:to>
                                        <p:strVal val="visible"/>
                                      </p:to>
                                    </p:set>
                                    <p:animEffect transition="in" filter="fade">
                                      <p:cBhvr>
                                        <p:cTn id="66" dur="1000"/>
                                        <p:tgtEl>
                                          <p:spTgt spid="7">
                                            <p:graphicEl>
                                              <a:dgm id="{5067D918-BBA0-4366-80C9-8A790259057F}"/>
                                            </p:graphicEl>
                                          </p:spTgt>
                                        </p:tgtEl>
                                      </p:cBhvr>
                                    </p:animEffect>
                                    <p:anim calcmode="lin" valueType="num">
                                      <p:cBhvr>
                                        <p:cTn id="67" dur="1000" fill="hold"/>
                                        <p:tgtEl>
                                          <p:spTgt spid="7">
                                            <p:graphicEl>
                                              <a:dgm id="{5067D918-BBA0-4366-80C9-8A790259057F}"/>
                                            </p:graphicEl>
                                          </p:spTgt>
                                        </p:tgtEl>
                                        <p:attrNameLst>
                                          <p:attrName>ppt_x</p:attrName>
                                        </p:attrNameLst>
                                      </p:cBhvr>
                                      <p:tavLst>
                                        <p:tav tm="0">
                                          <p:val>
                                            <p:strVal val="#ppt_x"/>
                                          </p:val>
                                        </p:tav>
                                        <p:tav tm="100000">
                                          <p:val>
                                            <p:strVal val="#ppt_x"/>
                                          </p:val>
                                        </p:tav>
                                      </p:tavLst>
                                    </p:anim>
                                    <p:anim calcmode="lin" valueType="num">
                                      <p:cBhvr>
                                        <p:cTn id="68" dur="900" decel="100000" fill="hold"/>
                                        <p:tgtEl>
                                          <p:spTgt spid="7">
                                            <p:graphicEl>
                                              <a:dgm id="{5067D918-BBA0-4366-80C9-8A790259057F}"/>
                                            </p:graphic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graphicEl>
                                              <a:dgm id="{5067D918-BBA0-4366-80C9-8A790259057F}"/>
                                            </p:graphicEl>
                                          </p:spTgt>
                                        </p:tgtEl>
                                        <p:attrNameLst>
                                          <p:attrName>ppt_y</p:attrName>
                                        </p:attrNameLst>
                                      </p:cBhvr>
                                      <p:tavLst>
                                        <p:tav tm="0">
                                          <p:val>
                                            <p:strVal val="#ppt_y-.03"/>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7" presetClass="entr" presetSubtype="0" fill="hold" grpId="0" nodeType="clickEffect">
                                  <p:stCondLst>
                                    <p:cond delay="0"/>
                                  </p:stCondLst>
                                  <p:childTnLst>
                                    <p:set>
                                      <p:cBhvr>
                                        <p:cTn id="73" dur="1" fill="hold">
                                          <p:stCondLst>
                                            <p:cond delay="0"/>
                                          </p:stCondLst>
                                        </p:cTn>
                                        <p:tgtEl>
                                          <p:spTgt spid="7">
                                            <p:graphicEl>
                                              <a:dgm id="{038B25A2-F8F4-4A2A-B6D3-707F55CB7F49}"/>
                                            </p:graphicEl>
                                          </p:spTgt>
                                        </p:tgtEl>
                                        <p:attrNameLst>
                                          <p:attrName>style.visibility</p:attrName>
                                        </p:attrNameLst>
                                      </p:cBhvr>
                                      <p:to>
                                        <p:strVal val="visible"/>
                                      </p:to>
                                    </p:set>
                                    <p:animEffect transition="in" filter="fade">
                                      <p:cBhvr>
                                        <p:cTn id="74" dur="1000"/>
                                        <p:tgtEl>
                                          <p:spTgt spid="7">
                                            <p:graphicEl>
                                              <a:dgm id="{038B25A2-F8F4-4A2A-B6D3-707F55CB7F49}"/>
                                            </p:graphicEl>
                                          </p:spTgt>
                                        </p:tgtEl>
                                      </p:cBhvr>
                                    </p:animEffect>
                                    <p:anim calcmode="lin" valueType="num">
                                      <p:cBhvr>
                                        <p:cTn id="75" dur="1000" fill="hold"/>
                                        <p:tgtEl>
                                          <p:spTgt spid="7">
                                            <p:graphicEl>
                                              <a:dgm id="{038B25A2-F8F4-4A2A-B6D3-707F55CB7F49}"/>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7">
                                            <p:graphicEl>
                                              <a:dgm id="{038B25A2-F8F4-4A2A-B6D3-707F55CB7F49}"/>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7">
                                            <p:graphicEl>
                                              <a:dgm id="{038B25A2-F8F4-4A2A-B6D3-707F55CB7F49}"/>
                                            </p:graphicEl>
                                          </p:spTgt>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7">
                                            <p:graphicEl>
                                              <a:dgm id="{CCCA30FE-95E9-4882-90D8-62BFA6F78D65}"/>
                                            </p:graphicEl>
                                          </p:spTgt>
                                        </p:tgtEl>
                                        <p:attrNameLst>
                                          <p:attrName>style.visibility</p:attrName>
                                        </p:attrNameLst>
                                      </p:cBhvr>
                                      <p:to>
                                        <p:strVal val="visible"/>
                                      </p:to>
                                    </p:set>
                                    <p:animEffect transition="in" filter="fade">
                                      <p:cBhvr>
                                        <p:cTn id="80" dur="1000"/>
                                        <p:tgtEl>
                                          <p:spTgt spid="7">
                                            <p:graphicEl>
                                              <a:dgm id="{CCCA30FE-95E9-4882-90D8-62BFA6F78D65}"/>
                                            </p:graphicEl>
                                          </p:spTgt>
                                        </p:tgtEl>
                                      </p:cBhvr>
                                    </p:animEffect>
                                    <p:anim calcmode="lin" valueType="num">
                                      <p:cBhvr>
                                        <p:cTn id="81" dur="1000" fill="hold"/>
                                        <p:tgtEl>
                                          <p:spTgt spid="7">
                                            <p:graphicEl>
                                              <a:dgm id="{CCCA30FE-95E9-4882-90D8-62BFA6F78D65}"/>
                                            </p:graphicEl>
                                          </p:spTgt>
                                        </p:tgtEl>
                                        <p:attrNameLst>
                                          <p:attrName>ppt_x</p:attrName>
                                        </p:attrNameLst>
                                      </p:cBhvr>
                                      <p:tavLst>
                                        <p:tav tm="0">
                                          <p:val>
                                            <p:strVal val="#ppt_x"/>
                                          </p:val>
                                        </p:tav>
                                        <p:tav tm="100000">
                                          <p:val>
                                            <p:strVal val="#ppt_x"/>
                                          </p:val>
                                        </p:tav>
                                      </p:tavLst>
                                    </p:anim>
                                    <p:anim calcmode="lin" valueType="num">
                                      <p:cBhvr>
                                        <p:cTn id="82" dur="900" decel="100000" fill="hold"/>
                                        <p:tgtEl>
                                          <p:spTgt spid="7">
                                            <p:graphicEl>
                                              <a:dgm id="{CCCA30FE-95E9-4882-90D8-62BFA6F78D65}"/>
                                            </p:graphicEl>
                                          </p:spTgt>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7">
                                            <p:graphicEl>
                                              <a:dgm id="{CCCA30FE-95E9-4882-90D8-62BFA6F78D65}"/>
                                            </p:graphicEl>
                                          </p:spTgt>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7">
                                            <p:graphicEl>
                                              <a:dgm id="{DE672D76-4435-44B4-94CC-B4AD962C0EFC}"/>
                                            </p:graphicEl>
                                          </p:spTgt>
                                        </p:tgtEl>
                                        <p:attrNameLst>
                                          <p:attrName>style.visibility</p:attrName>
                                        </p:attrNameLst>
                                      </p:cBhvr>
                                      <p:to>
                                        <p:strVal val="visible"/>
                                      </p:to>
                                    </p:set>
                                    <p:animEffect transition="in" filter="fade">
                                      <p:cBhvr>
                                        <p:cTn id="86" dur="1000"/>
                                        <p:tgtEl>
                                          <p:spTgt spid="7">
                                            <p:graphicEl>
                                              <a:dgm id="{DE672D76-4435-44B4-94CC-B4AD962C0EFC}"/>
                                            </p:graphicEl>
                                          </p:spTgt>
                                        </p:tgtEl>
                                      </p:cBhvr>
                                    </p:animEffect>
                                    <p:anim calcmode="lin" valueType="num">
                                      <p:cBhvr>
                                        <p:cTn id="87" dur="1000" fill="hold"/>
                                        <p:tgtEl>
                                          <p:spTgt spid="7">
                                            <p:graphicEl>
                                              <a:dgm id="{DE672D76-4435-44B4-94CC-B4AD962C0EFC}"/>
                                            </p:graphicEl>
                                          </p:spTgt>
                                        </p:tgtEl>
                                        <p:attrNameLst>
                                          <p:attrName>ppt_x</p:attrName>
                                        </p:attrNameLst>
                                      </p:cBhvr>
                                      <p:tavLst>
                                        <p:tav tm="0">
                                          <p:val>
                                            <p:strVal val="#ppt_x"/>
                                          </p:val>
                                        </p:tav>
                                        <p:tav tm="100000">
                                          <p:val>
                                            <p:strVal val="#ppt_x"/>
                                          </p:val>
                                        </p:tav>
                                      </p:tavLst>
                                    </p:anim>
                                    <p:anim calcmode="lin" valueType="num">
                                      <p:cBhvr>
                                        <p:cTn id="88" dur="900" decel="100000" fill="hold"/>
                                        <p:tgtEl>
                                          <p:spTgt spid="7">
                                            <p:graphicEl>
                                              <a:dgm id="{DE672D76-4435-44B4-94CC-B4AD962C0EFC}"/>
                                            </p:graphicEl>
                                          </p:spTgt>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
                                            <p:graphicEl>
                                              <a:dgm id="{DE672D76-4435-44B4-94CC-B4AD962C0EFC}"/>
                                            </p:graphicEl>
                                          </p:spTgt>
                                        </p:tgtEl>
                                        <p:attrNameLst>
                                          <p:attrName>ppt_y</p:attrName>
                                        </p:attrNameLst>
                                      </p:cBhvr>
                                      <p:tavLst>
                                        <p:tav tm="0">
                                          <p:val>
                                            <p:strVal val="#ppt_y-.03"/>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7" presetClass="entr" presetSubtype="0" fill="hold" grpId="0" nodeType="clickEffect">
                                  <p:stCondLst>
                                    <p:cond delay="0"/>
                                  </p:stCondLst>
                                  <p:childTnLst>
                                    <p:set>
                                      <p:cBhvr>
                                        <p:cTn id="93" dur="1" fill="hold">
                                          <p:stCondLst>
                                            <p:cond delay="0"/>
                                          </p:stCondLst>
                                        </p:cTn>
                                        <p:tgtEl>
                                          <p:spTgt spid="7">
                                            <p:graphicEl>
                                              <a:dgm id="{02C158BE-6EB6-40D7-9CBC-06C6D335C0D1}"/>
                                            </p:graphicEl>
                                          </p:spTgt>
                                        </p:tgtEl>
                                        <p:attrNameLst>
                                          <p:attrName>style.visibility</p:attrName>
                                        </p:attrNameLst>
                                      </p:cBhvr>
                                      <p:to>
                                        <p:strVal val="visible"/>
                                      </p:to>
                                    </p:set>
                                    <p:animEffect transition="in" filter="fade">
                                      <p:cBhvr>
                                        <p:cTn id="94" dur="1000"/>
                                        <p:tgtEl>
                                          <p:spTgt spid="7">
                                            <p:graphicEl>
                                              <a:dgm id="{02C158BE-6EB6-40D7-9CBC-06C6D335C0D1}"/>
                                            </p:graphicEl>
                                          </p:spTgt>
                                        </p:tgtEl>
                                      </p:cBhvr>
                                    </p:animEffect>
                                    <p:anim calcmode="lin" valueType="num">
                                      <p:cBhvr>
                                        <p:cTn id="95" dur="1000" fill="hold"/>
                                        <p:tgtEl>
                                          <p:spTgt spid="7">
                                            <p:graphicEl>
                                              <a:dgm id="{02C158BE-6EB6-40D7-9CBC-06C6D335C0D1}"/>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7">
                                            <p:graphicEl>
                                              <a:dgm id="{02C158BE-6EB6-40D7-9CBC-06C6D335C0D1}"/>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
                                            <p:graphicEl>
                                              <a:dgm id="{02C158BE-6EB6-40D7-9CBC-06C6D335C0D1}"/>
                                            </p:graphicEl>
                                          </p:spTgt>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7">
                                            <p:graphicEl>
                                              <a:dgm id="{3B5509A7-6B5B-46F2-8595-BCEB9A2A7AD0}"/>
                                            </p:graphicEl>
                                          </p:spTgt>
                                        </p:tgtEl>
                                        <p:attrNameLst>
                                          <p:attrName>style.visibility</p:attrName>
                                        </p:attrNameLst>
                                      </p:cBhvr>
                                      <p:to>
                                        <p:strVal val="visible"/>
                                      </p:to>
                                    </p:set>
                                    <p:animEffect transition="in" filter="fade">
                                      <p:cBhvr>
                                        <p:cTn id="100" dur="1000"/>
                                        <p:tgtEl>
                                          <p:spTgt spid="7">
                                            <p:graphicEl>
                                              <a:dgm id="{3B5509A7-6B5B-46F2-8595-BCEB9A2A7AD0}"/>
                                            </p:graphicEl>
                                          </p:spTgt>
                                        </p:tgtEl>
                                      </p:cBhvr>
                                    </p:animEffect>
                                    <p:anim calcmode="lin" valueType="num">
                                      <p:cBhvr>
                                        <p:cTn id="101" dur="1000" fill="hold"/>
                                        <p:tgtEl>
                                          <p:spTgt spid="7">
                                            <p:graphicEl>
                                              <a:dgm id="{3B5509A7-6B5B-46F2-8595-BCEB9A2A7AD0}"/>
                                            </p:graphicEl>
                                          </p:spTgt>
                                        </p:tgtEl>
                                        <p:attrNameLst>
                                          <p:attrName>ppt_x</p:attrName>
                                        </p:attrNameLst>
                                      </p:cBhvr>
                                      <p:tavLst>
                                        <p:tav tm="0">
                                          <p:val>
                                            <p:strVal val="#ppt_x"/>
                                          </p:val>
                                        </p:tav>
                                        <p:tav tm="100000">
                                          <p:val>
                                            <p:strVal val="#ppt_x"/>
                                          </p:val>
                                        </p:tav>
                                      </p:tavLst>
                                    </p:anim>
                                    <p:anim calcmode="lin" valueType="num">
                                      <p:cBhvr>
                                        <p:cTn id="102" dur="900" decel="100000" fill="hold"/>
                                        <p:tgtEl>
                                          <p:spTgt spid="7">
                                            <p:graphicEl>
                                              <a:dgm id="{3B5509A7-6B5B-46F2-8595-BCEB9A2A7AD0}"/>
                                            </p:graphicEl>
                                          </p:spTgt>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7">
                                            <p:graphicEl>
                                              <a:dgm id="{3B5509A7-6B5B-46F2-8595-BCEB9A2A7AD0}"/>
                                            </p:graphicEl>
                                          </p:spTgt>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7">
                                            <p:graphicEl>
                                              <a:dgm id="{9CCE27E2-DE3A-46F9-ADF2-014C1845253A}"/>
                                            </p:graphicEl>
                                          </p:spTgt>
                                        </p:tgtEl>
                                        <p:attrNameLst>
                                          <p:attrName>style.visibility</p:attrName>
                                        </p:attrNameLst>
                                      </p:cBhvr>
                                      <p:to>
                                        <p:strVal val="visible"/>
                                      </p:to>
                                    </p:set>
                                    <p:animEffect transition="in" filter="fade">
                                      <p:cBhvr>
                                        <p:cTn id="106" dur="1000"/>
                                        <p:tgtEl>
                                          <p:spTgt spid="7">
                                            <p:graphicEl>
                                              <a:dgm id="{9CCE27E2-DE3A-46F9-ADF2-014C1845253A}"/>
                                            </p:graphicEl>
                                          </p:spTgt>
                                        </p:tgtEl>
                                      </p:cBhvr>
                                    </p:animEffect>
                                    <p:anim calcmode="lin" valueType="num">
                                      <p:cBhvr>
                                        <p:cTn id="107" dur="1000" fill="hold"/>
                                        <p:tgtEl>
                                          <p:spTgt spid="7">
                                            <p:graphicEl>
                                              <a:dgm id="{9CCE27E2-DE3A-46F9-ADF2-014C1845253A}"/>
                                            </p:graphicEl>
                                          </p:spTgt>
                                        </p:tgtEl>
                                        <p:attrNameLst>
                                          <p:attrName>ppt_x</p:attrName>
                                        </p:attrNameLst>
                                      </p:cBhvr>
                                      <p:tavLst>
                                        <p:tav tm="0">
                                          <p:val>
                                            <p:strVal val="#ppt_x"/>
                                          </p:val>
                                        </p:tav>
                                        <p:tav tm="100000">
                                          <p:val>
                                            <p:strVal val="#ppt_x"/>
                                          </p:val>
                                        </p:tav>
                                      </p:tavLst>
                                    </p:anim>
                                    <p:anim calcmode="lin" valueType="num">
                                      <p:cBhvr>
                                        <p:cTn id="108" dur="900" decel="100000" fill="hold"/>
                                        <p:tgtEl>
                                          <p:spTgt spid="7">
                                            <p:graphicEl>
                                              <a:dgm id="{9CCE27E2-DE3A-46F9-ADF2-014C1845253A}"/>
                                            </p:graphicEl>
                                          </p:spTgt>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7">
                                            <p:graphicEl>
                                              <a:dgm id="{9CCE27E2-DE3A-46F9-ADF2-014C1845253A}"/>
                                            </p:graphicEl>
                                          </p:spTgt>
                                        </p:tgtEl>
                                        <p:attrNameLst>
                                          <p:attrName>ppt_y</p:attrName>
                                        </p:attrNameLst>
                                      </p:cBhvr>
                                      <p:tavLst>
                                        <p:tav tm="0">
                                          <p:val>
                                            <p:strVal val="#ppt_y-.03"/>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37" presetClass="entr" presetSubtype="0" fill="hold" grpId="0" nodeType="clickEffect">
                                  <p:stCondLst>
                                    <p:cond delay="0"/>
                                  </p:stCondLst>
                                  <p:childTnLst>
                                    <p:set>
                                      <p:cBhvr>
                                        <p:cTn id="113" dur="1" fill="hold">
                                          <p:stCondLst>
                                            <p:cond delay="0"/>
                                          </p:stCondLst>
                                        </p:cTn>
                                        <p:tgtEl>
                                          <p:spTgt spid="7">
                                            <p:graphicEl>
                                              <a:dgm id="{4603D148-0352-457C-8959-149B5ED6DD2E}"/>
                                            </p:graphicEl>
                                          </p:spTgt>
                                        </p:tgtEl>
                                        <p:attrNameLst>
                                          <p:attrName>style.visibility</p:attrName>
                                        </p:attrNameLst>
                                      </p:cBhvr>
                                      <p:to>
                                        <p:strVal val="visible"/>
                                      </p:to>
                                    </p:set>
                                    <p:animEffect transition="in" filter="fade">
                                      <p:cBhvr>
                                        <p:cTn id="114" dur="1000"/>
                                        <p:tgtEl>
                                          <p:spTgt spid="7">
                                            <p:graphicEl>
                                              <a:dgm id="{4603D148-0352-457C-8959-149B5ED6DD2E}"/>
                                            </p:graphicEl>
                                          </p:spTgt>
                                        </p:tgtEl>
                                      </p:cBhvr>
                                    </p:animEffect>
                                    <p:anim calcmode="lin" valueType="num">
                                      <p:cBhvr>
                                        <p:cTn id="115" dur="1000" fill="hold"/>
                                        <p:tgtEl>
                                          <p:spTgt spid="7">
                                            <p:graphicEl>
                                              <a:dgm id="{4603D148-0352-457C-8959-149B5ED6DD2E}"/>
                                            </p:graphicEl>
                                          </p:spTgt>
                                        </p:tgtEl>
                                        <p:attrNameLst>
                                          <p:attrName>ppt_x</p:attrName>
                                        </p:attrNameLst>
                                      </p:cBhvr>
                                      <p:tavLst>
                                        <p:tav tm="0">
                                          <p:val>
                                            <p:strVal val="#ppt_x"/>
                                          </p:val>
                                        </p:tav>
                                        <p:tav tm="100000">
                                          <p:val>
                                            <p:strVal val="#ppt_x"/>
                                          </p:val>
                                        </p:tav>
                                      </p:tavLst>
                                    </p:anim>
                                    <p:anim calcmode="lin" valueType="num">
                                      <p:cBhvr>
                                        <p:cTn id="116" dur="900" decel="100000" fill="hold"/>
                                        <p:tgtEl>
                                          <p:spTgt spid="7">
                                            <p:graphicEl>
                                              <a:dgm id="{4603D148-0352-457C-8959-149B5ED6DD2E}"/>
                                            </p:graphicEl>
                                          </p:spTgt>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7">
                                            <p:graphicEl>
                                              <a:dgm id="{4603D148-0352-457C-8959-149B5ED6DD2E}"/>
                                            </p:graphicEl>
                                          </p:spTgt>
                                        </p:tgtEl>
                                        <p:attrNameLst>
                                          <p:attrName>ppt_y</p:attrName>
                                        </p:attrNameLst>
                                      </p:cBhvr>
                                      <p:tavLst>
                                        <p:tav tm="0">
                                          <p:val>
                                            <p:strVal val="#ppt_y-.03"/>
                                          </p:val>
                                        </p:tav>
                                        <p:tav tm="100000">
                                          <p:val>
                                            <p:strVal val="#ppt_y"/>
                                          </p:val>
                                        </p:tav>
                                      </p:tavLst>
                                    </p:anim>
                                  </p:childTnLst>
                                </p:cTn>
                              </p:par>
                              <p:par>
                                <p:cTn id="118" presetID="37" presetClass="entr" presetSubtype="0" fill="hold" grpId="0" nodeType="withEffect">
                                  <p:stCondLst>
                                    <p:cond delay="0"/>
                                  </p:stCondLst>
                                  <p:childTnLst>
                                    <p:set>
                                      <p:cBhvr>
                                        <p:cTn id="119" dur="1" fill="hold">
                                          <p:stCondLst>
                                            <p:cond delay="0"/>
                                          </p:stCondLst>
                                        </p:cTn>
                                        <p:tgtEl>
                                          <p:spTgt spid="7">
                                            <p:graphicEl>
                                              <a:dgm id="{FB21401D-4A2B-4D9F-A0A2-DBE2B1BCDC24}"/>
                                            </p:graphicEl>
                                          </p:spTgt>
                                        </p:tgtEl>
                                        <p:attrNameLst>
                                          <p:attrName>style.visibility</p:attrName>
                                        </p:attrNameLst>
                                      </p:cBhvr>
                                      <p:to>
                                        <p:strVal val="visible"/>
                                      </p:to>
                                    </p:set>
                                    <p:animEffect transition="in" filter="fade">
                                      <p:cBhvr>
                                        <p:cTn id="120" dur="1000"/>
                                        <p:tgtEl>
                                          <p:spTgt spid="7">
                                            <p:graphicEl>
                                              <a:dgm id="{FB21401D-4A2B-4D9F-A0A2-DBE2B1BCDC24}"/>
                                            </p:graphicEl>
                                          </p:spTgt>
                                        </p:tgtEl>
                                      </p:cBhvr>
                                    </p:animEffect>
                                    <p:anim calcmode="lin" valueType="num">
                                      <p:cBhvr>
                                        <p:cTn id="121" dur="1000" fill="hold"/>
                                        <p:tgtEl>
                                          <p:spTgt spid="7">
                                            <p:graphicEl>
                                              <a:dgm id="{FB21401D-4A2B-4D9F-A0A2-DBE2B1BCDC24}"/>
                                            </p:graphicEl>
                                          </p:spTgt>
                                        </p:tgtEl>
                                        <p:attrNameLst>
                                          <p:attrName>ppt_x</p:attrName>
                                        </p:attrNameLst>
                                      </p:cBhvr>
                                      <p:tavLst>
                                        <p:tav tm="0">
                                          <p:val>
                                            <p:strVal val="#ppt_x"/>
                                          </p:val>
                                        </p:tav>
                                        <p:tav tm="100000">
                                          <p:val>
                                            <p:strVal val="#ppt_x"/>
                                          </p:val>
                                        </p:tav>
                                      </p:tavLst>
                                    </p:anim>
                                    <p:anim calcmode="lin" valueType="num">
                                      <p:cBhvr>
                                        <p:cTn id="122" dur="900" decel="100000" fill="hold"/>
                                        <p:tgtEl>
                                          <p:spTgt spid="7">
                                            <p:graphicEl>
                                              <a:dgm id="{FB21401D-4A2B-4D9F-A0A2-DBE2B1BCDC24}"/>
                                            </p:graphicEl>
                                          </p:spTgt>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7">
                                            <p:graphicEl>
                                              <a:dgm id="{FB21401D-4A2B-4D9F-A0A2-DBE2B1BCDC24}"/>
                                            </p:graphicEl>
                                          </p:spTgt>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7">
                                            <p:graphicEl>
                                              <a:dgm id="{82849639-F7CA-43AA-8248-3988064DA77D}"/>
                                            </p:graphicEl>
                                          </p:spTgt>
                                        </p:tgtEl>
                                        <p:attrNameLst>
                                          <p:attrName>style.visibility</p:attrName>
                                        </p:attrNameLst>
                                      </p:cBhvr>
                                      <p:to>
                                        <p:strVal val="visible"/>
                                      </p:to>
                                    </p:set>
                                    <p:animEffect transition="in" filter="fade">
                                      <p:cBhvr>
                                        <p:cTn id="126" dur="1000"/>
                                        <p:tgtEl>
                                          <p:spTgt spid="7">
                                            <p:graphicEl>
                                              <a:dgm id="{82849639-F7CA-43AA-8248-3988064DA77D}"/>
                                            </p:graphicEl>
                                          </p:spTgt>
                                        </p:tgtEl>
                                      </p:cBhvr>
                                    </p:animEffect>
                                    <p:anim calcmode="lin" valueType="num">
                                      <p:cBhvr>
                                        <p:cTn id="127" dur="1000" fill="hold"/>
                                        <p:tgtEl>
                                          <p:spTgt spid="7">
                                            <p:graphicEl>
                                              <a:dgm id="{82849639-F7CA-43AA-8248-3988064DA77D}"/>
                                            </p:graphicEl>
                                          </p:spTgt>
                                        </p:tgtEl>
                                        <p:attrNameLst>
                                          <p:attrName>ppt_x</p:attrName>
                                        </p:attrNameLst>
                                      </p:cBhvr>
                                      <p:tavLst>
                                        <p:tav tm="0">
                                          <p:val>
                                            <p:strVal val="#ppt_x"/>
                                          </p:val>
                                        </p:tav>
                                        <p:tav tm="100000">
                                          <p:val>
                                            <p:strVal val="#ppt_x"/>
                                          </p:val>
                                        </p:tav>
                                      </p:tavLst>
                                    </p:anim>
                                    <p:anim calcmode="lin" valueType="num">
                                      <p:cBhvr>
                                        <p:cTn id="128" dur="900" decel="100000" fill="hold"/>
                                        <p:tgtEl>
                                          <p:spTgt spid="7">
                                            <p:graphicEl>
                                              <a:dgm id="{82849639-F7CA-43AA-8248-3988064DA77D}"/>
                                            </p:graphicEl>
                                          </p:spTgt>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7">
                                            <p:graphicEl>
                                              <a:dgm id="{82849639-F7CA-43AA-8248-3988064DA77D}"/>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BEBA8EAE-BF5A-486C-A8C5-ECC9F3942E4B}">
                <a14:imgProps xmlns:a14="http://schemas.microsoft.com/office/drawing/2010/main" xmlns="">
                  <a14:imgLayer r:embed="rId3">
                    <a14:imgEffect>
                      <a14:artisticBlur/>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4100" name="Picture 4" descr="F:\Dibujos\Rut\Hecho\NoemiYRut\NoemiRut (5).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419381" y="1023854"/>
            <a:ext cx="2630798" cy="19730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p:spPr>
      </p:pic>
      <p:pic>
        <p:nvPicPr>
          <p:cNvPr id="4099" name="Picture 3" descr="C:\Users\sergio\Pictures\Guardar en IOMEGA\32021b.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6375103" y="3284984"/>
            <a:ext cx="2675076" cy="2004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a:extLst/>
        </p:spPr>
      </p:pic>
      <p:sp>
        <p:nvSpPr>
          <p:cNvPr id="2" name="1 CuadroTexto"/>
          <p:cNvSpPr txBox="1"/>
          <p:nvPr/>
        </p:nvSpPr>
        <p:spPr>
          <a:xfrm>
            <a:off x="0" y="13645"/>
            <a:ext cx="1149674" cy="769441"/>
          </a:xfrm>
          <a:prstGeom prst="rect">
            <a:avLst/>
          </a:prstGeom>
          <a:noFill/>
        </p:spPr>
        <p:txBody>
          <a:bodyPr wrap="none" rtlCol="0">
            <a:spAutoFit/>
          </a:bodyPr>
          <a:lstStyle/>
          <a:p>
            <a:r>
              <a:rPr lang="ro-RO" sz="4400" b="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RUT</a:t>
            </a:r>
            <a:endParaRPr lang="ro-RO" sz="4400" b="1">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2 Rectángulo"/>
          <p:cNvSpPr/>
          <p:nvPr/>
        </p:nvSpPr>
        <p:spPr>
          <a:xfrm>
            <a:off x="1149674" y="76025"/>
            <a:ext cx="7994326" cy="1066959"/>
          </a:xfrm>
          <a:prstGeom prst="rect">
            <a:avLst/>
          </a:prstGeom>
        </p:spPr>
        <p:txBody>
          <a:bodyPr wrap="square">
            <a:spAutoFit/>
          </a:bodyPr>
          <a:lstStyle/>
          <a:p>
            <a:pPr>
              <a:lnSpc>
                <a:spcPts val="1900"/>
              </a:lnSpc>
            </a:pPr>
            <a:r>
              <a:rPr lang="ro-RO" b="1" dirty="0" smtClean="0">
                <a:solidFill>
                  <a:srgbClr val="404F21"/>
                </a:solidFill>
                <a:latin typeface="Comic Sans MS" pitchFamily="66" charset="0"/>
              </a:rPr>
              <a:t>«Rut a răspuns: „Nu sta de mine să te las, şi să mă întorc de la tine! Încotro vei merge tu voi merge şi eu, unde vei locui tu, voi locui şi eu; poporul tău va fi poporul meu, şi Dumnezeul tău va fi Dumnezeul meu» </a:t>
            </a:r>
            <a:r>
              <a:rPr lang="ro-RO" sz="1100" b="1" dirty="0" smtClean="0">
                <a:solidFill>
                  <a:srgbClr val="404F21"/>
                </a:solidFill>
                <a:latin typeface="Comic Sans MS" pitchFamily="66" charset="0"/>
              </a:rPr>
              <a:t>(Rut 1:16)</a:t>
            </a:r>
            <a:endParaRPr lang="ro-RO" sz="1100" b="1" dirty="0">
              <a:solidFill>
                <a:srgbClr val="404F21"/>
              </a:solidFill>
              <a:latin typeface="Comic Sans MS" pitchFamily="66" charset="0"/>
            </a:endParaRPr>
          </a:p>
        </p:txBody>
      </p:sp>
      <p:sp>
        <p:nvSpPr>
          <p:cNvPr id="4" name="3 CuadroTexto"/>
          <p:cNvSpPr txBox="1"/>
          <p:nvPr/>
        </p:nvSpPr>
        <p:spPr>
          <a:xfrm>
            <a:off x="2862875" y="895946"/>
            <a:ext cx="3512227" cy="4555093"/>
          </a:xfrm>
          <a:prstGeom prst="rect">
            <a:avLst/>
          </a:prstGeom>
          <a:noFill/>
        </p:spPr>
        <p:txBody>
          <a:bodyPr wrap="square" rtlCol="0">
            <a:spAutoFit/>
          </a:bodyPr>
          <a:lstStyle/>
          <a:p>
            <a:pPr>
              <a:spcBef>
                <a:spcPts val="600"/>
              </a:spcBef>
            </a:pPr>
            <a:r>
              <a:rPr lang="ro-RO" sz="2000" b="1" smtClean="0"/>
              <a:t>Aici </a:t>
            </a:r>
            <a:r>
              <a:rPr lang="ro-RO" sz="2000" b="1" smtClean="0"/>
              <a:t>întâlnim o familie care își abandonează țara pentru a trăi pe un pământ străin. </a:t>
            </a:r>
          </a:p>
          <a:p>
            <a:pPr>
              <a:spcBef>
                <a:spcPts val="600"/>
              </a:spcBef>
            </a:pPr>
            <a:r>
              <a:rPr lang="ro-RO" sz="2000" b="1" smtClean="0"/>
              <a:t>Acolo suferă atacurile celui rău, care distruge pe trei din cei patru membrii ai familiei, dar câștigă un nou adept pentru poporul lui Dumnezeu. </a:t>
            </a:r>
          </a:p>
          <a:p>
            <a:pPr>
              <a:spcBef>
                <a:spcPts val="600"/>
              </a:spcBef>
            </a:pPr>
            <a:r>
              <a:rPr lang="ro-RO" sz="2000" b="1" smtClean="0"/>
              <a:t>Naomi i-a arătat lui Rut credința adevărată. Odată ce a decis să se alăture poporului lui Dumnezeu, Rut s-a întâlnit cu răscumpărătorul ei, în persoana lui Boaz</a:t>
            </a:r>
            <a:r>
              <a:rPr lang="ro-RO" sz="2000" b="1" smtClean="0"/>
              <a:t>. </a:t>
            </a:r>
            <a:endParaRPr lang="ro-RO" sz="2000" b="1" smtClean="0"/>
          </a:p>
        </p:txBody>
      </p:sp>
      <p:pic>
        <p:nvPicPr>
          <p:cNvPr id="4098" name="Picture 2" descr="C:\Users\sergio\Pictures\Guardar en IOMEGA\32021a.jpg"/>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07504" y="1172945"/>
            <a:ext cx="2626436" cy="1781504"/>
          </a:xfrm>
          <a:prstGeom prst="rect">
            <a:avLst/>
          </a:prstGeom>
          <a:ln>
            <a:noFill/>
          </a:ln>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pic>
        <p:nvPicPr>
          <p:cNvPr id="4101" name="Picture 5" descr="F:\Dibujos\varios\600-Jesus-satan-modernman352.jpg"/>
          <p:cNvPicPr>
            <a:picLocks noChangeAspect="1" noChangeArrowheads="1"/>
          </p:cNvPicPr>
          <p:nvPr/>
        </p:nvPicPr>
        <p:blipFill>
          <a:blip r:embed="rId7">
            <a:extLst>
              <a:ext uri="{28A0092B-C50C-407E-A947-70E740481C1C}">
                <a14:useLocalDpi xmlns:a14="http://schemas.microsoft.com/office/drawing/2010/main" xmlns=""/>
              </a:ext>
            </a:extLst>
          </a:blip>
          <a:srcRect/>
          <a:stretch>
            <a:fillRect/>
          </a:stretch>
        </p:blipFill>
        <p:spPr bwMode="auto">
          <a:xfrm>
            <a:off x="107504" y="3081178"/>
            <a:ext cx="2743200" cy="3657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2915816" y="5473631"/>
            <a:ext cx="5976664" cy="1323439"/>
          </a:xfrm>
          <a:prstGeom prst="rect">
            <a:avLst/>
          </a:prstGeom>
        </p:spPr>
        <p:txBody>
          <a:bodyPr wrap="square">
            <a:spAutoFit/>
          </a:bodyPr>
          <a:lstStyle/>
          <a:p>
            <a:pPr lvl="0">
              <a:spcBef>
                <a:spcPts val="600"/>
              </a:spcBef>
            </a:pPr>
            <a:r>
              <a:rPr lang="ro-RO" sz="2000" b="1" smtClean="0">
                <a:solidFill>
                  <a:prstClr val="black"/>
                </a:solidFill>
              </a:rPr>
              <a:t>Marea luptă nu are loc numai la nivel cosmic, între Hristos și Satana, poporul lui Dumnezeu și dușmanii săi. E o luptă ce se câștigă sau se pierde în inima fiecărui bărbat sau femeie</a:t>
            </a:r>
            <a:r>
              <a:rPr lang="ro-RO" sz="2000" b="1" smtClean="0">
                <a:solidFill>
                  <a:prstClr val="black"/>
                </a:solidFill>
              </a:rPr>
              <a:t>. </a:t>
            </a:r>
            <a:endParaRPr lang="ro-RO" sz="2000" b="1">
              <a:solidFill>
                <a:prstClr val="black"/>
              </a:solidFill>
            </a:endParaRPr>
          </a:p>
        </p:txBody>
      </p:sp>
    </p:spTree>
    <p:extLst>
      <p:ext uri="{BB962C8B-B14F-4D97-AF65-F5344CB8AC3E}">
        <p14:creationId xmlns:p14="http://schemas.microsoft.com/office/powerpoint/2010/main" xmlns="" val="2842380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4100"/>
                                        </p:tgtEl>
                                        <p:attrNameLst>
                                          <p:attrName>style.visibility</p:attrName>
                                        </p:attrNameLst>
                                      </p:cBhvr>
                                      <p:to>
                                        <p:strVal val="visible"/>
                                      </p:to>
                                    </p:set>
                                    <p:animEffect transition="in" filter="randombar(horizontal)">
                                      <p:cBhvr>
                                        <p:cTn id="21" dur="500"/>
                                        <p:tgtEl>
                                          <p:spTgt spid="41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098"/>
                                        </p:tgtEl>
                                        <p:attrNameLst>
                                          <p:attrName>style.visibility</p:attrName>
                                        </p:attrNameLst>
                                      </p:cBhvr>
                                      <p:to>
                                        <p:strVal val="visible"/>
                                      </p:to>
                                    </p:set>
                                    <p:animEffect transition="in" filter="wipe(right)">
                                      <p:cBhvr>
                                        <p:cTn id="26" dur="500"/>
                                        <p:tgtEl>
                                          <p:spTgt spid="409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ipe(left)">
                                      <p:cBhvr>
                                        <p:cTn id="39" dur="500"/>
                                        <p:tgtEl>
                                          <p:spTgt spid="4">
                                            <p:txEl>
                                              <p:pRg st="2" end="2"/>
                                            </p:txEl>
                                          </p:spTgt>
                                        </p:tgtEl>
                                      </p:cBhvr>
                                    </p:animEffect>
                                  </p:childTnLst>
                                </p:cTn>
                              </p:par>
                              <p:par>
                                <p:cTn id="40" presetID="22" presetClass="entr" presetSubtype="2" fill="hold" nodeType="withEffect">
                                  <p:stCondLst>
                                    <p:cond delay="0"/>
                                  </p:stCondLst>
                                  <p:childTnLst>
                                    <p:set>
                                      <p:cBhvr>
                                        <p:cTn id="41" dur="1" fill="hold">
                                          <p:stCondLst>
                                            <p:cond delay="0"/>
                                          </p:stCondLst>
                                        </p:cTn>
                                        <p:tgtEl>
                                          <p:spTgt spid="4099"/>
                                        </p:tgtEl>
                                        <p:attrNameLst>
                                          <p:attrName>style.visibility</p:attrName>
                                        </p:attrNameLst>
                                      </p:cBhvr>
                                      <p:to>
                                        <p:strVal val="visible"/>
                                      </p:to>
                                    </p:set>
                                    <p:animEffect transition="in" filter="wipe(right)">
                                      <p:cBhvr>
                                        <p:cTn id="42" dur="500"/>
                                        <p:tgtEl>
                                          <p:spTgt spid="409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4101"/>
                                        </p:tgtEl>
                                        <p:attrNameLst>
                                          <p:attrName>style.visibility</p:attrName>
                                        </p:attrNameLst>
                                      </p:cBhvr>
                                      <p:to>
                                        <p:strVal val="visible"/>
                                      </p:to>
                                    </p:set>
                                    <p:animEffect transition="in" filter="wipe(down)">
                                      <p:cBhvr>
                                        <p:cTn id="47" dur="500"/>
                                        <p:tgtEl>
                                          <p:spTgt spid="4101"/>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down)">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11560" y="90589"/>
            <a:ext cx="2592288"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o-RO" sz="44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SAMUEL</a:t>
            </a:r>
            <a:endParaRPr lang="ro-RO" sz="4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Rectángulo"/>
          <p:cNvSpPr/>
          <p:nvPr/>
        </p:nvSpPr>
        <p:spPr>
          <a:xfrm>
            <a:off x="3203848" y="148216"/>
            <a:ext cx="5958408" cy="923330"/>
          </a:xfrm>
          <a:prstGeom prst="rect">
            <a:avLst/>
          </a:prstGeom>
        </p:spPr>
        <p:txBody>
          <a:bodyPr wrap="square">
            <a:spAutoFit/>
          </a:bodyPr>
          <a:lstStyle/>
          <a:p>
            <a:r>
              <a:rPr lang="ro-RO" b="1" dirty="0" smtClean="0">
                <a:solidFill>
                  <a:schemeClr val="accent2">
                    <a:lumMod val="40000"/>
                    <a:lumOff val="60000"/>
                  </a:schemeClr>
                </a:solidFill>
                <a:latin typeface="Comic Sans MS" pitchFamily="66" charset="0"/>
              </a:rPr>
              <a:t>«El va păzi paşii prea iubiţilor Lui, Dar cei răi vor fi nimiciţi în întunerec; Căci omul nu va birui prin putere.» </a:t>
            </a:r>
            <a:r>
              <a:rPr lang="ro-RO" sz="1100" b="1" dirty="0" smtClean="0">
                <a:solidFill>
                  <a:schemeClr val="accent2">
                    <a:lumMod val="40000"/>
                    <a:lumOff val="60000"/>
                  </a:schemeClr>
                </a:solidFill>
                <a:latin typeface="Comic Sans MS" pitchFamily="66" charset="0"/>
              </a:rPr>
              <a:t>(1 Samuel 2:9)</a:t>
            </a:r>
            <a:endParaRPr lang="ro-RO" sz="1100" b="1" dirty="0">
              <a:solidFill>
                <a:schemeClr val="accent2">
                  <a:lumMod val="40000"/>
                  <a:lumOff val="60000"/>
                </a:schemeClr>
              </a:solidFill>
              <a:latin typeface="Comic Sans MS" pitchFamily="66" charset="0"/>
            </a:endParaRPr>
          </a:p>
        </p:txBody>
      </p:sp>
      <p:sp>
        <p:nvSpPr>
          <p:cNvPr id="4" name="3 CuadroTexto"/>
          <p:cNvSpPr txBox="1"/>
          <p:nvPr/>
        </p:nvSpPr>
        <p:spPr>
          <a:xfrm>
            <a:off x="35496" y="1025732"/>
            <a:ext cx="6147556" cy="2015936"/>
          </a:xfrm>
          <a:prstGeom prst="rect">
            <a:avLst/>
          </a:prstGeom>
          <a:noFill/>
        </p:spPr>
        <p:txBody>
          <a:bodyPr wrap="square" rtlCol="0">
            <a:spAutoFit/>
          </a:bodyPr>
          <a:lstStyle/>
          <a:p>
            <a:pPr>
              <a:spcBef>
                <a:spcPts val="600"/>
              </a:spcBef>
            </a:pPr>
            <a:r>
              <a:rPr lang="ro-RO" sz="2000" b="1" smtClean="0">
                <a:solidFill>
                  <a:schemeClr val="bg1"/>
                </a:solidFill>
              </a:rPr>
              <a:t>Cântecul inspirat al Anei, mama lui Samuel, reprezintă o licărire a succesului sau eșecului din viața slujitorilor lui Dumnezeu. </a:t>
            </a:r>
          </a:p>
          <a:p>
            <a:pPr>
              <a:spcBef>
                <a:spcPts val="600"/>
              </a:spcBef>
            </a:pPr>
            <a:r>
              <a:rPr lang="ro-RO" sz="2000" b="1" smtClean="0">
                <a:solidFill>
                  <a:schemeClr val="bg1"/>
                </a:solidFill>
              </a:rPr>
              <a:t>Doi </a:t>
            </a:r>
            <a:r>
              <a:rPr lang="ro-RO" sz="2000" b="1" smtClean="0">
                <a:solidFill>
                  <a:schemeClr val="bg1"/>
                </a:solidFill>
              </a:rPr>
              <a:t>judecători </a:t>
            </a:r>
            <a:r>
              <a:rPr lang="ro-RO" sz="2000" b="1" smtClean="0">
                <a:solidFill>
                  <a:schemeClr val="bg1"/>
                </a:solidFill>
              </a:rPr>
              <a:t>«</a:t>
            </a:r>
            <a:r>
              <a:rPr lang="ro-RO" sz="2000" b="1" smtClean="0">
                <a:solidFill>
                  <a:schemeClr val="bg1"/>
                </a:solidFill>
              </a:rPr>
              <a:t>sfinți</a:t>
            </a:r>
            <a:r>
              <a:rPr lang="ro-RO" sz="2000" b="1" smtClean="0">
                <a:solidFill>
                  <a:schemeClr val="bg1"/>
                </a:solidFill>
              </a:rPr>
              <a:t>», </a:t>
            </a:r>
            <a:r>
              <a:rPr lang="ro-RO" sz="2000" b="1" smtClean="0">
                <a:solidFill>
                  <a:schemeClr val="bg1"/>
                </a:solidFill>
              </a:rPr>
              <a:t>Eli </a:t>
            </a:r>
            <a:r>
              <a:rPr lang="ro-RO" sz="2000" b="1" smtClean="0">
                <a:solidFill>
                  <a:schemeClr val="bg1"/>
                </a:solidFill>
              </a:rPr>
              <a:t>și</a:t>
            </a:r>
            <a:r>
              <a:rPr lang="ro-RO" sz="2000" b="1" smtClean="0">
                <a:solidFill>
                  <a:schemeClr val="bg1"/>
                </a:solidFill>
              </a:rPr>
              <a:t> Samuel, s-au </a:t>
            </a:r>
            <a:r>
              <a:rPr lang="ro-RO" sz="2000" b="1" smtClean="0">
                <a:solidFill>
                  <a:schemeClr val="bg1"/>
                </a:solidFill>
              </a:rPr>
              <a:t>încredințat în puterea Lui Dumnezeu pentru a-i susține. Amândoi au murit bătrâni și respectați de popor</a:t>
            </a:r>
            <a:r>
              <a:rPr lang="ro-RO" sz="2000" b="1" smtClean="0">
                <a:solidFill>
                  <a:schemeClr val="bg1"/>
                </a:solidFill>
              </a:rPr>
              <a:t>. </a:t>
            </a:r>
            <a:endParaRPr lang="ro-RO" sz="2000" b="1" smtClean="0">
              <a:solidFill>
                <a:schemeClr val="bg1"/>
              </a:solidFill>
            </a:endParaRPr>
          </a:p>
        </p:txBody>
      </p:sp>
      <p:pic>
        <p:nvPicPr>
          <p:cNvPr id="5122" name="Picture 2" descr="F:\FondosTematicos\Samuel\Ana\110_05_0018_BiblePaintings.jpg"/>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6228184" y="936974"/>
            <a:ext cx="2776500" cy="189438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a:extLst/>
        </p:spPr>
      </p:pic>
      <p:pic>
        <p:nvPicPr>
          <p:cNvPr id="5124" name="Picture 4" descr="https://www.lds.org/bc/content/shared/content/images/gospel-library/manual/31118/old-testament-stories-samuel_1233249_inl.jpg"/>
          <p:cNvPicPr>
            <a:picLocks noChangeAspect="1" noChangeArrowheads="1"/>
          </p:cNvPicPr>
          <p:nvPr/>
        </p:nvPicPr>
        <p:blipFill>
          <a:blip r:embed="rId4">
            <a:extLst>
              <a:ext uri="{28A0092B-C50C-407E-A947-70E740481C1C}">
                <a14:useLocalDpi xmlns:a14="http://schemas.microsoft.com/office/drawing/2010/main" xmlns=""/>
              </a:ext>
            </a:extLst>
          </a:blip>
          <a:srcRect/>
          <a:stretch>
            <a:fillRect/>
          </a:stretch>
        </p:blipFill>
        <p:spPr bwMode="auto">
          <a:xfrm>
            <a:off x="5076056" y="5085184"/>
            <a:ext cx="4000636" cy="17158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5128" name="Picture 8" descr="http://image.slidesharecdn.com/loshijosdeeli-120716235505-phpapp02/95/los-hijos-de-eli-3-728.jpg?cb=1342484296"/>
          <p:cNvPicPr>
            <a:picLocks noChangeAspect="1" noChangeArrowheads="1"/>
          </p:cNvPicPr>
          <p:nvPr/>
        </p:nvPicPr>
        <p:blipFill>
          <a:blip r:embed="rId5" cstate="screen">
            <a:extLst>
              <a:ext uri="{BEBA8EAE-BF5A-486C-A8C5-ECC9F3942E4B}">
                <a14:imgProps xmlns:a14="http://schemas.microsoft.com/office/drawing/2010/main" xmlns="">
                  <a14:imgLayer r:embed="rId6">
                    <a14:imgEffect>
                      <a14:brightnessContrast contrast="40000"/>
                    </a14:imgEffect>
                  </a14:imgLayer>
                </a14:imgProps>
              </a:ext>
              <a:ext uri="{28A0092B-C50C-407E-A947-70E740481C1C}">
                <a14:useLocalDpi xmlns:a14="http://schemas.microsoft.com/office/drawing/2010/main" xmlns=""/>
              </a:ext>
            </a:extLst>
          </a:blip>
          <a:srcRect/>
          <a:stretch>
            <a:fillRect/>
          </a:stretch>
        </p:blipFill>
        <p:spPr bwMode="auto">
          <a:xfrm>
            <a:off x="5844142" y="2852936"/>
            <a:ext cx="2976330" cy="223224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35496" y="3140968"/>
            <a:ext cx="5067436" cy="3170099"/>
          </a:xfrm>
          <a:prstGeom prst="rect">
            <a:avLst/>
          </a:prstGeom>
        </p:spPr>
        <p:txBody>
          <a:bodyPr wrap="square">
            <a:spAutoFit/>
          </a:bodyPr>
          <a:lstStyle/>
          <a:p>
            <a:pPr lvl="0">
              <a:spcBef>
                <a:spcPts val="600"/>
              </a:spcBef>
              <a:spcAft>
                <a:spcPts val="600"/>
              </a:spcAft>
            </a:pPr>
            <a:r>
              <a:rPr lang="ro-RO" sz="2000" b="1" dirty="0" smtClean="0">
                <a:solidFill>
                  <a:schemeClr val="bg1"/>
                </a:solidFill>
              </a:rPr>
              <a:t>Cu toate acestea, copiii lor s-au încredințat în forțele și criteriile lor proprii. De la ei nu ne rămâne decât amintirea păcatelor lor </a:t>
            </a:r>
            <a:r>
              <a:rPr lang="ro-RO" sz="2000" b="1" dirty="0" smtClean="0">
                <a:solidFill>
                  <a:schemeClr val="bg1"/>
                </a:solidFill>
              </a:rPr>
              <a:t>(lipsă </a:t>
            </a:r>
            <a:r>
              <a:rPr lang="ro-RO" sz="2000" b="1" dirty="0" smtClean="0">
                <a:solidFill>
                  <a:schemeClr val="bg1"/>
                </a:solidFill>
              </a:rPr>
              <a:t>de </a:t>
            </a:r>
            <a:r>
              <a:rPr lang="ro-RO" sz="2000" b="1" dirty="0" smtClean="0">
                <a:solidFill>
                  <a:schemeClr val="bg1"/>
                </a:solidFill>
              </a:rPr>
              <a:t>respect, blasfemie, furt, adulter, mită).</a:t>
            </a:r>
          </a:p>
          <a:p>
            <a:pPr lvl="0">
              <a:spcBef>
                <a:spcPts val="600"/>
              </a:spcBef>
              <a:spcAft>
                <a:spcPts val="600"/>
              </a:spcAft>
            </a:pPr>
            <a:r>
              <a:rPr lang="ro-RO" sz="2000" b="1" dirty="0" smtClean="0">
                <a:solidFill>
                  <a:schemeClr val="bg1"/>
                </a:solidFill>
              </a:rPr>
              <a:t>Ce </a:t>
            </a:r>
            <a:r>
              <a:rPr lang="ro-RO" sz="2000" b="1" dirty="0" smtClean="0">
                <a:solidFill>
                  <a:schemeClr val="bg1"/>
                </a:solidFill>
              </a:rPr>
              <a:t>diferită ar fi fost istoria poporului Israel dacă fiii lui Samuel ar fi urmat pașii tatălui lor. </a:t>
            </a:r>
          </a:p>
          <a:p>
            <a:pPr lvl="0">
              <a:spcBef>
                <a:spcPts val="600"/>
              </a:spcBef>
              <a:spcAft>
                <a:spcPts val="600"/>
              </a:spcAft>
            </a:pPr>
            <a:r>
              <a:rPr lang="ro-RO" sz="2000" b="1" dirty="0" smtClean="0">
                <a:solidFill>
                  <a:schemeClr val="bg1"/>
                </a:solidFill>
              </a:rPr>
              <a:t>Viețile noastre afectează marea luptă. Prin exemplul nostru, îi ghidăm pe alții fie la sfințenie, fia la necurăție. </a:t>
            </a:r>
            <a:endParaRPr lang="ro-RO" sz="2000" b="1" dirty="0">
              <a:solidFill>
                <a:schemeClr val="bg1"/>
              </a:solidFill>
            </a:endParaRPr>
          </a:p>
        </p:txBody>
      </p:sp>
    </p:spTree>
    <p:extLst>
      <p:ext uri="{BB962C8B-B14F-4D97-AF65-F5344CB8AC3E}">
        <p14:creationId xmlns:p14="http://schemas.microsoft.com/office/powerpoint/2010/main" xmlns="" val="15996602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randombar(horizontal)">
                                      <p:cBhvr>
                                        <p:cTn id="21" dur="5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128"/>
                                        </p:tgtEl>
                                        <p:attrNameLst>
                                          <p:attrName>style.visibility</p:attrName>
                                        </p:attrNameLst>
                                      </p:cBhvr>
                                      <p:to>
                                        <p:strVal val="visible"/>
                                      </p:to>
                                    </p:set>
                                    <p:animEffect transition="in" filter="randombar(horizontal)">
                                      <p:cBhvr>
                                        <p:cTn id="36" dur="500"/>
                                        <p:tgtEl>
                                          <p:spTgt spid="5128"/>
                                        </p:tgtEl>
                                      </p:cBhvr>
                                    </p:animEffect>
                                  </p:childTnLst>
                                </p:cTn>
                              </p:par>
                              <p:par>
                                <p:cTn id="37" presetID="14" presetClass="entr" presetSubtype="10" fill="hold" nodeType="withEffect">
                                  <p:stCondLst>
                                    <p:cond delay="0"/>
                                  </p:stCondLst>
                                  <p:childTnLst>
                                    <p:set>
                                      <p:cBhvr>
                                        <p:cTn id="38" dur="1" fill="hold">
                                          <p:stCondLst>
                                            <p:cond delay="0"/>
                                          </p:stCondLst>
                                        </p:cTn>
                                        <p:tgtEl>
                                          <p:spTgt spid="5124"/>
                                        </p:tgtEl>
                                        <p:attrNameLst>
                                          <p:attrName>style.visibility</p:attrName>
                                        </p:attrNameLst>
                                      </p:cBhvr>
                                      <p:to>
                                        <p:strVal val="visible"/>
                                      </p:to>
                                    </p:set>
                                    <p:animEffect transition="in" filter="randombar(horizontal)">
                                      <p:cBhvr>
                                        <p:cTn id="39" dur="500"/>
                                        <p:tgtEl>
                                          <p:spTgt spid="5124"/>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wipe(left)">
                                      <p:cBhvr>
                                        <p:cTn id="43" dur="500"/>
                                        <p:tgtEl>
                                          <p:spTgt spid="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wipe(left)">
                                      <p:cBhvr>
                                        <p:cTn id="48" dur="500"/>
                                        <p:tgtEl>
                                          <p:spTgt spid="5">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wipe(left)">
                                      <p:cBhvr>
                                        <p:cTn id="5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1187624" y="548680"/>
            <a:ext cx="7632848" cy="5847755"/>
          </a:xfrm>
          <a:prstGeom prst="rect">
            <a:avLst/>
          </a:prstGeom>
        </p:spPr>
        <p:txBody>
          <a:bodyPr wrap="square">
            <a:spAutoFit/>
          </a:bodyPr>
          <a:lstStyle/>
          <a:p>
            <a:pPr indent="357188" algn="just"/>
            <a:r>
              <a:rPr lang="ro-RO" sz="2200" b="1" dirty="0" smtClean="0">
                <a:effectLst>
                  <a:outerShdw blurRad="38100" dist="38100" dir="2700000" algn="tl">
                    <a:srgbClr val="000000">
                      <a:alpha val="43137"/>
                    </a:srgbClr>
                  </a:outerShdw>
                </a:effectLst>
                <a:latin typeface="Arial (Corp)"/>
              </a:rPr>
              <a:t>«„Cum a fost în zilele lui Noe, așa va fi și în zilele Fiului omului.” Dumnezeu dorește să aibă un popor plin de râvnă pentru fapte bune, care să stea neclintit în mijlocul imoralității acestui veac stricat. Va exista un popor de oameni care se vor ține cu atâta fermitate de tăria divină, încât vor fi feriți de orice ispită. Înștiințările păcătoase din foile scandaloase transmise din om în om ar putea căuta să se adreseze simțurilor lor și să le corupă mintea; totuși, ei vor fi atât de strâns uniți cu Dumnezeu și cu îngerii, încât vor fi asemenea celor care nu văd și nu aud. Ei au de făcut o lucrare pe care n-o poate face nimeni în locul lor, și anume aceea de a lupta </a:t>
            </a:r>
            <a:r>
              <a:rPr lang="ro-RO" sz="2200" b="1" dirty="0" err="1" smtClean="0">
                <a:effectLst>
                  <a:outerShdw blurRad="38100" dist="38100" dir="2700000" algn="tl">
                    <a:srgbClr val="000000">
                      <a:alpha val="43137"/>
                    </a:srgbClr>
                  </a:outerShdw>
                </a:effectLst>
                <a:latin typeface="Arial (Corp)"/>
              </a:rPr>
              <a:t>lupta</a:t>
            </a:r>
            <a:r>
              <a:rPr lang="ro-RO" sz="2200" b="1" dirty="0" smtClean="0">
                <a:effectLst>
                  <a:outerShdw blurRad="38100" dist="38100" dir="2700000" algn="tl">
                    <a:srgbClr val="000000">
                      <a:alpha val="43137"/>
                    </a:srgbClr>
                  </a:outerShdw>
                </a:effectLst>
                <a:latin typeface="Arial (Corp)"/>
              </a:rPr>
              <a:t> cea bună a credinței și de a pune mâna pe viața veșnică. Nu vor fi încrezători în ei înșiși și independenți. Cunoscându-și slăbiciunea, își vor uni neștiința cu înțelepciunea lui Hristos și slăbiciunea lor cu tăria Lui.»</a:t>
            </a:r>
            <a:endParaRPr lang="ro-RO" sz="2200" b="1" dirty="0">
              <a:effectLst>
                <a:outerShdw blurRad="38100" dist="38100" dir="2700000" algn="tl">
                  <a:srgbClr val="000000">
                    <a:alpha val="43137"/>
                  </a:srgbClr>
                </a:outerShdw>
              </a:effectLst>
              <a:latin typeface="Arial (Corp)"/>
            </a:endParaRPr>
          </a:p>
        </p:txBody>
      </p:sp>
      <p:sp>
        <p:nvSpPr>
          <p:cNvPr id="3" name="2 CuadroTexto"/>
          <p:cNvSpPr txBox="1"/>
          <p:nvPr/>
        </p:nvSpPr>
        <p:spPr>
          <a:xfrm>
            <a:off x="3973937" y="6444044"/>
            <a:ext cx="4831644" cy="369332"/>
          </a:xfrm>
          <a:prstGeom prst="rect">
            <a:avLst/>
          </a:prstGeom>
          <a:noFill/>
        </p:spPr>
        <p:txBody>
          <a:bodyPr wrap="none" rtlCol="0">
            <a:spAutoFit/>
          </a:bodyPr>
          <a:lstStyle/>
          <a:p>
            <a:pPr algn="r"/>
            <a:r>
              <a:rPr lang="ro-RO" b="1" smtClean="0"/>
              <a:t>E.G.W. (Mărturii </a:t>
            </a:r>
            <a:r>
              <a:rPr lang="ro-RO" b="1" smtClean="0"/>
              <a:t>pentru </a:t>
            </a:r>
            <a:r>
              <a:rPr lang="ro-RO" b="1" smtClean="0"/>
              <a:t>biserică</a:t>
            </a:r>
            <a:r>
              <a:rPr lang="ro-RO" b="1" smtClean="0"/>
              <a:t>, </a:t>
            </a:r>
            <a:r>
              <a:rPr lang="ro-RO" b="1" smtClean="0"/>
              <a:t>vol</a:t>
            </a:r>
            <a:r>
              <a:rPr lang="ro-RO" b="1" smtClean="0"/>
              <a:t>.</a:t>
            </a:r>
            <a:r>
              <a:rPr lang="ro-RO" b="1" smtClean="0"/>
              <a:t> 3</a:t>
            </a:r>
            <a:r>
              <a:rPr lang="ro-RO" b="1" smtClean="0"/>
              <a:t>, </a:t>
            </a:r>
            <a:r>
              <a:rPr lang="ro-RO" b="1" smtClean="0"/>
              <a:t>pa</a:t>
            </a:r>
            <a:r>
              <a:rPr lang="ro-RO" b="1" smtClean="0"/>
              <a:t>g. </a:t>
            </a:r>
            <a:r>
              <a:rPr lang="ro-RO" b="1" smtClean="0"/>
              <a:t>518</a:t>
            </a:r>
            <a:r>
              <a:rPr lang="ro-RO" b="1" smtClean="0"/>
              <a:t>)</a:t>
            </a:r>
            <a:endParaRPr lang="ro-RO" b="1"/>
          </a:p>
        </p:txBody>
      </p:sp>
    </p:spTree>
    <p:extLst>
      <p:ext uri="{BB962C8B-B14F-4D97-AF65-F5344CB8AC3E}">
        <p14:creationId xmlns:p14="http://schemas.microsoft.com/office/powerpoint/2010/main" xmlns="" val="3374375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579</TotalTime>
  <Words>1041</Words>
  <Application>Microsoft Office PowerPoint</Application>
  <PresentationFormat>Expunere pe ecran (4:3)</PresentationFormat>
  <Paragraphs>46</Paragraphs>
  <Slides>7</Slides>
  <Notes>1</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7</vt:i4>
      </vt:variant>
    </vt:vector>
  </HeadingPairs>
  <TitlesOfParts>
    <vt:vector size="12" baseType="lpstr">
      <vt:lpstr>Arial</vt:lpstr>
      <vt:lpstr>Calibri</vt:lpstr>
      <vt:lpstr>Comic Sans MS</vt:lpstr>
      <vt:lpstr>Arial (Corp)</vt:lpstr>
      <vt:lpstr>Tema de Office</vt:lpstr>
      <vt:lpstr>Diapozitivul 1</vt:lpstr>
      <vt:lpstr>Diapozitivul 2</vt:lpstr>
      <vt:lpstr>Diapozitivul 3</vt:lpstr>
      <vt:lpstr>Diapozitivul 4</vt:lpstr>
      <vt:lpstr>Diapozitivul 5</vt:lpstr>
      <vt:lpstr>Diapozitivul 6</vt:lpstr>
      <vt:lpstr>Diapozitivul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 Conflict si criza, judecatorii</dc:title>
  <dc:subject>Studiu Biblic, Trim. I, 2016 – Razvratire si rascumparare</dc:subject>
  <dc:creator>sergio</dc:creator>
  <cp:keywords>http://www.fustero.net/es/index_ro.php</cp:keywords>
  <cp:lastModifiedBy>Administrator</cp:lastModifiedBy>
  <cp:revision>70</cp:revision>
  <dcterms:created xsi:type="dcterms:W3CDTF">2016-01-04T09:39:21Z</dcterms:created>
  <dcterms:modified xsi:type="dcterms:W3CDTF">2016-01-21T11:34:44Z</dcterms:modified>
</cp:coreProperties>
</file>