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8" r:id="rId7"/>
    <p:sldId id="261" r:id="rId8"/>
    <p:sldId id="262" r:id="rId9"/>
    <p:sldId id="269"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C437A"/>
    <a:srgbClr val="6F3505"/>
    <a:srgbClr val="06301F"/>
    <a:srgbClr val="0B51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059" autoAdjust="0"/>
    <p:restoredTop sz="94660"/>
  </p:normalViewPr>
  <p:slideViewPr>
    <p:cSldViewPr>
      <p:cViewPr varScale="1">
        <p:scale>
          <a:sx n="103" d="100"/>
          <a:sy n="103" d="100"/>
        </p:scale>
        <p:origin x="-258"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A1D6B1-01A8-40C5-80D0-6B96AF2F9FEF}" type="doc">
      <dgm:prSet loTypeId="urn:microsoft.com/office/officeart/2008/layout/PictureLineup" loCatId="picture" qsTypeId="urn:microsoft.com/office/officeart/2005/8/quickstyle/simple5" qsCatId="simple" csTypeId="urn:microsoft.com/office/officeart/2005/8/colors/accent2_2" csCatId="accent2" phldr="1"/>
      <dgm:spPr/>
      <dgm:t>
        <a:bodyPr/>
        <a:lstStyle/>
        <a:p>
          <a:endParaRPr lang="es-ES"/>
        </a:p>
      </dgm:t>
    </dgm:pt>
    <dgm:pt modelId="{9BDD519A-F3BB-42E1-87C3-17CF50F60823}">
      <dgm:prSet custT="1"/>
      <dgm:spPr/>
      <dgm:t>
        <a:bodyPr/>
        <a:lstStyle/>
        <a:p>
          <a:pPr algn="ctr" rtl="0"/>
          <a:r>
            <a:rPr lang="ro-RO" sz="2000" b="1" noProof="0" dirty="0" smtClean="0">
              <a:solidFill>
                <a:schemeClr val="accent2">
                  <a:lumMod val="50000"/>
                </a:schemeClr>
              </a:solidFill>
            </a:rPr>
            <a:t>Păcatul lui Cain.</a:t>
          </a:r>
          <a:endParaRPr lang="ro-RO" sz="2000" b="1" noProof="0" dirty="0">
            <a:solidFill>
              <a:schemeClr val="accent2">
                <a:lumMod val="50000"/>
              </a:schemeClr>
            </a:solidFill>
          </a:endParaRPr>
        </a:p>
      </dgm:t>
    </dgm:pt>
    <dgm:pt modelId="{869A25F2-AC26-4DB2-A3EF-9E54ACDE9301}" type="parTrans" cxnId="{9F6936C6-73CD-40E4-85C8-2A8716FF9534}">
      <dgm:prSet/>
      <dgm:spPr/>
      <dgm:t>
        <a:bodyPr/>
        <a:lstStyle/>
        <a:p>
          <a:pPr algn="ctr"/>
          <a:endParaRPr lang="es-ES" sz="2000" b="1">
            <a:solidFill>
              <a:schemeClr val="accent2">
                <a:lumMod val="50000"/>
              </a:schemeClr>
            </a:solidFill>
          </a:endParaRPr>
        </a:p>
      </dgm:t>
    </dgm:pt>
    <dgm:pt modelId="{2458BEB5-B23A-4492-AC95-446483C9D636}" type="sibTrans" cxnId="{9F6936C6-73CD-40E4-85C8-2A8716FF9534}">
      <dgm:prSet/>
      <dgm:spPr/>
      <dgm:t>
        <a:bodyPr/>
        <a:lstStyle/>
        <a:p>
          <a:pPr algn="ctr"/>
          <a:endParaRPr lang="es-ES" sz="2000" b="1">
            <a:solidFill>
              <a:schemeClr val="accent2">
                <a:lumMod val="50000"/>
              </a:schemeClr>
            </a:solidFill>
          </a:endParaRPr>
        </a:p>
      </dgm:t>
    </dgm:pt>
    <dgm:pt modelId="{75EFF556-B3C7-41C2-9783-EAA6A2E165F7}">
      <dgm:prSet custT="1"/>
      <dgm:spPr/>
      <dgm:t>
        <a:bodyPr/>
        <a:lstStyle/>
        <a:p>
          <a:pPr algn="ctr" rtl="0"/>
          <a:r>
            <a:rPr lang="ro-RO" sz="2000" b="1" noProof="0" dirty="0" smtClean="0">
              <a:solidFill>
                <a:schemeClr val="accent2">
                  <a:lumMod val="50000"/>
                </a:schemeClr>
              </a:solidFill>
            </a:rPr>
            <a:t>Răzvrătirea antediluvienilor</a:t>
          </a:r>
          <a:endParaRPr lang="ro-RO" sz="2000" b="1" noProof="0" dirty="0">
            <a:solidFill>
              <a:schemeClr val="accent2">
                <a:lumMod val="50000"/>
              </a:schemeClr>
            </a:solidFill>
          </a:endParaRPr>
        </a:p>
      </dgm:t>
    </dgm:pt>
    <dgm:pt modelId="{7D374DE4-E3A5-42A2-BAB3-39059281DA30}" type="parTrans" cxnId="{412A32D8-B18F-4BEF-BC64-5BC841053346}">
      <dgm:prSet/>
      <dgm:spPr/>
      <dgm:t>
        <a:bodyPr/>
        <a:lstStyle/>
        <a:p>
          <a:pPr algn="ctr"/>
          <a:endParaRPr lang="es-ES" sz="2000" b="1">
            <a:solidFill>
              <a:schemeClr val="accent2">
                <a:lumMod val="50000"/>
              </a:schemeClr>
            </a:solidFill>
          </a:endParaRPr>
        </a:p>
      </dgm:t>
    </dgm:pt>
    <dgm:pt modelId="{6F39F637-E55C-4B62-86BA-66C919B86B3E}" type="sibTrans" cxnId="{412A32D8-B18F-4BEF-BC64-5BC841053346}">
      <dgm:prSet/>
      <dgm:spPr/>
      <dgm:t>
        <a:bodyPr/>
        <a:lstStyle/>
        <a:p>
          <a:pPr algn="ctr"/>
          <a:endParaRPr lang="es-ES" sz="2000" b="1">
            <a:solidFill>
              <a:schemeClr val="accent2">
                <a:lumMod val="50000"/>
              </a:schemeClr>
            </a:solidFill>
          </a:endParaRPr>
        </a:p>
      </dgm:t>
    </dgm:pt>
    <dgm:pt modelId="{F79B2F12-CF20-4B16-B44A-6DAAF37BF86F}">
      <dgm:prSet custT="1"/>
      <dgm:spPr/>
      <dgm:t>
        <a:bodyPr/>
        <a:lstStyle/>
        <a:p>
          <a:pPr algn="ctr" rtl="0"/>
          <a:r>
            <a:rPr lang="ro-RO" sz="2000" b="1" noProof="0" dirty="0" smtClean="0">
              <a:solidFill>
                <a:schemeClr val="accent2">
                  <a:lumMod val="50000"/>
                </a:schemeClr>
              </a:solidFill>
            </a:rPr>
            <a:t>Experiența lui Avraam.</a:t>
          </a:r>
          <a:endParaRPr lang="ro-RO" sz="2000" b="1" noProof="0" dirty="0">
            <a:solidFill>
              <a:schemeClr val="accent2">
                <a:lumMod val="50000"/>
              </a:schemeClr>
            </a:solidFill>
          </a:endParaRPr>
        </a:p>
      </dgm:t>
    </dgm:pt>
    <dgm:pt modelId="{D63AA9E9-3056-4DF5-A131-628BBC68F585}" type="parTrans" cxnId="{B1C36236-A06D-42BA-8919-8284066B8569}">
      <dgm:prSet/>
      <dgm:spPr/>
      <dgm:t>
        <a:bodyPr/>
        <a:lstStyle/>
        <a:p>
          <a:pPr algn="ctr"/>
          <a:endParaRPr lang="es-ES" sz="2000" b="1">
            <a:solidFill>
              <a:schemeClr val="accent2">
                <a:lumMod val="50000"/>
              </a:schemeClr>
            </a:solidFill>
          </a:endParaRPr>
        </a:p>
      </dgm:t>
    </dgm:pt>
    <dgm:pt modelId="{82179DE0-3C42-4C82-97CE-3B10A67BAA84}" type="sibTrans" cxnId="{B1C36236-A06D-42BA-8919-8284066B8569}">
      <dgm:prSet/>
      <dgm:spPr/>
      <dgm:t>
        <a:bodyPr/>
        <a:lstStyle/>
        <a:p>
          <a:pPr algn="ctr"/>
          <a:endParaRPr lang="es-ES" sz="2000" b="1">
            <a:solidFill>
              <a:schemeClr val="accent2">
                <a:lumMod val="50000"/>
              </a:schemeClr>
            </a:solidFill>
          </a:endParaRPr>
        </a:p>
      </dgm:t>
    </dgm:pt>
    <dgm:pt modelId="{345FAA89-2400-4E96-9BF9-7806F1832FCD}">
      <dgm:prSet custT="1"/>
      <dgm:spPr/>
      <dgm:t>
        <a:bodyPr/>
        <a:lstStyle/>
        <a:p>
          <a:pPr algn="ctr" rtl="0"/>
          <a:r>
            <a:rPr lang="ro-RO" sz="2000" b="1" noProof="0" dirty="0" smtClean="0">
              <a:solidFill>
                <a:schemeClr val="accent2">
                  <a:lumMod val="50000"/>
                </a:schemeClr>
              </a:solidFill>
            </a:rPr>
            <a:t>Conflictul lui Iacov.</a:t>
          </a:r>
          <a:endParaRPr lang="ro-RO" sz="2000" b="1" noProof="0" dirty="0">
            <a:solidFill>
              <a:schemeClr val="accent2">
                <a:lumMod val="50000"/>
              </a:schemeClr>
            </a:solidFill>
          </a:endParaRPr>
        </a:p>
      </dgm:t>
    </dgm:pt>
    <dgm:pt modelId="{B2B453FE-7B5C-4425-861C-78156132104F}" type="parTrans" cxnId="{BB4B48AF-F669-48C2-84DC-520C71B21507}">
      <dgm:prSet/>
      <dgm:spPr/>
      <dgm:t>
        <a:bodyPr/>
        <a:lstStyle/>
        <a:p>
          <a:pPr algn="ctr"/>
          <a:endParaRPr lang="es-ES" sz="2000" b="1">
            <a:solidFill>
              <a:schemeClr val="accent2">
                <a:lumMod val="50000"/>
              </a:schemeClr>
            </a:solidFill>
          </a:endParaRPr>
        </a:p>
      </dgm:t>
    </dgm:pt>
    <dgm:pt modelId="{7A750679-B6E1-4E83-B915-C4CAAA3088E6}" type="sibTrans" cxnId="{BB4B48AF-F669-48C2-84DC-520C71B21507}">
      <dgm:prSet/>
      <dgm:spPr/>
      <dgm:t>
        <a:bodyPr/>
        <a:lstStyle/>
        <a:p>
          <a:pPr algn="ctr"/>
          <a:endParaRPr lang="es-ES" sz="2000" b="1">
            <a:solidFill>
              <a:schemeClr val="accent2">
                <a:lumMod val="50000"/>
              </a:schemeClr>
            </a:solidFill>
          </a:endParaRPr>
        </a:p>
      </dgm:t>
    </dgm:pt>
    <dgm:pt modelId="{2F26F9AB-20B9-4D11-A3F3-8BDE4390BE3E}">
      <dgm:prSet custT="1"/>
      <dgm:spPr/>
      <dgm:t>
        <a:bodyPr/>
        <a:lstStyle/>
        <a:p>
          <a:pPr algn="ctr" rtl="0"/>
          <a:r>
            <a:rPr lang="ro-RO" sz="2000" b="1" noProof="0" dirty="0" smtClean="0">
              <a:solidFill>
                <a:schemeClr val="accent2">
                  <a:lumMod val="50000"/>
                </a:schemeClr>
              </a:solidFill>
            </a:rPr>
            <a:t>Viziunea lui Iosif.</a:t>
          </a:r>
          <a:endParaRPr lang="ro-RO" sz="2000" b="1" noProof="0" dirty="0">
            <a:solidFill>
              <a:schemeClr val="accent2">
                <a:lumMod val="50000"/>
              </a:schemeClr>
            </a:solidFill>
          </a:endParaRPr>
        </a:p>
      </dgm:t>
    </dgm:pt>
    <dgm:pt modelId="{2EC9F50D-39FF-4787-A81A-C52874AF96DC}" type="parTrans" cxnId="{FE946E92-6155-4580-9864-D9BDCD8D36B4}">
      <dgm:prSet/>
      <dgm:spPr/>
      <dgm:t>
        <a:bodyPr/>
        <a:lstStyle/>
        <a:p>
          <a:pPr algn="ctr"/>
          <a:endParaRPr lang="es-ES" sz="2000" b="1">
            <a:solidFill>
              <a:schemeClr val="accent2">
                <a:lumMod val="50000"/>
              </a:schemeClr>
            </a:solidFill>
          </a:endParaRPr>
        </a:p>
      </dgm:t>
    </dgm:pt>
    <dgm:pt modelId="{C10629A8-ED35-4587-AA9E-F9CC955E4041}" type="sibTrans" cxnId="{FE946E92-6155-4580-9864-D9BDCD8D36B4}">
      <dgm:prSet/>
      <dgm:spPr/>
      <dgm:t>
        <a:bodyPr/>
        <a:lstStyle/>
        <a:p>
          <a:pPr algn="ctr"/>
          <a:endParaRPr lang="es-ES" sz="2000" b="1">
            <a:solidFill>
              <a:schemeClr val="accent2">
                <a:lumMod val="50000"/>
              </a:schemeClr>
            </a:solidFill>
          </a:endParaRPr>
        </a:p>
      </dgm:t>
    </dgm:pt>
    <dgm:pt modelId="{61C795FB-AD73-40F2-92F0-FE74BD42E53E}" type="pres">
      <dgm:prSet presAssocID="{29A1D6B1-01A8-40C5-80D0-6B96AF2F9FEF}" presName="Name0" presStyleCnt="0">
        <dgm:presLayoutVars>
          <dgm:chMax/>
          <dgm:chPref/>
          <dgm:dir/>
          <dgm:animLvl val="lvl"/>
          <dgm:resizeHandles val="exact"/>
        </dgm:presLayoutVars>
      </dgm:prSet>
      <dgm:spPr/>
      <dgm:t>
        <a:bodyPr/>
        <a:lstStyle/>
        <a:p>
          <a:endParaRPr lang="es-ES"/>
        </a:p>
      </dgm:t>
    </dgm:pt>
    <dgm:pt modelId="{25CD3B6F-4EFF-4287-AC84-797EF6F1CD7B}" type="pres">
      <dgm:prSet presAssocID="{9BDD519A-F3BB-42E1-87C3-17CF50F60823}" presName="composite" presStyleCnt="0"/>
      <dgm:spPr/>
      <dgm:t>
        <a:bodyPr/>
        <a:lstStyle/>
        <a:p>
          <a:endParaRPr lang="es-ES"/>
        </a:p>
      </dgm:t>
    </dgm:pt>
    <dgm:pt modelId="{E5BE1EF8-A833-4B2B-B0A6-9731733D095E}" type="pres">
      <dgm:prSet presAssocID="{9BDD519A-F3BB-42E1-87C3-17CF50F60823}" presName="Image" presStyleLbl="alignNode1" presStyleIdx="0" presStyleCnt="5"/>
      <dgm:spPr>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dgm:spPr>
      <dgm:t>
        <a:bodyPr/>
        <a:lstStyle/>
        <a:p>
          <a:endParaRPr lang="es-ES"/>
        </a:p>
      </dgm:t>
    </dgm:pt>
    <dgm:pt modelId="{75987664-7DB1-4C53-8B65-EFE52A04B68E}" type="pres">
      <dgm:prSet presAssocID="{9BDD519A-F3BB-42E1-87C3-17CF50F60823}" presName="Accent" presStyleLbl="parChTrans1D1" presStyleIdx="0" presStyleCnt="5"/>
      <dgm:spPr/>
      <dgm:t>
        <a:bodyPr/>
        <a:lstStyle/>
        <a:p>
          <a:endParaRPr lang="es-ES"/>
        </a:p>
      </dgm:t>
    </dgm:pt>
    <dgm:pt modelId="{E6B3DB06-5040-4A83-9E5A-D6D2AD0A8413}" type="pres">
      <dgm:prSet presAssocID="{9BDD519A-F3BB-42E1-87C3-17CF50F60823}" presName="Parent" presStyleLbl="revTx" presStyleIdx="0" presStyleCnt="5">
        <dgm:presLayoutVars>
          <dgm:chMax val="0"/>
          <dgm:chPref val="0"/>
          <dgm:bulletEnabled val="1"/>
        </dgm:presLayoutVars>
      </dgm:prSet>
      <dgm:spPr/>
      <dgm:t>
        <a:bodyPr/>
        <a:lstStyle/>
        <a:p>
          <a:endParaRPr lang="es-ES"/>
        </a:p>
      </dgm:t>
    </dgm:pt>
    <dgm:pt modelId="{950299C5-C27D-46C8-A4A7-83D2C48AD84E}" type="pres">
      <dgm:prSet presAssocID="{2458BEB5-B23A-4492-AC95-446483C9D636}" presName="sibTrans" presStyleCnt="0"/>
      <dgm:spPr/>
      <dgm:t>
        <a:bodyPr/>
        <a:lstStyle/>
        <a:p>
          <a:endParaRPr lang="es-ES"/>
        </a:p>
      </dgm:t>
    </dgm:pt>
    <dgm:pt modelId="{B042782E-8519-4C83-9DBD-B13781B7B251}" type="pres">
      <dgm:prSet presAssocID="{75EFF556-B3C7-41C2-9783-EAA6A2E165F7}" presName="composite" presStyleCnt="0"/>
      <dgm:spPr/>
      <dgm:t>
        <a:bodyPr/>
        <a:lstStyle/>
        <a:p>
          <a:endParaRPr lang="es-ES"/>
        </a:p>
      </dgm:t>
    </dgm:pt>
    <dgm:pt modelId="{B2BCF5D5-5206-4930-90EA-96BB05286F89}" type="pres">
      <dgm:prSet presAssocID="{75EFF556-B3C7-41C2-9783-EAA6A2E165F7}" presName="Image" presStyleLbl="alignNode1" presStyleIdx="1" presStyleCnt="5"/>
      <dgm:spPr>
        <a:blipFill rotWithShape="1">
          <a:blip xmlns:r="http://schemas.openxmlformats.org/officeDocument/2006/relationships" r:embed="rId2"/>
          <a:stretch>
            <a:fillRect/>
          </a:stretch>
        </a:blipFill>
      </dgm:spPr>
      <dgm:t>
        <a:bodyPr/>
        <a:lstStyle/>
        <a:p>
          <a:endParaRPr lang="es-ES"/>
        </a:p>
      </dgm:t>
    </dgm:pt>
    <dgm:pt modelId="{FEDDD48A-BCD1-4155-89A9-C669535FBC92}" type="pres">
      <dgm:prSet presAssocID="{75EFF556-B3C7-41C2-9783-EAA6A2E165F7}" presName="Accent" presStyleLbl="parChTrans1D1" presStyleIdx="1" presStyleCnt="5"/>
      <dgm:spPr/>
      <dgm:t>
        <a:bodyPr/>
        <a:lstStyle/>
        <a:p>
          <a:endParaRPr lang="es-ES"/>
        </a:p>
      </dgm:t>
    </dgm:pt>
    <dgm:pt modelId="{988553F5-8B3F-4B83-9989-38E5CD43104C}" type="pres">
      <dgm:prSet presAssocID="{75EFF556-B3C7-41C2-9783-EAA6A2E165F7}" presName="Parent" presStyleLbl="revTx" presStyleIdx="1" presStyleCnt="5">
        <dgm:presLayoutVars>
          <dgm:chMax val="0"/>
          <dgm:chPref val="0"/>
          <dgm:bulletEnabled val="1"/>
        </dgm:presLayoutVars>
      </dgm:prSet>
      <dgm:spPr/>
      <dgm:t>
        <a:bodyPr/>
        <a:lstStyle/>
        <a:p>
          <a:endParaRPr lang="es-ES"/>
        </a:p>
      </dgm:t>
    </dgm:pt>
    <dgm:pt modelId="{7191A1F3-710E-404B-9BF5-5ED9C843425F}" type="pres">
      <dgm:prSet presAssocID="{6F39F637-E55C-4B62-86BA-66C919B86B3E}" presName="sibTrans" presStyleCnt="0"/>
      <dgm:spPr/>
      <dgm:t>
        <a:bodyPr/>
        <a:lstStyle/>
        <a:p>
          <a:endParaRPr lang="es-ES"/>
        </a:p>
      </dgm:t>
    </dgm:pt>
    <dgm:pt modelId="{8AD24F4D-8164-4469-A33F-7CE66F7BA7FA}" type="pres">
      <dgm:prSet presAssocID="{F79B2F12-CF20-4B16-B44A-6DAAF37BF86F}" presName="composite" presStyleCnt="0"/>
      <dgm:spPr/>
      <dgm:t>
        <a:bodyPr/>
        <a:lstStyle/>
        <a:p>
          <a:endParaRPr lang="es-ES"/>
        </a:p>
      </dgm:t>
    </dgm:pt>
    <dgm:pt modelId="{FBD946EE-24BF-457E-B3EA-AF83273F9316}" type="pres">
      <dgm:prSet presAssocID="{F79B2F12-CF20-4B16-B44A-6DAAF37BF86F}" presName="Image" presStyleLbl="alignNode1" presStyleIdx="2" presStyleCnt="5"/>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3F2A5AA7-548E-4E21-9A12-1DAF9E06DAC0}" type="pres">
      <dgm:prSet presAssocID="{F79B2F12-CF20-4B16-B44A-6DAAF37BF86F}" presName="Accent" presStyleLbl="parChTrans1D1" presStyleIdx="2" presStyleCnt="5"/>
      <dgm:spPr/>
      <dgm:t>
        <a:bodyPr/>
        <a:lstStyle/>
        <a:p>
          <a:endParaRPr lang="es-ES"/>
        </a:p>
      </dgm:t>
    </dgm:pt>
    <dgm:pt modelId="{45F5951A-6682-4212-9EF0-07D5EB97F631}" type="pres">
      <dgm:prSet presAssocID="{F79B2F12-CF20-4B16-B44A-6DAAF37BF86F}" presName="Parent" presStyleLbl="revTx" presStyleIdx="2" presStyleCnt="5">
        <dgm:presLayoutVars>
          <dgm:chMax val="0"/>
          <dgm:chPref val="0"/>
          <dgm:bulletEnabled val="1"/>
        </dgm:presLayoutVars>
      </dgm:prSet>
      <dgm:spPr/>
      <dgm:t>
        <a:bodyPr/>
        <a:lstStyle/>
        <a:p>
          <a:endParaRPr lang="es-ES"/>
        </a:p>
      </dgm:t>
    </dgm:pt>
    <dgm:pt modelId="{5C4A113C-F2C7-4111-AEED-B9C63992CEB3}" type="pres">
      <dgm:prSet presAssocID="{82179DE0-3C42-4C82-97CE-3B10A67BAA84}" presName="sibTrans" presStyleCnt="0"/>
      <dgm:spPr/>
      <dgm:t>
        <a:bodyPr/>
        <a:lstStyle/>
        <a:p>
          <a:endParaRPr lang="es-ES"/>
        </a:p>
      </dgm:t>
    </dgm:pt>
    <dgm:pt modelId="{97CF02FE-D3AF-451F-BDA8-587694CEBFBF}" type="pres">
      <dgm:prSet presAssocID="{345FAA89-2400-4E96-9BF9-7806F1832FCD}" presName="composite" presStyleCnt="0"/>
      <dgm:spPr/>
      <dgm:t>
        <a:bodyPr/>
        <a:lstStyle/>
        <a:p>
          <a:endParaRPr lang="es-ES"/>
        </a:p>
      </dgm:t>
    </dgm:pt>
    <dgm:pt modelId="{B1EB4A90-F7A8-48AA-8E63-6F91846F15B6}" type="pres">
      <dgm:prSet presAssocID="{345FAA89-2400-4E96-9BF9-7806F1832FCD}" presName="Image" presStyleLbl="alignNode1" presStyleIdx="3" presStyleCnt="5"/>
      <dgm:spPr>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92C67BEE-39B7-41F0-85E7-105EADAFBC4C}" type="pres">
      <dgm:prSet presAssocID="{345FAA89-2400-4E96-9BF9-7806F1832FCD}" presName="Accent" presStyleLbl="parChTrans1D1" presStyleIdx="3" presStyleCnt="5"/>
      <dgm:spPr/>
      <dgm:t>
        <a:bodyPr/>
        <a:lstStyle/>
        <a:p>
          <a:endParaRPr lang="es-ES"/>
        </a:p>
      </dgm:t>
    </dgm:pt>
    <dgm:pt modelId="{CA5826C4-8CC8-41C9-A516-9A1327F19EF6}" type="pres">
      <dgm:prSet presAssocID="{345FAA89-2400-4E96-9BF9-7806F1832FCD}" presName="Parent" presStyleLbl="revTx" presStyleIdx="3" presStyleCnt="5">
        <dgm:presLayoutVars>
          <dgm:chMax val="0"/>
          <dgm:chPref val="0"/>
          <dgm:bulletEnabled val="1"/>
        </dgm:presLayoutVars>
      </dgm:prSet>
      <dgm:spPr/>
      <dgm:t>
        <a:bodyPr/>
        <a:lstStyle/>
        <a:p>
          <a:endParaRPr lang="es-ES"/>
        </a:p>
      </dgm:t>
    </dgm:pt>
    <dgm:pt modelId="{AEF79F81-0777-4BE3-9FC0-86B6FCDB8D57}" type="pres">
      <dgm:prSet presAssocID="{7A750679-B6E1-4E83-B915-C4CAAA3088E6}" presName="sibTrans" presStyleCnt="0"/>
      <dgm:spPr/>
      <dgm:t>
        <a:bodyPr/>
        <a:lstStyle/>
        <a:p>
          <a:endParaRPr lang="es-ES"/>
        </a:p>
      </dgm:t>
    </dgm:pt>
    <dgm:pt modelId="{F65D41D1-205C-43CA-8E5D-764D6626F86B}" type="pres">
      <dgm:prSet presAssocID="{2F26F9AB-20B9-4D11-A3F3-8BDE4390BE3E}" presName="composite" presStyleCnt="0"/>
      <dgm:spPr/>
      <dgm:t>
        <a:bodyPr/>
        <a:lstStyle/>
        <a:p>
          <a:endParaRPr lang="es-ES"/>
        </a:p>
      </dgm:t>
    </dgm:pt>
    <dgm:pt modelId="{A656E92A-026A-4E21-9ABD-DC1727F47595}" type="pres">
      <dgm:prSet presAssocID="{2F26F9AB-20B9-4D11-A3F3-8BDE4390BE3E}" presName="Image" presStyleLbl="alignNode1" presStyleIdx="4" presStyleCnt="5"/>
      <dgm:spPr>
        <a:blipFill dpi="0"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a:stretch>
        </a:blipFill>
      </dgm:spPr>
      <dgm:t>
        <a:bodyPr/>
        <a:lstStyle/>
        <a:p>
          <a:endParaRPr lang="es-ES"/>
        </a:p>
      </dgm:t>
    </dgm:pt>
    <dgm:pt modelId="{16645F31-7B46-4EF0-8AF7-77822A3C6D20}" type="pres">
      <dgm:prSet presAssocID="{2F26F9AB-20B9-4D11-A3F3-8BDE4390BE3E}" presName="Accent" presStyleLbl="parChTrans1D1" presStyleIdx="4" presStyleCnt="5"/>
      <dgm:spPr/>
      <dgm:t>
        <a:bodyPr/>
        <a:lstStyle/>
        <a:p>
          <a:endParaRPr lang="es-ES"/>
        </a:p>
      </dgm:t>
    </dgm:pt>
    <dgm:pt modelId="{0F276EE6-0D17-47F4-8C65-36254997A728}" type="pres">
      <dgm:prSet presAssocID="{2F26F9AB-20B9-4D11-A3F3-8BDE4390BE3E}" presName="Parent" presStyleLbl="revTx" presStyleIdx="4" presStyleCnt="5">
        <dgm:presLayoutVars>
          <dgm:chMax val="0"/>
          <dgm:chPref val="0"/>
          <dgm:bulletEnabled val="1"/>
        </dgm:presLayoutVars>
      </dgm:prSet>
      <dgm:spPr/>
      <dgm:t>
        <a:bodyPr/>
        <a:lstStyle/>
        <a:p>
          <a:endParaRPr lang="es-ES"/>
        </a:p>
      </dgm:t>
    </dgm:pt>
  </dgm:ptLst>
  <dgm:cxnLst>
    <dgm:cxn modelId="{10346C1C-19D6-470F-A896-9165C4E1B6A0}" type="presOf" srcId="{29A1D6B1-01A8-40C5-80D0-6B96AF2F9FEF}" destId="{61C795FB-AD73-40F2-92F0-FE74BD42E53E}" srcOrd="0" destOrd="0" presId="urn:microsoft.com/office/officeart/2008/layout/PictureLineup"/>
    <dgm:cxn modelId="{9F6936C6-73CD-40E4-85C8-2A8716FF9534}" srcId="{29A1D6B1-01A8-40C5-80D0-6B96AF2F9FEF}" destId="{9BDD519A-F3BB-42E1-87C3-17CF50F60823}" srcOrd="0" destOrd="0" parTransId="{869A25F2-AC26-4DB2-A3EF-9E54ACDE9301}" sibTransId="{2458BEB5-B23A-4492-AC95-446483C9D636}"/>
    <dgm:cxn modelId="{412A32D8-B18F-4BEF-BC64-5BC841053346}" srcId="{29A1D6B1-01A8-40C5-80D0-6B96AF2F9FEF}" destId="{75EFF556-B3C7-41C2-9783-EAA6A2E165F7}" srcOrd="1" destOrd="0" parTransId="{7D374DE4-E3A5-42A2-BAB3-39059281DA30}" sibTransId="{6F39F637-E55C-4B62-86BA-66C919B86B3E}"/>
    <dgm:cxn modelId="{07A7D86F-1C34-452C-8F8D-83581721DCD7}" type="presOf" srcId="{2F26F9AB-20B9-4D11-A3F3-8BDE4390BE3E}" destId="{0F276EE6-0D17-47F4-8C65-36254997A728}" srcOrd="0" destOrd="0" presId="urn:microsoft.com/office/officeart/2008/layout/PictureLineup"/>
    <dgm:cxn modelId="{FE946E92-6155-4580-9864-D9BDCD8D36B4}" srcId="{29A1D6B1-01A8-40C5-80D0-6B96AF2F9FEF}" destId="{2F26F9AB-20B9-4D11-A3F3-8BDE4390BE3E}" srcOrd="4" destOrd="0" parTransId="{2EC9F50D-39FF-4787-A81A-C52874AF96DC}" sibTransId="{C10629A8-ED35-4587-AA9E-F9CC955E4041}"/>
    <dgm:cxn modelId="{BB4B48AF-F669-48C2-84DC-520C71B21507}" srcId="{29A1D6B1-01A8-40C5-80D0-6B96AF2F9FEF}" destId="{345FAA89-2400-4E96-9BF9-7806F1832FCD}" srcOrd="3" destOrd="0" parTransId="{B2B453FE-7B5C-4425-861C-78156132104F}" sibTransId="{7A750679-B6E1-4E83-B915-C4CAAA3088E6}"/>
    <dgm:cxn modelId="{59929822-98FF-4E0C-8E49-068B3936CD48}" type="presOf" srcId="{9BDD519A-F3BB-42E1-87C3-17CF50F60823}" destId="{E6B3DB06-5040-4A83-9E5A-D6D2AD0A8413}" srcOrd="0" destOrd="0" presId="urn:microsoft.com/office/officeart/2008/layout/PictureLineup"/>
    <dgm:cxn modelId="{F5D856DE-ADE1-4807-925F-1AE1512CEB5D}" type="presOf" srcId="{F79B2F12-CF20-4B16-B44A-6DAAF37BF86F}" destId="{45F5951A-6682-4212-9EF0-07D5EB97F631}" srcOrd="0" destOrd="0" presId="urn:microsoft.com/office/officeart/2008/layout/PictureLineup"/>
    <dgm:cxn modelId="{B1C36236-A06D-42BA-8919-8284066B8569}" srcId="{29A1D6B1-01A8-40C5-80D0-6B96AF2F9FEF}" destId="{F79B2F12-CF20-4B16-B44A-6DAAF37BF86F}" srcOrd="2" destOrd="0" parTransId="{D63AA9E9-3056-4DF5-A131-628BBC68F585}" sibTransId="{82179DE0-3C42-4C82-97CE-3B10A67BAA84}"/>
    <dgm:cxn modelId="{A1CA747F-4E29-44D6-A203-3174E4064326}" type="presOf" srcId="{345FAA89-2400-4E96-9BF9-7806F1832FCD}" destId="{CA5826C4-8CC8-41C9-A516-9A1327F19EF6}" srcOrd="0" destOrd="0" presId="urn:microsoft.com/office/officeart/2008/layout/PictureLineup"/>
    <dgm:cxn modelId="{AE1C0B2A-DB4D-4161-8DFE-8AE0B36A2246}" type="presOf" srcId="{75EFF556-B3C7-41C2-9783-EAA6A2E165F7}" destId="{988553F5-8B3F-4B83-9989-38E5CD43104C}" srcOrd="0" destOrd="0" presId="urn:microsoft.com/office/officeart/2008/layout/PictureLineup"/>
    <dgm:cxn modelId="{F07EC97B-E460-47A7-A2F6-18FC2ED490B8}" type="presParOf" srcId="{61C795FB-AD73-40F2-92F0-FE74BD42E53E}" destId="{25CD3B6F-4EFF-4287-AC84-797EF6F1CD7B}" srcOrd="0" destOrd="0" presId="urn:microsoft.com/office/officeart/2008/layout/PictureLineup"/>
    <dgm:cxn modelId="{D561F163-16AB-4340-AEB8-5281ADA7908B}" type="presParOf" srcId="{25CD3B6F-4EFF-4287-AC84-797EF6F1CD7B}" destId="{E5BE1EF8-A833-4B2B-B0A6-9731733D095E}" srcOrd="0" destOrd="0" presId="urn:microsoft.com/office/officeart/2008/layout/PictureLineup"/>
    <dgm:cxn modelId="{A880270F-83CC-4FDC-9322-8E5CEB879A47}" type="presParOf" srcId="{25CD3B6F-4EFF-4287-AC84-797EF6F1CD7B}" destId="{75987664-7DB1-4C53-8B65-EFE52A04B68E}" srcOrd="1" destOrd="0" presId="urn:microsoft.com/office/officeart/2008/layout/PictureLineup"/>
    <dgm:cxn modelId="{64521A69-BD1D-4E39-9384-ABC5FAD49EB3}" type="presParOf" srcId="{25CD3B6F-4EFF-4287-AC84-797EF6F1CD7B}" destId="{E6B3DB06-5040-4A83-9E5A-D6D2AD0A8413}" srcOrd="2" destOrd="0" presId="urn:microsoft.com/office/officeart/2008/layout/PictureLineup"/>
    <dgm:cxn modelId="{9D5BF112-A1AA-4AF8-99EF-2CE354DC87E8}" type="presParOf" srcId="{61C795FB-AD73-40F2-92F0-FE74BD42E53E}" destId="{950299C5-C27D-46C8-A4A7-83D2C48AD84E}" srcOrd="1" destOrd="0" presId="urn:microsoft.com/office/officeart/2008/layout/PictureLineup"/>
    <dgm:cxn modelId="{B172ED6E-771F-4A83-A830-7804D86EE988}" type="presParOf" srcId="{61C795FB-AD73-40F2-92F0-FE74BD42E53E}" destId="{B042782E-8519-4C83-9DBD-B13781B7B251}" srcOrd="2" destOrd="0" presId="urn:microsoft.com/office/officeart/2008/layout/PictureLineup"/>
    <dgm:cxn modelId="{C40766FA-B8AF-462E-9CFC-1C1A89673048}" type="presParOf" srcId="{B042782E-8519-4C83-9DBD-B13781B7B251}" destId="{B2BCF5D5-5206-4930-90EA-96BB05286F89}" srcOrd="0" destOrd="0" presId="urn:microsoft.com/office/officeart/2008/layout/PictureLineup"/>
    <dgm:cxn modelId="{D9C70921-EF6F-4C69-8B1F-A81139AF3996}" type="presParOf" srcId="{B042782E-8519-4C83-9DBD-B13781B7B251}" destId="{FEDDD48A-BCD1-4155-89A9-C669535FBC92}" srcOrd="1" destOrd="0" presId="urn:microsoft.com/office/officeart/2008/layout/PictureLineup"/>
    <dgm:cxn modelId="{3E3C1843-DB5A-4DC9-98C8-3499A6BB20A5}" type="presParOf" srcId="{B042782E-8519-4C83-9DBD-B13781B7B251}" destId="{988553F5-8B3F-4B83-9989-38E5CD43104C}" srcOrd="2" destOrd="0" presId="urn:microsoft.com/office/officeart/2008/layout/PictureLineup"/>
    <dgm:cxn modelId="{B8797016-E719-4B34-9103-E83DE244E664}" type="presParOf" srcId="{61C795FB-AD73-40F2-92F0-FE74BD42E53E}" destId="{7191A1F3-710E-404B-9BF5-5ED9C843425F}" srcOrd="3" destOrd="0" presId="urn:microsoft.com/office/officeart/2008/layout/PictureLineup"/>
    <dgm:cxn modelId="{CC26E7F8-B570-4BCC-A25C-A9222002E0DB}" type="presParOf" srcId="{61C795FB-AD73-40F2-92F0-FE74BD42E53E}" destId="{8AD24F4D-8164-4469-A33F-7CE66F7BA7FA}" srcOrd="4" destOrd="0" presId="urn:microsoft.com/office/officeart/2008/layout/PictureLineup"/>
    <dgm:cxn modelId="{BF8D06FE-56F2-443A-9B77-9A74161F22C4}" type="presParOf" srcId="{8AD24F4D-8164-4469-A33F-7CE66F7BA7FA}" destId="{FBD946EE-24BF-457E-B3EA-AF83273F9316}" srcOrd="0" destOrd="0" presId="urn:microsoft.com/office/officeart/2008/layout/PictureLineup"/>
    <dgm:cxn modelId="{19F515CD-3880-4057-977E-323301DB5B90}" type="presParOf" srcId="{8AD24F4D-8164-4469-A33F-7CE66F7BA7FA}" destId="{3F2A5AA7-548E-4E21-9A12-1DAF9E06DAC0}" srcOrd="1" destOrd="0" presId="urn:microsoft.com/office/officeart/2008/layout/PictureLineup"/>
    <dgm:cxn modelId="{874B5485-2D24-4F3B-BC28-FB109375B393}" type="presParOf" srcId="{8AD24F4D-8164-4469-A33F-7CE66F7BA7FA}" destId="{45F5951A-6682-4212-9EF0-07D5EB97F631}" srcOrd="2" destOrd="0" presId="urn:microsoft.com/office/officeart/2008/layout/PictureLineup"/>
    <dgm:cxn modelId="{C84C4683-96E3-4A48-9082-B635AC3E69CA}" type="presParOf" srcId="{61C795FB-AD73-40F2-92F0-FE74BD42E53E}" destId="{5C4A113C-F2C7-4111-AEED-B9C63992CEB3}" srcOrd="5" destOrd="0" presId="urn:microsoft.com/office/officeart/2008/layout/PictureLineup"/>
    <dgm:cxn modelId="{AD75F312-1A97-4D29-87CA-09043E3A654B}" type="presParOf" srcId="{61C795FB-AD73-40F2-92F0-FE74BD42E53E}" destId="{97CF02FE-D3AF-451F-BDA8-587694CEBFBF}" srcOrd="6" destOrd="0" presId="urn:microsoft.com/office/officeart/2008/layout/PictureLineup"/>
    <dgm:cxn modelId="{9ACE5B68-18B7-4443-A217-2DDF3883A54C}" type="presParOf" srcId="{97CF02FE-D3AF-451F-BDA8-587694CEBFBF}" destId="{B1EB4A90-F7A8-48AA-8E63-6F91846F15B6}" srcOrd="0" destOrd="0" presId="urn:microsoft.com/office/officeart/2008/layout/PictureLineup"/>
    <dgm:cxn modelId="{6DF8E551-2296-4566-954A-8F867DAA7972}" type="presParOf" srcId="{97CF02FE-D3AF-451F-BDA8-587694CEBFBF}" destId="{92C67BEE-39B7-41F0-85E7-105EADAFBC4C}" srcOrd="1" destOrd="0" presId="urn:microsoft.com/office/officeart/2008/layout/PictureLineup"/>
    <dgm:cxn modelId="{6FF8050B-298A-4993-9B64-27BBF174051D}" type="presParOf" srcId="{97CF02FE-D3AF-451F-BDA8-587694CEBFBF}" destId="{CA5826C4-8CC8-41C9-A516-9A1327F19EF6}" srcOrd="2" destOrd="0" presId="urn:microsoft.com/office/officeart/2008/layout/PictureLineup"/>
    <dgm:cxn modelId="{0C1211B7-6B1B-4BD9-B70F-C066A7253F83}" type="presParOf" srcId="{61C795FB-AD73-40F2-92F0-FE74BD42E53E}" destId="{AEF79F81-0777-4BE3-9FC0-86B6FCDB8D57}" srcOrd="7" destOrd="0" presId="urn:microsoft.com/office/officeart/2008/layout/PictureLineup"/>
    <dgm:cxn modelId="{DD7C4850-6C1C-4DCF-9003-4D3BA93C2C57}" type="presParOf" srcId="{61C795FB-AD73-40F2-92F0-FE74BD42E53E}" destId="{F65D41D1-205C-43CA-8E5D-764D6626F86B}" srcOrd="8" destOrd="0" presId="urn:microsoft.com/office/officeart/2008/layout/PictureLineup"/>
    <dgm:cxn modelId="{BD97C189-0CE0-4786-8F80-DE721673FB1E}" type="presParOf" srcId="{F65D41D1-205C-43CA-8E5D-764D6626F86B}" destId="{A656E92A-026A-4E21-9ABD-DC1727F47595}" srcOrd="0" destOrd="0" presId="urn:microsoft.com/office/officeart/2008/layout/PictureLineup"/>
    <dgm:cxn modelId="{293A84B6-2407-43C5-A2B9-F2AA2EF86BDF}" type="presParOf" srcId="{F65D41D1-205C-43CA-8E5D-764D6626F86B}" destId="{16645F31-7B46-4EF0-8AF7-77822A3C6D20}" srcOrd="1" destOrd="0" presId="urn:microsoft.com/office/officeart/2008/layout/PictureLineup"/>
    <dgm:cxn modelId="{1313CF39-6471-4291-8570-A6B581436690}" type="presParOf" srcId="{F65D41D1-205C-43CA-8E5D-764D6626F86B}" destId="{0F276EE6-0D17-47F4-8C65-36254997A728}" srcOrd="2" destOrd="0" presId="urn:microsoft.com/office/officeart/2008/layout/PictureLineup"/>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3B0F747-E5C1-4E22-8EA7-526B5F3AF19F}" type="datetimeFigureOut">
              <a:rPr lang="es-ES" smtClean="0"/>
              <a:pPr/>
              <a:t>12/01/2016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AAC757-148F-4677-A74A-27D96362A6A1}" type="slidenum">
              <a:rPr lang="es-ES" smtClean="0"/>
              <a:pPr/>
              <a:t>‹#›</a:t>
            </a:fld>
            <a:endParaRPr lang="es-ES"/>
          </a:p>
        </p:txBody>
      </p:sp>
    </p:spTree>
    <p:extLst>
      <p:ext uri="{BB962C8B-B14F-4D97-AF65-F5344CB8AC3E}">
        <p14:creationId xmlns:p14="http://schemas.microsoft.com/office/powerpoint/2010/main" xmlns="" val="21588466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3B0F747-E5C1-4E22-8EA7-526B5F3AF19F}" type="datetimeFigureOut">
              <a:rPr lang="es-ES" smtClean="0"/>
              <a:pPr/>
              <a:t>12/01/2016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AAC757-148F-4677-A74A-27D96362A6A1}" type="slidenum">
              <a:rPr lang="es-ES" smtClean="0"/>
              <a:pPr/>
              <a:t>‹#›</a:t>
            </a:fld>
            <a:endParaRPr lang="es-ES"/>
          </a:p>
        </p:txBody>
      </p:sp>
    </p:spTree>
    <p:extLst>
      <p:ext uri="{BB962C8B-B14F-4D97-AF65-F5344CB8AC3E}">
        <p14:creationId xmlns:p14="http://schemas.microsoft.com/office/powerpoint/2010/main" xmlns="" val="37857809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3B0F747-E5C1-4E22-8EA7-526B5F3AF19F}" type="datetimeFigureOut">
              <a:rPr lang="es-ES" smtClean="0"/>
              <a:pPr/>
              <a:t>12/01/2016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AAC757-148F-4677-A74A-27D96362A6A1}" type="slidenum">
              <a:rPr lang="es-ES" smtClean="0"/>
              <a:pPr/>
              <a:t>‹#›</a:t>
            </a:fld>
            <a:endParaRPr lang="es-ES"/>
          </a:p>
        </p:txBody>
      </p:sp>
    </p:spTree>
    <p:extLst>
      <p:ext uri="{BB962C8B-B14F-4D97-AF65-F5344CB8AC3E}">
        <p14:creationId xmlns:p14="http://schemas.microsoft.com/office/powerpoint/2010/main" xmlns="" val="2740078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3B0F747-E5C1-4E22-8EA7-526B5F3AF19F}" type="datetimeFigureOut">
              <a:rPr lang="es-ES" smtClean="0"/>
              <a:pPr/>
              <a:t>12/01/2016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AAC757-148F-4677-A74A-27D96362A6A1}" type="slidenum">
              <a:rPr lang="es-ES" smtClean="0"/>
              <a:pPr/>
              <a:t>‹#›</a:t>
            </a:fld>
            <a:endParaRPr lang="es-ES"/>
          </a:p>
        </p:txBody>
      </p:sp>
    </p:spTree>
    <p:extLst>
      <p:ext uri="{BB962C8B-B14F-4D97-AF65-F5344CB8AC3E}">
        <p14:creationId xmlns:p14="http://schemas.microsoft.com/office/powerpoint/2010/main" xmlns="" val="466514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3B0F747-E5C1-4E22-8EA7-526B5F3AF19F}" type="datetimeFigureOut">
              <a:rPr lang="es-ES" smtClean="0"/>
              <a:pPr/>
              <a:t>12/01/2016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AAC757-148F-4677-A74A-27D96362A6A1}" type="slidenum">
              <a:rPr lang="es-ES" smtClean="0"/>
              <a:pPr/>
              <a:t>‹#›</a:t>
            </a:fld>
            <a:endParaRPr lang="es-ES"/>
          </a:p>
        </p:txBody>
      </p:sp>
    </p:spTree>
    <p:extLst>
      <p:ext uri="{BB962C8B-B14F-4D97-AF65-F5344CB8AC3E}">
        <p14:creationId xmlns:p14="http://schemas.microsoft.com/office/powerpoint/2010/main" xmlns="" val="15256542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3B0F747-E5C1-4E22-8EA7-526B5F3AF19F}" type="datetimeFigureOut">
              <a:rPr lang="es-ES" smtClean="0"/>
              <a:pPr/>
              <a:t>12/01/2016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EAAC757-148F-4677-A74A-27D96362A6A1}" type="slidenum">
              <a:rPr lang="es-ES" smtClean="0"/>
              <a:pPr/>
              <a:t>‹#›</a:t>
            </a:fld>
            <a:endParaRPr lang="es-ES"/>
          </a:p>
        </p:txBody>
      </p:sp>
    </p:spTree>
    <p:extLst>
      <p:ext uri="{BB962C8B-B14F-4D97-AF65-F5344CB8AC3E}">
        <p14:creationId xmlns:p14="http://schemas.microsoft.com/office/powerpoint/2010/main" xmlns="" val="25974744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3B0F747-E5C1-4E22-8EA7-526B5F3AF19F}" type="datetimeFigureOut">
              <a:rPr lang="es-ES" smtClean="0"/>
              <a:pPr/>
              <a:t>12/01/2016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EAAC757-148F-4677-A74A-27D96362A6A1}" type="slidenum">
              <a:rPr lang="es-ES" smtClean="0"/>
              <a:pPr/>
              <a:t>‹#›</a:t>
            </a:fld>
            <a:endParaRPr lang="es-ES"/>
          </a:p>
        </p:txBody>
      </p:sp>
    </p:spTree>
    <p:extLst>
      <p:ext uri="{BB962C8B-B14F-4D97-AF65-F5344CB8AC3E}">
        <p14:creationId xmlns:p14="http://schemas.microsoft.com/office/powerpoint/2010/main" xmlns="" val="28427574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3B0F747-E5C1-4E22-8EA7-526B5F3AF19F}" type="datetimeFigureOut">
              <a:rPr lang="es-ES" smtClean="0"/>
              <a:pPr/>
              <a:t>12/01/2016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EAAC757-148F-4677-A74A-27D96362A6A1}" type="slidenum">
              <a:rPr lang="es-ES" smtClean="0"/>
              <a:pPr/>
              <a:t>‹#›</a:t>
            </a:fld>
            <a:endParaRPr lang="es-ES"/>
          </a:p>
        </p:txBody>
      </p:sp>
    </p:spTree>
    <p:extLst>
      <p:ext uri="{BB962C8B-B14F-4D97-AF65-F5344CB8AC3E}">
        <p14:creationId xmlns:p14="http://schemas.microsoft.com/office/powerpoint/2010/main" xmlns="" val="40662082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B0F747-E5C1-4E22-8EA7-526B5F3AF19F}" type="datetimeFigureOut">
              <a:rPr lang="es-ES" smtClean="0"/>
              <a:pPr/>
              <a:t>12/01/2016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EAAC757-148F-4677-A74A-27D96362A6A1}" type="slidenum">
              <a:rPr lang="es-ES" smtClean="0"/>
              <a:pPr/>
              <a:t>‹#›</a:t>
            </a:fld>
            <a:endParaRPr lang="es-ES"/>
          </a:p>
        </p:txBody>
      </p:sp>
    </p:spTree>
    <p:extLst>
      <p:ext uri="{BB962C8B-B14F-4D97-AF65-F5344CB8AC3E}">
        <p14:creationId xmlns:p14="http://schemas.microsoft.com/office/powerpoint/2010/main" xmlns="" val="13919791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B0F747-E5C1-4E22-8EA7-526B5F3AF19F}" type="datetimeFigureOut">
              <a:rPr lang="es-ES" smtClean="0"/>
              <a:pPr/>
              <a:t>12/01/2016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EAAC757-148F-4677-A74A-27D96362A6A1}" type="slidenum">
              <a:rPr lang="es-ES" smtClean="0"/>
              <a:pPr/>
              <a:t>‹#›</a:t>
            </a:fld>
            <a:endParaRPr lang="es-ES"/>
          </a:p>
        </p:txBody>
      </p:sp>
    </p:spTree>
    <p:extLst>
      <p:ext uri="{BB962C8B-B14F-4D97-AF65-F5344CB8AC3E}">
        <p14:creationId xmlns:p14="http://schemas.microsoft.com/office/powerpoint/2010/main" xmlns="" val="13204992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B0F747-E5C1-4E22-8EA7-526B5F3AF19F}" type="datetimeFigureOut">
              <a:rPr lang="es-ES" smtClean="0"/>
              <a:pPr/>
              <a:t>12/01/2016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EAAC757-148F-4677-A74A-27D96362A6A1}" type="slidenum">
              <a:rPr lang="es-ES" smtClean="0"/>
              <a:pPr/>
              <a:t>‹#›</a:t>
            </a:fld>
            <a:endParaRPr lang="es-ES"/>
          </a:p>
        </p:txBody>
      </p:sp>
    </p:spTree>
    <p:extLst>
      <p:ext uri="{BB962C8B-B14F-4D97-AF65-F5344CB8AC3E}">
        <p14:creationId xmlns:p14="http://schemas.microsoft.com/office/powerpoint/2010/main" xmlns="" val="3527724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0F747-E5C1-4E22-8EA7-526B5F3AF19F}" type="datetimeFigureOut">
              <a:rPr lang="es-ES" smtClean="0"/>
              <a:pPr/>
              <a:t>12/01/2016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AC757-148F-4677-A74A-27D96362A6A1}" type="slidenum">
              <a:rPr lang="es-ES" smtClean="0"/>
              <a:pPr/>
              <a:t>‹#›</a:t>
            </a:fld>
            <a:endParaRPr lang="es-ES"/>
          </a:p>
        </p:txBody>
      </p:sp>
    </p:spTree>
    <p:extLst>
      <p:ext uri="{BB962C8B-B14F-4D97-AF65-F5344CB8AC3E}">
        <p14:creationId xmlns:p14="http://schemas.microsoft.com/office/powerpoint/2010/main" xmlns="" val="2316834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3.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5292080" y="382012"/>
            <a:ext cx="3851920" cy="2308324"/>
          </a:xfrm>
          <a:prstGeom prst="rect">
            <a:avLst/>
          </a:prstGeom>
          <a:noFill/>
        </p:spPr>
        <p:txBody>
          <a:bodyPr wrap="square" rtlCol="0">
            <a:spAutoFit/>
          </a:bodyPr>
          <a:lstStyle/>
          <a:p>
            <a:pPr algn="ctr"/>
            <a:r>
              <a:rPr lang="ro-RO" sz="4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RĂZVRĂTIREA GENERALĂ ȘI </a:t>
            </a:r>
            <a:r>
              <a:rPr lang="ro-RO" sz="48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PATRIARHII</a:t>
            </a:r>
            <a:endParaRPr lang="ro-RO" sz="48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5" name="4 CuadroTexto"/>
          <p:cNvSpPr txBox="1"/>
          <p:nvPr/>
        </p:nvSpPr>
        <p:spPr>
          <a:xfrm>
            <a:off x="0" y="6488668"/>
            <a:ext cx="3369320" cy="369332"/>
          </a:xfrm>
          <a:prstGeom prst="rect">
            <a:avLst/>
          </a:prstGeom>
          <a:noFill/>
        </p:spPr>
        <p:txBody>
          <a:bodyPr wrap="none" rtlCol="0">
            <a:spAutoFit/>
          </a:bodyPr>
          <a:lstStyle/>
          <a:p>
            <a:r>
              <a:rPr lang="ro-RO" b="1" smtClean="0">
                <a:solidFill>
                  <a:schemeClr val="bg1"/>
                </a:solidFill>
              </a:rPr>
              <a:t>Studiul</a:t>
            </a:r>
            <a:r>
              <a:rPr lang="ro-RO" b="1" smtClean="0">
                <a:solidFill>
                  <a:schemeClr val="bg1"/>
                </a:solidFill>
              </a:rPr>
              <a:t> 3 pentru 16 ianuarie </a:t>
            </a:r>
            <a:r>
              <a:rPr lang="ro-RO" b="1" smtClean="0">
                <a:solidFill>
                  <a:schemeClr val="bg1"/>
                </a:solidFill>
              </a:rPr>
              <a:t>2016</a:t>
            </a:r>
            <a:endParaRPr lang="ro-RO" b="1">
              <a:solidFill>
                <a:schemeClr val="bg1"/>
              </a:solidFill>
            </a:endParaRPr>
          </a:p>
        </p:txBody>
      </p:sp>
    </p:spTree>
    <p:extLst>
      <p:ext uri="{BB962C8B-B14F-4D97-AF65-F5344CB8AC3E}">
        <p14:creationId xmlns:p14="http://schemas.microsoft.com/office/powerpoint/2010/main" xmlns="" val="32496545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123728" y="860519"/>
            <a:ext cx="7020272" cy="1200329"/>
          </a:xfrm>
          <a:prstGeom prst="rect">
            <a:avLst/>
          </a:prstGeom>
          <a:noFill/>
        </p:spPr>
        <p:txBody>
          <a:bodyPr wrap="square" rtlCol="0">
            <a:spAutoFit/>
          </a:bodyPr>
          <a:lstStyle/>
          <a:p>
            <a:r>
              <a:rPr lang="ro-RO" sz="2400" b="1" smtClean="0"/>
              <a:t>Încep</a:t>
            </a:r>
            <a:r>
              <a:rPr lang="ro-RO" sz="2400" b="1" smtClean="0">
                <a:latin typeface="Calibri"/>
              </a:rPr>
              <a:t>â</a:t>
            </a:r>
            <a:r>
              <a:rPr lang="ro-RO" sz="2400" b="1" smtClean="0"/>
              <a:t>nd</a:t>
            </a:r>
            <a:r>
              <a:rPr lang="ro-RO" sz="2400" b="1" smtClean="0"/>
              <a:t> de la </a:t>
            </a:r>
            <a:r>
              <a:rPr lang="ro-RO" sz="2400" b="1" smtClean="0"/>
              <a:t>cădere</a:t>
            </a:r>
            <a:r>
              <a:rPr lang="ro-RO" sz="2400" b="1" smtClean="0"/>
              <a:t>, cartea Genezei ne </a:t>
            </a:r>
            <a:r>
              <a:rPr lang="ro-RO" sz="2400" b="1" smtClean="0"/>
              <a:t>vorbeș</a:t>
            </a:r>
            <a:r>
              <a:rPr lang="ro-RO" sz="2400" b="1" smtClean="0"/>
              <a:t>te </a:t>
            </a:r>
            <a:r>
              <a:rPr lang="ro-RO" sz="2400" b="1" smtClean="0"/>
              <a:t>de </a:t>
            </a:r>
            <a:r>
              <a:rPr lang="ro-RO" sz="2400" b="1" smtClean="0"/>
              <a:t>înșelătorii</a:t>
            </a:r>
            <a:r>
              <a:rPr lang="ro-RO" sz="2400" b="1" smtClean="0"/>
              <a:t> </a:t>
            </a:r>
            <a:r>
              <a:rPr lang="ro-RO" sz="2400" b="1" smtClean="0"/>
              <a:t>ș</a:t>
            </a:r>
            <a:r>
              <a:rPr lang="ro-RO" sz="2400" b="1" smtClean="0"/>
              <a:t>i </a:t>
            </a:r>
            <a:r>
              <a:rPr lang="ro-RO" sz="2400" b="1" smtClean="0"/>
              <a:t>relaț</a:t>
            </a:r>
            <a:r>
              <a:rPr lang="ro-RO" sz="2400" b="1" smtClean="0"/>
              <a:t>ii </a:t>
            </a:r>
            <a:r>
              <a:rPr lang="ro-RO" sz="2400" b="1" smtClean="0"/>
              <a:t>rupte</a:t>
            </a:r>
            <a:r>
              <a:rPr lang="ro-RO" sz="2400" b="1" smtClean="0"/>
              <a:t>. </a:t>
            </a:r>
            <a:r>
              <a:rPr lang="ro-RO" sz="2400" b="1" smtClean="0"/>
              <a:t>Î</a:t>
            </a:r>
            <a:r>
              <a:rPr lang="ro-RO" sz="2400" b="1" smtClean="0"/>
              <a:t>n </a:t>
            </a:r>
            <a:r>
              <a:rPr lang="ro-RO" sz="2400" b="1" smtClean="0"/>
              <a:t>timpu</a:t>
            </a:r>
            <a:r>
              <a:rPr lang="ro-RO" sz="2400" b="1" smtClean="0"/>
              <a:t>l acestei </a:t>
            </a:r>
            <a:r>
              <a:rPr lang="ro-RO" sz="2400" b="1" smtClean="0"/>
              <a:t>perioade</a:t>
            </a:r>
            <a:r>
              <a:rPr lang="ro-RO" sz="2400" b="1" smtClean="0"/>
              <a:t>, conflictul </a:t>
            </a:r>
            <a:r>
              <a:rPr lang="ro-RO" sz="2400" b="1" smtClean="0"/>
              <a:t>cosmic </a:t>
            </a:r>
            <a:r>
              <a:rPr lang="ro-RO" sz="2400" b="1" smtClean="0"/>
              <a:t>s-a </a:t>
            </a:r>
            <a:r>
              <a:rPr lang="ro-RO" sz="2400" b="1" smtClean="0"/>
              <a:t>împrăștiat</a:t>
            </a:r>
            <a:r>
              <a:rPr lang="ro-RO" sz="2400" b="1" smtClean="0"/>
              <a:t> pe </a:t>
            </a:r>
            <a:r>
              <a:rPr lang="ro-RO" sz="2400" b="1" smtClean="0"/>
              <a:t>întreg</a:t>
            </a:r>
            <a:r>
              <a:rPr lang="ro-RO" sz="2400" b="1" smtClean="0"/>
              <a:t> </a:t>
            </a:r>
            <a:r>
              <a:rPr lang="ro-RO" sz="2400" b="1" smtClean="0"/>
              <a:t>păm</a:t>
            </a:r>
            <a:r>
              <a:rPr lang="ro-RO" sz="2400" b="1" smtClean="0">
                <a:latin typeface="Calibri"/>
              </a:rPr>
              <a:t>â</a:t>
            </a:r>
            <a:r>
              <a:rPr lang="ro-RO" sz="2400" b="1" smtClean="0"/>
              <a:t>ntul.</a:t>
            </a:r>
            <a:endParaRPr lang="ro-RO" sz="2400" b="1"/>
          </a:p>
        </p:txBody>
      </p:sp>
      <p:graphicFrame>
        <p:nvGraphicFramePr>
          <p:cNvPr id="4" name="3 Diagrama"/>
          <p:cNvGraphicFramePr/>
          <p:nvPr>
            <p:extLst>
              <p:ext uri="{D42A27DB-BD31-4B8C-83A1-F6EECF244321}">
                <p14:modId xmlns:p14="http://schemas.microsoft.com/office/powerpoint/2010/main" xmlns="" val="738443862"/>
              </p:ext>
            </p:extLst>
          </p:nvPr>
        </p:nvGraphicFramePr>
        <p:xfrm>
          <a:off x="0" y="2276872"/>
          <a:ext cx="9144000" cy="4725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36708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graphicEl>
                                              <a:dgm id="{75987664-7DB1-4C53-8B65-EFE52A04B68E}"/>
                                            </p:graphicEl>
                                          </p:spTgt>
                                        </p:tgtEl>
                                        <p:attrNameLst>
                                          <p:attrName>style.visibility</p:attrName>
                                        </p:attrNameLst>
                                      </p:cBhvr>
                                      <p:to>
                                        <p:strVal val="visible"/>
                                      </p:to>
                                    </p:set>
                                    <p:animEffect transition="in" filter="fade">
                                      <p:cBhvr>
                                        <p:cTn id="12" dur="1000"/>
                                        <p:tgtEl>
                                          <p:spTgt spid="4">
                                            <p:graphicEl>
                                              <a:dgm id="{75987664-7DB1-4C53-8B65-EFE52A04B68E}"/>
                                            </p:graphicEl>
                                          </p:spTgt>
                                        </p:tgtEl>
                                      </p:cBhvr>
                                    </p:animEffect>
                                    <p:anim calcmode="lin" valueType="num">
                                      <p:cBhvr>
                                        <p:cTn id="13" dur="1000" fill="hold"/>
                                        <p:tgtEl>
                                          <p:spTgt spid="4">
                                            <p:graphicEl>
                                              <a:dgm id="{75987664-7DB1-4C53-8B65-EFE52A04B68E}"/>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75987664-7DB1-4C53-8B65-EFE52A04B68E}"/>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E5BE1EF8-A833-4B2B-B0A6-9731733D095E}"/>
                                            </p:graphicEl>
                                          </p:spTgt>
                                        </p:tgtEl>
                                        <p:attrNameLst>
                                          <p:attrName>style.visibility</p:attrName>
                                        </p:attrNameLst>
                                      </p:cBhvr>
                                      <p:to>
                                        <p:strVal val="visible"/>
                                      </p:to>
                                    </p:set>
                                    <p:animEffect transition="in" filter="fade">
                                      <p:cBhvr>
                                        <p:cTn id="17" dur="1000"/>
                                        <p:tgtEl>
                                          <p:spTgt spid="4">
                                            <p:graphicEl>
                                              <a:dgm id="{E5BE1EF8-A833-4B2B-B0A6-9731733D095E}"/>
                                            </p:graphicEl>
                                          </p:spTgt>
                                        </p:tgtEl>
                                      </p:cBhvr>
                                    </p:animEffect>
                                    <p:anim calcmode="lin" valueType="num">
                                      <p:cBhvr>
                                        <p:cTn id="18" dur="1000" fill="hold"/>
                                        <p:tgtEl>
                                          <p:spTgt spid="4">
                                            <p:graphicEl>
                                              <a:dgm id="{E5BE1EF8-A833-4B2B-B0A6-9731733D095E}"/>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E5BE1EF8-A833-4B2B-B0A6-9731733D095E}"/>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graphicEl>
                                              <a:dgm id="{E6B3DB06-5040-4A83-9E5A-D6D2AD0A8413}"/>
                                            </p:graphicEl>
                                          </p:spTgt>
                                        </p:tgtEl>
                                        <p:attrNameLst>
                                          <p:attrName>style.visibility</p:attrName>
                                        </p:attrNameLst>
                                      </p:cBhvr>
                                      <p:to>
                                        <p:strVal val="visible"/>
                                      </p:to>
                                    </p:set>
                                    <p:animEffect transition="in" filter="fade">
                                      <p:cBhvr>
                                        <p:cTn id="22" dur="1000"/>
                                        <p:tgtEl>
                                          <p:spTgt spid="4">
                                            <p:graphicEl>
                                              <a:dgm id="{E6B3DB06-5040-4A83-9E5A-D6D2AD0A8413}"/>
                                            </p:graphicEl>
                                          </p:spTgt>
                                        </p:tgtEl>
                                      </p:cBhvr>
                                    </p:animEffect>
                                    <p:anim calcmode="lin" valueType="num">
                                      <p:cBhvr>
                                        <p:cTn id="23" dur="1000" fill="hold"/>
                                        <p:tgtEl>
                                          <p:spTgt spid="4">
                                            <p:graphicEl>
                                              <a:dgm id="{E6B3DB06-5040-4A83-9E5A-D6D2AD0A8413}"/>
                                            </p:graphicEl>
                                          </p:spTgt>
                                        </p:tgtEl>
                                        <p:attrNameLst>
                                          <p:attrName>ppt_x</p:attrName>
                                        </p:attrNameLst>
                                      </p:cBhvr>
                                      <p:tavLst>
                                        <p:tav tm="0">
                                          <p:val>
                                            <p:strVal val="#ppt_x"/>
                                          </p:val>
                                        </p:tav>
                                        <p:tav tm="100000">
                                          <p:val>
                                            <p:strVal val="#ppt_x"/>
                                          </p:val>
                                        </p:tav>
                                      </p:tavLst>
                                    </p:anim>
                                    <p:anim calcmode="lin" valueType="num">
                                      <p:cBhvr>
                                        <p:cTn id="24" dur="1000" fill="hold"/>
                                        <p:tgtEl>
                                          <p:spTgt spid="4">
                                            <p:graphicEl>
                                              <a:dgm id="{E6B3DB06-5040-4A83-9E5A-D6D2AD0A8413}"/>
                                            </p:graphic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4">
                                            <p:graphicEl>
                                              <a:dgm id="{FEDDD48A-BCD1-4155-89A9-C669535FBC92}"/>
                                            </p:graphicEl>
                                          </p:spTgt>
                                        </p:tgtEl>
                                        <p:attrNameLst>
                                          <p:attrName>style.visibility</p:attrName>
                                        </p:attrNameLst>
                                      </p:cBhvr>
                                      <p:to>
                                        <p:strVal val="visible"/>
                                      </p:to>
                                    </p:set>
                                    <p:animEffect transition="in" filter="fade">
                                      <p:cBhvr>
                                        <p:cTn id="28" dur="1000"/>
                                        <p:tgtEl>
                                          <p:spTgt spid="4">
                                            <p:graphicEl>
                                              <a:dgm id="{FEDDD48A-BCD1-4155-89A9-C669535FBC92}"/>
                                            </p:graphicEl>
                                          </p:spTgt>
                                        </p:tgtEl>
                                      </p:cBhvr>
                                    </p:animEffect>
                                    <p:anim calcmode="lin" valueType="num">
                                      <p:cBhvr>
                                        <p:cTn id="29" dur="1000" fill="hold"/>
                                        <p:tgtEl>
                                          <p:spTgt spid="4">
                                            <p:graphicEl>
                                              <a:dgm id="{FEDDD48A-BCD1-4155-89A9-C669535FBC92}"/>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FEDDD48A-BCD1-4155-89A9-C669535FBC92}"/>
                                            </p:graphic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graphicEl>
                                              <a:dgm id="{B2BCF5D5-5206-4930-90EA-96BB05286F89}"/>
                                            </p:graphicEl>
                                          </p:spTgt>
                                        </p:tgtEl>
                                        <p:attrNameLst>
                                          <p:attrName>style.visibility</p:attrName>
                                        </p:attrNameLst>
                                      </p:cBhvr>
                                      <p:to>
                                        <p:strVal val="visible"/>
                                      </p:to>
                                    </p:set>
                                    <p:animEffect transition="in" filter="fade">
                                      <p:cBhvr>
                                        <p:cTn id="33" dur="1000"/>
                                        <p:tgtEl>
                                          <p:spTgt spid="4">
                                            <p:graphicEl>
                                              <a:dgm id="{B2BCF5D5-5206-4930-90EA-96BB05286F89}"/>
                                            </p:graphicEl>
                                          </p:spTgt>
                                        </p:tgtEl>
                                      </p:cBhvr>
                                    </p:animEffect>
                                    <p:anim calcmode="lin" valueType="num">
                                      <p:cBhvr>
                                        <p:cTn id="34" dur="1000" fill="hold"/>
                                        <p:tgtEl>
                                          <p:spTgt spid="4">
                                            <p:graphicEl>
                                              <a:dgm id="{B2BCF5D5-5206-4930-90EA-96BB05286F89}"/>
                                            </p:graphicEl>
                                          </p:spTgt>
                                        </p:tgtEl>
                                        <p:attrNameLst>
                                          <p:attrName>ppt_x</p:attrName>
                                        </p:attrNameLst>
                                      </p:cBhvr>
                                      <p:tavLst>
                                        <p:tav tm="0">
                                          <p:val>
                                            <p:strVal val="#ppt_x"/>
                                          </p:val>
                                        </p:tav>
                                        <p:tav tm="100000">
                                          <p:val>
                                            <p:strVal val="#ppt_x"/>
                                          </p:val>
                                        </p:tav>
                                      </p:tavLst>
                                    </p:anim>
                                    <p:anim calcmode="lin" valueType="num">
                                      <p:cBhvr>
                                        <p:cTn id="35" dur="1000" fill="hold"/>
                                        <p:tgtEl>
                                          <p:spTgt spid="4">
                                            <p:graphicEl>
                                              <a:dgm id="{B2BCF5D5-5206-4930-90EA-96BB05286F89}"/>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graphicEl>
                                              <a:dgm id="{988553F5-8B3F-4B83-9989-38E5CD43104C}"/>
                                            </p:graphicEl>
                                          </p:spTgt>
                                        </p:tgtEl>
                                        <p:attrNameLst>
                                          <p:attrName>style.visibility</p:attrName>
                                        </p:attrNameLst>
                                      </p:cBhvr>
                                      <p:to>
                                        <p:strVal val="visible"/>
                                      </p:to>
                                    </p:set>
                                    <p:animEffect transition="in" filter="fade">
                                      <p:cBhvr>
                                        <p:cTn id="38" dur="1000"/>
                                        <p:tgtEl>
                                          <p:spTgt spid="4">
                                            <p:graphicEl>
                                              <a:dgm id="{988553F5-8B3F-4B83-9989-38E5CD43104C}"/>
                                            </p:graphicEl>
                                          </p:spTgt>
                                        </p:tgtEl>
                                      </p:cBhvr>
                                    </p:animEffect>
                                    <p:anim calcmode="lin" valueType="num">
                                      <p:cBhvr>
                                        <p:cTn id="39" dur="1000" fill="hold"/>
                                        <p:tgtEl>
                                          <p:spTgt spid="4">
                                            <p:graphicEl>
                                              <a:dgm id="{988553F5-8B3F-4B83-9989-38E5CD43104C}"/>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988553F5-8B3F-4B83-9989-38E5CD43104C}"/>
                                            </p:graphicEl>
                                          </p:spTgt>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grpId="0" nodeType="afterEffect">
                                  <p:stCondLst>
                                    <p:cond delay="0"/>
                                  </p:stCondLst>
                                  <p:childTnLst>
                                    <p:set>
                                      <p:cBhvr>
                                        <p:cTn id="43" dur="1" fill="hold">
                                          <p:stCondLst>
                                            <p:cond delay="0"/>
                                          </p:stCondLst>
                                        </p:cTn>
                                        <p:tgtEl>
                                          <p:spTgt spid="4">
                                            <p:graphicEl>
                                              <a:dgm id="{FBD946EE-24BF-457E-B3EA-AF83273F9316}"/>
                                            </p:graphicEl>
                                          </p:spTgt>
                                        </p:tgtEl>
                                        <p:attrNameLst>
                                          <p:attrName>style.visibility</p:attrName>
                                        </p:attrNameLst>
                                      </p:cBhvr>
                                      <p:to>
                                        <p:strVal val="visible"/>
                                      </p:to>
                                    </p:set>
                                    <p:animEffect transition="in" filter="fade">
                                      <p:cBhvr>
                                        <p:cTn id="44" dur="1000"/>
                                        <p:tgtEl>
                                          <p:spTgt spid="4">
                                            <p:graphicEl>
                                              <a:dgm id="{FBD946EE-24BF-457E-B3EA-AF83273F9316}"/>
                                            </p:graphicEl>
                                          </p:spTgt>
                                        </p:tgtEl>
                                      </p:cBhvr>
                                    </p:animEffect>
                                    <p:anim calcmode="lin" valueType="num">
                                      <p:cBhvr>
                                        <p:cTn id="45" dur="1000" fill="hold"/>
                                        <p:tgtEl>
                                          <p:spTgt spid="4">
                                            <p:graphicEl>
                                              <a:dgm id="{FBD946EE-24BF-457E-B3EA-AF83273F9316}"/>
                                            </p:graphicEl>
                                          </p:spTgt>
                                        </p:tgtEl>
                                        <p:attrNameLst>
                                          <p:attrName>ppt_x</p:attrName>
                                        </p:attrNameLst>
                                      </p:cBhvr>
                                      <p:tavLst>
                                        <p:tav tm="0">
                                          <p:val>
                                            <p:strVal val="#ppt_x"/>
                                          </p:val>
                                        </p:tav>
                                        <p:tav tm="100000">
                                          <p:val>
                                            <p:strVal val="#ppt_x"/>
                                          </p:val>
                                        </p:tav>
                                      </p:tavLst>
                                    </p:anim>
                                    <p:anim calcmode="lin" valueType="num">
                                      <p:cBhvr>
                                        <p:cTn id="46" dur="1000" fill="hold"/>
                                        <p:tgtEl>
                                          <p:spTgt spid="4">
                                            <p:graphicEl>
                                              <a:dgm id="{FBD946EE-24BF-457E-B3EA-AF83273F9316}"/>
                                            </p:graphic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
                                            <p:graphicEl>
                                              <a:dgm id="{3F2A5AA7-548E-4E21-9A12-1DAF9E06DAC0}"/>
                                            </p:graphicEl>
                                          </p:spTgt>
                                        </p:tgtEl>
                                        <p:attrNameLst>
                                          <p:attrName>style.visibility</p:attrName>
                                        </p:attrNameLst>
                                      </p:cBhvr>
                                      <p:to>
                                        <p:strVal val="visible"/>
                                      </p:to>
                                    </p:set>
                                    <p:animEffect transition="in" filter="fade">
                                      <p:cBhvr>
                                        <p:cTn id="49" dur="1000"/>
                                        <p:tgtEl>
                                          <p:spTgt spid="4">
                                            <p:graphicEl>
                                              <a:dgm id="{3F2A5AA7-548E-4E21-9A12-1DAF9E06DAC0}"/>
                                            </p:graphicEl>
                                          </p:spTgt>
                                        </p:tgtEl>
                                      </p:cBhvr>
                                    </p:animEffect>
                                    <p:anim calcmode="lin" valueType="num">
                                      <p:cBhvr>
                                        <p:cTn id="50" dur="1000" fill="hold"/>
                                        <p:tgtEl>
                                          <p:spTgt spid="4">
                                            <p:graphicEl>
                                              <a:dgm id="{3F2A5AA7-548E-4E21-9A12-1DAF9E06DAC0}"/>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3F2A5AA7-548E-4E21-9A12-1DAF9E06DAC0}"/>
                                            </p:graphic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
                                            <p:graphicEl>
                                              <a:dgm id="{45F5951A-6682-4212-9EF0-07D5EB97F631}"/>
                                            </p:graphicEl>
                                          </p:spTgt>
                                        </p:tgtEl>
                                        <p:attrNameLst>
                                          <p:attrName>style.visibility</p:attrName>
                                        </p:attrNameLst>
                                      </p:cBhvr>
                                      <p:to>
                                        <p:strVal val="visible"/>
                                      </p:to>
                                    </p:set>
                                    <p:animEffect transition="in" filter="fade">
                                      <p:cBhvr>
                                        <p:cTn id="54" dur="1000"/>
                                        <p:tgtEl>
                                          <p:spTgt spid="4">
                                            <p:graphicEl>
                                              <a:dgm id="{45F5951A-6682-4212-9EF0-07D5EB97F631}"/>
                                            </p:graphicEl>
                                          </p:spTgt>
                                        </p:tgtEl>
                                      </p:cBhvr>
                                    </p:animEffect>
                                    <p:anim calcmode="lin" valueType="num">
                                      <p:cBhvr>
                                        <p:cTn id="55" dur="1000" fill="hold"/>
                                        <p:tgtEl>
                                          <p:spTgt spid="4">
                                            <p:graphicEl>
                                              <a:dgm id="{45F5951A-6682-4212-9EF0-07D5EB97F631}"/>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45F5951A-6682-4212-9EF0-07D5EB97F631}"/>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42" presetClass="entr" presetSubtype="0" fill="hold" grpId="0" nodeType="afterEffect">
                                  <p:stCondLst>
                                    <p:cond delay="0"/>
                                  </p:stCondLst>
                                  <p:childTnLst>
                                    <p:set>
                                      <p:cBhvr>
                                        <p:cTn id="59" dur="1" fill="hold">
                                          <p:stCondLst>
                                            <p:cond delay="0"/>
                                          </p:stCondLst>
                                        </p:cTn>
                                        <p:tgtEl>
                                          <p:spTgt spid="4">
                                            <p:graphicEl>
                                              <a:dgm id="{92C67BEE-39B7-41F0-85E7-105EADAFBC4C}"/>
                                            </p:graphicEl>
                                          </p:spTgt>
                                        </p:tgtEl>
                                        <p:attrNameLst>
                                          <p:attrName>style.visibility</p:attrName>
                                        </p:attrNameLst>
                                      </p:cBhvr>
                                      <p:to>
                                        <p:strVal val="visible"/>
                                      </p:to>
                                    </p:set>
                                    <p:animEffect transition="in" filter="fade">
                                      <p:cBhvr>
                                        <p:cTn id="60" dur="1000"/>
                                        <p:tgtEl>
                                          <p:spTgt spid="4">
                                            <p:graphicEl>
                                              <a:dgm id="{92C67BEE-39B7-41F0-85E7-105EADAFBC4C}"/>
                                            </p:graphicEl>
                                          </p:spTgt>
                                        </p:tgtEl>
                                      </p:cBhvr>
                                    </p:animEffect>
                                    <p:anim calcmode="lin" valueType="num">
                                      <p:cBhvr>
                                        <p:cTn id="61" dur="1000" fill="hold"/>
                                        <p:tgtEl>
                                          <p:spTgt spid="4">
                                            <p:graphicEl>
                                              <a:dgm id="{92C67BEE-39B7-41F0-85E7-105EADAFBC4C}"/>
                                            </p:graphicEl>
                                          </p:spTgt>
                                        </p:tgtEl>
                                        <p:attrNameLst>
                                          <p:attrName>ppt_x</p:attrName>
                                        </p:attrNameLst>
                                      </p:cBhvr>
                                      <p:tavLst>
                                        <p:tav tm="0">
                                          <p:val>
                                            <p:strVal val="#ppt_x"/>
                                          </p:val>
                                        </p:tav>
                                        <p:tav tm="100000">
                                          <p:val>
                                            <p:strVal val="#ppt_x"/>
                                          </p:val>
                                        </p:tav>
                                      </p:tavLst>
                                    </p:anim>
                                    <p:anim calcmode="lin" valueType="num">
                                      <p:cBhvr>
                                        <p:cTn id="62" dur="1000" fill="hold"/>
                                        <p:tgtEl>
                                          <p:spTgt spid="4">
                                            <p:graphicEl>
                                              <a:dgm id="{92C67BEE-39B7-41F0-85E7-105EADAFBC4C}"/>
                                            </p:graphic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
                                            <p:graphicEl>
                                              <a:dgm id="{B1EB4A90-F7A8-48AA-8E63-6F91846F15B6}"/>
                                            </p:graphicEl>
                                          </p:spTgt>
                                        </p:tgtEl>
                                        <p:attrNameLst>
                                          <p:attrName>style.visibility</p:attrName>
                                        </p:attrNameLst>
                                      </p:cBhvr>
                                      <p:to>
                                        <p:strVal val="visible"/>
                                      </p:to>
                                    </p:set>
                                    <p:animEffect transition="in" filter="fade">
                                      <p:cBhvr>
                                        <p:cTn id="65" dur="1000"/>
                                        <p:tgtEl>
                                          <p:spTgt spid="4">
                                            <p:graphicEl>
                                              <a:dgm id="{B1EB4A90-F7A8-48AA-8E63-6F91846F15B6}"/>
                                            </p:graphicEl>
                                          </p:spTgt>
                                        </p:tgtEl>
                                      </p:cBhvr>
                                    </p:animEffect>
                                    <p:anim calcmode="lin" valueType="num">
                                      <p:cBhvr>
                                        <p:cTn id="66" dur="1000" fill="hold"/>
                                        <p:tgtEl>
                                          <p:spTgt spid="4">
                                            <p:graphicEl>
                                              <a:dgm id="{B1EB4A90-F7A8-48AA-8E63-6F91846F15B6}"/>
                                            </p:graphicEl>
                                          </p:spTgt>
                                        </p:tgtEl>
                                        <p:attrNameLst>
                                          <p:attrName>ppt_x</p:attrName>
                                        </p:attrNameLst>
                                      </p:cBhvr>
                                      <p:tavLst>
                                        <p:tav tm="0">
                                          <p:val>
                                            <p:strVal val="#ppt_x"/>
                                          </p:val>
                                        </p:tav>
                                        <p:tav tm="100000">
                                          <p:val>
                                            <p:strVal val="#ppt_x"/>
                                          </p:val>
                                        </p:tav>
                                      </p:tavLst>
                                    </p:anim>
                                    <p:anim calcmode="lin" valueType="num">
                                      <p:cBhvr>
                                        <p:cTn id="67" dur="1000" fill="hold"/>
                                        <p:tgtEl>
                                          <p:spTgt spid="4">
                                            <p:graphicEl>
                                              <a:dgm id="{B1EB4A90-F7A8-48AA-8E63-6F91846F15B6}"/>
                                            </p:graphic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4">
                                            <p:graphicEl>
                                              <a:dgm id="{CA5826C4-8CC8-41C9-A516-9A1327F19EF6}"/>
                                            </p:graphicEl>
                                          </p:spTgt>
                                        </p:tgtEl>
                                        <p:attrNameLst>
                                          <p:attrName>style.visibility</p:attrName>
                                        </p:attrNameLst>
                                      </p:cBhvr>
                                      <p:to>
                                        <p:strVal val="visible"/>
                                      </p:to>
                                    </p:set>
                                    <p:animEffect transition="in" filter="fade">
                                      <p:cBhvr>
                                        <p:cTn id="70" dur="1000"/>
                                        <p:tgtEl>
                                          <p:spTgt spid="4">
                                            <p:graphicEl>
                                              <a:dgm id="{CA5826C4-8CC8-41C9-A516-9A1327F19EF6}"/>
                                            </p:graphicEl>
                                          </p:spTgt>
                                        </p:tgtEl>
                                      </p:cBhvr>
                                    </p:animEffect>
                                    <p:anim calcmode="lin" valueType="num">
                                      <p:cBhvr>
                                        <p:cTn id="71" dur="1000" fill="hold"/>
                                        <p:tgtEl>
                                          <p:spTgt spid="4">
                                            <p:graphicEl>
                                              <a:dgm id="{CA5826C4-8CC8-41C9-A516-9A1327F19EF6}"/>
                                            </p:graphicEl>
                                          </p:spTgt>
                                        </p:tgtEl>
                                        <p:attrNameLst>
                                          <p:attrName>ppt_x</p:attrName>
                                        </p:attrNameLst>
                                      </p:cBhvr>
                                      <p:tavLst>
                                        <p:tav tm="0">
                                          <p:val>
                                            <p:strVal val="#ppt_x"/>
                                          </p:val>
                                        </p:tav>
                                        <p:tav tm="100000">
                                          <p:val>
                                            <p:strVal val="#ppt_x"/>
                                          </p:val>
                                        </p:tav>
                                      </p:tavLst>
                                    </p:anim>
                                    <p:anim calcmode="lin" valueType="num">
                                      <p:cBhvr>
                                        <p:cTn id="72" dur="1000" fill="hold"/>
                                        <p:tgtEl>
                                          <p:spTgt spid="4">
                                            <p:graphicEl>
                                              <a:dgm id="{CA5826C4-8CC8-41C9-A516-9A1327F19EF6}"/>
                                            </p:graphicEl>
                                          </p:spTgt>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42" presetClass="entr" presetSubtype="0" fill="hold" grpId="0" nodeType="afterEffect">
                                  <p:stCondLst>
                                    <p:cond delay="0"/>
                                  </p:stCondLst>
                                  <p:childTnLst>
                                    <p:set>
                                      <p:cBhvr>
                                        <p:cTn id="75" dur="1" fill="hold">
                                          <p:stCondLst>
                                            <p:cond delay="0"/>
                                          </p:stCondLst>
                                        </p:cTn>
                                        <p:tgtEl>
                                          <p:spTgt spid="4">
                                            <p:graphicEl>
                                              <a:dgm id="{A656E92A-026A-4E21-9ABD-DC1727F47595}"/>
                                            </p:graphicEl>
                                          </p:spTgt>
                                        </p:tgtEl>
                                        <p:attrNameLst>
                                          <p:attrName>style.visibility</p:attrName>
                                        </p:attrNameLst>
                                      </p:cBhvr>
                                      <p:to>
                                        <p:strVal val="visible"/>
                                      </p:to>
                                    </p:set>
                                    <p:animEffect transition="in" filter="fade">
                                      <p:cBhvr>
                                        <p:cTn id="76" dur="1000"/>
                                        <p:tgtEl>
                                          <p:spTgt spid="4">
                                            <p:graphicEl>
                                              <a:dgm id="{A656E92A-026A-4E21-9ABD-DC1727F47595}"/>
                                            </p:graphicEl>
                                          </p:spTgt>
                                        </p:tgtEl>
                                      </p:cBhvr>
                                    </p:animEffect>
                                    <p:anim calcmode="lin" valueType="num">
                                      <p:cBhvr>
                                        <p:cTn id="77" dur="1000" fill="hold"/>
                                        <p:tgtEl>
                                          <p:spTgt spid="4">
                                            <p:graphicEl>
                                              <a:dgm id="{A656E92A-026A-4E21-9ABD-DC1727F47595}"/>
                                            </p:graphicEl>
                                          </p:spTgt>
                                        </p:tgtEl>
                                        <p:attrNameLst>
                                          <p:attrName>ppt_x</p:attrName>
                                        </p:attrNameLst>
                                      </p:cBhvr>
                                      <p:tavLst>
                                        <p:tav tm="0">
                                          <p:val>
                                            <p:strVal val="#ppt_x"/>
                                          </p:val>
                                        </p:tav>
                                        <p:tav tm="100000">
                                          <p:val>
                                            <p:strVal val="#ppt_x"/>
                                          </p:val>
                                        </p:tav>
                                      </p:tavLst>
                                    </p:anim>
                                    <p:anim calcmode="lin" valueType="num">
                                      <p:cBhvr>
                                        <p:cTn id="78" dur="1000" fill="hold"/>
                                        <p:tgtEl>
                                          <p:spTgt spid="4">
                                            <p:graphicEl>
                                              <a:dgm id="{A656E92A-026A-4E21-9ABD-DC1727F47595}"/>
                                            </p:graphic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4">
                                            <p:graphicEl>
                                              <a:dgm id="{16645F31-7B46-4EF0-8AF7-77822A3C6D20}"/>
                                            </p:graphicEl>
                                          </p:spTgt>
                                        </p:tgtEl>
                                        <p:attrNameLst>
                                          <p:attrName>style.visibility</p:attrName>
                                        </p:attrNameLst>
                                      </p:cBhvr>
                                      <p:to>
                                        <p:strVal val="visible"/>
                                      </p:to>
                                    </p:set>
                                    <p:animEffect transition="in" filter="fade">
                                      <p:cBhvr>
                                        <p:cTn id="81" dur="1000"/>
                                        <p:tgtEl>
                                          <p:spTgt spid="4">
                                            <p:graphicEl>
                                              <a:dgm id="{16645F31-7B46-4EF0-8AF7-77822A3C6D20}"/>
                                            </p:graphicEl>
                                          </p:spTgt>
                                        </p:tgtEl>
                                      </p:cBhvr>
                                    </p:animEffect>
                                    <p:anim calcmode="lin" valueType="num">
                                      <p:cBhvr>
                                        <p:cTn id="82" dur="1000" fill="hold"/>
                                        <p:tgtEl>
                                          <p:spTgt spid="4">
                                            <p:graphicEl>
                                              <a:dgm id="{16645F31-7B46-4EF0-8AF7-77822A3C6D20}"/>
                                            </p:graphicEl>
                                          </p:spTgt>
                                        </p:tgtEl>
                                        <p:attrNameLst>
                                          <p:attrName>ppt_x</p:attrName>
                                        </p:attrNameLst>
                                      </p:cBhvr>
                                      <p:tavLst>
                                        <p:tav tm="0">
                                          <p:val>
                                            <p:strVal val="#ppt_x"/>
                                          </p:val>
                                        </p:tav>
                                        <p:tav tm="100000">
                                          <p:val>
                                            <p:strVal val="#ppt_x"/>
                                          </p:val>
                                        </p:tav>
                                      </p:tavLst>
                                    </p:anim>
                                    <p:anim calcmode="lin" valueType="num">
                                      <p:cBhvr>
                                        <p:cTn id="83" dur="1000" fill="hold"/>
                                        <p:tgtEl>
                                          <p:spTgt spid="4">
                                            <p:graphicEl>
                                              <a:dgm id="{16645F31-7B46-4EF0-8AF7-77822A3C6D20}"/>
                                            </p:graphic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4">
                                            <p:graphicEl>
                                              <a:dgm id="{0F276EE6-0D17-47F4-8C65-36254997A728}"/>
                                            </p:graphicEl>
                                          </p:spTgt>
                                        </p:tgtEl>
                                        <p:attrNameLst>
                                          <p:attrName>style.visibility</p:attrName>
                                        </p:attrNameLst>
                                      </p:cBhvr>
                                      <p:to>
                                        <p:strVal val="visible"/>
                                      </p:to>
                                    </p:set>
                                    <p:animEffect transition="in" filter="fade">
                                      <p:cBhvr>
                                        <p:cTn id="86" dur="1000"/>
                                        <p:tgtEl>
                                          <p:spTgt spid="4">
                                            <p:graphicEl>
                                              <a:dgm id="{0F276EE6-0D17-47F4-8C65-36254997A728}"/>
                                            </p:graphicEl>
                                          </p:spTgt>
                                        </p:tgtEl>
                                      </p:cBhvr>
                                    </p:animEffect>
                                    <p:anim calcmode="lin" valueType="num">
                                      <p:cBhvr>
                                        <p:cTn id="87" dur="1000" fill="hold"/>
                                        <p:tgtEl>
                                          <p:spTgt spid="4">
                                            <p:graphicEl>
                                              <a:dgm id="{0F276EE6-0D17-47F4-8C65-36254997A728}"/>
                                            </p:graphicEl>
                                          </p:spTgt>
                                        </p:tgtEl>
                                        <p:attrNameLst>
                                          <p:attrName>ppt_x</p:attrName>
                                        </p:attrNameLst>
                                      </p:cBhvr>
                                      <p:tavLst>
                                        <p:tav tm="0">
                                          <p:val>
                                            <p:strVal val="#ppt_x"/>
                                          </p:val>
                                        </p:tav>
                                        <p:tav tm="100000">
                                          <p:val>
                                            <p:strVal val="#ppt_x"/>
                                          </p:val>
                                        </p:tav>
                                      </p:tavLst>
                                    </p:anim>
                                    <p:anim calcmode="lin" valueType="num">
                                      <p:cBhvr>
                                        <p:cTn id="88" dur="1000" fill="hold"/>
                                        <p:tgtEl>
                                          <p:spTgt spid="4">
                                            <p:graphicEl>
                                              <a:dgm id="{0F276EE6-0D17-47F4-8C65-36254997A72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2054" name="Picture 6" descr="F:\FondosTematicos\Caín y Abel\Donde esta tu hermano.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flipH="1">
            <a:off x="5148064" y="4560462"/>
            <a:ext cx="1728192" cy="2162837"/>
          </a:xfrm>
          <a:prstGeom prst="round2DiagRect">
            <a:avLst>
              <a:gd name="adj1" fmla="val 16667"/>
              <a:gd name="adj2" fmla="val 0"/>
            </a:avLst>
          </a:prstGeom>
          <a:ln w="57150" cap="sq">
            <a:solidFill>
              <a:schemeClr val="tx2">
                <a:lumMod val="5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0" y="16225"/>
            <a:ext cx="9144000" cy="769441"/>
          </a:xfrm>
          <a:prstGeom prst="rect">
            <a:avLst/>
          </a:prstGeom>
        </p:spPr>
        <p:txBody>
          <a:bodyPr wrap="square">
            <a:spAutoFit/>
          </a:bodyPr>
          <a:lstStyle/>
          <a:p>
            <a:pPr algn="ctr"/>
            <a:r>
              <a:rPr lang="ro-RO" sz="4400" b="1" spc="30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PĂCATUL </a:t>
            </a:r>
            <a:r>
              <a:rPr lang="ro-RO" sz="4400" b="1" spc="30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LUI </a:t>
            </a:r>
            <a:r>
              <a:rPr lang="ro-RO" sz="4400" b="1" spc="30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CAIN</a:t>
            </a:r>
            <a:endParaRPr lang="ro-RO" sz="4400" b="1" spc="30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2 Rectángulo"/>
          <p:cNvSpPr/>
          <p:nvPr/>
        </p:nvSpPr>
        <p:spPr>
          <a:xfrm>
            <a:off x="251520" y="691329"/>
            <a:ext cx="8136904" cy="646331"/>
          </a:xfrm>
          <a:prstGeom prst="rect">
            <a:avLst/>
          </a:prstGeom>
        </p:spPr>
        <p:txBody>
          <a:bodyPr wrap="square">
            <a:spAutoFit/>
          </a:bodyPr>
          <a:lstStyle/>
          <a:p>
            <a:r>
              <a:rPr lang="ro-RO" b="1" dirty="0" smtClean="0">
                <a:solidFill>
                  <a:schemeClr val="tx2">
                    <a:lumMod val="75000"/>
                  </a:schemeClr>
                </a:solidFill>
                <a:latin typeface="Comic Sans MS" pitchFamily="66" charset="0"/>
              </a:rPr>
              <a:t>«Domnul a zis lui Cain: „Unde este fratele tău Abel?“ El a răspuns: „Nu ştiu. Sunt eu păzitorul fratelui meu?“</a:t>
            </a:r>
            <a:r>
              <a:rPr lang="ro-RO" sz="1100" b="1" dirty="0" smtClean="0">
                <a:solidFill>
                  <a:schemeClr val="tx2">
                    <a:lumMod val="75000"/>
                  </a:schemeClr>
                </a:solidFill>
                <a:latin typeface="Comic Sans MS" pitchFamily="66" charset="0"/>
              </a:rPr>
              <a:t>(Geneza 4:9)</a:t>
            </a:r>
            <a:endParaRPr lang="ro-RO" sz="1100" b="1" dirty="0">
              <a:solidFill>
                <a:schemeClr val="tx2">
                  <a:lumMod val="75000"/>
                </a:schemeClr>
              </a:solidFill>
              <a:latin typeface="Comic Sans MS" pitchFamily="66" charset="0"/>
            </a:endParaRPr>
          </a:p>
        </p:txBody>
      </p:sp>
      <p:sp>
        <p:nvSpPr>
          <p:cNvPr id="4" name="3 CuadroTexto"/>
          <p:cNvSpPr txBox="1"/>
          <p:nvPr/>
        </p:nvSpPr>
        <p:spPr>
          <a:xfrm>
            <a:off x="13130" y="1980351"/>
            <a:ext cx="4860032" cy="4939814"/>
          </a:xfrm>
          <a:prstGeom prst="rect">
            <a:avLst/>
          </a:prstGeom>
          <a:noFill/>
        </p:spPr>
        <p:txBody>
          <a:bodyPr wrap="square" rtlCol="0">
            <a:spAutoFit/>
          </a:bodyPr>
          <a:lstStyle/>
          <a:p>
            <a:pPr>
              <a:spcBef>
                <a:spcPts val="600"/>
              </a:spcBef>
            </a:pPr>
            <a:r>
              <a:rPr lang="ro-RO" sz="2000" b="1" dirty="0" smtClean="0"/>
              <a:t>C</a:t>
            </a:r>
            <a:r>
              <a:rPr lang="ro-RO" sz="2000" b="1" dirty="0" smtClean="0">
                <a:latin typeface="Calibri"/>
              </a:rPr>
              <a:t>ând și-au adus jertfele, cea a lui Cain a fost respinsă, pe când cea a fratelui său, Abel, a fost acceptată. Atunci, Cain s-a supărat pe Abel în loc să cugete la motivul pentru care adorarea lui a fost respinsă. </a:t>
            </a:r>
          </a:p>
          <a:p>
            <a:pPr>
              <a:spcBef>
                <a:spcPts val="600"/>
              </a:spcBef>
            </a:pPr>
            <a:r>
              <a:rPr lang="ro-RO" sz="2000" b="1" dirty="0" smtClean="0">
                <a:latin typeface="Calibri"/>
              </a:rPr>
              <a:t>Influențat de marele criminal și părinte al minciunii, Cain și-a omorât fratele și apoi a mințit pentru a-și ascunde păcatul </a:t>
            </a:r>
            <a:r>
              <a:rPr lang="ro-RO" sz="2000" b="1" dirty="0" smtClean="0"/>
              <a:t>(«nu știu»).</a:t>
            </a:r>
          </a:p>
          <a:p>
            <a:pPr>
              <a:spcBef>
                <a:spcPts val="600"/>
              </a:spcBef>
            </a:pPr>
            <a:r>
              <a:rPr lang="ro-RO" sz="2000" b="1" dirty="0" smtClean="0"/>
              <a:t>Răspunsul </a:t>
            </a:r>
            <a:r>
              <a:rPr lang="ro-RO" sz="2000" b="1" dirty="0" smtClean="0"/>
              <a:t>pe care Cain i l-a dat lui Dumnezeu este sfidător, fără urmă de remușcare. </a:t>
            </a:r>
          </a:p>
          <a:p>
            <a:pPr>
              <a:spcBef>
                <a:spcPts val="600"/>
              </a:spcBef>
            </a:pPr>
            <a:r>
              <a:rPr lang="ro-RO" sz="2000" b="1" dirty="0" smtClean="0"/>
              <a:t>Nașterea lui Set a adus o rază de speranță, pentru că din săm</a:t>
            </a:r>
            <a:r>
              <a:rPr lang="ro-RO" sz="2000" b="1" dirty="0" smtClean="0">
                <a:latin typeface="Calibri"/>
              </a:rPr>
              <a:t>â</a:t>
            </a:r>
            <a:r>
              <a:rPr lang="ro-RO" sz="2000" b="1" dirty="0" smtClean="0"/>
              <a:t>nța sa urma să vină, în final, Mesia cel </a:t>
            </a:r>
            <a:r>
              <a:rPr lang="ro-RO" sz="2000" b="1" dirty="0" smtClean="0"/>
              <a:t>promis.</a:t>
            </a:r>
            <a:endParaRPr lang="ro-RO" sz="2000" b="1" dirty="0"/>
          </a:p>
        </p:txBody>
      </p:sp>
      <p:pic>
        <p:nvPicPr>
          <p:cNvPr id="2050" name="Picture 2" descr="F:\Dibujos\AdanYEva\AdanYEvaDespuesDelPecado\FamiliaDeAdanYEva (5).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164288" y="4595731"/>
            <a:ext cx="1584176" cy="2112895"/>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a:extLst/>
        </p:spPr>
      </p:pic>
      <p:pic>
        <p:nvPicPr>
          <p:cNvPr id="2051" name="Picture 3" descr="F:\Dibujos\CainYAbel\Cain y abel.jpg"/>
          <p:cNvPicPr>
            <a:picLocks noChangeAspect="1" noChangeArrowheads="1"/>
          </p:cNvPicPr>
          <p:nvPr/>
        </p:nvPicPr>
        <p:blipFill>
          <a:blip r:embed="rId6" cstate="screen">
            <a:extLst>
              <a:ext uri="{BEBA8EAE-BF5A-486C-A8C5-ECC9F3942E4B}">
                <a14:imgProps xmlns:a14="http://schemas.microsoft.com/office/drawing/2010/main" xmlns="">
                  <a14:imgLayer r:embed="rId7">
                    <a14:imgEffect>
                      <a14:brightnessContrast bright="40000"/>
                    </a14:imgEffect>
                  </a14:imgLayer>
                </a14:imgProps>
              </a:ext>
              <a:ext uri="{28A0092B-C50C-407E-A947-70E740481C1C}">
                <a14:useLocalDpi xmlns:a14="http://schemas.microsoft.com/office/drawing/2010/main" xmlns=""/>
              </a:ext>
            </a:extLst>
          </a:blip>
          <a:srcRect/>
          <a:stretch>
            <a:fillRect/>
          </a:stretch>
        </p:blipFill>
        <p:spPr bwMode="auto">
          <a:xfrm>
            <a:off x="6732240" y="1373649"/>
            <a:ext cx="2304256" cy="3073302"/>
          </a:xfrm>
          <a:prstGeom prst="round2DiagRect">
            <a:avLst>
              <a:gd name="adj1" fmla="val 411"/>
              <a:gd name="adj2" fmla="val 19124"/>
            </a:avLst>
          </a:prstGeom>
          <a:ln w="57150" cap="sq">
            <a:solidFill>
              <a:schemeClr val="tx2">
                <a:lumMod val="5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55" name="Picture 7" descr="F:\Dibujos\AdanYEva\AdanYEvaDespuesDelPecado\FamiliaDeAdanYEva (7).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4939146" y="2276872"/>
            <a:ext cx="1565684" cy="2088232"/>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a:extLst/>
        </p:spPr>
      </p:pic>
      <p:sp>
        <p:nvSpPr>
          <p:cNvPr id="5" name="4 Rectángulo"/>
          <p:cNvSpPr/>
          <p:nvPr/>
        </p:nvSpPr>
        <p:spPr>
          <a:xfrm>
            <a:off x="34574" y="1333384"/>
            <a:ext cx="6634361" cy="707886"/>
          </a:xfrm>
          <a:prstGeom prst="rect">
            <a:avLst/>
          </a:prstGeom>
        </p:spPr>
        <p:txBody>
          <a:bodyPr wrap="square">
            <a:spAutoFit/>
          </a:bodyPr>
          <a:lstStyle/>
          <a:p>
            <a:pPr lvl="0">
              <a:spcBef>
                <a:spcPts val="600"/>
              </a:spcBef>
            </a:pPr>
            <a:r>
              <a:rPr lang="ro-RO" sz="2000" b="1" smtClean="0">
                <a:solidFill>
                  <a:prstClr val="black"/>
                </a:solidFill>
              </a:rPr>
              <a:t>La nașterea lui Cain, Eva a crezut că L-a născut pe Mesia cel promis, care îi va răscumpăra din păcat. Dar nu a fost așa</a:t>
            </a:r>
            <a:r>
              <a:rPr lang="ro-RO" sz="2000" b="1" smtClean="0">
                <a:solidFill>
                  <a:prstClr val="black"/>
                </a:solidFill>
              </a:rPr>
              <a:t>. </a:t>
            </a:r>
            <a:endParaRPr lang="ro-RO" sz="2000" b="1">
              <a:solidFill>
                <a:prstClr val="black"/>
              </a:solidFill>
            </a:endParaRPr>
          </a:p>
        </p:txBody>
      </p:sp>
    </p:spTree>
    <p:extLst>
      <p:ext uri="{BB962C8B-B14F-4D97-AF65-F5344CB8AC3E}">
        <p14:creationId xmlns:p14="http://schemas.microsoft.com/office/powerpoint/2010/main" xmlns="" val="25032967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2055"/>
                                        </p:tgtEl>
                                        <p:attrNameLst>
                                          <p:attrName>style.visibility</p:attrName>
                                        </p:attrNameLst>
                                      </p:cBhvr>
                                      <p:to>
                                        <p:strVal val="visible"/>
                                      </p:to>
                                    </p:set>
                                    <p:animEffect transition="in" filter="fade">
                                      <p:cBhvr>
                                        <p:cTn id="33" dur="1000"/>
                                        <p:tgtEl>
                                          <p:spTgt spid="2055"/>
                                        </p:tgtEl>
                                      </p:cBhvr>
                                    </p:animEffect>
                                    <p:anim calcmode="lin" valueType="num">
                                      <p:cBhvr>
                                        <p:cTn id="34" dur="1000" fill="hold"/>
                                        <p:tgtEl>
                                          <p:spTgt spid="2055"/>
                                        </p:tgtEl>
                                        <p:attrNameLst>
                                          <p:attrName>ppt_x</p:attrName>
                                        </p:attrNameLst>
                                      </p:cBhvr>
                                      <p:tavLst>
                                        <p:tav tm="0">
                                          <p:val>
                                            <p:strVal val="#ppt_x"/>
                                          </p:val>
                                        </p:tav>
                                        <p:tav tm="100000">
                                          <p:val>
                                            <p:strVal val="#ppt_x"/>
                                          </p:val>
                                        </p:tav>
                                      </p:tavLst>
                                    </p:anim>
                                    <p:anim calcmode="lin" valueType="num">
                                      <p:cBhvr>
                                        <p:cTn id="35"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051"/>
                                        </p:tgtEl>
                                        <p:attrNameLst>
                                          <p:attrName>style.visibility</p:attrName>
                                        </p:attrNameLst>
                                      </p:cBhvr>
                                      <p:to>
                                        <p:strVal val="visible"/>
                                      </p:to>
                                    </p:set>
                                    <p:animEffect transition="in" filter="fade">
                                      <p:cBhvr>
                                        <p:cTn id="40" dur="1000"/>
                                        <p:tgtEl>
                                          <p:spTgt spid="2051"/>
                                        </p:tgtEl>
                                      </p:cBhvr>
                                    </p:animEffect>
                                    <p:anim calcmode="lin" valueType="num">
                                      <p:cBhvr>
                                        <p:cTn id="41" dur="1000" fill="hold"/>
                                        <p:tgtEl>
                                          <p:spTgt spid="2051"/>
                                        </p:tgtEl>
                                        <p:attrNameLst>
                                          <p:attrName>ppt_x</p:attrName>
                                        </p:attrNameLst>
                                      </p:cBhvr>
                                      <p:tavLst>
                                        <p:tav tm="0">
                                          <p:val>
                                            <p:strVal val="#ppt_x"/>
                                          </p:val>
                                        </p:tav>
                                        <p:tav tm="100000">
                                          <p:val>
                                            <p:strVal val="#ppt_x"/>
                                          </p:val>
                                        </p:tav>
                                      </p:tavLst>
                                    </p:anim>
                                    <p:anim calcmode="lin" valueType="num">
                                      <p:cBhvr>
                                        <p:cTn id="42" dur="1000" fill="hold"/>
                                        <p:tgtEl>
                                          <p:spTgt spid="205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fade">
                                      <p:cBhvr>
                                        <p:cTn id="45" dur="1000"/>
                                        <p:tgtEl>
                                          <p:spTgt spid="4">
                                            <p:txEl>
                                              <p:pRg st="0" end="0"/>
                                            </p:txEl>
                                          </p:spTgt>
                                        </p:tgtEl>
                                      </p:cBhvr>
                                    </p:animEffect>
                                    <p:anim calcmode="lin" valueType="num">
                                      <p:cBhvr>
                                        <p:cTn id="4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054"/>
                                        </p:tgtEl>
                                        <p:attrNameLst>
                                          <p:attrName>style.visibility</p:attrName>
                                        </p:attrNameLst>
                                      </p:cBhvr>
                                      <p:to>
                                        <p:strVal val="visible"/>
                                      </p:to>
                                    </p:set>
                                    <p:animEffect transition="in" filter="fade">
                                      <p:cBhvr>
                                        <p:cTn id="52" dur="1000"/>
                                        <p:tgtEl>
                                          <p:spTgt spid="2054"/>
                                        </p:tgtEl>
                                      </p:cBhvr>
                                    </p:animEffect>
                                    <p:anim calcmode="lin" valueType="num">
                                      <p:cBhvr>
                                        <p:cTn id="53" dur="1000" fill="hold"/>
                                        <p:tgtEl>
                                          <p:spTgt spid="2054"/>
                                        </p:tgtEl>
                                        <p:attrNameLst>
                                          <p:attrName>ppt_x</p:attrName>
                                        </p:attrNameLst>
                                      </p:cBhvr>
                                      <p:tavLst>
                                        <p:tav tm="0">
                                          <p:val>
                                            <p:strVal val="#ppt_x"/>
                                          </p:val>
                                        </p:tav>
                                        <p:tav tm="100000">
                                          <p:val>
                                            <p:strVal val="#ppt_x"/>
                                          </p:val>
                                        </p:tav>
                                      </p:tavLst>
                                    </p:anim>
                                    <p:anim calcmode="lin" valueType="num">
                                      <p:cBhvr>
                                        <p:cTn id="54" dur="1000" fill="hold"/>
                                        <p:tgtEl>
                                          <p:spTgt spid="205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fade">
                                      <p:cBhvr>
                                        <p:cTn id="57" dur="1000"/>
                                        <p:tgtEl>
                                          <p:spTgt spid="4">
                                            <p:txEl>
                                              <p:pRg st="1" end="1"/>
                                            </p:txEl>
                                          </p:spTgt>
                                        </p:tgtEl>
                                      </p:cBhvr>
                                    </p:animEffect>
                                    <p:anim calcmode="lin" valueType="num">
                                      <p:cBhvr>
                                        <p:cTn id="5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Effect transition="in" filter="fade">
                                      <p:cBhvr>
                                        <p:cTn id="64" dur="1000"/>
                                        <p:tgtEl>
                                          <p:spTgt spid="4">
                                            <p:txEl>
                                              <p:pRg st="2" end="2"/>
                                            </p:txEl>
                                          </p:spTgt>
                                        </p:tgtEl>
                                      </p:cBhvr>
                                    </p:animEffect>
                                    <p:anim calcmode="lin" valueType="num">
                                      <p:cBhvr>
                                        <p:cTn id="6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4">
                                            <p:txEl>
                                              <p:pRg st="3" end="3"/>
                                            </p:txEl>
                                          </p:spTgt>
                                        </p:tgtEl>
                                        <p:attrNameLst>
                                          <p:attrName>style.visibility</p:attrName>
                                        </p:attrNameLst>
                                      </p:cBhvr>
                                      <p:to>
                                        <p:strVal val="visible"/>
                                      </p:to>
                                    </p:set>
                                    <p:animEffect transition="in" filter="fade">
                                      <p:cBhvr>
                                        <p:cTn id="71" dur="1000"/>
                                        <p:tgtEl>
                                          <p:spTgt spid="4">
                                            <p:txEl>
                                              <p:pRg st="3" end="3"/>
                                            </p:txEl>
                                          </p:spTgt>
                                        </p:tgtEl>
                                      </p:cBhvr>
                                    </p:animEffect>
                                    <p:anim calcmode="lin" valueType="num">
                                      <p:cBhvr>
                                        <p:cTn id="7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2050"/>
                                        </p:tgtEl>
                                        <p:attrNameLst>
                                          <p:attrName>style.visibility</p:attrName>
                                        </p:attrNameLst>
                                      </p:cBhvr>
                                      <p:to>
                                        <p:strVal val="visible"/>
                                      </p:to>
                                    </p:set>
                                    <p:animEffect transition="in" filter="fade">
                                      <p:cBhvr>
                                        <p:cTn id="76" dur="1000"/>
                                        <p:tgtEl>
                                          <p:spTgt spid="2050"/>
                                        </p:tgtEl>
                                      </p:cBhvr>
                                    </p:animEffect>
                                    <p:anim calcmode="lin" valueType="num">
                                      <p:cBhvr>
                                        <p:cTn id="77" dur="1000" fill="hold"/>
                                        <p:tgtEl>
                                          <p:spTgt spid="2050"/>
                                        </p:tgtEl>
                                        <p:attrNameLst>
                                          <p:attrName>ppt_x</p:attrName>
                                        </p:attrNameLst>
                                      </p:cBhvr>
                                      <p:tavLst>
                                        <p:tav tm="0">
                                          <p:val>
                                            <p:strVal val="#ppt_x"/>
                                          </p:val>
                                        </p:tav>
                                        <p:tav tm="100000">
                                          <p:val>
                                            <p:strVal val="#ppt_x"/>
                                          </p:val>
                                        </p:tav>
                                      </p:tavLst>
                                    </p:anim>
                                    <p:anim calcmode="lin" valueType="num">
                                      <p:cBhvr>
                                        <p:cTn id="7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radius="27"/>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16225"/>
            <a:ext cx="9144000" cy="707886"/>
          </a:xfrm>
          <a:prstGeom prst="rect">
            <a:avLst/>
          </a:prstGeom>
        </p:spPr>
        <p:txBody>
          <a:bodyPr wrap="square">
            <a:spAutoFit/>
            <a:scene3d>
              <a:camera prst="orthographicFront"/>
              <a:lightRig rig="threePt" dir="t"/>
            </a:scene3d>
            <a:sp3d extrusionH="57150" contourW="12700">
              <a:bevelT w="38100" h="38100"/>
              <a:contourClr>
                <a:srgbClr val="06301F"/>
              </a:contourClr>
            </a:sp3d>
          </a:bodyPr>
          <a:lstStyle/>
          <a:p>
            <a:pPr algn="ctr"/>
            <a:r>
              <a:rPr lang="ro-RO" sz="4000" b="1" cap="all" smtClean="0">
                <a:ln w="9000" cmpd="sng">
                  <a:noFill/>
                  <a:prstDash val="solid"/>
                </a:ln>
                <a:gradFill>
                  <a:gsLst>
                    <a:gs pos="0">
                      <a:srgbClr val="06301F"/>
                    </a:gs>
                    <a:gs pos="43000">
                      <a:srgbClr val="0B5135"/>
                    </a:gs>
                    <a:gs pos="48000">
                      <a:srgbClr val="0B5135"/>
                    </a:gs>
                    <a:gs pos="100000">
                      <a:srgbClr val="06301F"/>
                    </a:gs>
                  </a:gsLst>
                  <a:lin ang="5400000"/>
                </a:gradFill>
                <a:effectLst>
                  <a:reflection blurRad="12700" stA="28000" endPos="45000" dist="1000" dir="5400000" sy="-100000" algn="bl" rotWithShape="0"/>
                </a:effectLst>
              </a:rPr>
              <a:t>Răzvrătirea </a:t>
            </a:r>
            <a:r>
              <a:rPr lang="ro-RO" sz="4000" b="1" cap="all" smtClean="0">
                <a:ln w="9000" cmpd="sng">
                  <a:noFill/>
                  <a:prstDash val="solid"/>
                </a:ln>
                <a:gradFill>
                  <a:gsLst>
                    <a:gs pos="0">
                      <a:srgbClr val="06301F"/>
                    </a:gs>
                    <a:gs pos="43000">
                      <a:srgbClr val="0B5135"/>
                    </a:gs>
                    <a:gs pos="48000">
                      <a:srgbClr val="0B5135"/>
                    </a:gs>
                    <a:gs pos="100000">
                      <a:srgbClr val="06301F"/>
                    </a:gs>
                  </a:gsLst>
                  <a:lin ang="5400000"/>
                </a:gradFill>
                <a:effectLst>
                  <a:reflection blurRad="12700" stA="28000" endPos="45000" dist="1000" dir="5400000" sy="-100000" algn="bl" rotWithShape="0"/>
                </a:effectLst>
              </a:rPr>
              <a:t>antediluvienilor</a:t>
            </a:r>
            <a:endParaRPr lang="ro-RO" sz="4000" b="1" cap="all">
              <a:ln w="9000" cmpd="sng">
                <a:noFill/>
                <a:prstDash val="solid"/>
              </a:ln>
              <a:gradFill>
                <a:gsLst>
                  <a:gs pos="0">
                    <a:srgbClr val="06301F"/>
                  </a:gs>
                  <a:gs pos="43000">
                    <a:srgbClr val="0B5135"/>
                  </a:gs>
                  <a:gs pos="48000">
                    <a:srgbClr val="0B5135"/>
                  </a:gs>
                  <a:gs pos="100000">
                    <a:srgbClr val="06301F"/>
                  </a:gs>
                </a:gsLst>
                <a:lin ang="5400000"/>
              </a:gradFill>
              <a:effectLst>
                <a:reflection blurRad="12700" stA="28000" endPos="45000" dist="1000" dir="5400000" sy="-100000" algn="bl" rotWithShape="0"/>
              </a:effectLst>
            </a:endParaRPr>
          </a:p>
        </p:txBody>
      </p:sp>
      <p:sp>
        <p:nvSpPr>
          <p:cNvPr id="3" name="2 Rectángulo"/>
          <p:cNvSpPr/>
          <p:nvPr/>
        </p:nvSpPr>
        <p:spPr>
          <a:xfrm>
            <a:off x="260796" y="700173"/>
            <a:ext cx="8559675" cy="923330"/>
          </a:xfrm>
          <a:prstGeom prst="rect">
            <a:avLst/>
          </a:prstGeom>
        </p:spPr>
        <p:txBody>
          <a:bodyPr wrap="square">
            <a:spAutoFit/>
          </a:bodyPr>
          <a:lstStyle/>
          <a:p>
            <a:r>
              <a:rPr lang="ro-RO" b="1" dirty="0" smtClean="0">
                <a:solidFill>
                  <a:srgbClr val="06301F"/>
                </a:solidFill>
                <a:latin typeface="Comic Sans MS" pitchFamily="66" charset="0"/>
              </a:rPr>
              <a:t>«Domnul a văzut că răutatea omului era mare pe pământ, şi că toate întocmirile gândurilor din inima lui erau îndreptate în fiecare zi numai spre rău.» </a:t>
            </a:r>
            <a:r>
              <a:rPr lang="ro-RO" sz="1100" b="1" dirty="0" smtClean="0">
                <a:solidFill>
                  <a:srgbClr val="06301F"/>
                </a:solidFill>
                <a:latin typeface="Comic Sans MS" pitchFamily="66" charset="0"/>
              </a:rPr>
              <a:t>(Geneza 6:5)</a:t>
            </a:r>
            <a:endParaRPr lang="ro-RO" sz="1100" b="1" dirty="0">
              <a:solidFill>
                <a:srgbClr val="06301F"/>
              </a:solidFill>
              <a:latin typeface="Comic Sans MS" pitchFamily="66" charset="0"/>
            </a:endParaRPr>
          </a:p>
        </p:txBody>
      </p:sp>
      <p:sp>
        <p:nvSpPr>
          <p:cNvPr id="4" name="3 CuadroTexto"/>
          <p:cNvSpPr txBox="1"/>
          <p:nvPr/>
        </p:nvSpPr>
        <p:spPr>
          <a:xfrm>
            <a:off x="3909354" y="2024479"/>
            <a:ext cx="5184576" cy="4401205"/>
          </a:xfrm>
          <a:prstGeom prst="rect">
            <a:avLst/>
          </a:prstGeom>
          <a:noFill/>
        </p:spPr>
        <p:txBody>
          <a:bodyPr wrap="square" rtlCol="0">
            <a:spAutoFit/>
          </a:bodyPr>
          <a:lstStyle/>
          <a:p>
            <a:pPr>
              <a:spcBef>
                <a:spcPts val="600"/>
              </a:spcBef>
            </a:pPr>
            <a:r>
              <a:rPr lang="ro-RO" sz="2000" b="1" dirty="0" smtClean="0"/>
              <a:t>Căderea în păcat a descendenților lui Cain a fost rapidă. </a:t>
            </a:r>
          </a:p>
          <a:p>
            <a:pPr>
              <a:spcBef>
                <a:spcPts val="600"/>
              </a:spcBef>
            </a:pPr>
            <a:r>
              <a:rPr lang="ro-RO" sz="2000" b="1" dirty="0" smtClean="0"/>
              <a:t>Deși descendenții lui Set s-au menținut o perioadă fideli lui Dumnezeu, în cele din urmă, întreaga umanitate s-a răzvrătit împotriva Lui. </a:t>
            </a:r>
          </a:p>
          <a:p>
            <a:pPr>
              <a:spcBef>
                <a:spcPts val="600"/>
              </a:spcBef>
            </a:pPr>
            <a:r>
              <a:rPr lang="ro-RO" sz="2000" b="1" dirty="0" smtClean="0"/>
              <a:t>Pentru a opri radical răzvrătirea, Dumnezeu a readus păm</a:t>
            </a:r>
            <a:r>
              <a:rPr lang="ro-RO" sz="2000" b="1" dirty="0" smtClean="0">
                <a:latin typeface="Calibri"/>
              </a:rPr>
              <a:t>â</a:t>
            </a:r>
            <a:r>
              <a:rPr lang="ro-RO" sz="2000" b="1" dirty="0" smtClean="0"/>
              <a:t>ntul la forma lui inițială. </a:t>
            </a:r>
            <a:r>
              <a:rPr lang="ro-RO" sz="2000" b="1" dirty="0" smtClean="0"/>
              <a:t>«pustiu </a:t>
            </a:r>
            <a:r>
              <a:rPr lang="ro-RO" sz="2000" b="1" dirty="0" smtClean="0"/>
              <a:t>și </a:t>
            </a:r>
            <a:r>
              <a:rPr lang="ro-RO" sz="2000" b="1" dirty="0" smtClean="0"/>
              <a:t>gol» (Geneza 1:2). «</a:t>
            </a:r>
            <a:r>
              <a:rPr lang="ro-RO" sz="2000" b="1" dirty="0" smtClean="0">
                <a:latin typeface="Calibri" pitchFamily="34" charset="0"/>
              </a:rPr>
              <a:t>Dar Noe a căpătat milă înaintea Domnului.» </a:t>
            </a:r>
            <a:r>
              <a:rPr lang="ro-RO" sz="2000" b="1" dirty="0" smtClean="0"/>
              <a:t>(Geneza 6:8).</a:t>
            </a:r>
          </a:p>
          <a:p>
            <a:pPr>
              <a:spcBef>
                <a:spcPts val="600"/>
              </a:spcBef>
            </a:pPr>
            <a:r>
              <a:rPr lang="ro-RO" sz="2000" b="1" dirty="0" smtClean="0"/>
              <a:t>Acest </a:t>
            </a:r>
            <a:r>
              <a:rPr lang="ro-RO" sz="2000" b="1" dirty="0" smtClean="0"/>
              <a:t>nou început nu a fost lipsit de probleme. Noe s-a îmbătat. Iar Ham s-a purtat rușinos. </a:t>
            </a:r>
          </a:p>
          <a:p>
            <a:pPr>
              <a:spcBef>
                <a:spcPts val="600"/>
              </a:spcBef>
            </a:pPr>
            <a:r>
              <a:rPr lang="ro-RO" sz="2000" b="1" dirty="0" smtClean="0"/>
              <a:t>Dar, din nou, era încă speranță în seminția fidelă a lui Sem. </a:t>
            </a:r>
            <a:endParaRPr lang="ro-RO" sz="2000" b="1" dirty="0"/>
          </a:p>
        </p:txBody>
      </p:sp>
      <p:pic>
        <p:nvPicPr>
          <p:cNvPr id="1026" name="Picture 2" descr="F:\FondosTematicos\Noé\Construyendo el arca\preaching-about-the-coming-flood-GoodSalt-rhpas0915.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107504" y="1708796"/>
            <a:ext cx="3780021" cy="5032572"/>
          </a:xfrm>
          <a:prstGeom prst="rect">
            <a:avLst/>
          </a:prstGeom>
          <a:noFill/>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Lst>
        </p:spPr>
      </p:pic>
      <p:pic>
        <p:nvPicPr>
          <p:cNvPr id="1027" name="Picture 3" descr="F:\FondosTematicos\Noé\Diluvio\8837313914_957d6224af_o.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260797" y="1822358"/>
            <a:ext cx="2880320" cy="216024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3558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wipe(left)">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left)">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 calcmode="lin" valueType="num">
                                      <p:cBhvr>
                                        <p:cTn id="37"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40" dur="1000" fill="hold"/>
                                        <p:tgtEl>
                                          <p:spTgt spid="102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027"/>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wipe(left)">
                                      <p:cBhvr>
                                        <p:cTn id="48" dur="500"/>
                                        <p:tgtEl>
                                          <p:spTgt spid="4">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wipe(left)">
                                      <p:cBhvr>
                                        <p:cTn id="53" dur="500"/>
                                        <p:tgtEl>
                                          <p:spTgt spid="4">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wipe(left)">
                                      <p:cBhvr>
                                        <p:cTn id="5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3">
                <a:shade val="45000"/>
                <a:satMod val="135000"/>
              </a:schemeClr>
              <a:prstClr val="white"/>
            </a:duotone>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16225"/>
            <a:ext cx="9144000" cy="769441"/>
          </a:xfrm>
          <a:prstGeom prst="rect">
            <a:avLst/>
          </a:prstGeom>
        </p:spPr>
        <p:txBody>
          <a:bodyPr wrap="square">
            <a:spAutoFit/>
            <a:scene3d>
              <a:camera prst="orthographicFront"/>
              <a:lightRig rig="morning" dir="tl"/>
            </a:scene3d>
            <a:sp3d extrusionH="57150" contourW="12700">
              <a:bevelT w="25400" h="25400" prst="softRound"/>
              <a:contourClr>
                <a:schemeClr val="accent6">
                  <a:shade val="73000"/>
                </a:schemeClr>
              </a:contourClr>
            </a:sp3d>
          </a:bodyPr>
          <a:lstStyle/>
          <a:p>
            <a:pPr algn="ctr"/>
            <a:r>
              <a:rPr lang="ro-RO" sz="4400" b="1" smtClean="0">
                <a:ln w="11430"/>
                <a:gradFill>
                  <a:gsLst>
                    <a:gs pos="0">
                      <a:schemeClr val="accent3">
                        <a:lumMod val="50000"/>
                      </a:schemeClr>
                    </a:gs>
                    <a:gs pos="25000">
                      <a:schemeClr val="accent3">
                        <a:lumMod val="75000"/>
                      </a:schemeClr>
                    </a:gs>
                    <a:gs pos="50000">
                      <a:schemeClr val="accent3">
                        <a:lumMod val="60000"/>
                        <a:lumOff val="40000"/>
                      </a:schemeClr>
                    </a:gs>
                    <a:gs pos="75000">
                      <a:schemeClr val="accent3">
                        <a:lumMod val="75000"/>
                      </a:schemeClr>
                    </a:gs>
                    <a:gs pos="100000">
                      <a:schemeClr val="accent3">
                        <a:lumMod val="50000"/>
                      </a:schemeClr>
                    </a:gs>
                  </a:gsLst>
                  <a:lin ang="5400000"/>
                </a:gradFill>
                <a:effectLst>
                  <a:outerShdw blurRad="80000" dist="40000" dir="5040000" algn="tl">
                    <a:srgbClr val="000000">
                      <a:alpha val="30000"/>
                    </a:srgbClr>
                  </a:outerShdw>
                </a:effectLst>
              </a:rPr>
              <a:t>EXPERIENȚA </a:t>
            </a:r>
            <a:r>
              <a:rPr lang="ro-RO" sz="4400" b="1" smtClean="0">
                <a:ln w="11430"/>
                <a:gradFill>
                  <a:gsLst>
                    <a:gs pos="0">
                      <a:schemeClr val="accent3">
                        <a:lumMod val="50000"/>
                      </a:schemeClr>
                    </a:gs>
                    <a:gs pos="25000">
                      <a:schemeClr val="accent3">
                        <a:lumMod val="75000"/>
                      </a:schemeClr>
                    </a:gs>
                    <a:gs pos="50000">
                      <a:schemeClr val="accent3">
                        <a:lumMod val="60000"/>
                        <a:lumOff val="40000"/>
                      </a:schemeClr>
                    </a:gs>
                    <a:gs pos="75000">
                      <a:schemeClr val="accent3">
                        <a:lumMod val="75000"/>
                      </a:schemeClr>
                    </a:gs>
                    <a:gs pos="100000">
                      <a:schemeClr val="accent3">
                        <a:lumMod val="50000"/>
                      </a:schemeClr>
                    </a:gs>
                  </a:gsLst>
                  <a:lin ang="5400000"/>
                </a:gradFill>
                <a:effectLst>
                  <a:outerShdw blurRad="80000" dist="40000" dir="5040000" algn="tl">
                    <a:srgbClr val="000000">
                      <a:alpha val="30000"/>
                    </a:srgbClr>
                  </a:outerShdw>
                </a:effectLst>
              </a:rPr>
              <a:t>LUI </a:t>
            </a:r>
            <a:r>
              <a:rPr lang="ro-RO" sz="4400" b="1" smtClean="0">
                <a:ln w="11430"/>
                <a:gradFill>
                  <a:gsLst>
                    <a:gs pos="0">
                      <a:schemeClr val="accent3">
                        <a:lumMod val="50000"/>
                      </a:schemeClr>
                    </a:gs>
                    <a:gs pos="25000">
                      <a:schemeClr val="accent3">
                        <a:lumMod val="75000"/>
                      </a:schemeClr>
                    </a:gs>
                    <a:gs pos="50000">
                      <a:schemeClr val="accent3">
                        <a:lumMod val="60000"/>
                        <a:lumOff val="40000"/>
                      </a:schemeClr>
                    </a:gs>
                    <a:gs pos="75000">
                      <a:schemeClr val="accent3">
                        <a:lumMod val="75000"/>
                      </a:schemeClr>
                    </a:gs>
                    <a:gs pos="100000">
                      <a:schemeClr val="accent3">
                        <a:lumMod val="50000"/>
                      </a:schemeClr>
                    </a:gs>
                  </a:gsLst>
                  <a:lin ang="5400000"/>
                </a:gradFill>
                <a:effectLst>
                  <a:outerShdw blurRad="80000" dist="40000" dir="5040000" algn="tl">
                    <a:srgbClr val="000000">
                      <a:alpha val="30000"/>
                    </a:srgbClr>
                  </a:outerShdw>
                </a:effectLst>
              </a:rPr>
              <a:t>AVRAAM</a:t>
            </a:r>
            <a:endParaRPr lang="ro-RO" sz="4400" b="1">
              <a:ln w="11430"/>
              <a:gradFill>
                <a:gsLst>
                  <a:gs pos="0">
                    <a:schemeClr val="accent3">
                      <a:lumMod val="50000"/>
                    </a:schemeClr>
                  </a:gs>
                  <a:gs pos="25000">
                    <a:schemeClr val="accent3">
                      <a:lumMod val="75000"/>
                    </a:schemeClr>
                  </a:gs>
                  <a:gs pos="50000">
                    <a:schemeClr val="accent3">
                      <a:lumMod val="60000"/>
                      <a:lumOff val="40000"/>
                    </a:schemeClr>
                  </a:gs>
                  <a:gs pos="75000">
                    <a:schemeClr val="accent3">
                      <a:lumMod val="75000"/>
                    </a:schemeClr>
                  </a:gs>
                  <a:gs pos="100000">
                    <a:schemeClr val="accent3">
                      <a:lumMod val="50000"/>
                    </a:schemeClr>
                  </a:gs>
                </a:gsLst>
                <a:lin ang="5400000"/>
              </a:gradFill>
              <a:effectLst>
                <a:outerShdw blurRad="80000" dist="40000" dir="5040000" algn="tl">
                  <a:srgbClr val="000000">
                    <a:alpha val="30000"/>
                  </a:srgbClr>
                </a:outerShdw>
              </a:effectLst>
            </a:endParaRPr>
          </a:p>
        </p:txBody>
      </p:sp>
      <p:sp>
        <p:nvSpPr>
          <p:cNvPr id="3" name="2 Rectángulo"/>
          <p:cNvSpPr/>
          <p:nvPr/>
        </p:nvSpPr>
        <p:spPr>
          <a:xfrm>
            <a:off x="179512" y="692696"/>
            <a:ext cx="8496944" cy="861774"/>
          </a:xfrm>
          <a:prstGeom prst="rect">
            <a:avLst/>
          </a:prstGeom>
        </p:spPr>
        <p:txBody>
          <a:bodyPr wrap="square">
            <a:spAutoFit/>
          </a:bodyPr>
          <a:lstStyle/>
          <a:p>
            <a:pPr algn="ctr">
              <a:lnSpc>
                <a:spcPts val="2000"/>
              </a:lnSpc>
            </a:pPr>
            <a:r>
              <a:rPr lang="ro-RO" b="1" dirty="0" smtClean="0">
                <a:latin typeface="Comic Sans MS" pitchFamily="66" charset="0"/>
              </a:rPr>
              <a:t>«</a:t>
            </a:r>
            <a:r>
              <a:rPr lang="vi-VN" b="1" dirty="0" smtClean="0">
                <a:latin typeface="Comic Sans MS" pitchFamily="66" charset="0"/>
              </a:rPr>
              <a:t>Avraam a ridicat ochii şi a văzut înapoia lui un berbec încurcat cu coarnele într-un tufiş; şi Avraam s-a dus de a luat berbecul şi l-a adus ca ardere de tot în locul fiului său.</a:t>
            </a:r>
            <a:r>
              <a:rPr lang="ro-RO" b="1" dirty="0" smtClean="0">
                <a:latin typeface="Comic Sans MS" pitchFamily="66" charset="0"/>
              </a:rPr>
              <a:t>» </a:t>
            </a:r>
            <a:r>
              <a:rPr lang="ro-RO" sz="1100" b="1" dirty="0" smtClean="0">
                <a:latin typeface="Comic Sans MS" pitchFamily="66" charset="0"/>
              </a:rPr>
              <a:t>(Geneza 22:13)</a:t>
            </a:r>
            <a:endParaRPr lang="ro-RO" sz="1100" b="1" dirty="0">
              <a:latin typeface="Comic Sans MS" pitchFamily="66" charset="0"/>
            </a:endParaRPr>
          </a:p>
        </p:txBody>
      </p:sp>
      <p:sp>
        <p:nvSpPr>
          <p:cNvPr id="4" name="3 CuadroTexto"/>
          <p:cNvSpPr txBox="1"/>
          <p:nvPr/>
        </p:nvSpPr>
        <p:spPr>
          <a:xfrm>
            <a:off x="2396782" y="1577680"/>
            <a:ext cx="3585956" cy="3708708"/>
          </a:xfrm>
          <a:prstGeom prst="rect">
            <a:avLst/>
          </a:prstGeom>
          <a:noFill/>
        </p:spPr>
        <p:txBody>
          <a:bodyPr wrap="square" rtlCol="0">
            <a:spAutoFit/>
          </a:bodyPr>
          <a:lstStyle/>
          <a:p>
            <a:pPr>
              <a:lnSpc>
                <a:spcPts val="2300"/>
              </a:lnSpc>
              <a:spcBef>
                <a:spcPts val="600"/>
              </a:spcBef>
            </a:pPr>
            <a:r>
              <a:rPr lang="ro-RO" sz="2000" b="1" dirty="0" smtClean="0"/>
              <a:t>Dumnezeu </a:t>
            </a:r>
            <a:r>
              <a:rPr lang="ro-RO" sz="2000" b="1" dirty="0" smtClean="0"/>
              <a:t>i-a promis lui Avraam un copil, prin a cărui seminție urmau să fie binecuv</a:t>
            </a:r>
            <a:r>
              <a:rPr lang="ro-RO" sz="2000" b="1" dirty="0" smtClean="0">
                <a:latin typeface="Calibri"/>
              </a:rPr>
              <a:t>ântate toate națiunile </a:t>
            </a:r>
            <a:r>
              <a:rPr lang="ro-RO" sz="1600" b="1" dirty="0" smtClean="0"/>
              <a:t>(Geneza 22:18)</a:t>
            </a:r>
            <a:r>
              <a:rPr lang="ro-RO" sz="2000" b="1" dirty="0" smtClean="0"/>
              <a:t>. Această promisiune </a:t>
            </a:r>
            <a:r>
              <a:rPr lang="ro-RO" sz="2000" b="1" dirty="0" smtClean="0"/>
              <a:t>i-a repetat-o lui </a:t>
            </a:r>
            <a:r>
              <a:rPr lang="ro-RO" sz="2000" b="1" dirty="0" smtClean="0"/>
              <a:t>Isaac </a:t>
            </a:r>
            <a:r>
              <a:rPr lang="ro-RO" sz="1600" b="1" dirty="0" smtClean="0"/>
              <a:t>(Geneza 26:4)</a:t>
            </a:r>
            <a:r>
              <a:rPr lang="ro-RO" sz="2000" b="1" dirty="0" smtClean="0"/>
              <a:t> și </a:t>
            </a:r>
            <a:r>
              <a:rPr lang="ro-RO" sz="2000" b="1" dirty="0" smtClean="0"/>
              <a:t>lui Iacov </a:t>
            </a:r>
            <a:r>
              <a:rPr lang="ro-RO" sz="1600" b="1" dirty="0" smtClean="0"/>
              <a:t>(Geneza 28:14)</a:t>
            </a:r>
            <a:r>
              <a:rPr lang="ro-RO" sz="2000" b="1" dirty="0" smtClean="0"/>
              <a:t>.</a:t>
            </a:r>
          </a:p>
          <a:p>
            <a:pPr>
              <a:lnSpc>
                <a:spcPts val="2300"/>
              </a:lnSpc>
              <a:spcBef>
                <a:spcPts val="600"/>
              </a:spcBef>
            </a:pPr>
            <a:r>
              <a:rPr lang="ro-RO" sz="2000" b="1" dirty="0" smtClean="0"/>
              <a:t>Ce </a:t>
            </a:r>
            <a:r>
              <a:rPr lang="ro-RO" sz="2000" b="1" dirty="0" smtClean="0"/>
              <a:t>legătură are experiența teribilă de a fi nevoit să îți sacrifici fiul promis cu conflictul cosmic </a:t>
            </a:r>
            <a:r>
              <a:rPr lang="ro-RO" sz="2000" b="1" dirty="0" smtClean="0"/>
              <a:t> între </a:t>
            </a:r>
            <a:r>
              <a:rPr lang="ro-RO" sz="2000" b="1" dirty="0" smtClean="0"/>
              <a:t>bine și </a:t>
            </a:r>
            <a:r>
              <a:rPr lang="ro-RO" sz="2000" b="1" dirty="0" smtClean="0"/>
              <a:t>rău?</a:t>
            </a:r>
            <a:endParaRPr lang="ro-RO" sz="2000" b="1" dirty="0" smtClean="0"/>
          </a:p>
        </p:txBody>
      </p:sp>
      <p:sp>
        <p:nvSpPr>
          <p:cNvPr id="5" name="4 Rectángulo"/>
          <p:cNvSpPr/>
          <p:nvPr/>
        </p:nvSpPr>
        <p:spPr>
          <a:xfrm>
            <a:off x="0" y="5224734"/>
            <a:ext cx="9144000" cy="1631216"/>
          </a:xfrm>
          <a:prstGeom prst="rect">
            <a:avLst/>
          </a:prstGeom>
        </p:spPr>
        <p:txBody>
          <a:bodyPr wrap="square">
            <a:spAutoFit/>
          </a:bodyPr>
          <a:lstStyle/>
          <a:p>
            <a:r>
              <a:rPr lang="ro-RO" dirty="0" smtClean="0">
                <a:latin typeface="Arial (Corp)"/>
              </a:rPr>
              <a:t>«</a:t>
            </a:r>
            <a:r>
              <a:rPr lang="ro-RO" sz="1600" b="1" dirty="0" smtClean="0">
                <a:latin typeface="Arial (Corp)"/>
              </a:rPr>
              <a:t>Pentru că Avraam dăduse pe față o lipsă de credință în făgăduințele lui Dumnezeu, Satana îl acuzase înaintea îngerilor și înaintea lui Dumnezeu de faptul că a dat greș în a îndeplini condițiile legământului, dovedindu-se astfel nedemn de binecuvântările lui Dumnezeu. Dumnezeu dorea să dovedească înaintea întregului cer credincioșia slujitorului Său, pentru a demonstra că nu poate fi primită decât numai o ascultare desăvârșită cum și pentru a face mai clar Planul de Mântuire înaintea lor</a:t>
            </a:r>
            <a:r>
              <a:rPr lang="ro-RO" dirty="0" smtClean="0">
                <a:latin typeface="Arial (Corp)"/>
              </a:rPr>
              <a:t>.»</a:t>
            </a:r>
            <a:endParaRPr lang="ro-RO" dirty="0">
              <a:latin typeface="Arial (Corp)"/>
            </a:endParaRPr>
          </a:p>
        </p:txBody>
      </p:sp>
      <p:sp>
        <p:nvSpPr>
          <p:cNvPr id="6" name="5 CuadroTexto"/>
          <p:cNvSpPr txBox="1"/>
          <p:nvPr/>
        </p:nvSpPr>
        <p:spPr>
          <a:xfrm>
            <a:off x="6000760" y="6563802"/>
            <a:ext cx="2882328" cy="307777"/>
          </a:xfrm>
          <a:prstGeom prst="rect">
            <a:avLst/>
          </a:prstGeom>
          <a:noFill/>
        </p:spPr>
        <p:txBody>
          <a:bodyPr wrap="none" rtlCol="0">
            <a:spAutoFit/>
          </a:bodyPr>
          <a:lstStyle/>
          <a:p>
            <a:pPr algn="r"/>
            <a:r>
              <a:rPr lang="ro-RO" sz="1400" b="1" dirty="0" smtClean="0"/>
              <a:t>E.G.W. (Patriarhi </a:t>
            </a:r>
            <a:r>
              <a:rPr lang="ro-RO" sz="1400" b="1" dirty="0" smtClean="0"/>
              <a:t>și </a:t>
            </a:r>
            <a:r>
              <a:rPr lang="ro-RO" sz="1400" b="1" dirty="0" smtClean="0"/>
              <a:t>profeți, pag. 154)</a:t>
            </a:r>
            <a:endParaRPr lang="ro-RO" sz="1400" b="1" dirty="0"/>
          </a:p>
        </p:txBody>
      </p:sp>
      <p:pic>
        <p:nvPicPr>
          <p:cNvPr id="2050" name="Picture 2" descr="F:\FondosTematicos\Abraham\Sacrificio de Isaac\8836631790_b5ce3d3af7_o.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5868144" y="1715813"/>
            <a:ext cx="3444423" cy="3243811"/>
          </a:xfrm>
          <a:prstGeom prst="rect">
            <a:avLst/>
          </a:prstGeom>
          <a:ln>
            <a:noFill/>
          </a:ln>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pic>
        <p:nvPicPr>
          <p:cNvPr id="2051" name="Picture 3" descr="F:\Dibujos\Abraham\a02a.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154456" y="1676798"/>
            <a:ext cx="2082728" cy="3411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887024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fade">
                                      <p:cBhvr>
                                        <p:cTn id="31" dur="1000"/>
                                        <p:tgtEl>
                                          <p:spTgt spid="2051"/>
                                        </p:tgtEl>
                                      </p:cBhvr>
                                    </p:animEffect>
                                    <p:anim calcmode="lin" valueType="num">
                                      <p:cBhvr>
                                        <p:cTn id="32" dur="1000" fill="hold"/>
                                        <p:tgtEl>
                                          <p:spTgt spid="2051"/>
                                        </p:tgtEl>
                                        <p:attrNameLst>
                                          <p:attrName>ppt_x</p:attrName>
                                        </p:attrNameLst>
                                      </p:cBhvr>
                                      <p:tavLst>
                                        <p:tav tm="0">
                                          <p:val>
                                            <p:strVal val="#ppt_x"/>
                                          </p:val>
                                        </p:tav>
                                        <p:tav tm="100000">
                                          <p:val>
                                            <p:strVal val="#ppt_x"/>
                                          </p:val>
                                        </p:tav>
                                      </p:tavLst>
                                    </p:anim>
                                    <p:anim calcmode="lin" valueType="num">
                                      <p:cBhvr>
                                        <p:cTn id="33" dur="900" decel="100000" fill="hold"/>
                                        <p:tgtEl>
                                          <p:spTgt spid="205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51"/>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fade">
                                      <p:cBhvr>
                                        <p:cTn id="39" dur="1000"/>
                                        <p:tgtEl>
                                          <p:spTgt spid="4">
                                            <p:txEl>
                                              <p:pRg st="1" end="1"/>
                                            </p:txEl>
                                          </p:spTgt>
                                        </p:tgtEl>
                                      </p:cBhvr>
                                    </p:animEffect>
                                    <p:anim calcmode="lin" valueType="num">
                                      <p:cBhvr>
                                        <p:cTn id="4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2050"/>
                                        </p:tgtEl>
                                        <p:attrNameLst>
                                          <p:attrName>style.visibility</p:attrName>
                                        </p:attrNameLst>
                                      </p:cBhvr>
                                      <p:to>
                                        <p:strVal val="visible"/>
                                      </p:to>
                                    </p:set>
                                    <p:animEffect transition="in" filter="fade">
                                      <p:cBhvr>
                                        <p:cTn id="45" dur="1000"/>
                                        <p:tgtEl>
                                          <p:spTgt spid="2050"/>
                                        </p:tgtEl>
                                      </p:cBhvr>
                                    </p:animEffect>
                                    <p:anim calcmode="lin" valueType="num">
                                      <p:cBhvr>
                                        <p:cTn id="46" dur="1000" fill="hold"/>
                                        <p:tgtEl>
                                          <p:spTgt spid="2050"/>
                                        </p:tgtEl>
                                        <p:attrNameLst>
                                          <p:attrName>ppt_x</p:attrName>
                                        </p:attrNameLst>
                                      </p:cBhvr>
                                      <p:tavLst>
                                        <p:tav tm="0">
                                          <p:val>
                                            <p:strVal val="#ppt_x"/>
                                          </p:val>
                                        </p:tav>
                                        <p:tav tm="100000">
                                          <p:val>
                                            <p:strVal val="#ppt_x"/>
                                          </p:val>
                                        </p:tav>
                                      </p:tavLst>
                                    </p:anim>
                                    <p:anim calcmode="lin" valueType="num">
                                      <p:cBhvr>
                                        <p:cTn id="47" dur="900" decel="100000" fill="hold"/>
                                        <p:tgtEl>
                                          <p:spTgt spid="2050"/>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16225"/>
            <a:ext cx="9144000" cy="769441"/>
          </a:xfrm>
          <a:prstGeom prst="rect">
            <a:avLst/>
          </a:prstGeom>
        </p:spPr>
        <p:txBody>
          <a:bodyPr wrap="square">
            <a:spAutoFit/>
          </a:bodyPr>
          <a:lstStyle/>
          <a:p>
            <a:pPr algn="ctr"/>
            <a:r>
              <a:rPr lang="ro-RO" sz="4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CONFLICTUL LUI </a:t>
            </a:r>
            <a:r>
              <a:rPr lang="ro-RO" sz="4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IACOV </a:t>
            </a:r>
            <a:r>
              <a:rPr lang="ro-RO" sz="4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a:t>
            </a:r>
            <a:endParaRPr lang="ro-RO" sz="44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Rectángulo"/>
          <p:cNvSpPr/>
          <p:nvPr/>
        </p:nvSpPr>
        <p:spPr>
          <a:xfrm>
            <a:off x="323528" y="692696"/>
            <a:ext cx="8496944" cy="923330"/>
          </a:xfrm>
          <a:prstGeom prst="rect">
            <a:avLst/>
          </a:prstGeom>
        </p:spPr>
        <p:txBody>
          <a:bodyPr wrap="square">
            <a:spAutoFit/>
          </a:bodyPr>
          <a:lstStyle/>
          <a:p>
            <a:r>
              <a:rPr lang="ro-RO" b="1" dirty="0" smtClean="0">
                <a:solidFill>
                  <a:srgbClr val="6F3505"/>
                </a:solidFill>
                <a:latin typeface="Comic Sans MS" pitchFamily="66" charset="0"/>
              </a:rPr>
              <a:t>«Iată, Eu sunt cu tine; te voi păzi pretutindeni pe unde vei merge, şi te voi aduce înapoi în ţara aceasta; căci nu te voi părăsi, până nu voi împlini ce-ţi spun.» </a:t>
            </a:r>
            <a:r>
              <a:rPr lang="ro-RO" sz="1100" b="1" dirty="0" smtClean="0">
                <a:solidFill>
                  <a:srgbClr val="6F3505"/>
                </a:solidFill>
                <a:latin typeface="Comic Sans MS" pitchFamily="66" charset="0"/>
              </a:rPr>
              <a:t>(Geneza 28:15)</a:t>
            </a:r>
            <a:endParaRPr lang="ro-RO" sz="1100" b="1" dirty="0">
              <a:solidFill>
                <a:srgbClr val="6F3505"/>
              </a:solidFill>
              <a:latin typeface="Comic Sans MS" pitchFamily="66" charset="0"/>
            </a:endParaRPr>
          </a:p>
        </p:txBody>
      </p:sp>
      <p:sp>
        <p:nvSpPr>
          <p:cNvPr id="4" name="3 CuadroTexto"/>
          <p:cNvSpPr txBox="1"/>
          <p:nvPr/>
        </p:nvSpPr>
        <p:spPr>
          <a:xfrm>
            <a:off x="323528" y="1869792"/>
            <a:ext cx="2952328" cy="1631216"/>
          </a:xfrm>
          <a:prstGeom prst="rect">
            <a:avLst/>
          </a:prstGeom>
          <a:noFill/>
        </p:spPr>
        <p:txBody>
          <a:bodyPr wrap="square" rtlCol="0">
            <a:spAutoFit/>
          </a:bodyPr>
          <a:lstStyle/>
          <a:p>
            <a:pPr>
              <a:spcBef>
                <a:spcPts val="600"/>
              </a:spcBef>
            </a:pPr>
            <a:r>
              <a:rPr lang="ro-RO" sz="2000" b="1" smtClean="0"/>
              <a:t>Și-a obligat fratele să își v</a:t>
            </a:r>
            <a:r>
              <a:rPr lang="ro-RO" sz="2000" b="1" smtClean="0">
                <a:latin typeface="Calibri"/>
              </a:rPr>
              <a:t>â</a:t>
            </a:r>
            <a:r>
              <a:rPr lang="ro-RO" sz="2000" b="1" smtClean="0"/>
              <a:t>ndă dreptul de înt</a:t>
            </a:r>
            <a:r>
              <a:rPr lang="ro-RO" sz="2000" b="1" smtClean="0">
                <a:latin typeface="Calibri"/>
              </a:rPr>
              <a:t>âi născut și apoi și-a înșelat tatăl pentru a-i fura binecuvântarea lui </a:t>
            </a:r>
            <a:r>
              <a:rPr lang="ro-RO" sz="2000" b="1" smtClean="0">
                <a:latin typeface="Calibri"/>
              </a:rPr>
              <a:t>Esau</a:t>
            </a:r>
            <a:r>
              <a:rPr lang="ro-RO" sz="2000" b="1" smtClean="0">
                <a:latin typeface="Calibri"/>
              </a:rPr>
              <a:t>.</a:t>
            </a:r>
            <a:endParaRPr lang="ro-RO" sz="2000" b="1" smtClean="0"/>
          </a:p>
        </p:txBody>
      </p:sp>
      <p:pic>
        <p:nvPicPr>
          <p:cNvPr id="3074" name="Picture 2" descr="F:\FondosTematicos\JacobEsau\Primogenitura\esau-vende-su-primogenitura-a-jacob_400_225.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3346897" y="1781272"/>
            <a:ext cx="3313335" cy="18637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076" name="Picture 4" descr="F:\FondosTematicos\JacobEsau\Primogenitura\0604250.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6832607" y="1377243"/>
            <a:ext cx="2159565" cy="24117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3077" name="Picture 5" descr="F:\FondosTematicos\JacobEsau\Esau\Esau-enganado.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6834008" y="3915879"/>
            <a:ext cx="2207031" cy="28906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3078" name="Picture 6" descr="F:\FondosTematicos\JacobEsau\Bethel Escalera\6a7abd14.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128219" y="3618878"/>
            <a:ext cx="2321172" cy="30504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2555776" y="3789040"/>
            <a:ext cx="4104456" cy="3016210"/>
          </a:xfrm>
          <a:prstGeom prst="rect">
            <a:avLst/>
          </a:prstGeom>
        </p:spPr>
        <p:txBody>
          <a:bodyPr wrap="square">
            <a:spAutoFit/>
          </a:bodyPr>
          <a:lstStyle/>
          <a:p>
            <a:pPr lvl="0">
              <a:spcBef>
                <a:spcPts val="600"/>
              </a:spcBef>
            </a:pPr>
            <a:r>
              <a:rPr lang="ro-RO" sz="2000" b="1" smtClean="0">
                <a:solidFill>
                  <a:prstClr val="black"/>
                </a:solidFill>
              </a:rPr>
              <a:t>Reacția lui Esau a fost tranșantă: își va ucide fratele. Din acest motiv, Rebeca l-a trimis departe pe Iacov. </a:t>
            </a:r>
          </a:p>
          <a:p>
            <a:pPr lvl="0">
              <a:spcBef>
                <a:spcPts val="600"/>
              </a:spcBef>
            </a:pPr>
            <a:r>
              <a:rPr lang="ro-RO" sz="2000" b="1" smtClean="0">
                <a:solidFill>
                  <a:prstClr val="black"/>
                </a:solidFill>
              </a:rPr>
              <a:t>În disperarea lui, Dumnezeu i-a ieșit în înt</a:t>
            </a:r>
            <a:r>
              <a:rPr lang="ro-RO" sz="2000" b="1" smtClean="0">
                <a:solidFill>
                  <a:prstClr val="black"/>
                </a:solidFill>
                <a:latin typeface="Calibri"/>
              </a:rPr>
              <a:t>â</a:t>
            </a:r>
            <a:r>
              <a:rPr lang="ro-RO" sz="2000" b="1" smtClean="0">
                <a:solidFill>
                  <a:prstClr val="black"/>
                </a:solidFill>
              </a:rPr>
              <a:t>mpinare și l-a binecuv</a:t>
            </a:r>
            <a:r>
              <a:rPr lang="ro-RO" sz="2000" b="1" smtClean="0">
                <a:solidFill>
                  <a:prstClr val="black"/>
                </a:solidFill>
                <a:latin typeface="Calibri"/>
              </a:rPr>
              <a:t>ântat.</a:t>
            </a:r>
          </a:p>
          <a:p>
            <a:pPr lvl="0">
              <a:spcBef>
                <a:spcPts val="600"/>
              </a:spcBef>
            </a:pPr>
            <a:r>
              <a:rPr lang="ro-RO" sz="2000" b="1" smtClean="0">
                <a:solidFill>
                  <a:prstClr val="black"/>
                </a:solidFill>
              </a:rPr>
              <a:t>În ciuda greșelilor sale, Dumnezeu nu vedea în el pe </a:t>
            </a:r>
            <a:r>
              <a:rPr lang="ro-RO" sz="2000" b="1" smtClean="0">
                <a:solidFill>
                  <a:prstClr val="black"/>
                </a:solidFill>
              </a:rPr>
              <a:t>Iacov </a:t>
            </a:r>
            <a:r>
              <a:rPr lang="ro-RO" sz="2000" b="1" smtClean="0">
                <a:solidFill>
                  <a:prstClr val="black"/>
                </a:solidFill>
              </a:rPr>
              <a:t>(</a:t>
            </a:r>
            <a:r>
              <a:rPr lang="ro-RO" sz="2000" b="1" smtClean="0">
                <a:solidFill>
                  <a:prstClr val="black"/>
                </a:solidFill>
              </a:rPr>
              <a:t>înșelătorul</a:t>
            </a:r>
            <a:r>
              <a:rPr lang="ro-RO" sz="2000" b="1" smtClean="0">
                <a:solidFill>
                  <a:prstClr val="black"/>
                </a:solidFill>
              </a:rPr>
              <a:t>) </a:t>
            </a:r>
            <a:r>
              <a:rPr lang="ro-RO" sz="2000" b="1" smtClean="0">
                <a:solidFill>
                  <a:prstClr val="black"/>
                </a:solidFill>
              </a:rPr>
              <a:t>ci </a:t>
            </a:r>
            <a:r>
              <a:rPr lang="ro-RO" sz="2000" b="1" smtClean="0">
                <a:solidFill>
                  <a:prstClr val="black"/>
                </a:solidFill>
              </a:rPr>
              <a:t>pe</a:t>
            </a:r>
            <a:r>
              <a:rPr lang="ro-RO" sz="2000" b="1" smtClean="0">
                <a:solidFill>
                  <a:prstClr val="black"/>
                </a:solidFill>
              </a:rPr>
              <a:t> Israel </a:t>
            </a:r>
            <a:r>
              <a:rPr lang="ro-RO" sz="2000" b="1" smtClean="0">
                <a:solidFill>
                  <a:prstClr val="black"/>
                </a:solidFill>
              </a:rPr>
              <a:t>(cel </a:t>
            </a:r>
            <a:r>
              <a:rPr lang="ro-RO" sz="2000" b="1" smtClean="0">
                <a:solidFill>
                  <a:prstClr val="black"/>
                </a:solidFill>
              </a:rPr>
              <a:t>ce se agață de Dumnezeu cu toată </a:t>
            </a:r>
            <a:r>
              <a:rPr lang="ro-RO" sz="2000" b="1" smtClean="0">
                <a:solidFill>
                  <a:prstClr val="black"/>
                </a:solidFill>
              </a:rPr>
              <a:t>puterea </a:t>
            </a:r>
            <a:r>
              <a:rPr lang="ro-RO" sz="2000" b="1" smtClean="0">
                <a:solidFill>
                  <a:prstClr val="black"/>
                </a:solidFill>
              </a:rPr>
              <a:t>sa).</a:t>
            </a:r>
            <a:endParaRPr lang="ro-RO" sz="2000" b="1">
              <a:solidFill>
                <a:prstClr val="black"/>
              </a:solidFill>
            </a:endParaRPr>
          </a:p>
        </p:txBody>
      </p:sp>
    </p:spTree>
    <p:extLst>
      <p:ext uri="{BB962C8B-B14F-4D97-AF65-F5344CB8AC3E}">
        <p14:creationId xmlns:p14="http://schemas.microsoft.com/office/powerpoint/2010/main" xmlns="" val="9678957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randombar(horizontal)">
                                      <p:cBhvr>
                                        <p:cTn id="26" dur="500"/>
                                        <p:tgtEl>
                                          <p:spTgt spid="3074"/>
                                        </p:tgtEl>
                                      </p:cBhvr>
                                    </p:animEffect>
                                  </p:childTnLst>
                                </p:cTn>
                              </p:par>
                              <p:par>
                                <p:cTn id="27" presetID="14" presetClass="entr" presetSubtype="10" fill="hold" nodeType="withEffect">
                                  <p:stCondLst>
                                    <p:cond delay="0"/>
                                  </p:stCondLst>
                                  <p:childTnLst>
                                    <p:set>
                                      <p:cBhvr>
                                        <p:cTn id="28" dur="1" fill="hold">
                                          <p:stCondLst>
                                            <p:cond delay="0"/>
                                          </p:stCondLst>
                                        </p:cTn>
                                        <p:tgtEl>
                                          <p:spTgt spid="3076"/>
                                        </p:tgtEl>
                                        <p:attrNameLst>
                                          <p:attrName>style.visibility</p:attrName>
                                        </p:attrNameLst>
                                      </p:cBhvr>
                                      <p:to>
                                        <p:strVal val="visible"/>
                                      </p:to>
                                    </p:set>
                                    <p:animEffect transition="in" filter="randombar(horizontal)">
                                      <p:cBhvr>
                                        <p:cTn id="29" dur="500"/>
                                        <p:tgtEl>
                                          <p:spTgt spid="307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wipe(left)">
                                      <p:cBhvr>
                                        <p:cTn id="34" dur="500"/>
                                        <p:tgtEl>
                                          <p:spTgt spid="5">
                                            <p:txEl>
                                              <p:pRg st="0" end="0"/>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randombar(horizontal)">
                                      <p:cBhvr>
                                        <p:cTn id="37" dur="500"/>
                                        <p:tgtEl>
                                          <p:spTgt spid="307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wipe(left)">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wipe(left)">
                                      <p:cBhvr>
                                        <p:cTn id="47" dur="500"/>
                                        <p:tgtEl>
                                          <p:spTgt spid="5">
                                            <p:txEl>
                                              <p:pRg st="2" end="2"/>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3078"/>
                                        </p:tgtEl>
                                        <p:attrNameLst>
                                          <p:attrName>style.visibility</p:attrName>
                                        </p:attrNameLst>
                                      </p:cBhvr>
                                      <p:to>
                                        <p:strVal val="visible"/>
                                      </p:to>
                                    </p:set>
                                    <p:animEffect transition="in" filter="randombar(horizontal)">
                                      <p:cBhvr>
                                        <p:cTn id="50"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16225"/>
            <a:ext cx="9144000" cy="769441"/>
          </a:xfrm>
          <a:prstGeom prst="rect">
            <a:avLst/>
          </a:prstGeom>
        </p:spPr>
        <p:txBody>
          <a:bodyPr wrap="square">
            <a:spAutoFit/>
            <a:scene3d>
              <a:camera prst="orthographicFront"/>
              <a:lightRig rig="sunset" dir="t"/>
            </a:scene3d>
            <a:sp3d extrusionH="57150" contourW="12700">
              <a:bevelT h="25400" prst="softRound"/>
              <a:contourClr>
                <a:srgbClr val="5C437A"/>
              </a:contourClr>
            </a:sp3d>
          </a:bodyPr>
          <a:lstStyle/>
          <a:p>
            <a:pPr algn="ctr"/>
            <a:r>
              <a:rPr lang="ro-RO" sz="4400" b="1" cap="all" dirty="0"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CONFLICTUL LUI </a:t>
            </a:r>
            <a:r>
              <a:rPr lang="ro-RO" sz="4400" b="1" cap="all" dirty="0" smtClean="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IACOV (II)</a:t>
            </a:r>
            <a:endParaRPr lang="ro-RO" sz="4400" b="1" cap="all" dirty="0">
              <a:ln w="9000" cmpd="sng">
                <a:no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3" name="2 Rectángulo"/>
          <p:cNvSpPr/>
          <p:nvPr/>
        </p:nvSpPr>
        <p:spPr>
          <a:xfrm>
            <a:off x="1" y="692696"/>
            <a:ext cx="9144000" cy="646331"/>
          </a:xfrm>
          <a:prstGeom prst="rect">
            <a:avLst/>
          </a:prstGeom>
        </p:spPr>
        <p:txBody>
          <a:bodyPr wrap="square">
            <a:spAutoFit/>
          </a:bodyPr>
          <a:lstStyle/>
          <a:p>
            <a:r>
              <a:rPr lang="ro-RO" b="1" dirty="0" smtClean="0">
                <a:solidFill>
                  <a:schemeClr val="accent4">
                    <a:lumMod val="50000"/>
                  </a:schemeClr>
                </a:solidFill>
                <a:latin typeface="Comic Sans MS" pitchFamily="66" charset="0"/>
              </a:rPr>
              <a:t>«Izbăveşte-mă, Te rog, din mâna fratelui meu, din mâna lui Esau! Căci mă tem de el, ca să nu vină şi să mă lovească, pe mine, pe mame şi pe copii.»</a:t>
            </a:r>
            <a:r>
              <a:rPr lang="ro-RO" sz="1100" b="1" dirty="0" smtClean="0">
                <a:solidFill>
                  <a:schemeClr val="accent4">
                    <a:lumMod val="50000"/>
                  </a:schemeClr>
                </a:solidFill>
                <a:latin typeface="Comic Sans MS" pitchFamily="66" charset="0"/>
              </a:rPr>
              <a:t> (Geneza 32:11)</a:t>
            </a:r>
            <a:endParaRPr lang="ro-RO" sz="1100" b="1" dirty="0">
              <a:solidFill>
                <a:schemeClr val="accent4">
                  <a:lumMod val="50000"/>
                </a:schemeClr>
              </a:solidFill>
              <a:latin typeface="Comic Sans MS" pitchFamily="66" charset="0"/>
            </a:endParaRPr>
          </a:p>
        </p:txBody>
      </p:sp>
      <p:sp>
        <p:nvSpPr>
          <p:cNvPr id="4" name="3 CuadroTexto"/>
          <p:cNvSpPr txBox="1"/>
          <p:nvPr/>
        </p:nvSpPr>
        <p:spPr>
          <a:xfrm>
            <a:off x="107504" y="1412776"/>
            <a:ext cx="4724573" cy="5337359"/>
          </a:xfrm>
          <a:prstGeom prst="rect">
            <a:avLst/>
          </a:prstGeom>
          <a:noFill/>
        </p:spPr>
        <p:txBody>
          <a:bodyPr wrap="square" rtlCol="0">
            <a:spAutoFit/>
          </a:bodyPr>
          <a:lstStyle/>
          <a:p>
            <a:pPr>
              <a:lnSpc>
                <a:spcPts val="2300"/>
              </a:lnSpc>
              <a:spcBef>
                <a:spcPts val="600"/>
              </a:spcBef>
            </a:pPr>
            <a:r>
              <a:rPr lang="ro-RO" sz="2000" b="1" dirty="0" smtClean="0"/>
              <a:t>După 20 de ani în care a fost înșelat de socrul său, Iacov decide să se întoarcă acasă. </a:t>
            </a:r>
          </a:p>
          <a:p>
            <a:pPr>
              <a:lnSpc>
                <a:spcPts val="2300"/>
              </a:lnSpc>
              <a:spcBef>
                <a:spcPts val="600"/>
              </a:spcBef>
            </a:pPr>
            <a:r>
              <a:rPr lang="ro-RO" sz="2000" b="1" dirty="0" smtClean="0"/>
              <a:t>A fost </a:t>
            </a:r>
            <a:r>
              <a:rPr lang="ro-RO" sz="2000" b="1" dirty="0" smtClean="0"/>
              <a:t>urmărit </a:t>
            </a:r>
            <a:r>
              <a:rPr lang="ro-RO" sz="2000" b="1" dirty="0" smtClean="0"/>
              <a:t>de Laban, dar Dumnezeu l-a </a:t>
            </a:r>
            <a:r>
              <a:rPr lang="ro-RO" sz="2000" b="1" dirty="0" smtClean="0"/>
              <a:t>scăpat (Geneza 31:29). Dar </a:t>
            </a:r>
            <a:r>
              <a:rPr lang="ro-RO" sz="2000" b="1" dirty="0" smtClean="0"/>
              <a:t>c</a:t>
            </a:r>
            <a:r>
              <a:rPr lang="ro-RO" sz="2000" b="1" dirty="0" smtClean="0">
                <a:latin typeface="Calibri"/>
              </a:rPr>
              <a:t>ând fratele său i-a ieșit în întâmpinare cu 400 de oameni înarmați, inima i s-a înmuiat. </a:t>
            </a:r>
          </a:p>
          <a:p>
            <a:pPr>
              <a:lnSpc>
                <a:spcPts val="2300"/>
              </a:lnSpc>
              <a:spcBef>
                <a:spcPts val="600"/>
              </a:spcBef>
            </a:pPr>
            <a:r>
              <a:rPr lang="ro-RO" sz="2000" b="1" dirty="0" smtClean="0">
                <a:latin typeface="Calibri"/>
              </a:rPr>
              <a:t>După o noapte de rugăciune, a luptat cu Dumnezeu și s-a agățat de El. Lupta se încheie cu un Iacov șchiop și neajutorat. Când Esau îl vede pe Iacov neajutorat și umilit s-a gândit că nu mai este un pericol pentru el și a hotărât să îi scape viața.</a:t>
            </a:r>
          </a:p>
          <a:p>
            <a:pPr>
              <a:lnSpc>
                <a:spcPts val="2300"/>
              </a:lnSpc>
              <a:spcBef>
                <a:spcPts val="600"/>
              </a:spcBef>
            </a:pPr>
            <a:r>
              <a:rPr lang="ro-RO" sz="2000" b="1" dirty="0" smtClean="0">
                <a:latin typeface="Calibri"/>
              </a:rPr>
              <a:t>Dacă dorim să fim biruitori în luptă, să ne legăm de Dumnezeu așa cum a făcut Iacov. El ne va scăpa de atacurile Satanei și ne va face să intrăm în Țara Făgăduită</a:t>
            </a:r>
            <a:r>
              <a:rPr lang="ro-RO" sz="2000" b="1" dirty="0" smtClean="0">
                <a:latin typeface="Calibri"/>
              </a:rPr>
              <a:t>.</a:t>
            </a:r>
            <a:endParaRPr lang="ro-RO" sz="2000" b="1" dirty="0" smtClean="0"/>
          </a:p>
        </p:txBody>
      </p:sp>
      <p:pic>
        <p:nvPicPr>
          <p:cNvPr id="4098" name="Picture 2" descr="F:\FondosTematicos\JacobEsau\Esau\Encuentro-de-Jacob-y-Esau.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4859921" y="4062424"/>
            <a:ext cx="2183147" cy="265169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Lst>
        </p:spPr>
      </p:pic>
      <p:pic>
        <p:nvPicPr>
          <p:cNvPr id="4099" name="Picture 3" descr="F:\FondosTematicos\JacobEsau\Lucha con el angel\jacob-wrestles-with-angel-1-GoodSalt-rhpas0089.jpg"/>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7162375" y="1412776"/>
            <a:ext cx="1854497" cy="254575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Lst>
        </p:spPr>
      </p:pic>
      <p:pic>
        <p:nvPicPr>
          <p:cNvPr id="4100" name="Picture 4" descr="F:\Dibujos\Jacob\Hecho\RaquelLabanLea\RaquelLeaLaban (15).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4859921" y="1412776"/>
            <a:ext cx="2183147" cy="254575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Lst>
        </p:spPr>
      </p:pic>
      <p:pic>
        <p:nvPicPr>
          <p:cNvPr id="4101" name="Picture 5" descr="F:\Dibujos\Oxygen\Original Arts\02 (12).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7162375" y="4061933"/>
            <a:ext cx="1843612" cy="264799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92845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100"/>
                                        </p:tgtEl>
                                        <p:attrNameLst>
                                          <p:attrName>style.visibility</p:attrName>
                                        </p:attrNameLst>
                                      </p:cBhvr>
                                      <p:to>
                                        <p:strVal val="visible"/>
                                      </p:to>
                                    </p:set>
                                    <p:anim calcmode="lin" valueType="num">
                                      <p:cBhvr>
                                        <p:cTn id="21" dur="500" decel="50000" fill="hold">
                                          <p:stCondLst>
                                            <p:cond delay="0"/>
                                          </p:stCondLst>
                                        </p:cTn>
                                        <p:tgtEl>
                                          <p:spTgt spid="4100"/>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100"/>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100"/>
                                        </p:tgtEl>
                                        <p:attrNameLst>
                                          <p:attrName>ppt_w</p:attrName>
                                        </p:attrNameLst>
                                      </p:cBhvr>
                                      <p:tavLst>
                                        <p:tav tm="0">
                                          <p:val>
                                            <p:strVal val="#ppt_w*.05"/>
                                          </p:val>
                                        </p:tav>
                                        <p:tav tm="100000">
                                          <p:val>
                                            <p:strVal val="#ppt_w"/>
                                          </p:val>
                                        </p:tav>
                                      </p:tavLst>
                                    </p:anim>
                                    <p:anim calcmode="lin" valueType="num">
                                      <p:cBhvr>
                                        <p:cTn id="24" dur="1000" fill="hold"/>
                                        <p:tgtEl>
                                          <p:spTgt spid="4100"/>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100"/>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100"/>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100"/>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100"/>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nodeType="clickEffect">
                                  <p:stCondLst>
                                    <p:cond delay="0"/>
                                  </p:stCondLst>
                                  <p:childTnLst>
                                    <p:set>
                                      <p:cBhvr>
                                        <p:cTn id="36" dur="1" fill="hold">
                                          <p:stCondLst>
                                            <p:cond delay="0"/>
                                          </p:stCondLst>
                                        </p:cTn>
                                        <p:tgtEl>
                                          <p:spTgt spid="4099"/>
                                        </p:tgtEl>
                                        <p:attrNameLst>
                                          <p:attrName>style.visibility</p:attrName>
                                        </p:attrNameLst>
                                      </p:cBhvr>
                                      <p:to>
                                        <p:strVal val="visible"/>
                                      </p:to>
                                    </p:set>
                                    <p:anim calcmode="lin" valueType="num">
                                      <p:cBhvr>
                                        <p:cTn id="37" dur="500" decel="50000" fill="hold">
                                          <p:stCondLst>
                                            <p:cond delay="0"/>
                                          </p:stCondLst>
                                        </p:cTn>
                                        <p:tgtEl>
                                          <p:spTgt spid="4099"/>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4099"/>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4099"/>
                                        </p:tgtEl>
                                        <p:attrNameLst>
                                          <p:attrName>ppt_w</p:attrName>
                                        </p:attrNameLst>
                                      </p:cBhvr>
                                      <p:tavLst>
                                        <p:tav tm="0">
                                          <p:val>
                                            <p:strVal val="#ppt_w*.05"/>
                                          </p:val>
                                        </p:tav>
                                        <p:tav tm="100000">
                                          <p:val>
                                            <p:strVal val="#ppt_w"/>
                                          </p:val>
                                        </p:tav>
                                      </p:tavLst>
                                    </p:anim>
                                    <p:anim calcmode="lin" valueType="num">
                                      <p:cBhvr>
                                        <p:cTn id="40" dur="1000" fill="hold"/>
                                        <p:tgtEl>
                                          <p:spTgt spid="4099"/>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4099"/>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4099"/>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4099"/>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409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wipe(left)">
                                      <p:cBhvr>
                                        <p:cTn id="48" dur="500"/>
                                        <p:tgtEl>
                                          <p:spTgt spid="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4098"/>
                                        </p:tgtEl>
                                        <p:attrNameLst>
                                          <p:attrName>style.visibility</p:attrName>
                                        </p:attrNameLst>
                                      </p:cBhvr>
                                      <p:to>
                                        <p:strVal val="visible"/>
                                      </p:to>
                                    </p:set>
                                    <p:anim calcmode="lin" valueType="num">
                                      <p:cBhvr>
                                        <p:cTn id="53" dur="500" decel="50000" fill="hold">
                                          <p:stCondLst>
                                            <p:cond delay="0"/>
                                          </p:stCondLst>
                                        </p:cTn>
                                        <p:tgtEl>
                                          <p:spTgt spid="4098"/>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4098"/>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4098"/>
                                        </p:tgtEl>
                                        <p:attrNameLst>
                                          <p:attrName>ppt_w</p:attrName>
                                        </p:attrNameLst>
                                      </p:cBhvr>
                                      <p:tavLst>
                                        <p:tav tm="0">
                                          <p:val>
                                            <p:strVal val="#ppt_w*.05"/>
                                          </p:val>
                                        </p:tav>
                                        <p:tav tm="100000">
                                          <p:val>
                                            <p:strVal val="#ppt_w"/>
                                          </p:val>
                                        </p:tav>
                                      </p:tavLst>
                                    </p:anim>
                                    <p:anim calcmode="lin" valueType="num">
                                      <p:cBhvr>
                                        <p:cTn id="56" dur="1000" fill="hold"/>
                                        <p:tgtEl>
                                          <p:spTgt spid="4098"/>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4098"/>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4098"/>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4098"/>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4098"/>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Effect transition="in" filter="wipe(left)">
                                      <p:cBhvr>
                                        <p:cTn id="64" dur="500"/>
                                        <p:tgtEl>
                                          <p:spTgt spid="4">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5" presetClass="entr" presetSubtype="0" fill="hold" nodeType="clickEffect">
                                  <p:stCondLst>
                                    <p:cond delay="0"/>
                                  </p:stCondLst>
                                  <p:childTnLst>
                                    <p:set>
                                      <p:cBhvr>
                                        <p:cTn id="68" dur="1" fill="hold">
                                          <p:stCondLst>
                                            <p:cond delay="0"/>
                                          </p:stCondLst>
                                        </p:cTn>
                                        <p:tgtEl>
                                          <p:spTgt spid="4101"/>
                                        </p:tgtEl>
                                        <p:attrNameLst>
                                          <p:attrName>style.visibility</p:attrName>
                                        </p:attrNameLst>
                                      </p:cBhvr>
                                      <p:to>
                                        <p:strVal val="visible"/>
                                      </p:to>
                                    </p:set>
                                    <p:anim calcmode="lin" valueType="num">
                                      <p:cBhvr>
                                        <p:cTn id="69" dur="500" decel="50000" fill="hold">
                                          <p:stCondLst>
                                            <p:cond delay="0"/>
                                          </p:stCondLst>
                                        </p:cTn>
                                        <p:tgtEl>
                                          <p:spTgt spid="4101"/>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4101"/>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4101"/>
                                        </p:tgtEl>
                                        <p:attrNameLst>
                                          <p:attrName>ppt_w</p:attrName>
                                        </p:attrNameLst>
                                      </p:cBhvr>
                                      <p:tavLst>
                                        <p:tav tm="0">
                                          <p:val>
                                            <p:strVal val="#ppt_w*.05"/>
                                          </p:val>
                                        </p:tav>
                                        <p:tav tm="100000">
                                          <p:val>
                                            <p:strVal val="#ppt_w"/>
                                          </p:val>
                                        </p:tav>
                                      </p:tavLst>
                                    </p:anim>
                                    <p:anim calcmode="lin" valueType="num">
                                      <p:cBhvr>
                                        <p:cTn id="72" dur="1000" fill="hold"/>
                                        <p:tgtEl>
                                          <p:spTgt spid="4101"/>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4101"/>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4101"/>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4101"/>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4101"/>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4">
                                            <p:txEl>
                                              <p:pRg st="3" end="3"/>
                                            </p:txEl>
                                          </p:spTgt>
                                        </p:tgtEl>
                                        <p:attrNameLst>
                                          <p:attrName>style.visibility</p:attrName>
                                        </p:attrNameLst>
                                      </p:cBhvr>
                                      <p:to>
                                        <p:strVal val="visible"/>
                                      </p:to>
                                    </p:set>
                                    <p:animEffect transition="in" filter="wipe(left)">
                                      <p:cBhvr>
                                        <p:cTn id="8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xmlns="">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5126" name="Picture 6" descr="F:\Dibujos\Jesus\Varios\JesusLlevaNuestrasCargas (2).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7308304" y="5661248"/>
            <a:ext cx="1696410" cy="1272308"/>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41920" y="16225"/>
            <a:ext cx="9102080" cy="769441"/>
          </a:xfrm>
          <a:prstGeom prst="rect">
            <a:avLst/>
          </a:prstGeom>
        </p:spPr>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ro-RO" sz="4400" b="1" smtClean="0">
                <a:ln/>
                <a:solidFill>
                  <a:schemeClr val="accent5">
                    <a:tint val="50000"/>
                    <a:satMod val="180000"/>
                  </a:schemeClr>
                </a:solidFill>
              </a:rPr>
              <a:t>VIZIUNEA </a:t>
            </a:r>
            <a:r>
              <a:rPr lang="ro-RO" sz="4400" b="1" smtClean="0">
                <a:ln/>
                <a:solidFill>
                  <a:schemeClr val="accent5">
                    <a:tint val="50000"/>
                    <a:satMod val="180000"/>
                  </a:schemeClr>
                </a:solidFill>
              </a:rPr>
              <a:t>LUI </a:t>
            </a:r>
            <a:r>
              <a:rPr lang="ro-RO" sz="4400" b="1" smtClean="0">
                <a:ln/>
                <a:solidFill>
                  <a:schemeClr val="accent5">
                    <a:tint val="50000"/>
                    <a:satMod val="180000"/>
                  </a:schemeClr>
                </a:solidFill>
              </a:rPr>
              <a:t>IOSIF</a:t>
            </a:r>
            <a:endParaRPr lang="ro-RO" sz="4400" b="1">
              <a:ln/>
              <a:solidFill>
                <a:schemeClr val="accent5">
                  <a:tint val="50000"/>
                  <a:satMod val="180000"/>
                </a:schemeClr>
              </a:solidFill>
            </a:endParaRPr>
          </a:p>
        </p:txBody>
      </p:sp>
      <p:sp>
        <p:nvSpPr>
          <p:cNvPr id="3" name="2 Rectángulo"/>
          <p:cNvSpPr/>
          <p:nvPr/>
        </p:nvSpPr>
        <p:spPr>
          <a:xfrm>
            <a:off x="41920" y="692696"/>
            <a:ext cx="9102080" cy="646331"/>
          </a:xfrm>
          <a:prstGeom prst="rect">
            <a:avLst/>
          </a:prstGeom>
        </p:spPr>
        <p:txBody>
          <a:bodyPr wrap="square">
            <a:spAutoFit/>
          </a:bodyPr>
          <a:lstStyle/>
          <a:p>
            <a:r>
              <a:rPr lang="ro-RO" b="1" dirty="0" smtClean="0">
                <a:solidFill>
                  <a:schemeClr val="tx2">
                    <a:lumMod val="20000"/>
                    <a:lumOff val="80000"/>
                  </a:schemeClr>
                </a:solidFill>
                <a:effectLst>
                  <a:outerShdw blurRad="50800" dist="38100" dir="2700000" algn="tl" rotWithShape="0">
                    <a:prstClr val="black">
                      <a:alpha val="40000"/>
                    </a:prstClr>
                  </a:outerShdw>
                </a:effectLst>
                <a:latin typeface="Comic Sans MS" pitchFamily="66" charset="0"/>
              </a:rPr>
              <a:t>«Acum, nu vă întristaţi şi nu fiţi mâhniţi că m-aţi vândut ca să fiu adus aici, căci ca să vă scap viaţa m-a trimes Dumnezeu înaintea voastră.» </a:t>
            </a:r>
            <a:r>
              <a:rPr lang="ro-RO" sz="1100" b="1" dirty="0" smtClean="0">
                <a:solidFill>
                  <a:schemeClr val="tx2">
                    <a:lumMod val="20000"/>
                    <a:lumOff val="80000"/>
                  </a:schemeClr>
                </a:solidFill>
                <a:effectLst>
                  <a:outerShdw blurRad="50800" dist="38100" dir="2700000" algn="tl" rotWithShape="0">
                    <a:prstClr val="black">
                      <a:alpha val="40000"/>
                    </a:prstClr>
                  </a:outerShdw>
                </a:effectLst>
                <a:latin typeface="Comic Sans MS" pitchFamily="66" charset="0"/>
              </a:rPr>
              <a:t>(Geneza 45:5)</a:t>
            </a:r>
            <a:endParaRPr lang="ro-RO" sz="1100" b="1" dirty="0">
              <a:solidFill>
                <a:schemeClr val="tx2">
                  <a:lumMod val="20000"/>
                  <a:lumOff val="80000"/>
                </a:schemeClr>
              </a:solidFill>
              <a:effectLst>
                <a:outerShdw blurRad="50800" dist="38100" dir="2700000" algn="tl" rotWithShape="0">
                  <a:prstClr val="black">
                    <a:alpha val="40000"/>
                  </a:prstClr>
                </a:outerShdw>
              </a:effectLst>
              <a:latin typeface="Comic Sans MS" pitchFamily="66" charset="0"/>
            </a:endParaRPr>
          </a:p>
        </p:txBody>
      </p:sp>
      <p:sp>
        <p:nvSpPr>
          <p:cNvPr id="4" name="3 CuadroTexto"/>
          <p:cNvSpPr txBox="1"/>
          <p:nvPr/>
        </p:nvSpPr>
        <p:spPr>
          <a:xfrm>
            <a:off x="2472984" y="1460295"/>
            <a:ext cx="4011308" cy="1323439"/>
          </a:xfrm>
          <a:prstGeom prst="rect">
            <a:avLst/>
          </a:prstGeom>
          <a:noFill/>
        </p:spPr>
        <p:txBody>
          <a:bodyPr wrap="square" rtlCol="0">
            <a:spAutoFit/>
          </a:bodyPr>
          <a:lstStyle/>
          <a:p>
            <a:pPr>
              <a:spcBef>
                <a:spcPts val="600"/>
              </a:spcBef>
            </a:pPr>
            <a:r>
              <a:rPr lang="ro-RO" sz="2000" b="1" smtClean="0">
                <a:solidFill>
                  <a:schemeClr val="bg1"/>
                </a:solidFill>
                <a:effectLst>
                  <a:glow rad="127000">
                    <a:schemeClr val="tx1"/>
                  </a:glow>
                </a:effectLst>
              </a:rPr>
              <a:t>O haină pestriță, două vise și un tată care își trimite mezinul să își spioneze frații. O poveste care se </a:t>
            </a:r>
            <a:r>
              <a:rPr lang="ro-RO" sz="2000" b="1" smtClean="0">
                <a:solidFill>
                  <a:schemeClr val="bg1"/>
                </a:solidFill>
                <a:effectLst>
                  <a:glow rad="127000">
                    <a:schemeClr val="tx1"/>
                  </a:glow>
                </a:effectLst>
              </a:rPr>
              <a:t>termină </a:t>
            </a:r>
            <a:r>
              <a:rPr lang="ro-RO" sz="2000" b="1" smtClean="0">
                <a:solidFill>
                  <a:schemeClr val="bg1"/>
                </a:solidFill>
                <a:effectLst>
                  <a:glow rad="127000">
                    <a:schemeClr val="tx1"/>
                  </a:glow>
                </a:effectLst>
              </a:rPr>
              <a:t>tragic</a:t>
            </a:r>
            <a:r>
              <a:rPr lang="ro-RO" sz="2000" b="1" smtClean="0">
                <a:solidFill>
                  <a:schemeClr val="bg1"/>
                </a:solidFill>
                <a:effectLst>
                  <a:glow rad="127000">
                    <a:schemeClr val="tx1"/>
                  </a:glow>
                </a:effectLst>
              </a:rPr>
              <a:t>.</a:t>
            </a:r>
            <a:endParaRPr lang="ro-RO" sz="2000" b="1" smtClean="0">
              <a:solidFill>
                <a:schemeClr val="bg1"/>
              </a:solidFill>
              <a:effectLst>
                <a:glow rad="127000">
                  <a:schemeClr val="tx1"/>
                </a:glow>
              </a:effectLst>
            </a:endParaRPr>
          </a:p>
        </p:txBody>
      </p:sp>
      <p:pic>
        <p:nvPicPr>
          <p:cNvPr id="5122" name="Picture 2" descr="F:\FondosTematicos\José\Hermanos y padre\joseph.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75152" y="4103594"/>
            <a:ext cx="2321139" cy="1740854"/>
          </a:xfrm>
          <a:prstGeom prst="rect">
            <a:avLst/>
          </a:prstGeom>
          <a:ln w="38100" cap="sq">
            <a:solidFill>
              <a:schemeClr val="tx2">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5123" name="Picture 3" descr="F:\FondosTematicos\José\Túnica\jose_06.jp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175152" y="1399428"/>
            <a:ext cx="2297832" cy="1592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175152" y="3061408"/>
            <a:ext cx="6371422" cy="1015663"/>
          </a:xfrm>
          <a:prstGeom prst="rect">
            <a:avLst/>
          </a:prstGeom>
        </p:spPr>
        <p:txBody>
          <a:bodyPr wrap="square">
            <a:spAutoFit/>
          </a:bodyPr>
          <a:lstStyle/>
          <a:p>
            <a:pPr lvl="0">
              <a:spcBef>
                <a:spcPts val="600"/>
              </a:spcBef>
            </a:pPr>
            <a:r>
              <a:rPr lang="ro-RO" sz="2000" b="1" smtClean="0">
                <a:solidFill>
                  <a:schemeClr val="bg1"/>
                </a:solidFill>
                <a:effectLst>
                  <a:glow rad="127000">
                    <a:schemeClr val="tx1"/>
                  </a:glow>
                </a:effectLst>
              </a:rPr>
              <a:t>În timp ce se îndepărta de casă, Iosif a făcut un pact cu Dumnezeu de a-L sluji indiferent de circumstanțe. Iar circumstanțele au fost dificile timp de mai mulți ani</a:t>
            </a:r>
            <a:r>
              <a:rPr lang="ro-RO" sz="2000" b="1" smtClean="0">
                <a:solidFill>
                  <a:schemeClr val="bg1"/>
                </a:solidFill>
                <a:effectLst>
                  <a:glow rad="127000">
                    <a:schemeClr val="tx1"/>
                  </a:glow>
                </a:effectLst>
              </a:rPr>
              <a:t>. </a:t>
            </a:r>
            <a:endParaRPr lang="ro-RO" sz="2000" b="1">
              <a:solidFill>
                <a:schemeClr val="bg1"/>
              </a:solidFill>
              <a:effectLst>
                <a:glow rad="127000">
                  <a:schemeClr val="tx1"/>
                </a:glow>
              </a:effectLst>
            </a:endParaRPr>
          </a:p>
        </p:txBody>
      </p:sp>
      <p:sp>
        <p:nvSpPr>
          <p:cNvPr id="6" name="5 Rectángulo"/>
          <p:cNvSpPr/>
          <p:nvPr/>
        </p:nvSpPr>
        <p:spPr>
          <a:xfrm>
            <a:off x="2627784" y="4481825"/>
            <a:ext cx="6444206" cy="1323439"/>
          </a:xfrm>
          <a:prstGeom prst="rect">
            <a:avLst/>
          </a:prstGeom>
        </p:spPr>
        <p:txBody>
          <a:bodyPr wrap="square">
            <a:spAutoFit/>
          </a:bodyPr>
          <a:lstStyle/>
          <a:p>
            <a:pPr lvl="0">
              <a:spcBef>
                <a:spcPts val="600"/>
              </a:spcBef>
            </a:pPr>
            <a:r>
              <a:rPr lang="ro-RO" sz="2000" b="1" smtClean="0">
                <a:solidFill>
                  <a:schemeClr val="bg1"/>
                </a:solidFill>
                <a:effectLst>
                  <a:glow rad="127000">
                    <a:schemeClr val="tx1"/>
                  </a:glow>
                </a:effectLst>
              </a:rPr>
              <a:t>Fiind al doilea din impărăție, Iosif ar fi putut să se răzbune pe frații săi. Dar el vedea mai departe dec</a:t>
            </a:r>
            <a:r>
              <a:rPr lang="ro-RO" sz="2000" b="1" smtClean="0">
                <a:solidFill>
                  <a:schemeClr val="bg1"/>
                </a:solidFill>
                <a:effectLst>
                  <a:glow rad="127000">
                    <a:schemeClr val="tx1"/>
                  </a:glow>
                </a:effectLst>
                <a:latin typeface="Calibri"/>
              </a:rPr>
              <a:t>ât gelozia </a:t>
            </a:r>
            <a:r>
              <a:rPr lang="ro-RO" sz="2000" b="1">
                <a:solidFill>
                  <a:schemeClr val="bg1"/>
                </a:solidFill>
                <a:effectLst>
                  <a:glow rad="127000">
                    <a:schemeClr val="tx1"/>
                  </a:glow>
                </a:effectLst>
              </a:rPr>
              <a:t>l</a:t>
            </a:r>
            <a:r>
              <a:rPr lang="ro-RO" sz="2000" b="1" smtClean="0">
                <a:solidFill>
                  <a:schemeClr val="bg1"/>
                </a:solidFill>
                <a:effectLst>
                  <a:glow rad="127000">
                    <a:schemeClr val="tx1"/>
                  </a:glow>
                </a:effectLst>
              </a:rPr>
              <a:t>or. Vedea intervenția lui Dumnezeu în viața sa, în cea a familiei sale și în viața fiecărei persoane de pe acest </a:t>
            </a:r>
            <a:r>
              <a:rPr lang="ro-RO" sz="2000" b="1" smtClean="0">
                <a:solidFill>
                  <a:schemeClr val="bg1"/>
                </a:solidFill>
                <a:effectLst>
                  <a:glow rad="127000">
                    <a:schemeClr val="tx1"/>
                  </a:glow>
                </a:effectLst>
              </a:rPr>
              <a:t>păm</a:t>
            </a:r>
            <a:r>
              <a:rPr lang="ro-RO" sz="2000" b="1" smtClean="0">
                <a:solidFill>
                  <a:schemeClr val="bg1"/>
                </a:solidFill>
                <a:effectLst>
                  <a:glow rad="127000">
                    <a:schemeClr val="tx1"/>
                  </a:glow>
                </a:effectLst>
                <a:latin typeface="Calibri"/>
              </a:rPr>
              <a:t>ânt</a:t>
            </a:r>
            <a:r>
              <a:rPr lang="ro-RO" sz="2000" b="1" smtClean="0">
                <a:solidFill>
                  <a:schemeClr val="bg1"/>
                </a:solidFill>
                <a:effectLst>
                  <a:glow rad="127000">
                    <a:schemeClr val="tx1"/>
                  </a:glow>
                </a:effectLst>
                <a:latin typeface="Calibri"/>
              </a:rPr>
              <a:t>.</a:t>
            </a:r>
            <a:endParaRPr lang="ro-RO" sz="2000" b="1">
              <a:solidFill>
                <a:schemeClr val="bg1"/>
              </a:solidFill>
              <a:effectLst>
                <a:glow rad="127000">
                  <a:schemeClr val="tx1"/>
                </a:glow>
              </a:effectLst>
            </a:endParaRPr>
          </a:p>
        </p:txBody>
      </p:sp>
      <p:pic>
        <p:nvPicPr>
          <p:cNvPr id="5125" name="Picture 5" descr="F:\FondosTematicos\José\Venden a José\joseph-taken-to-egypt-1-GoodSalt-rhpas0016.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6546574" y="1589909"/>
            <a:ext cx="2489922" cy="2773820"/>
          </a:xfrm>
          <a:prstGeom prst="rect">
            <a:avLst/>
          </a:prstGeom>
          <a:noFill/>
          <a:scene3d>
            <a:camera prst="orthographicFront"/>
            <a:lightRig rig="threePt" dir="t"/>
          </a:scene3d>
          <a:sp3d>
            <a:bevelT prst="relaxedInset"/>
          </a:sp3d>
          <a:extLst>
            <a:ext uri="{909E8E84-426E-40DD-AFC4-6F175D3DCCD1}">
              <a14:hiddenFill xmlns:a14="http://schemas.microsoft.com/office/drawing/2010/main" xmlns="">
                <a:solidFill>
                  <a:srgbClr val="FFFFFF"/>
                </a:solidFill>
              </a14:hiddenFill>
            </a:ext>
          </a:extLst>
        </p:spPr>
      </p:pic>
      <p:sp>
        <p:nvSpPr>
          <p:cNvPr id="7" name="6 Rectángulo"/>
          <p:cNvSpPr/>
          <p:nvPr/>
        </p:nvSpPr>
        <p:spPr>
          <a:xfrm>
            <a:off x="175152" y="5919305"/>
            <a:ext cx="7616383" cy="938719"/>
          </a:xfrm>
          <a:prstGeom prst="rect">
            <a:avLst/>
          </a:prstGeom>
        </p:spPr>
        <p:txBody>
          <a:bodyPr wrap="square">
            <a:spAutoFit/>
          </a:bodyPr>
          <a:lstStyle/>
          <a:p>
            <a:pPr lvl="0">
              <a:lnSpc>
                <a:spcPts val="2200"/>
              </a:lnSpc>
              <a:spcBef>
                <a:spcPts val="600"/>
              </a:spcBef>
            </a:pPr>
            <a:r>
              <a:rPr lang="ro-RO" sz="2000" b="1" dirty="0" smtClean="0">
                <a:solidFill>
                  <a:schemeClr val="bg1"/>
                </a:solidFill>
                <a:effectLst>
                  <a:glow rad="127000">
                    <a:schemeClr val="tx1"/>
                  </a:glow>
                </a:effectLst>
              </a:rPr>
              <a:t>Azi avem nevoie de viziunea lui Iosif. Să vedem mai departe de oameni și circumstanțe. Să-L vedem pe Dumnezeu lu</a:t>
            </a:r>
            <a:r>
              <a:rPr lang="ro-RO" sz="2000" b="1" dirty="0" smtClean="0">
                <a:solidFill>
                  <a:schemeClr val="bg1"/>
                </a:solidFill>
                <a:effectLst>
                  <a:glow rad="127000">
                    <a:schemeClr val="tx1"/>
                  </a:glow>
                </a:effectLst>
                <a:latin typeface="Calibri"/>
              </a:rPr>
              <a:t>ându-ne de mână, împlinindu-și scopul în această lume, în familia noastră, în noi. </a:t>
            </a:r>
            <a:endParaRPr lang="ro-RO" sz="2000" b="1" dirty="0">
              <a:solidFill>
                <a:schemeClr val="bg1"/>
              </a:solidFill>
              <a:effectLst>
                <a:glow rad="127000">
                  <a:schemeClr val="tx1"/>
                </a:glow>
              </a:effectLst>
            </a:endParaRPr>
          </a:p>
        </p:txBody>
      </p:sp>
    </p:spTree>
    <p:extLst>
      <p:ext uri="{BB962C8B-B14F-4D97-AF65-F5344CB8AC3E}">
        <p14:creationId xmlns:p14="http://schemas.microsoft.com/office/powerpoint/2010/main" xmlns="" val="3153447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5123"/>
                                        </p:tgtEl>
                                        <p:attrNameLst>
                                          <p:attrName>style.visibility</p:attrName>
                                        </p:attrNameLst>
                                      </p:cBhvr>
                                      <p:to>
                                        <p:strVal val="visible"/>
                                      </p:to>
                                    </p:set>
                                    <p:animEffect transition="in" filter="wipe(right)">
                                      <p:cBhvr>
                                        <p:cTn id="21" dur="500"/>
                                        <p:tgtEl>
                                          <p:spTgt spid="512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par>
                                <p:cTn id="30" presetID="22" presetClass="entr" presetSubtype="8" fill="hold" nodeType="withEffect">
                                  <p:stCondLst>
                                    <p:cond delay="0"/>
                                  </p:stCondLst>
                                  <p:childTnLst>
                                    <p:set>
                                      <p:cBhvr>
                                        <p:cTn id="31" dur="1" fill="hold">
                                          <p:stCondLst>
                                            <p:cond delay="0"/>
                                          </p:stCondLst>
                                        </p:cTn>
                                        <p:tgtEl>
                                          <p:spTgt spid="5125"/>
                                        </p:tgtEl>
                                        <p:attrNameLst>
                                          <p:attrName>style.visibility</p:attrName>
                                        </p:attrNameLst>
                                      </p:cBhvr>
                                      <p:to>
                                        <p:strVal val="visible"/>
                                      </p:to>
                                    </p:set>
                                    <p:animEffect transition="in" filter="wipe(left)">
                                      <p:cBhvr>
                                        <p:cTn id="32" dur="500"/>
                                        <p:tgtEl>
                                          <p:spTgt spid="51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5122"/>
                                        </p:tgtEl>
                                        <p:attrNameLst>
                                          <p:attrName>style.visibility</p:attrName>
                                        </p:attrNameLst>
                                      </p:cBhvr>
                                      <p:to>
                                        <p:strVal val="visible"/>
                                      </p:to>
                                    </p:set>
                                    <p:animEffect transition="in" filter="wipe(right)">
                                      <p:cBhvr>
                                        <p:cTn id="37" dur="500"/>
                                        <p:tgtEl>
                                          <p:spTgt spid="512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par>
                                <p:cTn id="46" presetID="22" presetClass="entr" presetSubtype="8" fill="hold" nodeType="withEffect">
                                  <p:stCondLst>
                                    <p:cond delay="0"/>
                                  </p:stCondLst>
                                  <p:childTnLst>
                                    <p:set>
                                      <p:cBhvr>
                                        <p:cTn id="47" dur="1" fill="hold">
                                          <p:stCondLst>
                                            <p:cond delay="0"/>
                                          </p:stCondLst>
                                        </p:cTn>
                                        <p:tgtEl>
                                          <p:spTgt spid="5126"/>
                                        </p:tgtEl>
                                        <p:attrNameLst>
                                          <p:attrName>style.visibility</p:attrName>
                                        </p:attrNameLst>
                                      </p:cBhvr>
                                      <p:to>
                                        <p:strVal val="visible"/>
                                      </p:to>
                                    </p:set>
                                    <p:animEffect transition="in" filter="wipe(left)">
                                      <p:cBhvr>
                                        <p:cTn id="48"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971600" y="692696"/>
            <a:ext cx="7529490" cy="5324535"/>
          </a:xfrm>
          <a:prstGeom prst="rect">
            <a:avLst/>
          </a:prstGeom>
        </p:spPr>
        <p:txBody>
          <a:bodyPr wrap="square">
            <a:spAutoFit/>
          </a:bodyPr>
          <a:lstStyle/>
          <a:p>
            <a:pPr indent="361950" algn="just"/>
            <a:r>
              <a:rPr lang="ro-RO" sz="2000" dirty="0" smtClean="0">
                <a:effectLst>
                  <a:outerShdw blurRad="38100" dist="38100" dir="2700000" algn="tl">
                    <a:srgbClr val="000000">
                      <a:alpha val="43137"/>
                    </a:srgbClr>
                  </a:outerShdw>
                </a:effectLst>
                <a:latin typeface="Arial (Corp)"/>
              </a:rPr>
              <a:t>«</a:t>
            </a:r>
            <a:r>
              <a:rPr lang="ro-RO" sz="2000" b="1" dirty="0" smtClean="0">
                <a:effectLst>
                  <a:outerShdw blurRad="38100" dist="38100" dir="2700000" algn="tl">
                    <a:srgbClr val="000000">
                      <a:alpha val="43137"/>
                    </a:srgbClr>
                  </a:outerShdw>
                </a:effectLst>
                <a:latin typeface="Arial (Corp)"/>
              </a:rPr>
              <a:t>Numai astfel poate fi adus la îndeplinire planul lui Dumnezeu prin chemarea poporului Său, de la Avraam, pe câmpiile Mesopotamiei, şi până la noi, cei de azi. El zice: „Te voi binecuvânta şi vei fi o binecuvântare” (Geneza 12, 2). Cuvintele Domnului Hristos, vestite prin profetul evanghelist, repetate în Predica de pe Munte, sunt pentru noi, cei care trăim în această generaţie de pe urmă: „Scoală-te, luminează-te! Căci lumina ta vine şi slava Domnului răsare peste tine” (Isaia 60, 1). Dacă peste duhul vostru a răsărit slava Domnului, dacă aţi privit frumuseţea Sa, neîntrecută între zeci şi mii, şi pe Acela care este cu totul plăcut, dacă sufletul vostru a ajuns să oglindească în afară prezenţa Sa, atunci vouă vă este trimis acest cuvânt din partea Mântuitorului. Aţi stat voi împreună cu Domnul pe Muntele schimbării la faţă? Jos, în câmpie, sunt suflete robite de Satana; ele aşteaptă un avânt de credinţă şi rugăciune, ca să le elibereze.</a:t>
            </a:r>
            <a:r>
              <a:rPr lang="ro-RO" sz="2000" dirty="0" smtClean="0">
                <a:effectLst>
                  <a:outerShdw blurRad="38100" dist="38100" dir="2700000" algn="tl">
                    <a:srgbClr val="000000">
                      <a:alpha val="43137"/>
                    </a:srgbClr>
                  </a:outerShdw>
                </a:effectLst>
                <a:latin typeface="Arial (Corp)"/>
              </a:rPr>
              <a:t>»</a:t>
            </a:r>
            <a:endParaRPr lang="ro-RO" sz="2000" dirty="0">
              <a:effectLst>
                <a:outerShdw blurRad="38100" dist="38100" dir="2700000" algn="tl">
                  <a:srgbClr val="000000">
                    <a:alpha val="43137"/>
                  </a:srgbClr>
                </a:outerShdw>
              </a:effectLst>
              <a:latin typeface="Arial (Corp)"/>
            </a:endParaRPr>
          </a:p>
        </p:txBody>
      </p:sp>
      <p:sp>
        <p:nvSpPr>
          <p:cNvPr id="3" name="2 CuadroTexto"/>
          <p:cNvSpPr txBox="1"/>
          <p:nvPr/>
        </p:nvSpPr>
        <p:spPr>
          <a:xfrm>
            <a:off x="4218694" y="6072206"/>
            <a:ext cx="3930756" cy="307777"/>
          </a:xfrm>
          <a:prstGeom prst="rect">
            <a:avLst/>
          </a:prstGeom>
          <a:noFill/>
        </p:spPr>
        <p:txBody>
          <a:bodyPr wrap="none" rtlCol="0">
            <a:spAutoFit/>
          </a:bodyPr>
          <a:lstStyle/>
          <a:p>
            <a:pPr algn="r"/>
            <a:r>
              <a:rPr lang="ro-RO" sz="1400" b="1" dirty="0" smtClean="0"/>
              <a:t>E.G.W. (Cugetări </a:t>
            </a:r>
            <a:r>
              <a:rPr lang="ro-RO" sz="1400" b="1" dirty="0" smtClean="0"/>
              <a:t>de pe Muntele Fericirilor, </a:t>
            </a:r>
            <a:r>
              <a:rPr lang="ro-RO" sz="1400" b="1" dirty="0" smtClean="0"/>
              <a:t>pag. 43)</a:t>
            </a:r>
            <a:endParaRPr lang="ro-RO" sz="1400" b="1" dirty="0"/>
          </a:p>
        </p:txBody>
      </p:sp>
    </p:spTree>
    <p:extLst>
      <p:ext uri="{BB962C8B-B14F-4D97-AF65-F5344CB8AC3E}">
        <p14:creationId xmlns:p14="http://schemas.microsoft.com/office/powerpoint/2010/main" xmlns="" val="19455667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1218</Words>
  <Application>Microsoft Office PowerPoint</Application>
  <PresentationFormat>Expunere pe ecran (4:3)</PresentationFormat>
  <Paragraphs>48</Paragraphs>
  <Slides>9</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9</vt:i4>
      </vt:variant>
    </vt:vector>
  </HeadingPairs>
  <TitlesOfParts>
    <vt:vector size="14" baseType="lpstr">
      <vt:lpstr>Arial</vt:lpstr>
      <vt:lpstr>Calibri</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3 - Razvratirea generala si patriarhii</dc:title>
  <dc:subject>Studiu Biblic, Trim. I, 2016 – Razvratire si rascumparare</dc:subject>
  <dc:creator>sergio</dc:creator>
  <cp:keywords>http://www.fustero.net/es/index_ro.php</cp:keywords>
  <cp:lastModifiedBy>Administrator</cp:lastModifiedBy>
  <cp:revision>76</cp:revision>
  <dcterms:created xsi:type="dcterms:W3CDTF">2015-12-31T18:25:47Z</dcterms:created>
  <dcterms:modified xsi:type="dcterms:W3CDTF">2016-01-12T06:56:41Z</dcterms:modified>
</cp:coreProperties>
</file>