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8" r:id="rId3"/>
    <p:sldId id="267" r:id="rId4"/>
    <p:sldId id="258" r:id="rId5"/>
    <p:sldId id="259" r:id="rId6"/>
    <p:sldId id="260" r:id="rId7"/>
    <p:sldId id="261" r:id="rId8"/>
    <p:sldId id="269"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31B2D"/>
    <a:srgbClr val="FEFEFE"/>
    <a:srgbClr val="B0CA7C"/>
    <a:srgbClr val="2B3616"/>
    <a:srgbClr val="1C230F"/>
    <a:srgbClr val="34411B"/>
    <a:srgbClr val="51740A"/>
    <a:srgbClr val="B0DD7F"/>
    <a:srgbClr val="054697"/>
    <a:srgbClr val="FFA3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8A203-91C5-49DA-AED7-E08E852EB98D}" type="doc">
      <dgm:prSet loTypeId="urn:microsoft.com/office/officeart/2009/3/layout/SnapshotPictureList" loCatId="picture" qsTypeId="urn:microsoft.com/office/officeart/2005/8/quickstyle/3d3" qsCatId="3D" csTypeId="urn:microsoft.com/office/officeart/2005/8/colors/accent1_1" csCatId="accent1" phldr="1"/>
      <dgm:spPr/>
      <dgm:t>
        <a:bodyPr/>
        <a:lstStyle/>
        <a:p>
          <a:endParaRPr lang="es-ES"/>
        </a:p>
      </dgm:t>
    </dgm:pt>
    <dgm:pt modelId="{D6939FE4-95B2-4262-B3AD-A1984E81E926}">
      <dgm:prSet custT="1"/>
      <dgm:spPr/>
      <dgm:t>
        <a:bodyPr/>
        <a:lstStyle/>
        <a:p>
          <a:pPr algn="ctr" rtl="0"/>
          <a:r>
            <a:rPr lang="ro-RO" sz="1800" b="1" dirty="0" smtClean="0"/>
            <a:t>A separat lumina de întuneric</a:t>
          </a:r>
          <a:r>
            <a:rPr lang="es-ES" sz="1800" b="1" dirty="0" smtClean="0"/>
            <a:t>.</a:t>
          </a:r>
          <a:endParaRPr lang="es-ES" sz="1800" b="1" dirty="0"/>
        </a:p>
      </dgm:t>
    </dgm:pt>
    <dgm:pt modelId="{D7401738-3DCC-4C90-98D8-39A61A610B07}" type="parTrans" cxnId="{DF601374-01EA-4EC9-8A4E-84D5959E90ED}">
      <dgm:prSet/>
      <dgm:spPr/>
      <dgm:t>
        <a:bodyPr/>
        <a:lstStyle/>
        <a:p>
          <a:endParaRPr lang="es-ES" sz="1800" b="1"/>
        </a:p>
      </dgm:t>
    </dgm:pt>
    <dgm:pt modelId="{5451BE30-876E-41CE-A29E-F00E1765C1DF}" type="sibTrans" cxnId="{DF601374-01EA-4EC9-8A4E-84D5959E90ED}">
      <dgm:prSet/>
      <dgm:spPr/>
      <dgm:t>
        <a:bodyPr/>
        <a:lstStyle/>
        <a:p>
          <a:endParaRPr lang="es-ES" sz="1800" b="1"/>
        </a:p>
      </dgm:t>
    </dgm:pt>
    <dgm:pt modelId="{24178C03-997A-44FB-9D5C-7F8FEFE8E7F6}">
      <dgm:prSet custT="1"/>
      <dgm:spPr/>
      <dgm:t>
        <a:bodyPr/>
        <a:lstStyle/>
        <a:p>
          <a:pPr rtl="0"/>
          <a:r>
            <a:rPr lang="ro-RO" sz="1600" b="1" dirty="0" smtClean="0"/>
            <a:t>Geneza </a:t>
          </a:r>
          <a:r>
            <a:rPr lang="es-ES" sz="1600" b="1" dirty="0" smtClean="0"/>
            <a:t> 1:7</a:t>
          </a:r>
          <a:endParaRPr lang="es-ES" sz="1600" b="1" dirty="0"/>
        </a:p>
      </dgm:t>
    </dgm:pt>
    <dgm:pt modelId="{095705E7-1938-4262-AF23-4FD0FEED8344}" type="parTrans" cxnId="{3279D8B6-F85E-41F5-906C-7F3983EEA050}">
      <dgm:prSet/>
      <dgm:spPr/>
      <dgm:t>
        <a:bodyPr/>
        <a:lstStyle/>
        <a:p>
          <a:endParaRPr lang="es-ES" sz="1800" b="1"/>
        </a:p>
      </dgm:t>
    </dgm:pt>
    <dgm:pt modelId="{9D10E864-A5AA-4D03-8C20-54EC3F2CCB08}" type="sibTrans" cxnId="{3279D8B6-F85E-41F5-906C-7F3983EEA050}">
      <dgm:prSet/>
      <dgm:spPr/>
      <dgm:t>
        <a:bodyPr/>
        <a:lstStyle/>
        <a:p>
          <a:endParaRPr lang="es-ES" sz="1800" b="1"/>
        </a:p>
      </dgm:t>
    </dgm:pt>
    <dgm:pt modelId="{520DF493-0CF8-4E5F-BA60-C72498C9A6EB}">
      <dgm:prSet custT="1"/>
      <dgm:spPr/>
      <dgm:t>
        <a:bodyPr/>
        <a:lstStyle/>
        <a:p>
          <a:pPr algn="ctr" rtl="0"/>
          <a:r>
            <a:rPr lang="ro-RO" sz="1800" b="1" dirty="0" smtClean="0"/>
            <a:t>A separat uscatul de mare</a:t>
          </a:r>
          <a:r>
            <a:rPr lang="es-ES" sz="1800" b="1" dirty="0" smtClean="0"/>
            <a:t>.</a:t>
          </a:r>
          <a:endParaRPr lang="es-ES" sz="1800" b="1" dirty="0"/>
        </a:p>
      </dgm:t>
    </dgm:pt>
    <dgm:pt modelId="{BFE4F7FD-AC08-4762-9CE5-623E55DB5B85}" type="parTrans" cxnId="{EB053444-B2C0-4191-8554-8DFC42D51C0B}">
      <dgm:prSet/>
      <dgm:spPr/>
      <dgm:t>
        <a:bodyPr/>
        <a:lstStyle/>
        <a:p>
          <a:endParaRPr lang="es-ES" sz="1800" b="1"/>
        </a:p>
      </dgm:t>
    </dgm:pt>
    <dgm:pt modelId="{2CC24B8C-2873-4495-B954-5328AEBDB0DA}" type="sibTrans" cxnId="{EB053444-B2C0-4191-8554-8DFC42D51C0B}">
      <dgm:prSet/>
      <dgm:spPr/>
      <dgm:t>
        <a:bodyPr/>
        <a:lstStyle/>
        <a:p>
          <a:endParaRPr lang="es-ES" sz="1800" b="1"/>
        </a:p>
      </dgm:t>
    </dgm:pt>
    <dgm:pt modelId="{CFD05593-EE57-454C-8D8B-EF2A54BED459}">
      <dgm:prSet custT="1"/>
      <dgm:spPr/>
      <dgm:t>
        <a:bodyPr/>
        <a:lstStyle/>
        <a:p>
          <a:pPr rtl="0"/>
          <a:r>
            <a:rPr lang="es-ES" sz="1600" b="1" dirty="0" smtClean="0"/>
            <a:t>G</a:t>
          </a:r>
          <a:r>
            <a:rPr lang="ro-RO" sz="1600" b="1" dirty="0" smtClean="0"/>
            <a:t>eneza</a:t>
          </a:r>
          <a:r>
            <a:rPr lang="es-ES" sz="1600" b="1" dirty="0" smtClean="0"/>
            <a:t> 1:12</a:t>
          </a:r>
          <a:endParaRPr lang="es-ES" sz="1600" b="1" dirty="0"/>
        </a:p>
      </dgm:t>
    </dgm:pt>
    <dgm:pt modelId="{EF49AAA2-B3FF-43B6-86C9-A05A86D74F9F}" type="parTrans" cxnId="{6A43F23D-630F-472E-B246-8491C2BBE6A9}">
      <dgm:prSet/>
      <dgm:spPr/>
      <dgm:t>
        <a:bodyPr/>
        <a:lstStyle/>
        <a:p>
          <a:endParaRPr lang="es-ES" sz="1800" b="1"/>
        </a:p>
      </dgm:t>
    </dgm:pt>
    <dgm:pt modelId="{8B703781-1C35-4780-A42F-9BC70C7AAB1A}" type="sibTrans" cxnId="{6A43F23D-630F-472E-B246-8491C2BBE6A9}">
      <dgm:prSet/>
      <dgm:spPr/>
      <dgm:t>
        <a:bodyPr/>
        <a:lstStyle/>
        <a:p>
          <a:endParaRPr lang="es-ES" sz="1800" b="1"/>
        </a:p>
      </dgm:t>
    </dgm:pt>
    <dgm:pt modelId="{BE7E6C1E-E657-4FB9-BEDF-73DE822CDF56}">
      <dgm:prSet custT="1"/>
      <dgm:spPr/>
      <dgm:t>
        <a:bodyPr/>
        <a:lstStyle/>
        <a:p>
          <a:pPr rtl="0"/>
          <a:r>
            <a:rPr lang="ro-RO" sz="1600" b="1" dirty="0" smtClean="0"/>
            <a:t>Geneza </a:t>
          </a:r>
          <a:r>
            <a:rPr lang="es-ES" sz="1600" b="1" dirty="0" smtClean="0"/>
            <a:t>1:14, 18</a:t>
          </a:r>
          <a:endParaRPr lang="es-ES" sz="1600" b="1" dirty="0"/>
        </a:p>
      </dgm:t>
    </dgm:pt>
    <dgm:pt modelId="{9E1B7847-8D1F-46E6-9CC1-95A305642856}" type="parTrans" cxnId="{C985E10D-F717-4ACA-B1AE-E4755AAFA5D7}">
      <dgm:prSet/>
      <dgm:spPr/>
      <dgm:t>
        <a:bodyPr/>
        <a:lstStyle/>
        <a:p>
          <a:endParaRPr lang="es-ES" sz="1800" b="1"/>
        </a:p>
      </dgm:t>
    </dgm:pt>
    <dgm:pt modelId="{6A7F6448-A821-4BE7-A139-4FBEA28B97C7}" type="sibTrans" cxnId="{C985E10D-F717-4ACA-B1AE-E4755AAFA5D7}">
      <dgm:prSet/>
      <dgm:spPr/>
      <dgm:t>
        <a:bodyPr/>
        <a:lstStyle/>
        <a:p>
          <a:endParaRPr lang="es-ES" sz="1800" b="1"/>
        </a:p>
      </dgm:t>
    </dgm:pt>
    <dgm:pt modelId="{9C90EC68-4ADD-4B1A-B3AD-0B10A314E916}">
      <dgm:prSet custT="1"/>
      <dgm:spPr/>
      <dgm:t>
        <a:bodyPr/>
        <a:lstStyle/>
        <a:p>
          <a:pPr rtl="0"/>
          <a:r>
            <a:rPr lang="ro-RO" sz="1600" b="1" dirty="0" smtClean="0"/>
            <a:t>Geneza </a:t>
          </a:r>
          <a:r>
            <a:rPr lang="es-ES" sz="1600" b="1" dirty="0" smtClean="0"/>
            <a:t>1:21, 25</a:t>
          </a:r>
          <a:endParaRPr lang="es-ES" sz="1600" b="1" dirty="0"/>
        </a:p>
      </dgm:t>
    </dgm:pt>
    <dgm:pt modelId="{8C839769-1131-48F4-8E27-E0755B00AAA5}" type="parTrans" cxnId="{9D94BE5B-5CCD-4479-8989-058297D6FD67}">
      <dgm:prSet/>
      <dgm:spPr/>
      <dgm:t>
        <a:bodyPr/>
        <a:lstStyle/>
        <a:p>
          <a:endParaRPr lang="es-ES" sz="1800" b="1"/>
        </a:p>
      </dgm:t>
    </dgm:pt>
    <dgm:pt modelId="{99264B91-D0EA-418F-84E9-59F8A096EDA8}" type="sibTrans" cxnId="{9D94BE5B-5CCD-4479-8989-058297D6FD67}">
      <dgm:prSet/>
      <dgm:spPr/>
      <dgm:t>
        <a:bodyPr/>
        <a:lstStyle/>
        <a:p>
          <a:endParaRPr lang="es-ES" sz="1800" b="1"/>
        </a:p>
      </dgm:t>
    </dgm:pt>
    <dgm:pt modelId="{8A971743-8D77-4755-99BE-A2158D4362DC}">
      <dgm:prSet custT="1"/>
      <dgm:spPr/>
      <dgm:t>
        <a:bodyPr/>
        <a:lstStyle/>
        <a:p>
          <a:pPr rtl="0"/>
          <a:r>
            <a:rPr lang="ro-RO" sz="1600" b="1" dirty="0" smtClean="0"/>
            <a:t>Geneza </a:t>
          </a:r>
          <a:r>
            <a:rPr lang="es-ES" sz="1600" b="1" dirty="0" smtClean="0"/>
            <a:t> 2:3</a:t>
          </a:r>
          <a:endParaRPr lang="es-ES" sz="1600" b="1" dirty="0"/>
        </a:p>
      </dgm:t>
    </dgm:pt>
    <dgm:pt modelId="{2DB8BD79-6B62-4398-9042-2A50B3EC4950}" type="parTrans" cxnId="{FAFC98F0-5F57-4535-8435-10C91783DD50}">
      <dgm:prSet/>
      <dgm:spPr/>
      <dgm:t>
        <a:bodyPr/>
        <a:lstStyle/>
        <a:p>
          <a:endParaRPr lang="es-ES" sz="1800" b="1"/>
        </a:p>
      </dgm:t>
    </dgm:pt>
    <dgm:pt modelId="{8AEA2D55-A8D9-4FFA-ADF5-CDDEF747AAA5}" type="sibTrans" cxnId="{FAFC98F0-5F57-4535-8435-10C91783DD50}">
      <dgm:prSet/>
      <dgm:spPr/>
      <dgm:t>
        <a:bodyPr/>
        <a:lstStyle/>
        <a:p>
          <a:endParaRPr lang="es-ES" sz="1800" b="1"/>
        </a:p>
      </dgm:t>
    </dgm:pt>
    <dgm:pt modelId="{8F572D39-08D7-4D61-B3E7-1AE1A560F540}">
      <dgm:prSet custT="1"/>
      <dgm:spPr/>
      <dgm:t>
        <a:bodyPr/>
        <a:lstStyle/>
        <a:p>
          <a:pPr rtl="0"/>
          <a:r>
            <a:rPr lang="ro-RO" sz="1600" b="1" dirty="0" smtClean="0"/>
            <a:t>Geneza</a:t>
          </a:r>
          <a:r>
            <a:rPr lang="es-ES" sz="1600" b="1" dirty="0" smtClean="0"/>
            <a:t> 1:4</a:t>
          </a:r>
          <a:endParaRPr lang="es-ES" sz="1600" b="1" dirty="0"/>
        </a:p>
      </dgm:t>
    </dgm:pt>
    <dgm:pt modelId="{69A71E5B-7D6D-407C-A3C8-124D677E09E6}" type="parTrans" cxnId="{37F39109-897E-4FDF-8624-E409B8233B6E}">
      <dgm:prSet/>
      <dgm:spPr/>
      <dgm:t>
        <a:bodyPr/>
        <a:lstStyle/>
        <a:p>
          <a:endParaRPr lang="es-ES" sz="1800" b="1"/>
        </a:p>
      </dgm:t>
    </dgm:pt>
    <dgm:pt modelId="{86D19D6C-A273-4930-8615-AF1EF59FE7B5}" type="sibTrans" cxnId="{37F39109-897E-4FDF-8624-E409B8233B6E}">
      <dgm:prSet/>
      <dgm:spPr/>
      <dgm:t>
        <a:bodyPr/>
        <a:lstStyle/>
        <a:p>
          <a:endParaRPr lang="es-ES" sz="1800" b="1"/>
        </a:p>
      </dgm:t>
    </dgm:pt>
    <dgm:pt modelId="{68683763-DBA2-42D2-8027-8265829642A6}">
      <dgm:prSet custT="1"/>
      <dgm:spPr/>
      <dgm:t>
        <a:bodyPr/>
        <a:lstStyle/>
        <a:p>
          <a:pPr algn="ctr" rtl="0"/>
          <a:r>
            <a:rPr lang="ro-RO" sz="1800" b="1" dirty="0" smtClean="0"/>
            <a:t>A separat apele de sus de </a:t>
          </a:r>
          <a:r>
            <a:rPr lang="ro-RO" sz="1800" b="1" dirty="0" smtClean="0"/>
            <a:t>cele </a:t>
          </a:r>
          <a:r>
            <a:rPr lang="ro-RO" sz="1800" b="1" dirty="0" smtClean="0"/>
            <a:t>de jos</a:t>
          </a:r>
          <a:r>
            <a:rPr lang="es-ES" sz="1800" b="1" dirty="0" smtClean="0"/>
            <a:t>.</a:t>
          </a:r>
          <a:endParaRPr lang="es-ES" sz="1800" b="1" dirty="0"/>
        </a:p>
      </dgm:t>
    </dgm:pt>
    <dgm:pt modelId="{65F83926-5E32-466E-A466-4CED4E71B65E}" type="parTrans" cxnId="{E162B204-F9AC-4896-8902-27E3ADB3999E}">
      <dgm:prSet/>
      <dgm:spPr/>
      <dgm:t>
        <a:bodyPr/>
        <a:lstStyle/>
        <a:p>
          <a:endParaRPr lang="es-ES" sz="1800" b="1"/>
        </a:p>
      </dgm:t>
    </dgm:pt>
    <dgm:pt modelId="{633E7D3F-65EE-49E4-8744-069890D6C72F}" type="sibTrans" cxnId="{E162B204-F9AC-4896-8902-27E3ADB3999E}">
      <dgm:prSet/>
      <dgm:spPr/>
      <dgm:t>
        <a:bodyPr/>
        <a:lstStyle/>
        <a:p>
          <a:endParaRPr lang="es-ES" sz="1800" b="1"/>
        </a:p>
      </dgm:t>
    </dgm:pt>
    <dgm:pt modelId="{E14D05E5-403F-4510-893A-500C7194507B}">
      <dgm:prSet custT="1"/>
      <dgm:spPr/>
      <dgm:t>
        <a:bodyPr/>
        <a:lstStyle/>
        <a:p>
          <a:pPr rtl="0"/>
          <a:r>
            <a:rPr lang="ro-RO" sz="1600" b="1" dirty="0" smtClean="0"/>
            <a:t>Geneza </a:t>
          </a:r>
          <a:r>
            <a:rPr lang="es-ES" sz="1600" b="1" dirty="0" smtClean="0"/>
            <a:t>1:9</a:t>
          </a:r>
          <a:endParaRPr lang="es-ES" sz="1600" b="1" dirty="0"/>
        </a:p>
      </dgm:t>
    </dgm:pt>
    <dgm:pt modelId="{71FF93B9-1333-4DB7-B4C5-D24553AF09BF}" type="parTrans" cxnId="{7A20268D-4420-4BC7-A4C1-EDECE3B68DDA}">
      <dgm:prSet/>
      <dgm:spPr/>
      <dgm:t>
        <a:bodyPr/>
        <a:lstStyle/>
        <a:p>
          <a:endParaRPr lang="es-ES" sz="1800" b="1"/>
        </a:p>
      </dgm:t>
    </dgm:pt>
    <dgm:pt modelId="{AD7FA774-7C02-4621-B6E2-F368B5774FF4}" type="sibTrans" cxnId="{7A20268D-4420-4BC7-A4C1-EDECE3B68DDA}">
      <dgm:prSet/>
      <dgm:spPr/>
      <dgm:t>
        <a:bodyPr/>
        <a:lstStyle/>
        <a:p>
          <a:endParaRPr lang="es-ES" sz="1800" b="1"/>
        </a:p>
      </dgm:t>
    </dgm:pt>
    <dgm:pt modelId="{92824853-E741-4A4F-BAEC-EA1227A8906E}">
      <dgm:prSet custT="1"/>
      <dgm:spPr/>
      <dgm:t>
        <a:bodyPr/>
        <a:lstStyle/>
        <a:p>
          <a:pPr algn="ctr" rtl="0"/>
          <a:r>
            <a:rPr lang="ro-RO" sz="1800" b="1" dirty="0" smtClean="0"/>
            <a:t>A separat vegetația după soiul ei</a:t>
          </a:r>
          <a:r>
            <a:rPr lang="es-ES" sz="1800" b="1" dirty="0" smtClean="0"/>
            <a:t>.</a:t>
          </a:r>
          <a:endParaRPr lang="es-ES" sz="1800" b="1" dirty="0"/>
        </a:p>
      </dgm:t>
    </dgm:pt>
    <dgm:pt modelId="{52A8DAB3-B6E0-4DF0-B265-D170FD51F774}" type="parTrans" cxnId="{F49DF6B0-1EB8-4EED-8631-85D9C80538FD}">
      <dgm:prSet/>
      <dgm:spPr/>
      <dgm:t>
        <a:bodyPr/>
        <a:lstStyle/>
        <a:p>
          <a:endParaRPr lang="es-ES" sz="1800" b="1"/>
        </a:p>
      </dgm:t>
    </dgm:pt>
    <dgm:pt modelId="{067A94DC-535A-4C0A-832E-C1F316265D65}" type="sibTrans" cxnId="{F49DF6B0-1EB8-4EED-8631-85D9C80538FD}">
      <dgm:prSet/>
      <dgm:spPr/>
      <dgm:t>
        <a:bodyPr/>
        <a:lstStyle/>
        <a:p>
          <a:endParaRPr lang="es-ES" sz="1800" b="1"/>
        </a:p>
      </dgm:t>
    </dgm:pt>
    <dgm:pt modelId="{D243716F-CA2D-4E5A-9D3C-323399739BA6}">
      <dgm:prSet custT="1"/>
      <dgm:spPr/>
      <dgm:t>
        <a:bodyPr/>
        <a:lstStyle/>
        <a:p>
          <a:pPr algn="ctr" rtl="0"/>
          <a:r>
            <a:rPr lang="ro-RO" sz="1800" b="1" dirty="0" smtClean="0"/>
            <a:t>A separat ziua de noapte</a:t>
          </a:r>
          <a:r>
            <a:rPr lang="es-ES" sz="1800" b="1" dirty="0" smtClean="0"/>
            <a:t>.</a:t>
          </a:r>
          <a:endParaRPr lang="es-ES" sz="1800" b="1" dirty="0"/>
        </a:p>
      </dgm:t>
    </dgm:pt>
    <dgm:pt modelId="{6FD53BC1-6E42-4C52-A3DD-D2B16F0BA38A}" type="parTrans" cxnId="{38101BFF-0794-4547-8E64-52AA45C0DDA1}">
      <dgm:prSet/>
      <dgm:spPr/>
      <dgm:t>
        <a:bodyPr/>
        <a:lstStyle/>
        <a:p>
          <a:endParaRPr lang="es-ES" sz="1800" b="1"/>
        </a:p>
      </dgm:t>
    </dgm:pt>
    <dgm:pt modelId="{5DC488EF-80EA-4733-9DF4-1E92BE4058BC}" type="sibTrans" cxnId="{38101BFF-0794-4547-8E64-52AA45C0DDA1}">
      <dgm:prSet/>
      <dgm:spPr/>
      <dgm:t>
        <a:bodyPr/>
        <a:lstStyle/>
        <a:p>
          <a:endParaRPr lang="es-ES" sz="1800" b="1"/>
        </a:p>
      </dgm:t>
    </dgm:pt>
    <dgm:pt modelId="{3B997600-B532-4C6B-A369-651134D53E59}">
      <dgm:prSet custT="1"/>
      <dgm:spPr/>
      <dgm:t>
        <a:bodyPr/>
        <a:lstStyle/>
        <a:p>
          <a:pPr algn="ctr" rtl="0"/>
          <a:r>
            <a:rPr lang="ro-RO" sz="1800" b="1" dirty="0" smtClean="0"/>
            <a:t>A separat ființele vii după soiul lor</a:t>
          </a:r>
          <a:r>
            <a:rPr lang="es-ES" sz="1800" b="1" dirty="0" smtClean="0"/>
            <a:t>.</a:t>
          </a:r>
          <a:endParaRPr lang="es-ES" sz="1800" b="1" dirty="0"/>
        </a:p>
      </dgm:t>
    </dgm:pt>
    <dgm:pt modelId="{70C2EEC3-2F15-43AE-A728-34161A8BDE5B}" type="parTrans" cxnId="{FB59430A-7ED1-4E97-9986-7DA59A5EAEB5}">
      <dgm:prSet/>
      <dgm:spPr/>
      <dgm:t>
        <a:bodyPr/>
        <a:lstStyle/>
        <a:p>
          <a:endParaRPr lang="es-ES" sz="1800" b="1"/>
        </a:p>
      </dgm:t>
    </dgm:pt>
    <dgm:pt modelId="{90BFB087-38FC-4139-8D03-22947F3AB8C4}" type="sibTrans" cxnId="{FB59430A-7ED1-4E97-9986-7DA59A5EAEB5}">
      <dgm:prSet/>
      <dgm:spPr/>
      <dgm:t>
        <a:bodyPr/>
        <a:lstStyle/>
        <a:p>
          <a:endParaRPr lang="es-ES" sz="1800" b="1"/>
        </a:p>
      </dgm:t>
    </dgm:pt>
    <dgm:pt modelId="{3293A187-430D-4534-BF46-5CADF335832A}">
      <dgm:prSet custT="1"/>
      <dgm:spPr/>
      <dgm:t>
        <a:bodyPr/>
        <a:lstStyle/>
        <a:p>
          <a:pPr algn="ctr" rtl="0"/>
          <a:r>
            <a:rPr lang="ro-RO" sz="1800" b="1" dirty="0" smtClean="0"/>
            <a:t>A separat o zi</a:t>
          </a:r>
          <a:r>
            <a:rPr lang="es-ES" sz="1800" b="1" dirty="0" smtClean="0"/>
            <a:t>.</a:t>
          </a:r>
          <a:endParaRPr lang="es-ES" sz="1800" b="1" dirty="0"/>
        </a:p>
      </dgm:t>
    </dgm:pt>
    <dgm:pt modelId="{EF1BF5AE-210D-4449-AF28-FE53DFB50741}" type="parTrans" cxnId="{78E77793-85C0-4D33-967E-EF8E62371879}">
      <dgm:prSet/>
      <dgm:spPr/>
      <dgm:t>
        <a:bodyPr/>
        <a:lstStyle/>
        <a:p>
          <a:endParaRPr lang="es-ES" sz="1800" b="1"/>
        </a:p>
      </dgm:t>
    </dgm:pt>
    <dgm:pt modelId="{95EE9E6F-DEB1-4C6B-A181-1555CD38E1E0}" type="sibTrans" cxnId="{78E77793-85C0-4D33-967E-EF8E62371879}">
      <dgm:prSet/>
      <dgm:spPr/>
      <dgm:t>
        <a:bodyPr/>
        <a:lstStyle/>
        <a:p>
          <a:endParaRPr lang="es-ES" sz="1800" b="1"/>
        </a:p>
      </dgm:t>
    </dgm:pt>
    <dgm:pt modelId="{14E8FC15-5A88-4BCE-8152-4ABF5BE0B926}" type="pres">
      <dgm:prSet presAssocID="{59C8A203-91C5-49DA-AED7-E08E852EB98D}" presName="Name0" presStyleCnt="0">
        <dgm:presLayoutVars>
          <dgm:chMax/>
          <dgm:chPref/>
          <dgm:dir/>
          <dgm:animLvl val="lvl"/>
        </dgm:presLayoutVars>
      </dgm:prSet>
      <dgm:spPr/>
      <dgm:t>
        <a:bodyPr/>
        <a:lstStyle/>
        <a:p>
          <a:endParaRPr lang="es-ES"/>
        </a:p>
      </dgm:t>
    </dgm:pt>
    <dgm:pt modelId="{C3A42497-FEE8-4CD0-8EA5-0234699EBEF0}" type="pres">
      <dgm:prSet presAssocID="{8F572D39-08D7-4D61-B3E7-1AE1A560F540}" presName="composite" presStyleCnt="0"/>
      <dgm:spPr/>
    </dgm:pt>
    <dgm:pt modelId="{716D51BD-A575-46A4-ACD9-3F2964957903}" type="pres">
      <dgm:prSet presAssocID="{8F572D39-08D7-4D61-B3E7-1AE1A560F540}" presName="ParentAccentShape" presStyleLbl="trBgShp" presStyleIdx="0" presStyleCnt="14"/>
      <dgm:spPr/>
    </dgm:pt>
    <dgm:pt modelId="{1EE66D4E-EC35-4F74-BEFE-E522C0545D8F}" type="pres">
      <dgm:prSet presAssocID="{8F572D39-08D7-4D61-B3E7-1AE1A560F540}" presName="ParentText" presStyleLbl="revTx" presStyleIdx="0" presStyleCnt="14" custLinFactNeighborY="25505">
        <dgm:presLayoutVars>
          <dgm:chMax val="1"/>
          <dgm:chPref val="1"/>
          <dgm:bulletEnabled val="1"/>
        </dgm:presLayoutVars>
      </dgm:prSet>
      <dgm:spPr/>
      <dgm:t>
        <a:bodyPr/>
        <a:lstStyle/>
        <a:p>
          <a:endParaRPr lang="es-ES"/>
        </a:p>
      </dgm:t>
    </dgm:pt>
    <dgm:pt modelId="{A9E6A8D3-16FA-478C-8427-1522EABDDC28}" type="pres">
      <dgm:prSet presAssocID="{8F572D39-08D7-4D61-B3E7-1AE1A560F540}" presName="ChildText" presStyleLbl="revTx" presStyleIdx="1" presStyleCnt="14" custScaleX="112736">
        <dgm:presLayoutVars>
          <dgm:chMax val="0"/>
          <dgm:chPref val="0"/>
        </dgm:presLayoutVars>
      </dgm:prSet>
      <dgm:spPr/>
      <dgm:t>
        <a:bodyPr/>
        <a:lstStyle/>
        <a:p>
          <a:endParaRPr lang="es-ES"/>
        </a:p>
      </dgm:t>
    </dgm:pt>
    <dgm:pt modelId="{895E0A6A-6696-4967-8CF6-3DE86FAC740B}" type="pres">
      <dgm:prSet presAssocID="{8F572D39-08D7-4D61-B3E7-1AE1A560F540}" presName="ChildAccentShape" presStyleLbl="trBgShp" presStyleIdx="1" presStyleCnt="14"/>
      <dgm:spPr/>
    </dgm:pt>
    <dgm:pt modelId="{A144D4CD-54A6-405E-95F0-A6E47D6B6A4E}" type="pres">
      <dgm:prSet presAssocID="{8F572D39-08D7-4D61-B3E7-1AE1A560F540}" presName="Image" presStyleLbl="alignImgPlace1" presStyleIdx="0" presStyleCnt="7"/>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FA8075B8-5FDF-448E-88BE-230924DDDFE8}" type="pres">
      <dgm:prSet presAssocID="{86D19D6C-A273-4930-8615-AF1EF59FE7B5}" presName="sibTrans" presStyleCnt="0"/>
      <dgm:spPr/>
    </dgm:pt>
    <dgm:pt modelId="{7E7A5E5E-83CD-45CD-AA60-ADD3C2EF7112}" type="pres">
      <dgm:prSet presAssocID="{24178C03-997A-44FB-9D5C-7F8FEFE8E7F6}" presName="composite" presStyleCnt="0"/>
      <dgm:spPr/>
    </dgm:pt>
    <dgm:pt modelId="{EAF118F6-89FE-437A-9548-9E9360801915}" type="pres">
      <dgm:prSet presAssocID="{24178C03-997A-44FB-9D5C-7F8FEFE8E7F6}" presName="ParentAccentShape" presStyleLbl="trBgShp" presStyleIdx="2" presStyleCnt="14"/>
      <dgm:spPr/>
    </dgm:pt>
    <dgm:pt modelId="{A68AA55A-5656-4B57-85E8-7FC545D2D6BC}" type="pres">
      <dgm:prSet presAssocID="{24178C03-997A-44FB-9D5C-7F8FEFE8E7F6}" presName="ParentText" presStyleLbl="revTx" presStyleIdx="2" presStyleCnt="14" custLinFactNeighborY="25505">
        <dgm:presLayoutVars>
          <dgm:chMax val="1"/>
          <dgm:chPref val="1"/>
          <dgm:bulletEnabled val="1"/>
        </dgm:presLayoutVars>
      </dgm:prSet>
      <dgm:spPr/>
      <dgm:t>
        <a:bodyPr/>
        <a:lstStyle/>
        <a:p>
          <a:endParaRPr lang="es-ES"/>
        </a:p>
      </dgm:t>
    </dgm:pt>
    <dgm:pt modelId="{7A8CBEC9-EB05-4CEE-AD66-99F171F881AF}" type="pres">
      <dgm:prSet presAssocID="{24178C03-997A-44FB-9D5C-7F8FEFE8E7F6}" presName="ChildText" presStyleLbl="revTx" presStyleIdx="3" presStyleCnt="14" custScaleX="112736">
        <dgm:presLayoutVars>
          <dgm:chMax val="0"/>
          <dgm:chPref val="0"/>
        </dgm:presLayoutVars>
      </dgm:prSet>
      <dgm:spPr/>
      <dgm:t>
        <a:bodyPr/>
        <a:lstStyle/>
        <a:p>
          <a:endParaRPr lang="es-ES"/>
        </a:p>
      </dgm:t>
    </dgm:pt>
    <dgm:pt modelId="{9491255A-9249-4657-8AB8-82219DA453EF}" type="pres">
      <dgm:prSet presAssocID="{24178C03-997A-44FB-9D5C-7F8FEFE8E7F6}" presName="ChildAccentShape" presStyleLbl="trBgShp" presStyleIdx="3" presStyleCnt="14"/>
      <dgm:spPr/>
    </dgm:pt>
    <dgm:pt modelId="{20A199C4-03FB-48FF-9059-273F47F3518C}" type="pres">
      <dgm:prSet presAssocID="{24178C03-997A-44FB-9D5C-7F8FEFE8E7F6}" presName="Image" presStyleLbl="alignImgPlace1" presStyleIdx="1" presStyleCnt="7"/>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endParaRPr lang="es-ES"/>
        </a:p>
      </dgm:t>
    </dgm:pt>
    <dgm:pt modelId="{24035D63-F63E-4DF0-ADBB-85FAD72E0D17}" type="pres">
      <dgm:prSet presAssocID="{9D10E864-A5AA-4D03-8C20-54EC3F2CCB08}" presName="sibTrans" presStyleCnt="0"/>
      <dgm:spPr/>
    </dgm:pt>
    <dgm:pt modelId="{D513E4AF-A045-4750-9DA5-48ECFC9625E8}" type="pres">
      <dgm:prSet presAssocID="{E14D05E5-403F-4510-893A-500C7194507B}" presName="composite" presStyleCnt="0"/>
      <dgm:spPr/>
    </dgm:pt>
    <dgm:pt modelId="{5D208494-B51D-4289-9A2A-BCFE1A1D51E5}" type="pres">
      <dgm:prSet presAssocID="{E14D05E5-403F-4510-893A-500C7194507B}" presName="ParentAccentShape" presStyleLbl="trBgShp" presStyleIdx="4" presStyleCnt="14"/>
      <dgm:spPr/>
    </dgm:pt>
    <dgm:pt modelId="{25AD4BDF-78A1-46F5-B75C-59546018A85B}" type="pres">
      <dgm:prSet presAssocID="{E14D05E5-403F-4510-893A-500C7194507B}" presName="ParentText" presStyleLbl="revTx" presStyleIdx="4" presStyleCnt="14" custLinFactNeighborY="25505">
        <dgm:presLayoutVars>
          <dgm:chMax val="1"/>
          <dgm:chPref val="1"/>
          <dgm:bulletEnabled val="1"/>
        </dgm:presLayoutVars>
      </dgm:prSet>
      <dgm:spPr/>
      <dgm:t>
        <a:bodyPr/>
        <a:lstStyle/>
        <a:p>
          <a:endParaRPr lang="es-ES"/>
        </a:p>
      </dgm:t>
    </dgm:pt>
    <dgm:pt modelId="{FFC4B3ED-CAF3-457F-BBDE-3EE4100DB761}" type="pres">
      <dgm:prSet presAssocID="{E14D05E5-403F-4510-893A-500C7194507B}" presName="ChildText" presStyleLbl="revTx" presStyleIdx="5" presStyleCnt="14">
        <dgm:presLayoutVars>
          <dgm:chMax val="0"/>
          <dgm:chPref val="0"/>
        </dgm:presLayoutVars>
      </dgm:prSet>
      <dgm:spPr/>
      <dgm:t>
        <a:bodyPr/>
        <a:lstStyle/>
        <a:p>
          <a:endParaRPr lang="es-ES"/>
        </a:p>
      </dgm:t>
    </dgm:pt>
    <dgm:pt modelId="{8C10DE9D-5B85-4AD0-BCDB-4B3378EF8434}" type="pres">
      <dgm:prSet presAssocID="{E14D05E5-403F-4510-893A-500C7194507B}" presName="ChildAccentShape" presStyleLbl="trBgShp" presStyleIdx="5" presStyleCnt="14"/>
      <dgm:spPr/>
    </dgm:pt>
    <dgm:pt modelId="{23C12A45-A5B9-4021-BAC8-CDB2376921AE}" type="pres">
      <dgm:prSet presAssocID="{E14D05E5-403F-4510-893A-500C7194507B}" presName="Image" presStyleLbl="alignImgPlace1" presStyleIdx="2" presStyleCnt="7"/>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t>
        <a:bodyPr/>
        <a:lstStyle/>
        <a:p>
          <a:endParaRPr lang="es-ES"/>
        </a:p>
      </dgm:t>
    </dgm:pt>
    <dgm:pt modelId="{67AFF1F4-AE6B-4ADF-9DE9-A86B68FC58B3}" type="pres">
      <dgm:prSet presAssocID="{AD7FA774-7C02-4621-B6E2-F368B5774FF4}" presName="sibTrans" presStyleCnt="0"/>
      <dgm:spPr/>
    </dgm:pt>
    <dgm:pt modelId="{987424C0-1709-4B77-AB1D-FEBD416C42D0}" type="pres">
      <dgm:prSet presAssocID="{CFD05593-EE57-454C-8D8B-EF2A54BED459}" presName="composite" presStyleCnt="0"/>
      <dgm:spPr/>
    </dgm:pt>
    <dgm:pt modelId="{6D7A0EB3-5B4A-4EBD-A923-72D11491960D}" type="pres">
      <dgm:prSet presAssocID="{CFD05593-EE57-454C-8D8B-EF2A54BED459}" presName="ParentAccentShape" presStyleLbl="trBgShp" presStyleIdx="6" presStyleCnt="14"/>
      <dgm:spPr/>
    </dgm:pt>
    <dgm:pt modelId="{6010C350-438B-4AAF-8AAF-E5B049FB6763}" type="pres">
      <dgm:prSet presAssocID="{CFD05593-EE57-454C-8D8B-EF2A54BED459}" presName="ParentText" presStyleLbl="revTx" presStyleIdx="6" presStyleCnt="14" custLinFactNeighborY="25505">
        <dgm:presLayoutVars>
          <dgm:chMax val="1"/>
          <dgm:chPref val="1"/>
          <dgm:bulletEnabled val="1"/>
        </dgm:presLayoutVars>
      </dgm:prSet>
      <dgm:spPr/>
      <dgm:t>
        <a:bodyPr/>
        <a:lstStyle/>
        <a:p>
          <a:endParaRPr lang="es-ES"/>
        </a:p>
      </dgm:t>
    </dgm:pt>
    <dgm:pt modelId="{B73245D1-8663-47EF-B2E1-ED1365B2FA8A}" type="pres">
      <dgm:prSet presAssocID="{CFD05593-EE57-454C-8D8B-EF2A54BED459}" presName="ChildText" presStyleLbl="revTx" presStyleIdx="7" presStyleCnt="14" custScaleX="129761">
        <dgm:presLayoutVars>
          <dgm:chMax val="0"/>
          <dgm:chPref val="0"/>
        </dgm:presLayoutVars>
      </dgm:prSet>
      <dgm:spPr/>
      <dgm:t>
        <a:bodyPr/>
        <a:lstStyle/>
        <a:p>
          <a:endParaRPr lang="es-ES"/>
        </a:p>
      </dgm:t>
    </dgm:pt>
    <dgm:pt modelId="{0D80FAC5-3FF8-42EA-AE54-BF512CEB5B72}" type="pres">
      <dgm:prSet presAssocID="{CFD05593-EE57-454C-8D8B-EF2A54BED459}" presName="ChildAccentShape" presStyleLbl="trBgShp" presStyleIdx="7" presStyleCnt="14"/>
      <dgm:spPr/>
    </dgm:pt>
    <dgm:pt modelId="{18BB792A-1B35-439F-BA17-86E10AE300DC}" type="pres">
      <dgm:prSet presAssocID="{CFD05593-EE57-454C-8D8B-EF2A54BED459}" presName="Image" presStyleLbl="alignImgPlace1" presStyleIdx="3" presStyleCnt="7"/>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t>
        <a:bodyPr/>
        <a:lstStyle/>
        <a:p>
          <a:endParaRPr lang="es-ES"/>
        </a:p>
      </dgm:t>
    </dgm:pt>
    <dgm:pt modelId="{1409E29B-41B9-4BE4-8AE2-E50CF281A725}" type="pres">
      <dgm:prSet presAssocID="{8B703781-1C35-4780-A42F-9BC70C7AAB1A}" presName="sibTrans" presStyleCnt="0"/>
      <dgm:spPr/>
    </dgm:pt>
    <dgm:pt modelId="{15C6F997-1317-4F20-B957-0C38F63043D8}" type="pres">
      <dgm:prSet presAssocID="{BE7E6C1E-E657-4FB9-BEDF-73DE822CDF56}" presName="composite" presStyleCnt="0"/>
      <dgm:spPr/>
    </dgm:pt>
    <dgm:pt modelId="{6B85762C-9643-4A20-9DF9-F6C651147CDB}" type="pres">
      <dgm:prSet presAssocID="{BE7E6C1E-E657-4FB9-BEDF-73DE822CDF56}" presName="ParentAccentShape" presStyleLbl="trBgShp" presStyleIdx="8" presStyleCnt="14"/>
      <dgm:spPr/>
    </dgm:pt>
    <dgm:pt modelId="{60195C93-F82F-4A55-8B18-66DABE1B60E5}" type="pres">
      <dgm:prSet presAssocID="{BE7E6C1E-E657-4FB9-BEDF-73DE822CDF56}" presName="ParentText" presStyleLbl="revTx" presStyleIdx="8" presStyleCnt="14" custScaleX="108626" custScaleY="130279" custLinFactNeighborY="25505">
        <dgm:presLayoutVars>
          <dgm:chMax val="1"/>
          <dgm:chPref val="1"/>
          <dgm:bulletEnabled val="1"/>
        </dgm:presLayoutVars>
      </dgm:prSet>
      <dgm:spPr/>
      <dgm:t>
        <a:bodyPr/>
        <a:lstStyle/>
        <a:p>
          <a:endParaRPr lang="es-ES"/>
        </a:p>
      </dgm:t>
    </dgm:pt>
    <dgm:pt modelId="{94D411C1-7470-46EC-B217-B7A96C3790D5}" type="pres">
      <dgm:prSet presAssocID="{BE7E6C1E-E657-4FB9-BEDF-73DE822CDF56}" presName="ChildText" presStyleLbl="revTx" presStyleIdx="9" presStyleCnt="14" custScaleX="112119">
        <dgm:presLayoutVars>
          <dgm:chMax val="0"/>
          <dgm:chPref val="0"/>
        </dgm:presLayoutVars>
      </dgm:prSet>
      <dgm:spPr/>
      <dgm:t>
        <a:bodyPr/>
        <a:lstStyle/>
        <a:p>
          <a:endParaRPr lang="es-ES"/>
        </a:p>
      </dgm:t>
    </dgm:pt>
    <dgm:pt modelId="{50AF2B1F-12F9-4D67-AF0E-8A86BB7ECD36}" type="pres">
      <dgm:prSet presAssocID="{BE7E6C1E-E657-4FB9-BEDF-73DE822CDF56}" presName="ChildAccentShape" presStyleLbl="trBgShp" presStyleIdx="9" presStyleCnt="14"/>
      <dgm:spPr/>
    </dgm:pt>
    <dgm:pt modelId="{3797BB29-1552-4AF9-A474-D112D6100918}" type="pres">
      <dgm:prSet presAssocID="{BE7E6C1E-E657-4FB9-BEDF-73DE822CDF56}" presName="Image" presStyleLbl="alignImgPlace1" presStyleIdx="4" presStyleCnt="7" custLinFactNeighborY="2276"/>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l="1145"/>
          </a:stretch>
        </a:blipFill>
      </dgm:spPr>
      <dgm:t>
        <a:bodyPr/>
        <a:lstStyle/>
        <a:p>
          <a:endParaRPr lang="es-ES"/>
        </a:p>
      </dgm:t>
    </dgm:pt>
    <dgm:pt modelId="{A427FC9B-D935-48A1-9648-0BD911633F95}" type="pres">
      <dgm:prSet presAssocID="{6A7F6448-A821-4BE7-A139-4FBEA28B97C7}" presName="sibTrans" presStyleCnt="0"/>
      <dgm:spPr/>
    </dgm:pt>
    <dgm:pt modelId="{9F6E0735-5C64-4028-8332-E8959B1A8501}" type="pres">
      <dgm:prSet presAssocID="{9C90EC68-4ADD-4B1A-B3AD-0B10A314E916}" presName="composite" presStyleCnt="0"/>
      <dgm:spPr/>
    </dgm:pt>
    <dgm:pt modelId="{BC7CD2BF-EDC8-42CA-B730-9032E480CDC8}" type="pres">
      <dgm:prSet presAssocID="{9C90EC68-4ADD-4B1A-B3AD-0B10A314E916}" presName="ParentAccentShape" presStyleLbl="trBgShp" presStyleIdx="10" presStyleCnt="14"/>
      <dgm:spPr/>
    </dgm:pt>
    <dgm:pt modelId="{7822F01E-212B-44AE-92D6-28F17917F12E}" type="pres">
      <dgm:prSet presAssocID="{9C90EC68-4ADD-4B1A-B3AD-0B10A314E916}" presName="ParentText" presStyleLbl="revTx" presStyleIdx="10" presStyleCnt="14" custScaleX="108626" custScaleY="116084" custLinFactNeighborY="25505">
        <dgm:presLayoutVars>
          <dgm:chMax val="1"/>
          <dgm:chPref val="1"/>
          <dgm:bulletEnabled val="1"/>
        </dgm:presLayoutVars>
      </dgm:prSet>
      <dgm:spPr/>
      <dgm:t>
        <a:bodyPr/>
        <a:lstStyle/>
        <a:p>
          <a:endParaRPr lang="es-ES"/>
        </a:p>
      </dgm:t>
    </dgm:pt>
    <dgm:pt modelId="{804139C0-3580-4EE0-8911-4EC39871792B}" type="pres">
      <dgm:prSet presAssocID="{9C90EC68-4ADD-4B1A-B3AD-0B10A314E916}" presName="ChildText" presStyleLbl="revTx" presStyleIdx="11" presStyleCnt="14" custScaleX="129761">
        <dgm:presLayoutVars>
          <dgm:chMax val="0"/>
          <dgm:chPref val="0"/>
        </dgm:presLayoutVars>
      </dgm:prSet>
      <dgm:spPr/>
      <dgm:t>
        <a:bodyPr/>
        <a:lstStyle/>
        <a:p>
          <a:endParaRPr lang="es-ES"/>
        </a:p>
      </dgm:t>
    </dgm:pt>
    <dgm:pt modelId="{90197060-3E91-490A-877A-D4F457FC6490}" type="pres">
      <dgm:prSet presAssocID="{9C90EC68-4ADD-4B1A-B3AD-0B10A314E916}" presName="ChildAccentShape" presStyleLbl="trBgShp" presStyleIdx="11" presStyleCnt="14"/>
      <dgm:spPr/>
    </dgm:pt>
    <dgm:pt modelId="{A8D9DD7C-EEE6-4A5A-A209-D4E1E47D436D}" type="pres">
      <dgm:prSet presAssocID="{9C90EC68-4ADD-4B1A-B3AD-0B10A314E916}" presName="Image" presStyleLbl="alignImgPlace1" presStyleIdx="5" presStyleCnt="7"/>
      <dgm:spPr>
        <a:blipFill rotWithShape="1">
          <a:blip xmlns:r="http://schemas.openxmlformats.org/officeDocument/2006/relationships" r:embed="rId6" cstate="screen">
            <a:extLst>
              <a:ext uri="{28A0092B-C50C-407E-A947-70E740481C1C}">
                <a14:useLocalDpi xmlns:a14="http://schemas.microsoft.com/office/drawing/2010/main" xmlns=""/>
              </a:ext>
            </a:extLst>
          </a:blip>
          <a:stretch>
            <a:fillRect/>
          </a:stretch>
        </a:blipFill>
      </dgm:spPr>
      <dgm:t>
        <a:bodyPr/>
        <a:lstStyle/>
        <a:p>
          <a:endParaRPr lang="es-ES"/>
        </a:p>
      </dgm:t>
    </dgm:pt>
    <dgm:pt modelId="{E5BDE4E2-C3BB-4085-8D42-1943A6CFC828}" type="pres">
      <dgm:prSet presAssocID="{99264B91-D0EA-418F-84E9-59F8A096EDA8}" presName="sibTrans" presStyleCnt="0"/>
      <dgm:spPr/>
    </dgm:pt>
    <dgm:pt modelId="{950683C3-A8BE-42CB-AF22-EA41918956CF}" type="pres">
      <dgm:prSet presAssocID="{8A971743-8D77-4755-99BE-A2158D4362DC}" presName="composite" presStyleCnt="0"/>
      <dgm:spPr/>
    </dgm:pt>
    <dgm:pt modelId="{D6C82D24-B8FF-4AB7-BE83-04BFC64C0263}" type="pres">
      <dgm:prSet presAssocID="{8A971743-8D77-4755-99BE-A2158D4362DC}" presName="ParentAccentShape" presStyleLbl="trBgShp" presStyleIdx="12" presStyleCnt="14"/>
      <dgm:spPr/>
    </dgm:pt>
    <dgm:pt modelId="{14269130-B74C-4527-B3F9-5B9AF30F1BDC}" type="pres">
      <dgm:prSet presAssocID="{8A971743-8D77-4755-99BE-A2158D4362DC}" presName="ParentText" presStyleLbl="revTx" presStyleIdx="12" presStyleCnt="14" custLinFactNeighborY="25505">
        <dgm:presLayoutVars>
          <dgm:chMax val="1"/>
          <dgm:chPref val="1"/>
          <dgm:bulletEnabled val="1"/>
        </dgm:presLayoutVars>
      </dgm:prSet>
      <dgm:spPr/>
      <dgm:t>
        <a:bodyPr/>
        <a:lstStyle/>
        <a:p>
          <a:endParaRPr lang="es-ES"/>
        </a:p>
      </dgm:t>
    </dgm:pt>
    <dgm:pt modelId="{37991EC1-1DE0-42E5-BD74-DA25DBC18592}" type="pres">
      <dgm:prSet presAssocID="{8A971743-8D77-4755-99BE-A2158D4362DC}" presName="ChildText" presStyleLbl="revTx" presStyleIdx="13" presStyleCnt="14">
        <dgm:presLayoutVars>
          <dgm:chMax val="0"/>
          <dgm:chPref val="0"/>
        </dgm:presLayoutVars>
      </dgm:prSet>
      <dgm:spPr/>
      <dgm:t>
        <a:bodyPr/>
        <a:lstStyle/>
        <a:p>
          <a:endParaRPr lang="es-ES"/>
        </a:p>
      </dgm:t>
    </dgm:pt>
    <dgm:pt modelId="{1A9DB6C7-1E9B-4670-A23E-42FE1FAE58B3}" type="pres">
      <dgm:prSet presAssocID="{8A971743-8D77-4755-99BE-A2158D4362DC}" presName="ChildAccentShape" presStyleLbl="trBgShp" presStyleIdx="13" presStyleCnt="14"/>
      <dgm:spPr/>
    </dgm:pt>
    <dgm:pt modelId="{BD3FBD20-A26C-4136-B01E-53C84717D770}" type="pres">
      <dgm:prSet presAssocID="{8A971743-8D77-4755-99BE-A2158D4362DC}" presName="Image" presStyleLbl="alignImgPlace1" presStyleIdx="6" presStyleCnt="7"/>
      <dgm:spPr>
        <a:blipFill rotWithShape="1">
          <a:blip xmlns:r="http://schemas.openxmlformats.org/officeDocument/2006/relationships" r:embed="rId7" cstate="screen">
            <a:extLst>
              <a:ext uri="{28A0092B-C50C-407E-A947-70E740481C1C}">
                <a14:useLocalDpi xmlns:a14="http://schemas.microsoft.com/office/drawing/2010/main" xmlns=""/>
              </a:ext>
            </a:extLst>
          </a:blip>
          <a:stretch>
            <a:fillRect/>
          </a:stretch>
        </a:blipFill>
      </dgm:spPr>
      <dgm:t>
        <a:bodyPr/>
        <a:lstStyle/>
        <a:p>
          <a:endParaRPr lang="es-ES"/>
        </a:p>
      </dgm:t>
    </dgm:pt>
  </dgm:ptLst>
  <dgm:cxnLst>
    <dgm:cxn modelId="{6F49FF8D-CAD4-43AB-939A-6330E8F5ED7F}" type="presOf" srcId="{24178C03-997A-44FB-9D5C-7F8FEFE8E7F6}" destId="{A68AA55A-5656-4B57-85E8-7FC545D2D6BC}" srcOrd="0" destOrd="0" presId="urn:microsoft.com/office/officeart/2009/3/layout/SnapshotPictureList"/>
    <dgm:cxn modelId="{AAE7D928-D6AF-4BBA-B5E9-EABAE141AEFB}" type="presOf" srcId="{92824853-E741-4A4F-BAEC-EA1227A8906E}" destId="{B73245D1-8663-47EF-B2E1-ED1365B2FA8A}" srcOrd="0" destOrd="0" presId="urn:microsoft.com/office/officeart/2009/3/layout/SnapshotPictureList"/>
    <dgm:cxn modelId="{B5D75BE3-E4B1-439A-9BE1-6215638783DC}" type="presOf" srcId="{68683763-DBA2-42D2-8027-8265829642A6}" destId="{7A8CBEC9-EB05-4CEE-AD66-99F171F881AF}" srcOrd="0" destOrd="0" presId="urn:microsoft.com/office/officeart/2009/3/layout/SnapshotPictureList"/>
    <dgm:cxn modelId="{BA5C703E-BE94-4756-BC1F-88E1461D9DFC}" type="presOf" srcId="{3293A187-430D-4534-BF46-5CADF335832A}" destId="{37991EC1-1DE0-42E5-BD74-DA25DBC18592}" srcOrd="0" destOrd="0" presId="urn:microsoft.com/office/officeart/2009/3/layout/SnapshotPictureList"/>
    <dgm:cxn modelId="{DF601374-01EA-4EC9-8A4E-84D5959E90ED}" srcId="{8F572D39-08D7-4D61-B3E7-1AE1A560F540}" destId="{D6939FE4-95B2-4262-B3AD-A1984E81E926}" srcOrd="0" destOrd="0" parTransId="{D7401738-3DCC-4C90-98D8-39A61A610B07}" sibTransId="{5451BE30-876E-41CE-A29E-F00E1765C1DF}"/>
    <dgm:cxn modelId="{5E77C762-7382-48ED-B914-E6C199EDE596}" type="presOf" srcId="{8A971743-8D77-4755-99BE-A2158D4362DC}" destId="{14269130-B74C-4527-B3F9-5B9AF30F1BDC}" srcOrd="0" destOrd="0" presId="urn:microsoft.com/office/officeart/2009/3/layout/SnapshotPictureList"/>
    <dgm:cxn modelId="{3279D8B6-F85E-41F5-906C-7F3983EEA050}" srcId="{59C8A203-91C5-49DA-AED7-E08E852EB98D}" destId="{24178C03-997A-44FB-9D5C-7F8FEFE8E7F6}" srcOrd="1" destOrd="0" parTransId="{095705E7-1938-4262-AF23-4FD0FEED8344}" sibTransId="{9D10E864-A5AA-4D03-8C20-54EC3F2CCB08}"/>
    <dgm:cxn modelId="{9D94BE5B-5CCD-4479-8989-058297D6FD67}" srcId="{59C8A203-91C5-49DA-AED7-E08E852EB98D}" destId="{9C90EC68-4ADD-4B1A-B3AD-0B10A314E916}" srcOrd="5" destOrd="0" parTransId="{8C839769-1131-48F4-8E27-E0755B00AAA5}" sibTransId="{99264B91-D0EA-418F-84E9-59F8A096EDA8}"/>
    <dgm:cxn modelId="{6A43F23D-630F-472E-B246-8491C2BBE6A9}" srcId="{59C8A203-91C5-49DA-AED7-E08E852EB98D}" destId="{CFD05593-EE57-454C-8D8B-EF2A54BED459}" srcOrd="3" destOrd="0" parTransId="{EF49AAA2-B3FF-43B6-86C9-A05A86D74F9F}" sibTransId="{8B703781-1C35-4780-A42F-9BC70C7AAB1A}"/>
    <dgm:cxn modelId="{0BBCC67F-5320-4701-9812-372AE16A08F6}" type="presOf" srcId="{D6939FE4-95B2-4262-B3AD-A1984E81E926}" destId="{A9E6A8D3-16FA-478C-8427-1522EABDDC28}" srcOrd="0" destOrd="0" presId="urn:microsoft.com/office/officeart/2009/3/layout/SnapshotPictureList"/>
    <dgm:cxn modelId="{C985E10D-F717-4ACA-B1AE-E4755AAFA5D7}" srcId="{59C8A203-91C5-49DA-AED7-E08E852EB98D}" destId="{BE7E6C1E-E657-4FB9-BEDF-73DE822CDF56}" srcOrd="4" destOrd="0" parTransId="{9E1B7847-8D1F-46E6-9CC1-95A305642856}" sibTransId="{6A7F6448-A821-4BE7-A139-4FBEA28B97C7}"/>
    <dgm:cxn modelId="{FB59430A-7ED1-4E97-9986-7DA59A5EAEB5}" srcId="{9C90EC68-4ADD-4B1A-B3AD-0B10A314E916}" destId="{3B997600-B532-4C6B-A369-651134D53E59}" srcOrd="0" destOrd="0" parTransId="{70C2EEC3-2F15-43AE-A728-34161A8BDE5B}" sibTransId="{90BFB087-38FC-4139-8D03-22947F3AB8C4}"/>
    <dgm:cxn modelId="{F4104D54-4787-4B9C-AA98-70A61870A135}" type="presOf" srcId="{9C90EC68-4ADD-4B1A-B3AD-0B10A314E916}" destId="{7822F01E-212B-44AE-92D6-28F17917F12E}" srcOrd="0" destOrd="0" presId="urn:microsoft.com/office/officeart/2009/3/layout/SnapshotPictureList"/>
    <dgm:cxn modelId="{4F52DCE5-ED01-40DC-8F15-2E59013D2309}" type="presOf" srcId="{E14D05E5-403F-4510-893A-500C7194507B}" destId="{25AD4BDF-78A1-46F5-B75C-59546018A85B}" srcOrd="0" destOrd="0" presId="urn:microsoft.com/office/officeart/2009/3/layout/SnapshotPictureList"/>
    <dgm:cxn modelId="{936EEE84-C0A2-493F-A9BD-57B2F6AF4236}" type="presOf" srcId="{D243716F-CA2D-4E5A-9D3C-323399739BA6}" destId="{94D411C1-7470-46EC-B217-B7A96C3790D5}" srcOrd="0" destOrd="0" presId="urn:microsoft.com/office/officeart/2009/3/layout/SnapshotPictureList"/>
    <dgm:cxn modelId="{7A20268D-4420-4BC7-A4C1-EDECE3B68DDA}" srcId="{59C8A203-91C5-49DA-AED7-E08E852EB98D}" destId="{E14D05E5-403F-4510-893A-500C7194507B}" srcOrd="2" destOrd="0" parTransId="{71FF93B9-1333-4DB7-B4C5-D24553AF09BF}" sibTransId="{AD7FA774-7C02-4621-B6E2-F368B5774FF4}"/>
    <dgm:cxn modelId="{EB053444-B2C0-4191-8554-8DFC42D51C0B}" srcId="{E14D05E5-403F-4510-893A-500C7194507B}" destId="{520DF493-0CF8-4E5F-BA60-C72498C9A6EB}" srcOrd="0" destOrd="0" parTransId="{BFE4F7FD-AC08-4762-9CE5-623E55DB5B85}" sibTransId="{2CC24B8C-2873-4495-B954-5328AEBDB0DA}"/>
    <dgm:cxn modelId="{F49DF6B0-1EB8-4EED-8631-85D9C80538FD}" srcId="{CFD05593-EE57-454C-8D8B-EF2A54BED459}" destId="{92824853-E741-4A4F-BAEC-EA1227A8906E}" srcOrd="0" destOrd="0" parTransId="{52A8DAB3-B6E0-4DF0-B265-D170FD51F774}" sibTransId="{067A94DC-535A-4C0A-832E-C1F316265D65}"/>
    <dgm:cxn modelId="{30A26C94-00B5-4161-A181-4648862168F1}" type="presOf" srcId="{BE7E6C1E-E657-4FB9-BEDF-73DE822CDF56}" destId="{60195C93-F82F-4A55-8B18-66DABE1B60E5}" srcOrd="0" destOrd="0" presId="urn:microsoft.com/office/officeart/2009/3/layout/SnapshotPictureList"/>
    <dgm:cxn modelId="{37F39109-897E-4FDF-8624-E409B8233B6E}" srcId="{59C8A203-91C5-49DA-AED7-E08E852EB98D}" destId="{8F572D39-08D7-4D61-B3E7-1AE1A560F540}" srcOrd="0" destOrd="0" parTransId="{69A71E5B-7D6D-407C-A3C8-124D677E09E6}" sibTransId="{86D19D6C-A273-4930-8615-AF1EF59FE7B5}"/>
    <dgm:cxn modelId="{72FEAA17-1325-4FC8-9968-CAD6444E58DE}" type="presOf" srcId="{520DF493-0CF8-4E5F-BA60-C72498C9A6EB}" destId="{FFC4B3ED-CAF3-457F-BBDE-3EE4100DB761}" srcOrd="0" destOrd="0" presId="urn:microsoft.com/office/officeart/2009/3/layout/SnapshotPictureList"/>
    <dgm:cxn modelId="{00DEC405-AA41-450D-B7AA-A4C8E2A128A7}" type="presOf" srcId="{59C8A203-91C5-49DA-AED7-E08E852EB98D}" destId="{14E8FC15-5A88-4BCE-8152-4ABF5BE0B926}" srcOrd="0" destOrd="0" presId="urn:microsoft.com/office/officeart/2009/3/layout/SnapshotPictureList"/>
    <dgm:cxn modelId="{1D830462-0CF6-4170-889F-0B2F6BB31CCE}" type="presOf" srcId="{8F572D39-08D7-4D61-B3E7-1AE1A560F540}" destId="{1EE66D4E-EC35-4F74-BEFE-E522C0545D8F}" srcOrd="0" destOrd="0" presId="urn:microsoft.com/office/officeart/2009/3/layout/SnapshotPictureList"/>
    <dgm:cxn modelId="{9306C7C2-BE30-44F4-ADED-EF971EFA6757}" type="presOf" srcId="{CFD05593-EE57-454C-8D8B-EF2A54BED459}" destId="{6010C350-438B-4AAF-8AAF-E5B049FB6763}" srcOrd="0" destOrd="0" presId="urn:microsoft.com/office/officeart/2009/3/layout/SnapshotPictureList"/>
    <dgm:cxn modelId="{78E77793-85C0-4D33-967E-EF8E62371879}" srcId="{8A971743-8D77-4755-99BE-A2158D4362DC}" destId="{3293A187-430D-4534-BF46-5CADF335832A}" srcOrd="0" destOrd="0" parTransId="{EF1BF5AE-210D-4449-AF28-FE53DFB50741}" sibTransId="{95EE9E6F-DEB1-4C6B-A181-1555CD38E1E0}"/>
    <dgm:cxn modelId="{E162B204-F9AC-4896-8902-27E3ADB3999E}" srcId="{24178C03-997A-44FB-9D5C-7F8FEFE8E7F6}" destId="{68683763-DBA2-42D2-8027-8265829642A6}" srcOrd="0" destOrd="0" parTransId="{65F83926-5E32-466E-A466-4CED4E71B65E}" sibTransId="{633E7D3F-65EE-49E4-8744-069890D6C72F}"/>
    <dgm:cxn modelId="{FAFC98F0-5F57-4535-8435-10C91783DD50}" srcId="{59C8A203-91C5-49DA-AED7-E08E852EB98D}" destId="{8A971743-8D77-4755-99BE-A2158D4362DC}" srcOrd="6" destOrd="0" parTransId="{2DB8BD79-6B62-4398-9042-2A50B3EC4950}" sibTransId="{8AEA2D55-A8D9-4FFA-ADF5-CDDEF747AAA5}"/>
    <dgm:cxn modelId="{A1E71940-A64F-430B-B952-E023C03FE9B1}" type="presOf" srcId="{3B997600-B532-4C6B-A369-651134D53E59}" destId="{804139C0-3580-4EE0-8911-4EC39871792B}" srcOrd="0" destOrd="0" presId="urn:microsoft.com/office/officeart/2009/3/layout/SnapshotPictureList"/>
    <dgm:cxn modelId="{38101BFF-0794-4547-8E64-52AA45C0DDA1}" srcId="{BE7E6C1E-E657-4FB9-BEDF-73DE822CDF56}" destId="{D243716F-CA2D-4E5A-9D3C-323399739BA6}" srcOrd="0" destOrd="0" parTransId="{6FD53BC1-6E42-4C52-A3DD-D2B16F0BA38A}" sibTransId="{5DC488EF-80EA-4733-9DF4-1E92BE4058BC}"/>
    <dgm:cxn modelId="{FC054271-7EB9-4EDD-8AEF-D2021EB66BC9}" type="presParOf" srcId="{14E8FC15-5A88-4BCE-8152-4ABF5BE0B926}" destId="{C3A42497-FEE8-4CD0-8EA5-0234699EBEF0}" srcOrd="0" destOrd="0" presId="urn:microsoft.com/office/officeart/2009/3/layout/SnapshotPictureList"/>
    <dgm:cxn modelId="{9BE28915-462A-4F04-984F-3048ACA6F056}" type="presParOf" srcId="{C3A42497-FEE8-4CD0-8EA5-0234699EBEF0}" destId="{716D51BD-A575-46A4-ACD9-3F2964957903}" srcOrd="0" destOrd="0" presId="urn:microsoft.com/office/officeart/2009/3/layout/SnapshotPictureList"/>
    <dgm:cxn modelId="{233CDAC5-E0EF-464E-8484-6433250102DC}" type="presParOf" srcId="{C3A42497-FEE8-4CD0-8EA5-0234699EBEF0}" destId="{1EE66D4E-EC35-4F74-BEFE-E522C0545D8F}" srcOrd="1" destOrd="0" presId="urn:microsoft.com/office/officeart/2009/3/layout/SnapshotPictureList"/>
    <dgm:cxn modelId="{D9793CC2-4A58-4171-82E9-27AD9220FA69}" type="presParOf" srcId="{C3A42497-FEE8-4CD0-8EA5-0234699EBEF0}" destId="{A9E6A8D3-16FA-478C-8427-1522EABDDC28}" srcOrd="2" destOrd="0" presId="urn:microsoft.com/office/officeart/2009/3/layout/SnapshotPictureList"/>
    <dgm:cxn modelId="{3E206691-7F2B-4364-BE16-69A758D092E0}" type="presParOf" srcId="{C3A42497-FEE8-4CD0-8EA5-0234699EBEF0}" destId="{895E0A6A-6696-4967-8CF6-3DE86FAC740B}" srcOrd="3" destOrd="0" presId="urn:microsoft.com/office/officeart/2009/3/layout/SnapshotPictureList"/>
    <dgm:cxn modelId="{7C0B6544-06ED-4167-8750-49B94C7A92DA}" type="presParOf" srcId="{C3A42497-FEE8-4CD0-8EA5-0234699EBEF0}" destId="{A144D4CD-54A6-405E-95F0-A6E47D6B6A4E}" srcOrd="4" destOrd="0" presId="urn:microsoft.com/office/officeart/2009/3/layout/SnapshotPictureList"/>
    <dgm:cxn modelId="{E91A4D9C-2EA3-4C37-8A38-A7DAA48A1772}" type="presParOf" srcId="{14E8FC15-5A88-4BCE-8152-4ABF5BE0B926}" destId="{FA8075B8-5FDF-448E-88BE-230924DDDFE8}" srcOrd="1" destOrd="0" presId="urn:microsoft.com/office/officeart/2009/3/layout/SnapshotPictureList"/>
    <dgm:cxn modelId="{ED1CDF50-F970-4FF2-9780-3EE039153C07}" type="presParOf" srcId="{14E8FC15-5A88-4BCE-8152-4ABF5BE0B926}" destId="{7E7A5E5E-83CD-45CD-AA60-ADD3C2EF7112}" srcOrd="2" destOrd="0" presId="urn:microsoft.com/office/officeart/2009/3/layout/SnapshotPictureList"/>
    <dgm:cxn modelId="{ECAA7B1C-006C-4DD3-ACDE-4A16D7B3A09B}" type="presParOf" srcId="{7E7A5E5E-83CD-45CD-AA60-ADD3C2EF7112}" destId="{EAF118F6-89FE-437A-9548-9E9360801915}" srcOrd="0" destOrd="0" presId="urn:microsoft.com/office/officeart/2009/3/layout/SnapshotPictureList"/>
    <dgm:cxn modelId="{EBA7A773-165D-47A9-A0A6-02AC03EDB4A5}" type="presParOf" srcId="{7E7A5E5E-83CD-45CD-AA60-ADD3C2EF7112}" destId="{A68AA55A-5656-4B57-85E8-7FC545D2D6BC}" srcOrd="1" destOrd="0" presId="urn:microsoft.com/office/officeart/2009/3/layout/SnapshotPictureList"/>
    <dgm:cxn modelId="{3572FB64-C6EE-47B2-8A4E-B9A9E47D5C9B}" type="presParOf" srcId="{7E7A5E5E-83CD-45CD-AA60-ADD3C2EF7112}" destId="{7A8CBEC9-EB05-4CEE-AD66-99F171F881AF}" srcOrd="2" destOrd="0" presId="urn:microsoft.com/office/officeart/2009/3/layout/SnapshotPictureList"/>
    <dgm:cxn modelId="{BB77254C-717B-48A0-89F5-07FCBF62EE14}" type="presParOf" srcId="{7E7A5E5E-83CD-45CD-AA60-ADD3C2EF7112}" destId="{9491255A-9249-4657-8AB8-82219DA453EF}" srcOrd="3" destOrd="0" presId="urn:microsoft.com/office/officeart/2009/3/layout/SnapshotPictureList"/>
    <dgm:cxn modelId="{940FE0BE-7F67-4EDF-8A22-6A0842D73444}" type="presParOf" srcId="{7E7A5E5E-83CD-45CD-AA60-ADD3C2EF7112}" destId="{20A199C4-03FB-48FF-9059-273F47F3518C}" srcOrd="4" destOrd="0" presId="urn:microsoft.com/office/officeart/2009/3/layout/SnapshotPictureList"/>
    <dgm:cxn modelId="{16CDB9F6-B3DE-4854-8231-3E6EC26A3EEC}" type="presParOf" srcId="{14E8FC15-5A88-4BCE-8152-4ABF5BE0B926}" destId="{24035D63-F63E-4DF0-ADBB-85FAD72E0D17}" srcOrd="3" destOrd="0" presId="urn:microsoft.com/office/officeart/2009/3/layout/SnapshotPictureList"/>
    <dgm:cxn modelId="{37D7619D-79F6-4C3D-BC42-6CC696466FAA}" type="presParOf" srcId="{14E8FC15-5A88-4BCE-8152-4ABF5BE0B926}" destId="{D513E4AF-A045-4750-9DA5-48ECFC9625E8}" srcOrd="4" destOrd="0" presId="urn:microsoft.com/office/officeart/2009/3/layout/SnapshotPictureList"/>
    <dgm:cxn modelId="{601AFE7C-81BF-4BBC-A9DB-619B9235B5C3}" type="presParOf" srcId="{D513E4AF-A045-4750-9DA5-48ECFC9625E8}" destId="{5D208494-B51D-4289-9A2A-BCFE1A1D51E5}" srcOrd="0" destOrd="0" presId="urn:microsoft.com/office/officeart/2009/3/layout/SnapshotPictureList"/>
    <dgm:cxn modelId="{FD744A3A-C1B5-4484-AD03-EB85A4803CC7}" type="presParOf" srcId="{D513E4AF-A045-4750-9DA5-48ECFC9625E8}" destId="{25AD4BDF-78A1-46F5-B75C-59546018A85B}" srcOrd="1" destOrd="0" presId="urn:microsoft.com/office/officeart/2009/3/layout/SnapshotPictureList"/>
    <dgm:cxn modelId="{81BE64EC-0ECB-4D8F-8C49-A4350D3E3A4A}" type="presParOf" srcId="{D513E4AF-A045-4750-9DA5-48ECFC9625E8}" destId="{FFC4B3ED-CAF3-457F-BBDE-3EE4100DB761}" srcOrd="2" destOrd="0" presId="urn:microsoft.com/office/officeart/2009/3/layout/SnapshotPictureList"/>
    <dgm:cxn modelId="{10573B47-570A-4604-894A-06A387AA6CF8}" type="presParOf" srcId="{D513E4AF-A045-4750-9DA5-48ECFC9625E8}" destId="{8C10DE9D-5B85-4AD0-BCDB-4B3378EF8434}" srcOrd="3" destOrd="0" presId="urn:microsoft.com/office/officeart/2009/3/layout/SnapshotPictureList"/>
    <dgm:cxn modelId="{14B32A3E-332A-4E87-947C-B069104F9E19}" type="presParOf" srcId="{D513E4AF-A045-4750-9DA5-48ECFC9625E8}" destId="{23C12A45-A5B9-4021-BAC8-CDB2376921AE}" srcOrd="4" destOrd="0" presId="urn:microsoft.com/office/officeart/2009/3/layout/SnapshotPictureList"/>
    <dgm:cxn modelId="{37C44D2A-2CE7-48CF-8CD3-67E2E589CD38}" type="presParOf" srcId="{14E8FC15-5A88-4BCE-8152-4ABF5BE0B926}" destId="{67AFF1F4-AE6B-4ADF-9DE9-A86B68FC58B3}" srcOrd="5" destOrd="0" presId="urn:microsoft.com/office/officeart/2009/3/layout/SnapshotPictureList"/>
    <dgm:cxn modelId="{1C15CF07-178A-4992-8D62-B3CA679EEEBD}" type="presParOf" srcId="{14E8FC15-5A88-4BCE-8152-4ABF5BE0B926}" destId="{987424C0-1709-4B77-AB1D-FEBD416C42D0}" srcOrd="6" destOrd="0" presId="urn:microsoft.com/office/officeart/2009/3/layout/SnapshotPictureList"/>
    <dgm:cxn modelId="{DB543626-F211-4872-A7C1-A542B7AF1374}" type="presParOf" srcId="{987424C0-1709-4B77-AB1D-FEBD416C42D0}" destId="{6D7A0EB3-5B4A-4EBD-A923-72D11491960D}" srcOrd="0" destOrd="0" presId="urn:microsoft.com/office/officeart/2009/3/layout/SnapshotPictureList"/>
    <dgm:cxn modelId="{987AC978-5B4C-4B57-BDE2-1242AC264162}" type="presParOf" srcId="{987424C0-1709-4B77-AB1D-FEBD416C42D0}" destId="{6010C350-438B-4AAF-8AAF-E5B049FB6763}" srcOrd="1" destOrd="0" presId="urn:microsoft.com/office/officeart/2009/3/layout/SnapshotPictureList"/>
    <dgm:cxn modelId="{865380AC-2626-4B37-B37C-F9DDD28AAFF9}" type="presParOf" srcId="{987424C0-1709-4B77-AB1D-FEBD416C42D0}" destId="{B73245D1-8663-47EF-B2E1-ED1365B2FA8A}" srcOrd="2" destOrd="0" presId="urn:microsoft.com/office/officeart/2009/3/layout/SnapshotPictureList"/>
    <dgm:cxn modelId="{63BB0254-E2CB-4D7B-8CF9-E54FFF7B0A60}" type="presParOf" srcId="{987424C0-1709-4B77-AB1D-FEBD416C42D0}" destId="{0D80FAC5-3FF8-42EA-AE54-BF512CEB5B72}" srcOrd="3" destOrd="0" presId="urn:microsoft.com/office/officeart/2009/3/layout/SnapshotPictureList"/>
    <dgm:cxn modelId="{94EAAF09-8178-45D7-A8D8-A43A11F9C9E6}" type="presParOf" srcId="{987424C0-1709-4B77-AB1D-FEBD416C42D0}" destId="{18BB792A-1B35-439F-BA17-86E10AE300DC}" srcOrd="4" destOrd="0" presId="urn:microsoft.com/office/officeart/2009/3/layout/SnapshotPictureList"/>
    <dgm:cxn modelId="{8C10428B-1F16-4761-AD44-5272FFF19AC7}" type="presParOf" srcId="{14E8FC15-5A88-4BCE-8152-4ABF5BE0B926}" destId="{1409E29B-41B9-4BE4-8AE2-E50CF281A725}" srcOrd="7" destOrd="0" presId="urn:microsoft.com/office/officeart/2009/3/layout/SnapshotPictureList"/>
    <dgm:cxn modelId="{41EB834A-A7AE-4B0B-BA3F-F2F2DE512F65}" type="presParOf" srcId="{14E8FC15-5A88-4BCE-8152-4ABF5BE0B926}" destId="{15C6F997-1317-4F20-B957-0C38F63043D8}" srcOrd="8" destOrd="0" presId="urn:microsoft.com/office/officeart/2009/3/layout/SnapshotPictureList"/>
    <dgm:cxn modelId="{17392361-CDCA-4515-9A22-69CA700A71FF}" type="presParOf" srcId="{15C6F997-1317-4F20-B957-0C38F63043D8}" destId="{6B85762C-9643-4A20-9DF9-F6C651147CDB}" srcOrd="0" destOrd="0" presId="urn:microsoft.com/office/officeart/2009/3/layout/SnapshotPictureList"/>
    <dgm:cxn modelId="{7D37CB78-1A07-4629-9872-D624FB158D61}" type="presParOf" srcId="{15C6F997-1317-4F20-B957-0C38F63043D8}" destId="{60195C93-F82F-4A55-8B18-66DABE1B60E5}" srcOrd="1" destOrd="0" presId="urn:microsoft.com/office/officeart/2009/3/layout/SnapshotPictureList"/>
    <dgm:cxn modelId="{32C060F3-879E-4A5B-BFF6-C7AD681CD17D}" type="presParOf" srcId="{15C6F997-1317-4F20-B957-0C38F63043D8}" destId="{94D411C1-7470-46EC-B217-B7A96C3790D5}" srcOrd="2" destOrd="0" presId="urn:microsoft.com/office/officeart/2009/3/layout/SnapshotPictureList"/>
    <dgm:cxn modelId="{42561BB0-FE53-4914-A4F4-E63866F819CC}" type="presParOf" srcId="{15C6F997-1317-4F20-B957-0C38F63043D8}" destId="{50AF2B1F-12F9-4D67-AF0E-8A86BB7ECD36}" srcOrd="3" destOrd="0" presId="urn:microsoft.com/office/officeart/2009/3/layout/SnapshotPictureList"/>
    <dgm:cxn modelId="{6B5D91CF-E48B-4626-8FE2-D2EA8476508A}" type="presParOf" srcId="{15C6F997-1317-4F20-B957-0C38F63043D8}" destId="{3797BB29-1552-4AF9-A474-D112D6100918}" srcOrd="4" destOrd="0" presId="urn:microsoft.com/office/officeart/2009/3/layout/SnapshotPictureList"/>
    <dgm:cxn modelId="{856148AD-BF5A-409A-AD30-CE359868B879}" type="presParOf" srcId="{14E8FC15-5A88-4BCE-8152-4ABF5BE0B926}" destId="{A427FC9B-D935-48A1-9648-0BD911633F95}" srcOrd="9" destOrd="0" presId="urn:microsoft.com/office/officeart/2009/3/layout/SnapshotPictureList"/>
    <dgm:cxn modelId="{610622AF-6E8F-48A1-8917-958F4CC7FCDE}" type="presParOf" srcId="{14E8FC15-5A88-4BCE-8152-4ABF5BE0B926}" destId="{9F6E0735-5C64-4028-8332-E8959B1A8501}" srcOrd="10" destOrd="0" presId="urn:microsoft.com/office/officeart/2009/3/layout/SnapshotPictureList"/>
    <dgm:cxn modelId="{8564946F-0DEE-473A-9854-5C685D564798}" type="presParOf" srcId="{9F6E0735-5C64-4028-8332-E8959B1A8501}" destId="{BC7CD2BF-EDC8-42CA-B730-9032E480CDC8}" srcOrd="0" destOrd="0" presId="urn:microsoft.com/office/officeart/2009/3/layout/SnapshotPictureList"/>
    <dgm:cxn modelId="{438E93FD-CF71-4D9D-948A-69D52FDB3E44}" type="presParOf" srcId="{9F6E0735-5C64-4028-8332-E8959B1A8501}" destId="{7822F01E-212B-44AE-92D6-28F17917F12E}" srcOrd="1" destOrd="0" presId="urn:microsoft.com/office/officeart/2009/3/layout/SnapshotPictureList"/>
    <dgm:cxn modelId="{CE05A976-7E24-4EB0-A476-A3D93166D62C}" type="presParOf" srcId="{9F6E0735-5C64-4028-8332-E8959B1A8501}" destId="{804139C0-3580-4EE0-8911-4EC39871792B}" srcOrd="2" destOrd="0" presId="urn:microsoft.com/office/officeart/2009/3/layout/SnapshotPictureList"/>
    <dgm:cxn modelId="{4DD7D6EE-D530-4323-85FA-5332B938C7D9}" type="presParOf" srcId="{9F6E0735-5C64-4028-8332-E8959B1A8501}" destId="{90197060-3E91-490A-877A-D4F457FC6490}" srcOrd="3" destOrd="0" presId="urn:microsoft.com/office/officeart/2009/3/layout/SnapshotPictureList"/>
    <dgm:cxn modelId="{1EDA7804-8951-4B33-836B-472E05237964}" type="presParOf" srcId="{9F6E0735-5C64-4028-8332-E8959B1A8501}" destId="{A8D9DD7C-EEE6-4A5A-A209-D4E1E47D436D}" srcOrd="4" destOrd="0" presId="urn:microsoft.com/office/officeart/2009/3/layout/SnapshotPictureList"/>
    <dgm:cxn modelId="{CE69C7FB-86DD-4AE3-A750-BC00161820C3}" type="presParOf" srcId="{14E8FC15-5A88-4BCE-8152-4ABF5BE0B926}" destId="{E5BDE4E2-C3BB-4085-8D42-1943A6CFC828}" srcOrd="11" destOrd="0" presId="urn:microsoft.com/office/officeart/2009/3/layout/SnapshotPictureList"/>
    <dgm:cxn modelId="{34B92ECA-E4FA-41C7-AAF8-04156102CB55}" type="presParOf" srcId="{14E8FC15-5A88-4BCE-8152-4ABF5BE0B926}" destId="{950683C3-A8BE-42CB-AF22-EA41918956CF}" srcOrd="12" destOrd="0" presId="urn:microsoft.com/office/officeart/2009/3/layout/SnapshotPictureList"/>
    <dgm:cxn modelId="{F7FC1AFE-04CC-46C3-96CF-137A2CBBC128}" type="presParOf" srcId="{950683C3-A8BE-42CB-AF22-EA41918956CF}" destId="{D6C82D24-B8FF-4AB7-BE83-04BFC64C0263}" srcOrd="0" destOrd="0" presId="urn:microsoft.com/office/officeart/2009/3/layout/SnapshotPictureList"/>
    <dgm:cxn modelId="{395E9C71-BD1F-4BEB-9553-25AE6B41D80B}" type="presParOf" srcId="{950683C3-A8BE-42CB-AF22-EA41918956CF}" destId="{14269130-B74C-4527-B3F9-5B9AF30F1BDC}" srcOrd="1" destOrd="0" presId="urn:microsoft.com/office/officeart/2009/3/layout/SnapshotPictureList"/>
    <dgm:cxn modelId="{F78284FA-D234-4737-99D9-8578F2068649}" type="presParOf" srcId="{950683C3-A8BE-42CB-AF22-EA41918956CF}" destId="{37991EC1-1DE0-42E5-BD74-DA25DBC18592}" srcOrd="2" destOrd="0" presId="urn:microsoft.com/office/officeart/2009/3/layout/SnapshotPictureList"/>
    <dgm:cxn modelId="{233CCEE6-2CCA-4466-AFC6-7CBB95EA2AB4}" type="presParOf" srcId="{950683C3-A8BE-42CB-AF22-EA41918956CF}" destId="{1A9DB6C7-1E9B-4670-A23E-42FE1FAE58B3}" srcOrd="3" destOrd="0" presId="urn:microsoft.com/office/officeart/2009/3/layout/SnapshotPictureList"/>
    <dgm:cxn modelId="{30C7B161-9137-40B4-BAB2-A7823D732130}" type="presParOf" srcId="{950683C3-A8BE-42CB-AF22-EA41918956CF}" destId="{BD3FBD20-A26C-4136-B01E-53C84717D770}"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2546078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9455671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9443165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3214526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3609820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1855225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3349592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3668640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2105946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1034766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3FA810-CB27-45EF-AA30-BB85EC668833}" type="datetimeFigureOut">
              <a:rPr lang="es-ES" smtClean="0"/>
              <a:pPr/>
              <a:t>05/01/2016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163337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FA810-CB27-45EF-AA30-BB85EC668833}" type="datetimeFigureOut">
              <a:rPr lang="es-ES" smtClean="0"/>
              <a:pPr/>
              <a:t>05/01/2016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A5081-6BC8-48F6-9532-7AC9E08D13A1}" type="slidenum">
              <a:rPr lang="es-ES" smtClean="0"/>
              <a:pPr/>
              <a:t>‹#›</a:t>
            </a:fld>
            <a:endParaRPr lang="es-ES"/>
          </a:p>
        </p:txBody>
      </p:sp>
    </p:spTree>
    <p:extLst>
      <p:ext uri="{BB962C8B-B14F-4D97-AF65-F5344CB8AC3E}">
        <p14:creationId xmlns:p14="http://schemas.microsoft.com/office/powerpoint/2010/main" xmlns="" val="2940073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3616"/>
        </a:solidFill>
        <a:effectLst/>
      </p:bgPr>
    </p:bg>
    <p:spTree>
      <p:nvGrpSpPr>
        <p:cNvPr id="1" name=""/>
        <p:cNvGrpSpPr/>
        <p:nvPr/>
      </p:nvGrpSpPr>
      <p:grpSpPr>
        <a:xfrm>
          <a:off x="0" y="0"/>
          <a:ext cx="0" cy="0"/>
          <a:chOff x="0" y="0"/>
          <a:chExt cx="0" cy="0"/>
        </a:xfrm>
      </p:grpSpPr>
      <p:pic>
        <p:nvPicPr>
          <p:cNvPr id="5123" name="Picture 3" descr="G:\Dibujos\AdanYEva\Pecado\LaPromesa (5).jpg"/>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1" y="0"/>
            <a:ext cx="5141893" cy="6858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5076056" y="404664"/>
            <a:ext cx="4067944" cy="5401479"/>
          </a:xfrm>
          <a:prstGeom prst="rect">
            <a:avLst/>
          </a:prstGeom>
          <a:noFill/>
        </p:spPr>
        <p:txBody>
          <a:bodyPr wrap="square" rtlCol="0">
            <a:spAutoFit/>
            <a:scene3d>
              <a:camera prst="orthographicFront"/>
              <a:lightRig rig="sunset" dir="t"/>
            </a:scene3d>
            <a:sp3d extrusionH="57150">
              <a:bevelT h="25400" prst="softRound"/>
              <a:contourClr>
                <a:srgbClr val="FEFEFE"/>
              </a:contourClr>
            </a:sp3d>
          </a:bodyPr>
          <a:lstStyle/>
          <a:p>
            <a:pPr algn="ctr"/>
            <a:r>
              <a:rPr lang="ro-RO" sz="11500" b="1" smtClean="0">
                <a:ln w="19050">
                  <a:noFill/>
                  <a:prstDash val="solid"/>
                </a:ln>
                <a:solidFill>
                  <a:schemeClr val="accent3"/>
                </a:solidFill>
                <a:effectLst>
                  <a:outerShdw blurRad="50000" dist="50800" dir="7500000" algn="tl">
                    <a:srgbClr val="000000">
                      <a:shade val="5000"/>
                      <a:alpha val="35000"/>
                    </a:srgbClr>
                  </a:outerShdw>
                </a:effectLst>
              </a:rPr>
              <a:t>CRIZĂ </a:t>
            </a:r>
            <a:r>
              <a:rPr lang="ro-RO" sz="11500" b="1" smtClean="0">
                <a:ln w="19050">
                  <a:noFill/>
                  <a:prstDash val="solid"/>
                </a:ln>
                <a:solidFill>
                  <a:schemeClr val="accent3"/>
                </a:solidFill>
                <a:effectLst>
                  <a:outerShdw blurRad="50000" dist="50800" dir="7500000" algn="tl">
                    <a:srgbClr val="000000">
                      <a:shade val="5000"/>
                      <a:alpha val="35000"/>
                    </a:srgbClr>
                  </a:outerShdw>
                </a:effectLst>
              </a:rPr>
              <a:t>ÎN </a:t>
            </a:r>
            <a:r>
              <a:rPr lang="ro-RO" sz="11500" b="1" smtClean="0">
                <a:ln w="19050">
                  <a:noFill/>
                  <a:prstDash val="solid"/>
                </a:ln>
                <a:solidFill>
                  <a:schemeClr val="accent3"/>
                </a:solidFill>
                <a:effectLst>
                  <a:outerShdw blurRad="50000" dist="50800" dir="7500000" algn="tl">
                    <a:srgbClr val="000000">
                      <a:shade val="5000"/>
                      <a:alpha val="35000"/>
                    </a:srgbClr>
                  </a:outerShdw>
                </a:effectLst>
              </a:rPr>
              <a:t>EDEN</a:t>
            </a:r>
            <a:endParaRPr lang="ro-RO" sz="11500" b="1">
              <a:ln w="19050">
                <a:noFill/>
                <a:prstDash val="solid"/>
              </a:ln>
              <a:solidFill>
                <a:schemeClr val="accent3"/>
              </a:solidFill>
              <a:effectLst>
                <a:outerShdw blurRad="50000" dist="50800" dir="7500000" algn="tl">
                  <a:srgbClr val="000000">
                    <a:shade val="5000"/>
                    <a:alpha val="35000"/>
                  </a:srgbClr>
                </a:outerShdw>
              </a:effectLst>
            </a:endParaRPr>
          </a:p>
        </p:txBody>
      </p:sp>
      <p:sp>
        <p:nvSpPr>
          <p:cNvPr id="5" name="4 CuadroTexto"/>
          <p:cNvSpPr txBox="1"/>
          <p:nvPr/>
        </p:nvSpPr>
        <p:spPr>
          <a:xfrm>
            <a:off x="5141892" y="6309320"/>
            <a:ext cx="4002108" cy="369332"/>
          </a:xfrm>
          <a:prstGeom prst="rect">
            <a:avLst/>
          </a:prstGeom>
          <a:noFill/>
        </p:spPr>
        <p:txBody>
          <a:bodyPr wrap="square" rtlCol="0">
            <a:spAutoFit/>
          </a:bodyPr>
          <a:lstStyle/>
          <a:p>
            <a:pPr algn="ctr"/>
            <a:r>
              <a:rPr lang="ro-RO" b="1" smtClean="0">
                <a:solidFill>
                  <a:srgbClr val="B0CA7C"/>
                </a:solidFill>
              </a:rPr>
              <a:t>Studiul </a:t>
            </a:r>
            <a:r>
              <a:rPr lang="ro-RO" b="1" smtClean="0">
                <a:solidFill>
                  <a:srgbClr val="B0CA7C"/>
                </a:solidFill>
              </a:rPr>
              <a:t>2 </a:t>
            </a:r>
            <a:r>
              <a:rPr lang="ro-RO" b="1" smtClean="0">
                <a:solidFill>
                  <a:srgbClr val="B0CA7C"/>
                </a:solidFill>
              </a:rPr>
              <a:t>pentru </a:t>
            </a:r>
            <a:r>
              <a:rPr lang="ro-RO" b="1" smtClean="0">
                <a:solidFill>
                  <a:srgbClr val="B0CA7C"/>
                </a:solidFill>
              </a:rPr>
              <a:t>9 </a:t>
            </a:r>
            <a:r>
              <a:rPr lang="ro-RO" b="1" smtClean="0">
                <a:solidFill>
                  <a:srgbClr val="B0CA7C"/>
                </a:solidFill>
              </a:rPr>
              <a:t>ianuarie </a:t>
            </a:r>
            <a:r>
              <a:rPr lang="ro-RO" b="1" smtClean="0">
                <a:solidFill>
                  <a:srgbClr val="B0CA7C"/>
                </a:solidFill>
              </a:rPr>
              <a:t>2016</a:t>
            </a:r>
            <a:endParaRPr lang="ro-RO" b="1">
              <a:solidFill>
                <a:srgbClr val="B0CA7C"/>
              </a:solidFill>
            </a:endParaRPr>
          </a:p>
        </p:txBody>
      </p:sp>
    </p:spTree>
    <p:extLst>
      <p:ext uri="{BB962C8B-B14F-4D97-AF65-F5344CB8AC3E}">
        <p14:creationId xmlns:p14="http://schemas.microsoft.com/office/powerpoint/2010/main" xmlns="" val="1437163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88640"/>
            <a:ext cx="5796136" cy="769441"/>
          </a:xfrm>
          <a:prstGeom prst="rect">
            <a:avLst/>
          </a:prstGeom>
          <a:noFill/>
        </p:spPr>
        <p:txBody>
          <a:bodyPr wrap="square" rtlCol="0">
            <a:spAutoFit/>
          </a:bodyPr>
          <a:lstStyle/>
          <a:p>
            <a:pPr algn="ctr"/>
            <a:r>
              <a:rPr lang="ro-RO" sz="4400" b="1" smtClean="0">
                <a:ln w="15875">
                  <a:solidFill>
                    <a:schemeClr val="tx2">
                      <a:satMod val="155000"/>
                    </a:schemeClr>
                  </a:solidFill>
                  <a:prstDash val="solid"/>
                </a:ln>
                <a:solidFill>
                  <a:schemeClr val="bg2">
                    <a:tint val="85000"/>
                    <a:satMod val="155000"/>
                  </a:schemeClr>
                </a:solidFill>
                <a:effectLst>
                  <a:glow rad="304800">
                    <a:schemeClr val="accent1">
                      <a:lumMod val="75000"/>
                      <a:alpha val="25000"/>
                    </a:schemeClr>
                  </a:glow>
                  <a:outerShdw blurRad="41275" dist="20320" dir="1800000" algn="tl" rotWithShape="0">
                    <a:srgbClr val="000000">
                      <a:alpha val="40000"/>
                    </a:srgbClr>
                  </a:outerShdw>
                </a:effectLst>
              </a:rPr>
              <a:t>O </a:t>
            </a:r>
            <a:r>
              <a:rPr lang="ro-RO" sz="4400" b="1" smtClean="0">
                <a:ln w="15875">
                  <a:solidFill>
                    <a:schemeClr val="tx2">
                      <a:satMod val="155000"/>
                    </a:schemeClr>
                  </a:solidFill>
                  <a:prstDash val="solid"/>
                </a:ln>
                <a:solidFill>
                  <a:schemeClr val="bg2">
                    <a:tint val="85000"/>
                    <a:satMod val="155000"/>
                  </a:schemeClr>
                </a:solidFill>
                <a:effectLst>
                  <a:glow rad="304800">
                    <a:schemeClr val="accent1">
                      <a:lumMod val="75000"/>
                      <a:alpha val="25000"/>
                    </a:schemeClr>
                  </a:glow>
                  <a:outerShdw blurRad="41275" dist="20320" dir="1800000" algn="tl" rotWithShape="0">
                    <a:srgbClr val="000000">
                      <a:alpha val="40000"/>
                    </a:srgbClr>
                  </a:outerShdw>
                </a:effectLst>
              </a:rPr>
              <a:t>LUME </a:t>
            </a:r>
            <a:r>
              <a:rPr lang="ro-RO" sz="4400" b="1" smtClean="0">
                <a:ln w="15875">
                  <a:solidFill>
                    <a:schemeClr val="tx2">
                      <a:satMod val="155000"/>
                    </a:schemeClr>
                  </a:solidFill>
                  <a:prstDash val="solid"/>
                </a:ln>
                <a:solidFill>
                  <a:schemeClr val="bg2">
                    <a:tint val="85000"/>
                    <a:satMod val="155000"/>
                  </a:schemeClr>
                </a:solidFill>
                <a:effectLst>
                  <a:glow rad="304800">
                    <a:schemeClr val="accent1">
                      <a:lumMod val="75000"/>
                      <a:alpha val="25000"/>
                    </a:schemeClr>
                  </a:glow>
                  <a:outerShdw blurRad="41275" dist="20320" dir="1800000" algn="tl" rotWithShape="0">
                    <a:srgbClr val="000000">
                      <a:alpha val="40000"/>
                    </a:srgbClr>
                  </a:outerShdw>
                </a:effectLst>
              </a:rPr>
              <a:t>PERFECTĂ</a:t>
            </a:r>
            <a:endParaRPr lang="ro-RO" sz="4400" b="1">
              <a:ln w="15875">
                <a:solidFill>
                  <a:schemeClr val="tx2">
                    <a:satMod val="155000"/>
                  </a:schemeClr>
                </a:solidFill>
                <a:prstDash val="solid"/>
              </a:ln>
              <a:solidFill>
                <a:schemeClr val="bg2">
                  <a:tint val="85000"/>
                  <a:satMod val="155000"/>
                </a:schemeClr>
              </a:solidFill>
              <a:effectLst>
                <a:glow rad="304800">
                  <a:schemeClr val="accent1">
                    <a:lumMod val="75000"/>
                    <a:alpha val="25000"/>
                  </a:schemeClr>
                </a:glow>
                <a:outerShdw blurRad="41275" dist="20320" dir="1800000" algn="tl" rotWithShape="0">
                  <a:srgbClr val="000000">
                    <a:alpha val="40000"/>
                  </a:srgbClr>
                </a:outerShdw>
              </a:effectLst>
            </a:endParaRPr>
          </a:p>
        </p:txBody>
      </p:sp>
      <p:sp>
        <p:nvSpPr>
          <p:cNvPr id="3" name="2 Rectángulo"/>
          <p:cNvSpPr/>
          <p:nvPr/>
        </p:nvSpPr>
        <p:spPr>
          <a:xfrm>
            <a:off x="5793055" y="44624"/>
            <a:ext cx="3315449"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o-RO" b="1" smtClean="0">
                <a:latin typeface="Comic Sans MS" pitchFamily="66" charset="0"/>
              </a:rPr>
              <a:t>«</a:t>
            </a:r>
            <a:r>
              <a:rPr lang="ro-RO" b="1" smtClean="0">
                <a:latin typeface="Comic Sans MS" pitchFamily="66" charset="0"/>
              </a:rPr>
              <a:t>Dumnezeu S-a uitat la tot ce </a:t>
            </a:r>
            <a:r>
              <a:rPr lang="ro-RO" b="1" smtClean="0">
                <a:latin typeface="Comic Sans MS" pitchFamily="66" charset="0"/>
              </a:rPr>
              <a:t>făcuse</a:t>
            </a:r>
            <a:r>
              <a:rPr lang="ro-RO" b="1" smtClean="0">
                <a:latin typeface="Comic Sans MS" pitchFamily="66" charset="0"/>
              </a:rPr>
              <a:t>; şi iată că erau foarte </a:t>
            </a:r>
            <a:r>
              <a:rPr lang="ro-RO" b="1" smtClean="0">
                <a:latin typeface="Comic Sans MS" pitchFamily="66" charset="0"/>
              </a:rPr>
              <a:t>bune</a:t>
            </a:r>
            <a:r>
              <a:rPr lang="ro-RO" b="1" smtClean="0">
                <a:latin typeface="Comic Sans MS" pitchFamily="66" charset="0"/>
              </a:rPr>
              <a:t>. Astfel a fost o </a:t>
            </a:r>
            <a:r>
              <a:rPr lang="ro-RO" b="1" smtClean="0">
                <a:latin typeface="Comic Sans MS" pitchFamily="66" charset="0"/>
              </a:rPr>
              <a:t>seară</a:t>
            </a:r>
            <a:r>
              <a:rPr lang="ro-RO" b="1" smtClean="0">
                <a:latin typeface="Comic Sans MS" pitchFamily="66" charset="0"/>
              </a:rPr>
              <a:t>, şi apoi a fost o </a:t>
            </a:r>
            <a:r>
              <a:rPr lang="ro-RO" b="1" smtClean="0">
                <a:latin typeface="Comic Sans MS" pitchFamily="66" charset="0"/>
              </a:rPr>
              <a:t>dimineaţă</a:t>
            </a:r>
            <a:r>
              <a:rPr lang="ro-RO" b="1" smtClean="0">
                <a:latin typeface="Comic Sans MS" pitchFamily="66" charset="0"/>
              </a:rPr>
              <a:t>: aceasta a fost ziua a </a:t>
            </a:r>
            <a:r>
              <a:rPr lang="ro-RO" b="1" smtClean="0">
                <a:latin typeface="Comic Sans MS" pitchFamily="66" charset="0"/>
              </a:rPr>
              <a:t>şasea.</a:t>
            </a:r>
            <a:r>
              <a:rPr lang="ro-RO" b="1" smtClean="0">
                <a:latin typeface="Comic Sans MS" pitchFamily="66" charset="0"/>
              </a:rPr>
              <a:t>» </a:t>
            </a:r>
            <a:r>
              <a:rPr lang="ro-RO" sz="1100" b="1" smtClean="0">
                <a:latin typeface="Comic Sans MS" pitchFamily="66" charset="0"/>
              </a:rPr>
              <a:t>(Geneza</a:t>
            </a:r>
            <a:r>
              <a:rPr lang="ro-RO" sz="1100" b="1" smtClean="0">
                <a:latin typeface="Comic Sans MS" pitchFamily="66" charset="0"/>
              </a:rPr>
              <a:t> </a:t>
            </a:r>
            <a:r>
              <a:rPr lang="ro-RO" sz="1100" b="1" smtClean="0">
                <a:latin typeface="Comic Sans MS" pitchFamily="66" charset="0"/>
              </a:rPr>
              <a:t>1:31)</a:t>
            </a:r>
            <a:endParaRPr lang="ro-RO" sz="1100" b="1">
              <a:latin typeface="Comic Sans MS" pitchFamily="66" charset="0"/>
            </a:endParaRPr>
          </a:p>
        </p:txBody>
      </p:sp>
      <p:sp>
        <p:nvSpPr>
          <p:cNvPr id="4" name="3 CuadroTexto"/>
          <p:cNvSpPr txBox="1"/>
          <p:nvPr/>
        </p:nvSpPr>
        <p:spPr>
          <a:xfrm>
            <a:off x="107505" y="1136938"/>
            <a:ext cx="5400600" cy="707886"/>
          </a:xfrm>
          <a:prstGeom prst="rect">
            <a:avLst/>
          </a:prstGeom>
          <a:noFill/>
        </p:spPr>
        <p:txBody>
          <a:bodyPr wrap="square" rtlCol="0">
            <a:spAutoFit/>
          </a:bodyPr>
          <a:lstStyle/>
          <a:p>
            <a:r>
              <a:rPr lang="ro-RO" sz="2000" b="1" smtClean="0"/>
              <a:t>În timpul primelor șase zile de la </a:t>
            </a:r>
            <a:r>
              <a:rPr lang="ro-RO" sz="2000" b="1" smtClean="0"/>
              <a:t>creațiune </a:t>
            </a:r>
            <a:r>
              <a:rPr lang="ro-RO" sz="2000" b="1" smtClean="0"/>
              <a:t>(</a:t>
            </a:r>
            <a:r>
              <a:rPr lang="ro-RO" sz="2000" b="1" smtClean="0"/>
              <a:t>Geneza </a:t>
            </a:r>
            <a:r>
              <a:rPr lang="ro-RO" sz="2000" b="1" smtClean="0"/>
              <a:t>1), Dumnezeu </a:t>
            </a:r>
            <a:r>
              <a:rPr lang="ro-RO" sz="2000" b="1" smtClean="0"/>
              <a:t>a creat șase </a:t>
            </a:r>
            <a:r>
              <a:rPr lang="ro-RO" sz="2000" b="1" smtClean="0"/>
              <a:t>lucruri </a:t>
            </a:r>
            <a:r>
              <a:rPr lang="ro-RO" sz="2000" b="1" smtClean="0"/>
              <a:t>bune:</a:t>
            </a:r>
            <a:endParaRPr lang="ro-RO" sz="2000" b="1"/>
          </a:p>
        </p:txBody>
      </p:sp>
      <p:sp>
        <p:nvSpPr>
          <p:cNvPr id="7" name="6 Rectángulo"/>
          <p:cNvSpPr/>
          <p:nvPr/>
        </p:nvSpPr>
        <p:spPr>
          <a:xfrm>
            <a:off x="-36512" y="2564904"/>
            <a:ext cx="900100" cy="1015663"/>
          </a:xfrm>
          <a:prstGeom prst="rect">
            <a:avLst/>
          </a:prstGeom>
          <a:solidFill>
            <a:srgbClr val="FFFFCC"/>
          </a:solidFill>
          <a:effectLst>
            <a:softEdge rad="88900"/>
          </a:effectLst>
        </p:spPr>
        <p:txBody>
          <a:bodyPr wrap="square">
            <a:spAutoFit/>
          </a:bodyPr>
          <a:lstStyle/>
          <a:p>
            <a:pPr algn="ctr"/>
            <a:r>
              <a:rPr lang="ro-RO" sz="2000" b="1" smtClean="0">
                <a:solidFill>
                  <a:prstClr val="black"/>
                </a:solidFill>
              </a:rPr>
              <a:t>Lumi-na </a:t>
            </a:r>
            <a:r>
              <a:rPr lang="ro-RO" sz="2000" b="1" smtClean="0">
                <a:solidFill>
                  <a:prstClr val="black"/>
                </a:solidFill>
              </a:rPr>
              <a:t>era </a:t>
            </a:r>
            <a:r>
              <a:rPr lang="ro-RO" sz="2000" b="1" smtClean="0">
                <a:solidFill>
                  <a:prstClr val="black"/>
                </a:solidFill>
              </a:rPr>
              <a:t>bună</a:t>
            </a:r>
            <a:endParaRPr lang="ro-RO"/>
          </a:p>
        </p:txBody>
      </p:sp>
      <p:sp>
        <p:nvSpPr>
          <p:cNvPr id="8" name="7 Rectángulo"/>
          <p:cNvSpPr/>
          <p:nvPr/>
        </p:nvSpPr>
        <p:spPr>
          <a:xfrm>
            <a:off x="-5277" y="5405154"/>
            <a:ext cx="544829" cy="400110"/>
          </a:xfrm>
          <a:prstGeom prst="rect">
            <a:avLst/>
          </a:prstGeom>
        </p:spPr>
        <p:txBody>
          <a:bodyPr wrap="none">
            <a:spAutoFit/>
          </a:bodyPr>
          <a:lstStyle/>
          <a:p>
            <a:r>
              <a:rPr lang="ro-RO" sz="2000" b="1" smtClean="0">
                <a:solidFill>
                  <a:prstClr val="black"/>
                </a:solidFill>
              </a:rPr>
              <a:t>v</a:t>
            </a:r>
            <a:r>
              <a:rPr lang="ro-RO" sz="2000" b="1" smtClean="0">
                <a:solidFill>
                  <a:prstClr val="black"/>
                </a:solidFill>
              </a:rPr>
              <a:t>. </a:t>
            </a:r>
            <a:r>
              <a:rPr lang="ro-RO" sz="2000" b="1" smtClean="0">
                <a:solidFill>
                  <a:prstClr val="black"/>
                </a:solidFill>
              </a:rPr>
              <a:t>4</a:t>
            </a:r>
            <a:endParaRPr lang="ro-RO"/>
          </a:p>
        </p:txBody>
      </p:sp>
      <p:sp>
        <p:nvSpPr>
          <p:cNvPr id="9" name="8 Rectángulo"/>
          <p:cNvSpPr/>
          <p:nvPr/>
        </p:nvSpPr>
        <p:spPr>
          <a:xfrm>
            <a:off x="755575" y="1798950"/>
            <a:ext cx="1122483" cy="1631216"/>
          </a:xfrm>
          <a:prstGeom prst="rect">
            <a:avLst/>
          </a:prstGeom>
          <a:solidFill>
            <a:schemeClr val="accent6">
              <a:lumMod val="40000"/>
              <a:lumOff val="60000"/>
            </a:schemeClr>
          </a:solidFill>
          <a:effectLst>
            <a:softEdge rad="88900"/>
          </a:effectLst>
        </p:spPr>
        <p:txBody>
          <a:bodyPr wrap="square">
            <a:spAutoFit/>
          </a:bodyPr>
          <a:lstStyle/>
          <a:p>
            <a:pPr algn="ctr"/>
            <a:r>
              <a:rPr lang="ro-RO" sz="2000" b="1" smtClean="0">
                <a:solidFill>
                  <a:prstClr val="black"/>
                </a:solidFill>
              </a:rPr>
              <a:t>Păm</a:t>
            </a:r>
            <a:r>
              <a:rPr lang="ro-RO" sz="2000" b="1" smtClean="0">
                <a:solidFill>
                  <a:prstClr val="black"/>
                </a:solidFill>
                <a:latin typeface="Calibri"/>
              </a:rPr>
              <a:t>â</a:t>
            </a:r>
            <a:r>
              <a:rPr lang="ro-RO" sz="2000" b="1" smtClean="0">
                <a:solidFill>
                  <a:prstClr val="black"/>
                </a:solidFill>
              </a:rPr>
              <a:t>n-tul și marea </a:t>
            </a:r>
            <a:r>
              <a:rPr lang="ro-RO" sz="2000" b="1" smtClean="0">
                <a:solidFill>
                  <a:prstClr val="black"/>
                </a:solidFill>
              </a:rPr>
              <a:t>erau </a:t>
            </a:r>
            <a:r>
              <a:rPr lang="ro-RO" sz="2000" b="1" smtClean="0">
                <a:solidFill>
                  <a:prstClr val="black"/>
                </a:solidFill>
              </a:rPr>
              <a:t>bune</a:t>
            </a:r>
            <a:endParaRPr lang="ro-RO" sz="2000" b="1">
              <a:solidFill>
                <a:prstClr val="black"/>
              </a:solidFill>
            </a:endParaRPr>
          </a:p>
        </p:txBody>
      </p:sp>
      <p:sp>
        <p:nvSpPr>
          <p:cNvPr id="10" name="9 Rectángulo"/>
          <p:cNvSpPr/>
          <p:nvPr/>
        </p:nvSpPr>
        <p:spPr>
          <a:xfrm>
            <a:off x="872992" y="5405154"/>
            <a:ext cx="674672" cy="400110"/>
          </a:xfrm>
          <a:prstGeom prst="rect">
            <a:avLst/>
          </a:prstGeom>
        </p:spPr>
        <p:txBody>
          <a:bodyPr wrap="none">
            <a:spAutoFit/>
          </a:bodyPr>
          <a:lstStyle/>
          <a:p>
            <a:r>
              <a:rPr lang="ro-RO" sz="2000" b="1" smtClean="0">
                <a:solidFill>
                  <a:prstClr val="black"/>
                </a:solidFill>
              </a:rPr>
              <a:t>v</a:t>
            </a:r>
            <a:r>
              <a:rPr lang="ro-RO" sz="2000" b="1" smtClean="0">
                <a:solidFill>
                  <a:prstClr val="black"/>
                </a:solidFill>
              </a:rPr>
              <a:t>. </a:t>
            </a:r>
            <a:r>
              <a:rPr lang="ro-RO" sz="2000" b="1" smtClean="0">
                <a:solidFill>
                  <a:prstClr val="black"/>
                </a:solidFill>
              </a:rPr>
              <a:t>10</a:t>
            </a:r>
            <a:endParaRPr lang="ro-RO"/>
          </a:p>
        </p:txBody>
      </p:sp>
      <p:sp>
        <p:nvSpPr>
          <p:cNvPr id="11" name="10 Rectángulo"/>
          <p:cNvSpPr/>
          <p:nvPr/>
        </p:nvSpPr>
        <p:spPr>
          <a:xfrm>
            <a:off x="1811884" y="2336686"/>
            <a:ext cx="1391963" cy="707886"/>
          </a:xfrm>
          <a:prstGeom prst="rect">
            <a:avLst/>
          </a:prstGeom>
          <a:solidFill>
            <a:schemeClr val="accent3">
              <a:lumMod val="60000"/>
              <a:lumOff val="40000"/>
            </a:schemeClr>
          </a:solidFill>
          <a:effectLst>
            <a:softEdge rad="88900"/>
          </a:effectLst>
        </p:spPr>
        <p:txBody>
          <a:bodyPr wrap="square">
            <a:spAutoFit/>
          </a:bodyPr>
          <a:lstStyle/>
          <a:p>
            <a:pPr algn="ctr"/>
            <a:r>
              <a:rPr lang="ro-RO" sz="2000" b="1" smtClean="0">
                <a:solidFill>
                  <a:prstClr val="black"/>
                </a:solidFill>
              </a:rPr>
              <a:t>Vegetația </a:t>
            </a:r>
            <a:r>
              <a:rPr lang="ro-RO" sz="2000" b="1" smtClean="0">
                <a:solidFill>
                  <a:prstClr val="black"/>
                </a:solidFill>
              </a:rPr>
              <a:t>era </a:t>
            </a:r>
            <a:r>
              <a:rPr lang="ro-RO" sz="2000" b="1" smtClean="0">
                <a:solidFill>
                  <a:prstClr val="black"/>
                </a:solidFill>
              </a:rPr>
              <a:t>bună</a:t>
            </a:r>
            <a:endParaRPr lang="ro-RO" sz="2000" b="1">
              <a:solidFill>
                <a:prstClr val="black"/>
              </a:solidFill>
            </a:endParaRPr>
          </a:p>
        </p:txBody>
      </p:sp>
      <p:sp>
        <p:nvSpPr>
          <p:cNvPr id="12" name="11 Rectángulo"/>
          <p:cNvSpPr/>
          <p:nvPr/>
        </p:nvSpPr>
        <p:spPr>
          <a:xfrm>
            <a:off x="1907704" y="5445224"/>
            <a:ext cx="674672" cy="400110"/>
          </a:xfrm>
          <a:prstGeom prst="rect">
            <a:avLst/>
          </a:prstGeom>
        </p:spPr>
        <p:txBody>
          <a:bodyPr wrap="none">
            <a:spAutoFit/>
          </a:bodyPr>
          <a:lstStyle/>
          <a:p>
            <a:r>
              <a:rPr lang="ro-RO" sz="2000" b="1" smtClean="0">
                <a:solidFill>
                  <a:prstClr val="black"/>
                </a:solidFill>
              </a:rPr>
              <a:t>v</a:t>
            </a:r>
            <a:r>
              <a:rPr lang="ro-RO" sz="2000" b="1" smtClean="0">
                <a:solidFill>
                  <a:prstClr val="black"/>
                </a:solidFill>
              </a:rPr>
              <a:t>. </a:t>
            </a:r>
            <a:r>
              <a:rPr lang="ro-RO" sz="2000" b="1" smtClean="0">
                <a:solidFill>
                  <a:prstClr val="black"/>
                </a:solidFill>
              </a:rPr>
              <a:t>12</a:t>
            </a:r>
            <a:endParaRPr lang="ro-RO"/>
          </a:p>
        </p:txBody>
      </p:sp>
      <p:sp>
        <p:nvSpPr>
          <p:cNvPr id="13" name="12 Rectángulo"/>
          <p:cNvSpPr/>
          <p:nvPr/>
        </p:nvSpPr>
        <p:spPr>
          <a:xfrm>
            <a:off x="3153629" y="2164794"/>
            <a:ext cx="1490379" cy="707886"/>
          </a:xfrm>
          <a:prstGeom prst="rect">
            <a:avLst/>
          </a:prstGeom>
          <a:solidFill>
            <a:schemeClr val="tx2">
              <a:lumMod val="40000"/>
              <a:lumOff val="60000"/>
            </a:schemeClr>
          </a:solidFill>
          <a:effectLst>
            <a:softEdge rad="88900"/>
          </a:effectLst>
        </p:spPr>
        <p:txBody>
          <a:bodyPr wrap="square">
            <a:spAutoFit/>
          </a:bodyPr>
          <a:lstStyle/>
          <a:p>
            <a:pPr algn="ctr"/>
            <a:r>
              <a:rPr lang="ro-RO" sz="2000" b="1" smtClean="0">
                <a:solidFill>
                  <a:prstClr val="black"/>
                </a:solidFill>
              </a:rPr>
              <a:t>Cerul </a:t>
            </a:r>
            <a:r>
              <a:rPr lang="ro-RO" sz="2000" b="1" smtClean="0">
                <a:solidFill>
                  <a:prstClr val="black"/>
                </a:solidFill>
              </a:rPr>
              <a:t>era </a:t>
            </a:r>
            <a:r>
              <a:rPr lang="ro-RO" sz="2000" b="1" smtClean="0">
                <a:solidFill>
                  <a:prstClr val="black"/>
                </a:solidFill>
              </a:rPr>
              <a:t>bun</a:t>
            </a:r>
            <a:endParaRPr lang="ro-RO" sz="2000" b="1">
              <a:solidFill>
                <a:prstClr val="black"/>
              </a:solidFill>
            </a:endParaRPr>
          </a:p>
        </p:txBody>
      </p:sp>
      <p:sp>
        <p:nvSpPr>
          <p:cNvPr id="14" name="13 Rectángulo"/>
          <p:cNvSpPr/>
          <p:nvPr/>
        </p:nvSpPr>
        <p:spPr>
          <a:xfrm>
            <a:off x="3100509" y="5445224"/>
            <a:ext cx="674672" cy="400110"/>
          </a:xfrm>
          <a:prstGeom prst="rect">
            <a:avLst/>
          </a:prstGeom>
        </p:spPr>
        <p:txBody>
          <a:bodyPr wrap="none">
            <a:spAutoFit/>
          </a:bodyPr>
          <a:lstStyle/>
          <a:p>
            <a:r>
              <a:rPr lang="ro-RO" sz="2000" b="1" smtClean="0">
                <a:solidFill>
                  <a:prstClr val="black"/>
                </a:solidFill>
              </a:rPr>
              <a:t>v</a:t>
            </a:r>
            <a:r>
              <a:rPr lang="ro-RO" sz="2000" b="1" smtClean="0">
                <a:solidFill>
                  <a:prstClr val="black"/>
                </a:solidFill>
              </a:rPr>
              <a:t>. </a:t>
            </a:r>
            <a:r>
              <a:rPr lang="ro-RO" sz="2000" b="1" smtClean="0">
                <a:solidFill>
                  <a:prstClr val="black"/>
                </a:solidFill>
              </a:rPr>
              <a:t>18</a:t>
            </a:r>
            <a:endParaRPr lang="ro-RO"/>
          </a:p>
        </p:txBody>
      </p:sp>
      <p:sp>
        <p:nvSpPr>
          <p:cNvPr id="15" name="14 Rectángulo"/>
          <p:cNvSpPr/>
          <p:nvPr/>
        </p:nvSpPr>
        <p:spPr>
          <a:xfrm>
            <a:off x="4601462" y="1817529"/>
            <a:ext cx="1194674" cy="1323439"/>
          </a:xfrm>
          <a:prstGeom prst="rect">
            <a:avLst/>
          </a:prstGeom>
          <a:solidFill>
            <a:schemeClr val="bg1">
              <a:lumMod val="75000"/>
            </a:schemeClr>
          </a:solidFill>
          <a:effectLst>
            <a:softEdge rad="88900"/>
          </a:effectLst>
        </p:spPr>
        <p:txBody>
          <a:bodyPr wrap="square">
            <a:spAutoFit/>
          </a:bodyPr>
          <a:lstStyle/>
          <a:p>
            <a:pPr algn="ctr"/>
            <a:r>
              <a:rPr lang="ro-RO" sz="2000" b="1" smtClean="0">
                <a:solidFill>
                  <a:prstClr val="black"/>
                </a:solidFill>
              </a:rPr>
              <a:t>Peștii și păsările </a:t>
            </a:r>
            <a:r>
              <a:rPr lang="ro-RO" sz="2000" b="1" smtClean="0">
                <a:solidFill>
                  <a:prstClr val="black"/>
                </a:solidFill>
              </a:rPr>
              <a:t>erau </a:t>
            </a:r>
            <a:r>
              <a:rPr lang="ro-RO" sz="2000" b="1" smtClean="0">
                <a:solidFill>
                  <a:prstClr val="black"/>
                </a:solidFill>
              </a:rPr>
              <a:t>bune</a:t>
            </a:r>
            <a:endParaRPr lang="ro-RO" sz="2000" b="1">
              <a:solidFill>
                <a:prstClr val="black"/>
              </a:solidFill>
            </a:endParaRPr>
          </a:p>
        </p:txBody>
      </p:sp>
      <p:sp>
        <p:nvSpPr>
          <p:cNvPr id="16" name="15 Rectángulo"/>
          <p:cNvSpPr/>
          <p:nvPr/>
        </p:nvSpPr>
        <p:spPr>
          <a:xfrm>
            <a:off x="4306672" y="5517232"/>
            <a:ext cx="674672" cy="400110"/>
          </a:xfrm>
          <a:prstGeom prst="rect">
            <a:avLst/>
          </a:prstGeom>
        </p:spPr>
        <p:txBody>
          <a:bodyPr wrap="none">
            <a:spAutoFit/>
          </a:bodyPr>
          <a:lstStyle/>
          <a:p>
            <a:r>
              <a:rPr lang="ro-RO" sz="2000" b="1" smtClean="0">
                <a:solidFill>
                  <a:prstClr val="black"/>
                </a:solidFill>
              </a:rPr>
              <a:t>v</a:t>
            </a:r>
            <a:r>
              <a:rPr lang="ro-RO" sz="2000" b="1" smtClean="0">
                <a:solidFill>
                  <a:prstClr val="black"/>
                </a:solidFill>
              </a:rPr>
              <a:t>. </a:t>
            </a:r>
            <a:r>
              <a:rPr lang="ro-RO" sz="2000" b="1" smtClean="0">
                <a:solidFill>
                  <a:prstClr val="black"/>
                </a:solidFill>
              </a:rPr>
              <a:t>21</a:t>
            </a:r>
            <a:endParaRPr lang="ro-RO"/>
          </a:p>
        </p:txBody>
      </p:sp>
      <p:sp>
        <p:nvSpPr>
          <p:cNvPr id="17" name="16 Rectángulo"/>
          <p:cNvSpPr/>
          <p:nvPr/>
        </p:nvSpPr>
        <p:spPr>
          <a:xfrm>
            <a:off x="5721047" y="1982743"/>
            <a:ext cx="1368152" cy="707886"/>
          </a:xfrm>
          <a:prstGeom prst="rect">
            <a:avLst/>
          </a:prstGeom>
          <a:solidFill>
            <a:srgbClr val="FFA347"/>
          </a:solidFill>
          <a:effectLst>
            <a:softEdge rad="88900"/>
          </a:effectLst>
        </p:spPr>
        <p:txBody>
          <a:bodyPr wrap="square">
            <a:spAutoFit/>
          </a:bodyPr>
          <a:lstStyle/>
          <a:p>
            <a:pPr algn="ctr"/>
            <a:r>
              <a:rPr lang="ro-RO" sz="2000" b="1" smtClean="0">
                <a:solidFill>
                  <a:prstClr val="black"/>
                </a:solidFill>
              </a:rPr>
              <a:t>Animalele </a:t>
            </a:r>
            <a:r>
              <a:rPr lang="ro-RO" sz="2000" b="1" smtClean="0">
                <a:solidFill>
                  <a:prstClr val="black"/>
                </a:solidFill>
              </a:rPr>
              <a:t>erau </a:t>
            </a:r>
            <a:r>
              <a:rPr lang="ro-RO" sz="2000" b="1" smtClean="0">
                <a:solidFill>
                  <a:prstClr val="black"/>
                </a:solidFill>
              </a:rPr>
              <a:t>bune</a:t>
            </a:r>
            <a:endParaRPr lang="ro-RO" sz="2000" b="1">
              <a:solidFill>
                <a:prstClr val="black"/>
              </a:solidFill>
            </a:endParaRPr>
          </a:p>
        </p:txBody>
      </p:sp>
      <p:sp>
        <p:nvSpPr>
          <p:cNvPr id="18" name="17 Rectángulo"/>
          <p:cNvSpPr/>
          <p:nvPr/>
        </p:nvSpPr>
        <p:spPr>
          <a:xfrm>
            <a:off x="5721047" y="5549170"/>
            <a:ext cx="674672" cy="400110"/>
          </a:xfrm>
          <a:prstGeom prst="rect">
            <a:avLst/>
          </a:prstGeom>
        </p:spPr>
        <p:txBody>
          <a:bodyPr wrap="none">
            <a:spAutoFit/>
          </a:bodyPr>
          <a:lstStyle/>
          <a:p>
            <a:r>
              <a:rPr lang="ro-RO" sz="2000" b="1" smtClean="0">
                <a:solidFill>
                  <a:prstClr val="black"/>
                </a:solidFill>
              </a:rPr>
              <a:t>v</a:t>
            </a:r>
            <a:r>
              <a:rPr lang="ro-RO" sz="2000" b="1" smtClean="0">
                <a:solidFill>
                  <a:prstClr val="black"/>
                </a:solidFill>
              </a:rPr>
              <a:t>. </a:t>
            </a:r>
            <a:r>
              <a:rPr lang="ro-RO" sz="2000" b="1" smtClean="0">
                <a:solidFill>
                  <a:prstClr val="black"/>
                </a:solidFill>
              </a:rPr>
              <a:t>25</a:t>
            </a:r>
            <a:endParaRPr lang="ro-RO"/>
          </a:p>
        </p:txBody>
      </p:sp>
      <p:sp>
        <p:nvSpPr>
          <p:cNvPr id="6" name="5 CuadroTexto"/>
          <p:cNvSpPr txBox="1"/>
          <p:nvPr/>
        </p:nvSpPr>
        <p:spPr>
          <a:xfrm>
            <a:off x="35496" y="5982379"/>
            <a:ext cx="8196688" cy="830997"/>
          </a:xfrm>
          <a:prstGeom prst="rect">
            <a:avLst/>
          </a:prstGeom>
          <a:noFill/>
        </p:spPr>
        <p:txBody>
          <a:bodyPr wrap="square" rtlCol="0">
            <a:spAutoFit/>
          </a:bodyPr>
          <a:lstStyle/>
          <a:p>
            <a:pPr algn="ctr">
              <a:spcBef>
                <a:spcPts val="600"/>
              </a:spcBef>
            </a:pPr>
            <a:r>
              <a:rPr lang="ro-RO" sz="2400" b="1" smtClean="0">
                <a:solidFill>
                  <a:schemeClr val="bg1"/>
                </a:solidFill>
                <a:effectLst>
                  <a:outerShdw blurRad="50800" dist="50800" dir="5400000" algn="ctr" rotWithShape="0">
                    <a:schemeClr val="tx1"/>
                  </a:outerShdw>
                </a:effectLst>
              </a:rPr>
              <a:t>C</a:t>
            </a:r>
            <a:r>
              <a:rPr lang="ro-RO" sz="2400" b="1" smtClean="0">
                <a:solidFill>
                  <a:schemeClr val="bg1"/>
                </a:solidFill>
                <a:effectLst>
                  <a:outerShdw blurRad="50800" dist="50800" dir="5400000" algn="ctr" rotWithShape="0">
                    <a:schemeClr val="tx1"/>
                  </a:outerShdw>
                </a:effectLst>
                <a:latin typeface="Calibri"/>
              </a:rPr>
              <a:t>ând au fost creați Adam și Eva, tot ceea ce era creat atingea maximul </a:t>
            </a:r>
            <a:r>
              <a:rPr lang="ro-RO" sz="2400" b="1" smtClean="0">
                <a:solidFill>
                  <a:schemeClr val="bg1"/>
                </a:solidFill>
                <a:effectLst>
                  <a:outerShdw blurRad="50800" dist="50800" dir="5400000" algn="ctr" rotWithShape="0">
                    <a:schemeClr val="tx1"/>
                  </a:outerShdw>
                </a:effectLst>
                <a:latin typeface="Calibri"/>
              </a:rPr>
              <a:t>în </a:t>
            </a:r>
            <a:r>
              <a:rPr lang="ro-RO" sz="2400" b="1" smtClean="0">
                <a:solidFill>
                  <a:schemeClr val="bg1"/>
                </a:solidFill>
                <a:effectLst>
                  <a:outerShdw blurRad="50800" dist="50800" dir="5400000" algn="ctr" rotWithShape="0">
                    <a:schemeClr val="tx1"/>
                  </a:outerShdw>
                </a:effectLst>
                <a:latin typeface="Calibri"/>
              </a:rPr>
              <a:t>bunătate</a:t>
            </a:r>
            <a:r>
              <a:rPr lang="ro-RO" sz="2400" b="1" smtClean="0">
                <a:solidFill>
                  <a:schemeClr val="bg1"/>
                </a:solidFill>
                <a:effectLst>
                  <a:outerShdw blurRad="50800" dist="50800" dir="5400000" algn="ctr" rotWithShape="0">
                    <a:schemeClr val="tx1"/>
                  </a:outerShdw>
                </a:effectLst>
              </a:rPr>
              <a:t>: «erau </a:t>
            </a:r>
            <a:r>
              <a:rPr lang="ro-RO" sz="2400" b="1" smtClean="0">
                <a:solidFill>
                  <a:schemeClr val="bg1"/>
                </a:solidFill>
                <a:effectLst>
                  <a:outerShdw blurRad="50800" dist="50800" dir="5400000" algn="ctr" rotWithShape="0">
                    <a:schemeClr val="tx1"/>
                  </a:outerShdw>
                </a:effectLst>
              </a:rPr>
              <a:t>foarte </a:t>
            </a:r>
            <a:r>
              <a:rPr lang="ro-RO" sz="2400" b="1" smtClean="0">
                <a:solidFill>
                  <a:schemeClr val="bg1"/>
                </a:solidFill>
                <a:effectLst>
                  <a:outerShdw blurRad="50800" dist="50800" dir="5400000" algn="ctr" rotWithShape="0">
                    <a:schemeClr val="tx1"/>
                  </a:outerShdw>
                </a:effectLst>
              </a:rPr>
              <a:t>bune</a:t>
            </a:r>
            <a:r>
              <a:rPr lang="ro-RO" sz="2400" b="1" smtClean="0">
                <a:solidFill>
                  <a:schemeClr val="bg1"/>
                </a:solidFill>
                <a:effectLst>
                  <a:outerShdw blurRad="50800" dist="50800" dir="5400000" algn="ctr" rotWithShape="0">
                    <a:schemeClr val="tx1"/>
                  </a:outerShdw>
                </a:effectLst>
              </a:rPr>
              <a:t>» (v. 31).</a:t>
            </a:r>
            <a:endParaRPr lang="ro-RO" sz="2400" b="1" smtClean="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3908293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anim calcmode="lin" valueType="num">
                                      <p:cBhvr>
                                        <p:cTn id="32" dur="500" fill="hold"/>
                                        <p:tgtEl>
                                          <p:spTgt spid="7"/>
                                        </p:tgtEl>
                                        <p:attrNameLst>
                                          <p:attrName>ppt_x</p:attrName>
                                        </p:attrNameLst>
                                      </p:cBhvr>
                                      <p:tavLst>
                                        <p:tav tm="0">
                                          <p:val>
                                            <p:fltVal val="0.5"/>
                                          </p:val>
                                        </p:tav>
                                        <p:tav tm="100000">
                                          <p:val>
                                            <p:strVal val="#ppt_x"/>
                                          </p:val>
                                        </p:tav>
                                      </p:tavLst>
                                    </p:anim>
                                    <p:anim calcmode="lin" valueType="num">
                                      <p:cBhvr>
                                        <p:cTn id="33" dur="500" fill="hold"/>
                                        <p:tgtEl>
                                          <p:spTgt spid="7"/>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anim calcmode="lin" valueType="num">
                                      <p:cBhvr>
                                        <p:cTn id="39" dur="500" fill="hold"/>
                                        <p:tgtEl>
                                          <p:spTgt spid="8"/>
                                        </p:tgtEl>
                                        <p:attrNameLst>
                                          <p:attrName>ppt_x</p:attrName>
                                        </p:attrNameLst>
                                      </p:cBhvr>
                                      <p:tavLst>
                                        <p:tav tm="0">
                                          <p:val>
                                            <p:fltVal val="0.5"/>
                                          </p:val>
                                        </p:tav>
                                        <p:tav tm="100000">
                                          <p:val>
                                            <p:strVal val="#ppt_x"/>
                                          </p:val>
                                        </p:tav>
                                      </p:tavLst>
                                    </p:anim>
                                    <p:anim calcmode="lin" valueType="num">
                                      <p:cBhvr>
                                        <p:cTn id="40"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anim calcmode="lin" valueType="num">
                                      <p:cBhvr>
                                        <p:cTn id="48" dur="500" fill="hold"/>
                                        <p:tgtEl>
                                          <p:spTgt spid="9"/>
                                        </p:tgtEl>
                                        <p:attrNameLst>
                                          <p:attrName>ppt_x</p:attrName>
                                        </p:attrNameLst>
                                      </p:cBhvr>
                                      <p:tavLst>
                                        <p:tav tm="0">
                                          <p:val>
                                            <p:fltVal val="0.5"/>
                                          </p:val>
                                        </p:tav>
                                        <p:tav tm="100000">
                                          <p:val>
                                            <p:strVal val="#ppt_x"/>
                                          </p:val>
                                        </p:tav>
                                      </p:tavLst>
                                    </p:anim>
                                    <p:anim calcmode="lin" valueType="num">
                                      <p:cBhvr>
                                        <p:cTn id="49" dur="500" fill="hold"/>
                                        <p:tgtEl>
                                          <p:spTgt spid="9"/>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anim calcmode="lin" valueType="num">
                                      <p:cBhvr>
                                        <p:cTn id="55" dur="500" fill="hold"/>
                                        <p:tgtEl>
                                          <p:spTgt spid="10"/>
                                        </p:tgtEl>
                                        <p:attrNameLst>
                                          <p:attrName>ppt_x</p:attrName>
                                        </p:attrNameLst>
                                      </p:cBhvr>
                                      <p:tavLst>
                                        <p:tav tm="0">
                                          <p:val>
                                            <p:fltVal val="0.5"/>
                                          </p:val>
                                        </p:tav>
                                        <p:tav tm="100000">
                                          <p:val>
                                            <p:strVal val="#ppt_x"/>
                                          </p:val>
                                        </p:tav>
                                      </p:tavLst>
                                    </p:anim>
                                    <p:anim calcmode="lin" valueType="num">
                                      <p:cBhvr>
                                        <p:cTn id="56"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anim calcmode="lin" valueType="num">
                                      <p:cBhvr>
                                        <p:cTn id="64" dur="500" fill="hold"/>
                                        <p:tgtEl>
                                          <p:spTgt spid="11"/>
                                        </p:tgtEl>
                                        <p:attrNameLst>
                                          <p:attrName>ppt_x</p:attrName>
                                        </p:attrNameLst>
                                      </p:cBhvr>
                                      <p:tavLst>
                                        <p:tav tm="0">
                                          <p:val>
                                            <p:fltVal val="0.5"/>
                                          </p:val>
                                        </p:tav>
                                        <p:tav tm="100000">
                                          <p:val>
                                            <p:strVal val="#ppt_x"/>
                                          </p:val>
                                        </p:tav>
                                      </p:tavLst>
                                    </p:anim>
                                    <p:anim calcmode="lin" valueType="num">
                                      <p:cBhvr>
                                        <p:cTn id="65" dur="500" fill="hold"/>
                                        <p:tgtEl>
                                          <p:spTgt spid="11"/>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anim calcmode="lin" valueType="num">
                                      <p:cBhvr>
                                        <p:cTn id="71" dur="500" fill="hold"/>
                                        <p:tgtEl>
                                          <p:spTgt spid="12"/>
                                        </p:tgtEl>
                                        <p:attrNameLst>
                                          <p:attrName>ppt_x</p:attrName>
                                        </p:attrNameLst>
                                      </p:cBhvr>
                                      <p:tavLst>
                                        <p:tav tm="0">
                                          <p:val>
                                            <p:fltVal val="0.5"/>
                                          </p:val>
                                        </p:tav>
                                        <p:tav tm="100000">
                                          <p:val>
                                            <p:strVal val="#ppt_x"/>
                                          </p:val>
                                        </p:tav>
                                      </p:tavLst>
                                    </p:anim>
                                    <p:anim calcmode="lin" valueType="num">
                                      <p:cBhvr>
                                        <p:cTn id="72"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anim calcmode="lin" valueType="num">
                                      <p:cBhvr>
                                        <p:cTn id="80" dur="500" fill="hold"/>
                                        <p:tgtEl>
                                          <p:spTgt spid="13"/>
                                        </p:tgtEl>
                                        <p:attrNameLst>
                                          <p:attrName>ppt_x</p:attrName>
                                        </p:attrNameLst>
                                      </p:cBhvr>
                                      <p:tavLst>
                                        <p:tav tm="0">
                                          <p:val>
                                            <p:fltVal val="0.5"/>
                                          </p:val>
                                        </p:tav>
                                        <p:tav tm="100000">
                                          <p:val>
                                            <p:strVal val="#ppt_x"/>
                                          </p:val>
                                        </p:tav>
                                      </p:tavLst>
                                    </p:anim>
                                    <p:anim calcmode="lin" valueType="num">
                                      <p:cBhvr>
                                        <p:cTn id="81" dur="500" fill="hold"/>
                                        <p:tgtEl>
                                          <p:spTgt spid="13"/>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fltVal val="0"/>
                                          </p:val>
                                        </p:tav>
                                        <p:tav tm="100000">
                                          <p:val>
                                            <p:strVal val="#ppt_h"/>
                                          </p:val>
                                        </p:tav>
                                      </p:tavLst>
                                    </p:anim>
                                    <p:animEffect transition="in" filter="fade">
                                      <p:cBhvr>
                                        <p:cTn id="86" dur="500"/>
                                        <p:tgtEl>
                                          <p:spTgt spid="14"/>
                                        </p:tgtEl>
                                      </p:cBhvr>
                                    </p:animEffect>
                                    <p:anim calcmode="lin" valueType="num">
                                      <p:cBhvr>
                                        <p:cTn id="87" dur="500" fill="hold"/>
                                        <p:tgtEl>
                                          <p:spTgt spid="14"/>
                                        </p:tgtEl>
                                        <p:attrNameLst>
                                          <p:attrName>ppt_x</p:attrName>
                                        </p:attrNameLst>
                                      </p:cBhvr>
                                      <p:tavLst>
                                        <p:tav tm="0">
                                          <p:val>
                                            <p:fltVal val="0.5"/>
                                          </p:val>
                                        </p:tav>
                                        <p:tav tm="100000">
                                          <p:val>
                                            <p:strVal val="#ppt_x"/>
                                          </p:val>
                                        </p:tav>
                                      </p:tavLst>
                                    </p:anim>
                                    <p:anim calcmode="lin" valueType="num">
                                      <p:cBhvr>
                                        <p:cTn id="88"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ppt_w</p:attrName>
                                        </p:attrNameLst>
                                      </p:cBhvr>
                                      <p:tavLst>
                                        <p:tav tm="0">
                                          <p:val>
                                            <p:fltVal val="0"/>
                                          </p:val>
                                        </p:tav>
                                        <p:tav tm="100000">
                                          <p:val>
                                            <p:strVal val="#ppt_w"/>
                                          </p:val>
                                        </p:tav>
                                      </p:tavLst>
                                    </p:anim>
                                    <p:anim calcmode="lin" valueType="num">
                                      <p:cBhvr>
                                        <p:cTn id="94" dur="500" fill="hold"/>
                                        <p:tgtEl>
                                          <p:spTgt spid="15"/>
                                        </p:tgtEl>
                                        <p:attrNameLst>
                                          <p:attrName>ppt_h</p:attrName>
                                        </p:attrNameLst>
                                      </p:cBhvr>
                                      <p:tavLst>
                                        <p:tav tm="0">
                                          <p:val>
                                            <p:fltVal val="0"/>
                                          </p:val>
                                        </p:tav>
                                        <p:tav tm="100000">
                                          <p:val>
                                            <p:strVal val="#ppt_h"/>
                                          </p:val>
                                        </p:tav>
                                      </p:tavLst>
                                    </p:anim>
                                    <p:animEffect transition="in" filter="fade">
                                      <p:cBhvr>
                                        <p:cTn id="95" dur="500"/>
                                        <p:tgtEl>
                                          <p:spTgt spid="15"/>
                                        </p:tgtEl>
                                      </p:cBhvr>
                                    </p:animEffect>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p:cTn id="100" dur="500" fill="hold"/>
                                        <p:tgtEl>
                                          <p:spTgt spid="16"/>
                                        </p:tgtEl>
                                        <p:attrNameLst>
                                          <p:attrName>ppt_w</p:attrName>
                                        </p:attrNameLst>
                                      </p:cBhvr>
                                      <p:tavLst>
                                        <p:tav tm="0">
                                          <p:val>
                                            <p:fltVal val="0"/>
                                          </p:val>
                                        </p:tav>
                                        <p:tav tm="100000">
                                          <p:val>
                                            <p:strVal val="#ppt_w"/>
                                          </p:val>
                                        </p:tav>
                                      </p:tavLst>
                                    </p:anim>
                                    <p:anim calcmode="lin" valueType="num">
                                      <p:cBhvr>
                                        <p:cTn id="101" dur="500" fill="hold"/>
                                        <p:tgtEl>
                                          <p:spTgt spid="16"/>
                                        </p:tgtEl>
                                        <p:attrNameLst>
                                          <p:attrName>ppt_h</p:attrName>
                                        </p:attrNameLst>
                                      </p:cBhvr>
                                      <p:tavLst>
                                        <p:tav tm="0">
                                          <p:val>
                                            <p:fltVal val="0"/>
                                          </p:val>
                                        </p:tav>
                                        <p:tav tm="100000">
                                          <p:val>
                                            <p:strVal val="#ppt_h"/>
                                          </p:val>
                                        </p:tav>
                                      </p:tavLst>
                                    </p:anim>
                                    <p:animEffect transition="in" filter="fade">
                                      <p:cBhvr>
                                        <p:cTn id="102" dur="500"/>
                                        <p:tgtEl>
                                          <p:spTgt spid="16"/>
                                        </p:tgtEl>
                                      </p:cBhvr>
                                    </p:animEffect>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528"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p:cTn id="109" dur="500" fill="hold"/>
                                        <p:tgtEl>
                                          <p:spTgt spid="17"/>
                                        </p:tgtEl>
                                        <p:attrNameLst>
                                          <p:attrName>ppt_w</p:attrName>
                                        </p:attrNameLst>
                                      </p:cBhvr>
                                      <p:tavLst>
                                        <p:tav tm="0">
                                          <p:val>
                                            <p:fltVal val="0"/>
                                          </p:val>
                                        </p:tav>
                                        <p:tav tm="100000">
                                          <p:val>
                                            <p:strVal val="#ppt_w"/>
                                          </p:val>
                                        </p:tav>
                                      </p:tavLst>
                                    </p:anim>
                                    <p:anim calcmode="lin" valueType="num">
                                      <p:cBhvr>
                                        <p:cTn id="110" dur="500" fill="hold"/>
                                        <p:tgtEl>
                                          <p:spTgt spid="17"/>
                                        </p:tgtEl>
                                        <p:attrNameLst>
                                          <p:attrName>ppt_h</p:attrName>
                                        </p:attrNameLst>
                                      </p:cBhvr>
                                      <p:tavLst>
                                        <p:tav tm="0">
                                          <p:val>
                                            <p:fltVal val="0"/>
                                          </p:val>
                                        </p:tav>
                                        <p:tav tm="100000">
                                          <p:val>
                                            <p:strVal val="#ppt_h"/>
                                          </p:val>
                                        </p:tav>
                                      </p:tavLst>
                                    </p:anim>
                                    <p:animEffect transition="in" filter="fade">
                                      <p:cBhvr>
                                        <p:cTn id="111" dur="500"/>
                                        <p:tgtEl>
                                          <p:spTgt spid="17"/>
                                        </p:tgtEl>
                                      </p:cBhvr>
                                    </p:animEffect>
                                    <p:anim calcmode="lin" valueType="num">
                                      <p:cBhvr>
                                        <p:cTn id="112" dur="500" fill="hold"/>
                                        <p:tgtEl>
                                          <p:spTgt spid="17"/>
                                        </p:tgtEl>
                                        <p:attrNameLst>
                                          <p:attrName>ppt_x</p:attrName>
                                        </p:attrNameLst>
                                      </p:cBhvr>
                                      <p:tavLst>
                                        <p:tav tm="0">
                                          <p:val>
                                            <p:fltVal val="0.5"/>
                                          </p:val>
                                        </p:tav>
                                        <p:tav tm="100000">
                                          <p:val>
                                            <p:strVal val="#ppt_x"/>
                                          </p:val>
                                        </p:tav>
                                      </p:tavLst>
                                    </p:anim>
                                    <p:anim calcmode="lin" valueType="num">
                                      <p:cBhvr>
                                        <p:cTn id="113" dur="500" fill="hold"/>
                                        <p:tgtEl>
                                          <p:spTgt spid="17"/>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Effect transition="in" filter="fade">
                                      <p:cBhvr>
                                        <p:cTn id="118" dur="500"/>
                                        <p:tgtEl>
                                          <p:spTgt spid="18"/>
                                        </p:tgtEl>
                                      </p:cBhvr>
                                    </p:animEffect>
                                    <p:anim calcmode="lin" valueType="num">
                                      <p:cBhvr>
                                        <p:cTn id="119" dur="500" fill="hold"/>
                                        <p:tgtEl>
                                          <p:spTgt spid="18"/>
                                        </p:tgtEl>
                                        <p:attrNameLst>
                                          <p:attrName>ppt_x</p:attrName>
                                        </p:attrNameLst>
                                      </p:cBhvr>
                                      <p:tavLst>
                                        <p:tav tm="0">
                                          <p:val>
                                            <p:fltVal val="0.5"/>
                                          </p:val>
                                        </p:tav>
                                        <p:tav tm="100000">
                                          <p:val>
                                            <p:strVal val="#ppt_x"/>
                                          </p:val>
                                        </p:tav>
                                      </p:tavLst>
                                    </p:anim>
                                    <p:anim calcmode="lin" valueType="num">
                                      <p:cBhvr>
                                        <p:cTn id="120" dur="5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5" presetClass="entr" presetSubtype="0" fill="hold" grpId="0" nodeType="clickEffect">
                                  <p:stCondLst>
                                    <p:cond delay="0"/>
                                  </p:stCondLst>
                                  <p:childTnLst>
                                    <p:set>
                                      <p:cBhvr>
                                        <p:cTn id="124" dur="1" fill="hold">
                                          <p:stCondLst>
                                            <p:cond delay="0"/>
                                          </p:stCondLst>
                                        </p:cTn>
                                        <p:tgtEl>
                                          <p:spTgt spid="6"/>
                                        </p:tgtEl>
                                        <p:attrNameLst>
                                          <p:attrName>style.visibility</p:attrName>
                                        </p:attrNameLst>
                                      </p:cBhvr>
                                      <p:to>
                                        <p:strVal val="visible"/>
                                      </p:to>
                                    </p:set>
                                    <p:anim calcmode="lin" valueType="num">
                                      <p:cBhvr>
                                        <p:cTn id="125" dur="1000" fill="hold"/>
                                        <p:tgtEl>
                                          <p:spTgt spid="6"/>
                                        </p:tgtEl>
                                        <p:attrNameLst>
                                          <p:attrName>ppt_w</p:attrName>
                                        </p:attrNameLst>
                                      </p:cBhvr>
                                      <p:tavLst>
                                        <p:tav tm="0">
                                          <p:val>
                                            <p:fltVal val="0"/>
                                          </p:val>
                                        </p:tav>
                                        <p:tav tm="100000">
                                          <p:val>
                                            <p:strVal val="#ppt_w"/>
                                          </p:val>
                                        </p:tav>
                                      </p:tavLst>
                                    </p:anim>
                                    <p:anim calcmode="lin" valueType="num">
                                      <p:cBhvr>
                                        <p:cTn id="126" dur="1000" fill="hold"/>
                                        <p:tgtEl>
                                          <p:spTgt spid="6"/>
                                        </p:tgtEl>
                                        <p:attrNameLst>
                                          <p:attrName>ppt_h</p:attrName>
                                        </p:attrNameLst>
                                      </p:cBhvr>
                                      <p:tavLst>
                                        <p:tav tm="0">
                                          <p:val>
                                            <p:fltVal val="0"/>
                                          </p:val>
                                        </p:tav>
                                        <p:tav tm="100000">
                                          <p:val>
                                            <p:strVal val="#ppt_h"/>
                                          </p:val>
                                        </p:tav>
                                      </p:tavLst>
                                    </p:anim>
                                    <p:anim calcmode="lin" valueType="num">
                                      <p:cBhvr>
                                        <p:cTn id="1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5 CuadroTexto"/>
          <p:cNvSpPr txBox="1"/>
          <p:nvPr/>
        </p:nvSpPr>
        <p:spPr>
          <a:xfrm>
            <a:off x="5103221" y="95333"/>
            <a:ext cx="3912406" cy="1015663"/>
          </a:xfrm>
          <a:prstGeom prst="rect">
            <a:avLst/>
          </a:prstGeom>
          <a:noFill/>
        </p:spPr>
        <p:txBody>
          <a:bodyPr wrap="square" rtlCol="0">
            <a:spAutoFit/>
          </a:bodyPr>
          <a:lstStyle/>
          <a:p>
            <a:pPr algn="r">
              <a:spcBef>
                <a:spcPts val="600"/>
              </a:spcBef>
            </a:pPr>
            <a:r>
              <a:rPr lang="ro-RO" sz="2000" b="1" smtClean="0"/>
              <a:t>În timpul procesului creației, Dumnezeu a oferit </a:t>
            </a:r>
            <a:r>
              <a:rPr lang="ro-RO" sz="2000" b="1" smtClean="0"/>
              <a:t>trei </a:t>
            </a:r>
            <a:r>
              <a:rPr lang="ro-RO" sz="2000" b="1" smtClean="0"/>
              <a:t>binecuv</a:t>
            </a:r>
            <a:r>
              <a:rPr lang="ro-RO" sz="2000" b="1" smtClean="0">
                <a:latin typeface="Calibri"/>
              </a:rPr>
              <a:t>â</a:t>
            </a:r>
            <a:r>
              <a:rPr lang="ro-RO" sz="2000" b="1" smtClean="0"/>
              <a:t>ntări:</a:t>
            </a:r>
            <a:endParaRPr lang="ro-RO" sz="2000" b="1"/>
          </a:p>
        </p:txBody>
      </p:sp>
      <p:sp>
        <p:nvSpPr>
          <p:cNvPr id="7" name="6 CuadroTexto"/>
          <p:cNvSpPr txBox="1"/>
          <p:nvPr/>
        </p:nvSpPr>
        <p:spPr>
          <a:xfrm>
            <a:off x="3707904" y="980728"/>
            <a:ext cx="5436096" cy="1938992"/>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Clr>
                <a:schemeClr val="tx2">
                  <a:lumMod val="75000"/>
                </a:schemeClr>
              </a:buClr>
              <a:buFont typeface="+mj-lt"/>
              <a:buAutoNum type="arabicPeriod"/>
            </a:pPr>
            <a:r>
              <a:rPr lang="ro-RO" sz="2000" b="1" dirty="0" smtClean="0"/>
              <a:t>A </a:t>
            </a:r>
            <a:r>
              <a:rPr lang="ro-RO" sz="2000" b="1" dirty="0" smtClean="0"/>
              <a:t>binecuvântat </a:t>
            </a:r>
            <a:r>
              <a:rPr lang="ro-RO" sz="2000" b="1" dirty="0" smtClean="0"/>
              <a:t>peștii și păsările și i-a încurajat să se înmulțească </a:t>
            </a:r>
            <a:r>
              <a:rPr lang="ro-RO" sz="2000" b="1" dirty="0" smtClean="0"/>
              <a:t>(v. 22).</a:t>
            </a:r>
          </a:p>
          <a:p>
            <a:pPr marL="342900" indent="-342900">
              <a:buClr>
                <a:schemeClr val="tx2">
                  <a:lumMod val="75000"/>
                </a:schemeClr>
              </a:buClr>
              <a:buFont typeface="+mj-lt"/>
              <a:buAutoNum type="arabicPeriod"/>
            </a:pPr>
            <a:r>
              <a:rPr lang="ro-RO" sz="2000" b="1" dirty="0" smtClean="0"/>
              <a:t>I-a </a:t>
            </a:r>
            <a:r>
              <a:rPr lang="ro-RO" sz="2000" b="1" dirty="0" smtClean="0"/>
              <a:t>binecuv</a:t>
            </a:r>
            <a:r>
              <a:rPr lang="ro-RO" sz="2000" b="1" dirty="0" smtClean="0">
                <a:latin typeface="Calibri"/>
              </a:rPr>
              <a:t>â</a:t>
            </a:r>
            <a:r>
              <a:rPr lang="ro-RO" sz="2000" b="1" dirty="0" smtClean="0"/>
              <a:t>ntat pe Adam și Eva în același sens</a:t>
            </a:r>
            <a:r>
              <a:rPr lang="ro-RO" sz="2000" b="1" dirty="0"/>
              <a:t> </a:t>
            </a:r>
            <a:r>
              <a:rPr lang="ro-RO" sz="2000" b="1" dirty="0" smtClean="0"/>
              <a:t>și le-a dat responsabilitate asupra </a:t>
            </a:r>
            <a:r>
              <a:rPr lang="ro-RO" sz="2000" b="1" dirty="0" smtClean="0"/>
              <a:t>lor (v. 28).</a:t>
            </a:r>
          </a:p>
          <a:p>
            <a:pPr marL="342900" indent="-342900">
              <a:buClr>
                <a:schemeClr val="tx2">
                  <a:lumMod val="75000"/>
                </a:schemeClr>
              </a:buClr>
              <a:buFont typeface="+mj-lt"/>
              <a:buAutoNum type="arabicPeriod"/>
            </a:pPr>
            <a:r>
              <a:rPr lang="ro-RO" sz="2000" b="1" dirty="0" smtClean="0"/>
              <a:t>A </a:t>
            </a:r>
            <a:r>
              <a:rPr lang="ro-RO" sz="2000" b="1" dirty="0" smtClean="0"/>
              <a:t>binecuv</a:t>
            </a:r>
            <a:r>
              <a:rPr lang="ro-RO" sz="2000" b="1" dirty="0" smtClean="0">
                <a:latin typeface="Calibri"/>
              </a:rPr>
              <a:t>â</a:t>
            </a:r>
            <a:r>
              <a:rPr lang="ro-RO" sz="2000" b="1" dirty="0" smtClean="0"/>
              <a:t>ntat sabatul, pentru a crea conexi-unea între Creator și creație </a:t>
            </a:r>
            <a:r>
              <a:rPr lang="ro-RO" sz="2000" b="1" dirty="0" smtClean="0"/>
              <a:t>(Geneza 2:3).</a:t>
            </a:r>
            <a:endParaRPr lang="ro-RO" sz="2000" b="1" dirty="0"/>
          </a:p>
        </p:txBody>
      </p:sp>
      <p:sp>
        <p:nvSpPr>
          <p:cNvPr id="4" name="3 CuadroTexto"/>
          <p:cNvSpPr txBox="1"/>
          <p:nvPr/>
        </p:nvSpPr>
        <p:spPr>
          <a:xfrm>
            <a:off x="4632658" y="2996952"/>
            <a:ext cx="4547854" cy="707886"/>
          </a:xfrm>
          <a:prstGeom prst="rect">
            <a:avLst/>
          </a:prstGeom>
          <a:noFill/>
        </p:spPr>
        <p:txBody>
          <a:bodyPr wrap="square" rtlCol="0">
            <a:spAutoFit/>
          </a:bodyPr>
          <a:lstStyle/>
          <a:p>
            <a:pPr>
              <a:spcBef>
                <a:spcPts val="600"/>
              </a:spcBef>
            </a:pPr>
            <a:r>
              <a:rPr lang="ro-RO" sz="2000" b="1" smtClean="0"/>
              <a:t>Toate aceste bunătăți și binecuv</a:t>
            </a:r>
            <a:r>
              <a:rPr lang="ro-RO" sz="2000" b="1" smtClean="0">
                <a:latin typeface="Calibri"/>
              </a:rPr>
              <a:t>â</a:t>
            </a:r>
            <a:r>
              <a:rPr lang="ro-RO" sz="2000" b="1" smtClean="0"/>
              <a:t>ntări au fost pregătite pentru </a:t>
            </a:r>
            <a:r>
              <a:rPr lang="ro-RO" sz="2000" b="1" smtClean="0"/>
              <a:t>ființa </a:t>
            </a:r>
            <a:r>
              <a:rPr lang="ro-RO" sz="2000" b="1" smtClean="0"/>
              <a:t>umană</a:t>
            </a:r>
            <a:r>
              <a:rPr lang="ro-RO" sz="2000" b="1" smtClean="0"/>
              <a:t>.</a:t>
            </a:r>
            <a:endParaRPr lang="ro-RO" sz="2000" b="1" smtClean="0"/>
          </a:p>
        </p:txBody>
      </p:sp>
      <p:pic>
        <p:nvPicPr>
          <p:cNvPr id="1027" name="Picture 3" descr="G:\Dibujos\Creacion\Creacion (49).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785831" y="3861048"/>
            <a:ext cx="4246571"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30" name="Picture 6" descr="https://atlasdelabiblia.files.wordpress.com/2012/12/image11.pn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76272" y="836712"/>
            <a:ext cx="3464731" cy="202109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5" name="Picture 11" descr="http://1.bp.blogspot.com/-2fUA1I3Zp08/VRwYncP4NvI/AAAAAAAAAa8/MnI3n3lPw0o/s1600/photo_39.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59097" y="2996952"/>
            <a:ext cx="2664688" cy="378417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4" name="13 CuadroTexto"/>
          <p:cNvSpPr txBox="1"/>
          <p:nvPr/>
        </p:nvSpPr>
        <p:spPr>
          <a:xfrm>
            <a:off x="0" y="44624"/>
            <a:ext cx="5796136" cy="769441"/>
          </a:xfrm>
          <a:prstGeom prst="rect">
            <a:avLst/>
          </a:prstGeom>
          <a:noFill/>
        </p:spPr>
        <p:txBody>
          <a:bodyPr wrap="square" rtlCol="0">
            <a:spAutoFit/>
          </a:bodyPr>
          <a:lstStyle/>
          <a:p>
            <a:pPr algn="ctr"/>
            <a:r>
              <a:rPr lang="ro-RO" sz="4400" b="1" smtClean="0">
                <a:ln w="15875">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 </a:t>
            </a:r>
            <a:r>
              <a:rPr lang="ro-RO" sz="4400" b="1" smtClean="0">
                <a:ln w="15875">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LUME </a:t>
            </a:r>
            <a:r>
              <a:rPr lang="ro-RO" sz="4400" b="1" smtClean="0">
                <a:ln w="15875">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PERFECTĂ</a:t>
            </a:r>
            <a:endParaRPr lang="ro-RO" sz="4400" b="1">
              <a:ln w="15875">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Rectángulo"/>
          <p:cNvSpPr/>
          <p:nvPr/>
        </p:nvSpPr>
        <p:spPr>
          <a:xfrm>
            <a:off x="2774492" y="4494599"/>
            <a:ext cx="2011340" cy="2246769"/>
          </a:xfrm>
          <a:prstGeom prst="rect">
            <a:avLst/>
          </a:prstGeom>
        </p:spPr>
        <p:txBody>
          <a:bodyPr wrap="square">
            <a:spAutoFit/>
          </a:bodyPr>
          <a:lstStyle/>
          <a:p>
            <a:pPr lvl="0" algn="ctr">
              <a:spcBef>
                <a:spcPts val="600"/>
              </a:spcBef>
            </a:pPr>
            <a:r>
              <a:rPr lang="ro-RO" sz="2000" b="1" smtClean="0">
                <a:solidFill>
                  <a:prstClr val="black"/>
                </a:solidFill>
              </a:rPr>
              <a:t>Creatorul i-a chemat pe primii noștri părinți să fie coregenți cu El și să susțină și îngrijească </a:t>
            </a:r>
            <a:r>
              <a:rPr lang="ro-RO" sz="2000" b="1" smtClean="0">
                <a:solidFill>
                  <a:prstClr val="black"/>
                </a:solidFill>
              </a:rPr>
              <a:t>mediul </a:t>
            </a:r>
            <a:r>
              <a:rPr lang="ro-RO" sz="2000" b="1" smtClean="0">
                <a:solidFill>
                  <a:prstClr val="black"/>
                </a:solidFill>
              </a:rPr>
              <a:t>creat.</a:t>
            </a:r>
            <a:endParaRPr lang="ro-RO" sz="2000" b="1">
              <a:solidFill>
                <a:prstClr val="black"/>
              </a:solidFill>
            </a:endParaRPr>
          </a:p>
        </p:txBody>
      </p:sp>
      <p:pic>
        <p:nvPicPr>
          <p:cNvPr id="1037" name="Picture 13" descr="http://1.bp.blogspot.com/-KwKx3IuUD8Q/UKkB6HzASVI/AAAAAAAAABk/OEYXhyb-Noo/s1600/clip_image002.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flipH="1">
            <a:off x="2843808" y="2996952"/>
            <a:ext cx="1739727" cy="122413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2340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par>
                                <p:cTn id="14" presetID="47"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1000"/>
                                        <p:tgtEl>
                                          <p:spTgt spid="1030"/>
                                        </p:tgtEl>
                                      </p:cBhvr>
                                    </p:animEffect>
                                    <p:anim calcmode="lin" valueType="num">
                                      <p:cBhvr>
                                        <p:cTn id="17" dur="1000" fill="hold"/>
                                        <p:tgtEl>
                                          <p:spTgt spid="1030"/>
                                        </p:tgtEl>
                                        <p:attrNameLst>
                                          <p:attrName>ppt_x</p:attrName>
                                        </p:attrNameLst>
                                      </p:cBhvr>
                                      <p:tavLst>
                                        <p:tav tm="0">
                                          <p:val>
                                            <p:strVal val="#ppt_x"/>
                                          </p:val>
                                        </p:tav>
                                        <p:tav tm="100000">
                                          <p:val>
                                            <p:strVal val="#ppt_x"/>
                                          </p:val>
                                        </p:tav>
                                      </p:tavLst>
                                    </p:anim>
                                    <p:anim calcmode="lin" valueType="num">
                                      <p:cBhvr>
                                        <p:cTn id="1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par>
                                <p:cTn id="24" presetID="47" presetClass="entr" presetSubtype="0" fill="hold" nodeType="withEffect">
                                  <p:stCondLst>
                                    <p:cond delay="0"/>
                                  </p:stCondLst>
                                  <p:childTnLst>
                                    <p:set>
                                      <p:cBhvr>
                                        <p:cTn id="25" dur="1" fill="hold">
                                          <p:stCondLst>
                                            <p:cond delay="0"/>
                                          </p:stCondLst>
                                        </p:cTn>
                                        <p:tgtEl>
                                          <p:spTgt spid="1035"/>
                                        </p:tgtEl>
                                        <p:attrNameLst>
                                          <p:attrName>style.visibility</p:attrName>
                                        </p:attrNameLst>
                                      </p:cBhvr>
                                      <p:to>
                                        <p:strVal val="visible"/>
                                      </p:to>
                                    </p:set>
                                    <p:animEffect transition="in" filter="fade">
                                      <p:cBhvr>
                                        <p:cTn id="26" dur="1000"/>
                                        <p:tgtEl>
                                          <p:spTgt spid="1035"/>
                                        </p:tgtEl>
                                      </p:cBhvr>
                                    </p:animEffect>
                                    <p:anim calcmode="lin" valueType="num">
                                      <p:cBhvr>
                                        <p:cTn id="27" dur="1000" fill="hold"/>
                                        <p:tgtEl>
                                          <p:spTgt spid="1035"/>
                                        </p:tgtEl>
                                        <p:attrNameLst>
                                          <p:attrName>ppt_x</p:attrName>
                                        </p:attrNameLst>
                                      </p:cBhvr>
                                      <p:tavLst>
                                        <p:tav tm="0">
                                          <p:val>
                                            <p:strVal val="#ppt_x"/>
                                          </p:val>
                                        </p:tav>
                                        <p:tav tm="100000">
                                          <p:val>
                                            <p:strVal val="#ppt_x"/>
                                          </p:val>
                                        </p:tav>
                                      </p:tavLst>
                                    </p:anim>
                                    <p:anim calcmode="lin" valueType="num">
                                      <p:cBhvr>
                                        <p:cTn id="28"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par>
                                <p:cTn id="34" presetID="47" presetClass="entr" presetSubtype="0" fill="hold" nodeType="withEffect">
                                  <p:stCondLst>
                                    <p:cond delay="0"/>
                                  </p:stCondLst>
                                  <p:childTnLst>
                                    <p:set>
                                      <p:cBhvr>
                                        <p:cTn id="35" dur="1" fill="hold">
                                          <p:stCondLst>
                                            <p:cond delay="0"/>
                                          </p:stCondLst>
                                        </p:cTn>
                                        <p:tgtEl>
                                          <p:spTgt spid="1037"/>
                                        </p:tgtEl>
                                        <p:attrNameLst>
                                          <p:attrName>style.visibility</p:attrName>
                                        </p:attrNameLst>
                                      </p:cBhvr>
                                      <p:to>
                                        <p:strVal val="visible"/>
                                      </p:to>
                                    </p:set>
                                    <p:animEffect transition="in" filter="fade">
                                      <p:cBhvr>
                                        <p:cTn id="36" dur="1000"/>
                                        <p:tgtEl>
                                          <p:spTgt spid="1037"/>
                                        </p:tgtEl>
                                      </p:cBhvr>
                                    </p:animEffect>
                                    <p:anim calcmode="lin" valueType="num">
                                      <p:cBhvr>
                                        <p:cTn id="37" dur="1000" fill="hold"/>
                                        <p:tgtEl>
                                          <p:spTgt spid="1037"/>
                                        </p:tgtEl>
                                        <p:attrNameLst>
                                          <p:attrName>ppt_x</p:attrName>
                                        </p:attrNameLst>
                                      </p:cBhvr>
                                      <p:tavLst>
                                        <p:tav tm="0">
                                          <p:val>
                                            <p:strVal val="#ppt_x"/>
                                          </p:val>
                                        </p:tav>
                                        <p:tav tm="100000">
                                          <p:val>
                                            <p:strVal val="#ppt_x"/>
                                          </p:val>
                                        </p:tav>
                                      </p:tavLst>
                                    </p:anim>
                                    <p:anim calcmode="lin" valueType="num">
                                      <p:cBhvr>
                                        <p:cTn id="38"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outVertical)">
                                      <p:cBhvr>
                                        <p:cTn id="48" dur="500"/>
                                        <p:tgtEl>
                                          <p:spTgt spid="5"/>
                                        </p:tgtEl>
                                      </p:cBhvr>
                                    </p:animEffect>
                                  </p:childTnLst>
                                </p:cTn>
                              </p:par>
                              <p:par>
                                <p:cTn id="49" presetID="16" presetClass="entr" presetSubtype="37" fill="hold" nodeType="with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barn(outVertical)">
                                      <p:cBhvr>
                                        <p:cTn id="5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6353"/>
            <a:ext cx="9144000" cy="752356"/>
          </a:xfrm>
          <a:prstGeom prst="rect">
            <a:avLst/>
          </a:prstGeom>
          <a:noFill/>
        </p:spPr>
        <p:txBody>
          <a:bodyPr wrap="square" tIns="28800" rtlCol="0">
            <a:spAutoFit/>
          </a:bodyPr>
          <a:lstStyle/>
          <a:p>
            <a:pPr algn="ctr"/>
            <a:r>
              <a:rPr lang="ro-RO" sz="4400" b="1" spc="200" dirty="0" smtClean="0">
                <a:ln w="29210">
                  <a:solidFill>
                    <a:schemeClr val="accent3">
                      <a:lumMod val="50000"/>
                    </a:schemeClr>
                  </a:solidFill>
                </a:ln>
                <a:solidFill>
                  <a:schemeClr val="accent3">
                    <a:satMod val="200000"/>
                    <a:alpha val="50000"/>
                  </a:schemeClr>
                </a:solidFill>
                <a:effectLst>
                  <a:innerShdw blurRad="50800" dist="50800" dir="8100000">
                    <a:srgbClr val="7D7D7D">
                      <a:alpha val="73000"/>
                    </a:srgbClr>
                  </a:innerShdw>
                </a:effectLst>
              </a:rPr>
              <a:t>DELIMITĂRI </a:t>
            </a:r>
            <a:r>
              <a:rPr lang="ro-RO" sz="4400" b="1" spc="200" dirty="0" smtClean="0">
                <a:ln w="29210">
                  <a:solidFill>
                    <a:schemeClr val="accent3">
                      <a:lumMod val="50000"/>
                    </a:schemeClr>
                  </a:solidFill>
                </a:ln>
                <a:solidFill>
                  <a:schemeClr val="accent3">
                    <a:satMod val="200000"/>
                    <a:alpha val="50000"/>
                  </a:schemeClr>
                </a:solidFill>
                <a:effectLst>
                  <a:innerShdw blurRad="50800" dist="50800" dir="8100000">
                    <a:srgbClr val="7D7D7D">
                      <a:alpha val="73000"/>
                    </a:srgbClr>
                  </a:innerShdw>
                </a:effectLst>
              </a:rPr>
              <a:t>CLARE</a:t>
            </a:r>
            <a:endParaRPr lang="ro-RO" sz="4400" b="1" spc="200" dirty="0">
              <a:ln w="29210">
                <a:solidFill>
                  <a:schemeClr val="accent3">
                    <a:lumMod val="5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2 Rectángulo"/>
          <p:cNvSpPr/>
          <p:nvPr/>
        </p:nvSpPr>
        <p:spPr>
          <a:xfrm>
            <a:off x="0" y="648282"/>
            <a:ext cx="9144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lIns="144000">
            <a:spAutoFit/>
          </a:bodyPr>
          <a:lstStyle/>
          <a:p>
            <a:r>
              <a:rPr lang="ro-RO" b="1" dirty="0" smtClean="0">
                <a:latin typeface="Comic Sans MS" pitchFamily="66" charset="0"/>
              </a:rPr>
              <a:t>«Domnul Dumnezeu a dat omului porunca aceasta:„Poţi să mănânci după plăcere din orice pom din grădină; dar din pomul cunoştinţei binelui şi răului să nu mănânci, căci în ziua în care vei mânca din el, vei muri negreşit.“»</a:t>
            </a:r>
            <a:r>
              <a:rPr lang="ro-RO" sz="1000" b="1" dirty="0" smtClean="0">
                <a:latin typeface="Comic Sans MS" pitchFamily="66" charset="0"/>
              </a:rPr>
              <a:t>(Gen.2:16-17)</a:t>
            </a:r>
            <a:endParaRPr lang="ro-RO" sz="1000" b="1" dirty="0">
              <a:latin typeface="Comic Sans MS" pitchFamily="66" charset="0"/>
            </a:endParaRPr>
          </a:p>
        </p:txBody>
      </p:sp>
      <p:sp>
        <p:nvSpPr>
          <p:cNvPr id="4" name="3 CuadroTexto"/>
          <p:cNvSpPr txBox="1"/>
          <p:nvPr/>
        </p:nvSpPr>
        <p:spPr>
          <a:xfrm>
            <a:off x="0" y="1583612"/>
            <a:ext cx="9144000" cy="630942"/>
          </a:xfrm>
          <a:prstGeom prst="rect">
            <a:avLst/>
          </a:prstGeom>
          <a:noFill/>
        </p:spPr>
        <p:txBody>
          <a:bodyPr wrap="square" lIns="144000" rtlCol="0">
            <a:spAutoFit/>
          </a:bodyPr>
          <a:lstStyle/>
          <a:p>
            <a:pPr>
              <a:lnSpc>
                <a:spcPts val="2100"/>
              </a:lnSpc>
            </a:pPr>
            <a:r>
              <a:rPr lang="ro-RO" sz="2000" b="1" dirty="0" smtClean="0"/>
              <a:t>În timpul creațiunii, Dumnezeu a marcat niște delimitări clare. Aceste delimitări au făcut creațiunea perfectă. </a:t>
            </a:r>
            <a:endParaRPr lang="ro-RO" sz="2000" b="1" dirty="0"/>
          </a:p>
        </p:txBody>
      </p:sp>
      <p:graphicFrame>
        <p:nvGraphicFramePr>
          <p:cNvPr id="7" name="6 Diagrama"/>
          <p:cNvGraphicFramePr/>
          <p:nvPr>
            <p:extLst>
              <p:ext uri="{D42A27DB-BD31-4B8C-83A1-F6EECF244321}">
                <p14:modId xmlns:p14="http://schemas.microsoft.com/office/powerpoint/2010/main" xmlns="" val="1569956910"/>
              </p:ext>
            </p:extLst>
          </p:nvPr>
        </p:nvGraphicFramePr>
        <p:xfrm>
          <a:off x="107504" y="2132856"/>
          <a:ext cx="896448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6075450" y="3610957"/>
            <a:ext cx="3024336" cy="3247043"/>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ts val="600"/>
              </a:spcBef>
            </a:pPr>
            <a:r>
              <a:rPr lang="ro-RO" sz="2000" b="1" smtClean="0"/>
              <a:t>La final, a separat un spațiu special pentru ca omul să locuiasă.</a:t>
            </a:r>
            <a:br>
              <a:rPr lang="ro-RO" sz="2000" b="1" smtClean="0"/>
            </a:br>
            <a:r>
              <a:rPr lang="ro-RO" sz="2000" b="1" smtClean="0"/>
              <a:t> Între aborii pe care i-a plantat în Eden, a separat unul din al cărui fruct nu se </a:t>
            </a:r>
            <a:r>
              <a:rPr lang="ro-RO" sz="2000" b="1" smtClean="0"/>
              <a:t>putea </a:t>
            </a:r>
            <a:r>
              <a:rPr lang="ro-RO" sz="2000" b="1" smtClean="0"/>
              <a:t>m</a:t>
            </a:r>
            <a:r>
              <a:rPr lang="ro-RO" sz="2000" b="1" smtClean="0">
                <a:latin typeface="Calibri"/>
              </a:rPr>
              <a:t>ânca</a:t>
            </a:r>
            <a:r>
              <a:rPr lang="ro-RO" sz="2000" b="1" smtClean="0"/>
              <a:t>.</a:t>
            </a:r>
          </a:p>
          <a:p>
            <a:pPr>
              <a:spcBef>
                <a:spcPts val="600"/>
              </a:spcBef>
            </a:pPr>
            <a:r>
              <a:rPr lang="ro-RO" sz="2000" b="1" smtClean="0"/>
              <a:t>Astfel</a:t>
            </a:r>
            <a:r>
              <a:rPr lang="ro-RO" sz="2000" b="1" smtClean="0"/>
              <a:t>, își puteau exercita libertatea pe care Dumnezeu le-a </a:t>
            </a:r>
            <a:r>
              <a:rPr lang="ro-RO" sz="2000" b="1" smtClean="0"/>
              <a:t>dat-o</a:t>
            </a:r>
            <a:r>
              <a:rPr lang="ro-RO" sz="2000" b="1" smtClean="0"/>
              <a:t>.</a:t>
            </a:r>
            <a:endParaRPr lang="ro-RO" sz="2000" b="1"/>
          </a:p>
        </p:txBody>
      </p:sp>
    </p:spTree>
    <p:extLst>
      <p:ext uri="{BB962C8B-B14F-4D97-AF65-F5344CB8AC3E}">
        <p14:creationId xmlns:p14="http://schemas.microsoft.com/office/powerpoint/2010/main" xmlns="" val="3033902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7">
                                            <p:graphicEl>
                                              <a:dgm id="{895E0A6A-6696-4967-8CF6-3DE86FAC740B}"/>
                                            </p:graphicEl>
                                          </p:spTgt>
                                        </p:tgtEl>
                                        <p:attrNameLst>
                                          <p:attrName>style.visibility</p:attrName>
                                        </p:attrNameLst>
                                      </p:cBhvr>
                                      <p:to>
                                        <p:strVal val="visible"/>
                                      </p:to>
                                    </p:set>
                                    <p:anim calcmode="lin" valueType="num">
                                      <p:cBhvr>
                                        <p:cTn id="26" dur="500" fill="hold"/>
                                        <p:tgtEl>
                                          <p:spTgt spid="7">
                                            <p:graphicEl>
                                              <a:dgm id="{895E0A6A-6696-4967-8CF6-3DE86FAC740B}"/>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E0A6A-6696-4967-8CF6-3DE86FAC740B}"/>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E0A6A-6696-4967-8CF6-3DE86FAC740B}"/>
                                            </p:graphicEl>
                                          </p:spTgt>
                                        </p:tgtEl>
                                      </p:cBhvr>
                                    </p:animEffect>
                                    <p:anim calcmode="lin" valueType="num">
                                      <p:cBhvr>
                                        <p:cTn id="29" dur="500" fill="hold"/>
                                        <p:tgtEl>
                                          <p:spTgt spid="7">
                                            <p:graphicEl>
                                              <a:dgm id="{895E0A6A-6696-4967-8CF6-3DE86FAC740B}"/>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E0A6A-6696-4967-8CF6-3DE86FAC740B}"/>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7">
                                            <p:graphicEl>
                                              <a:dgm id="{A144D4CD-54A6-405E-95F0-A6E47D6B6A4E}"/>
                                            </p:graphicEl>
                                          </p:spTgt>
                                        </p:tgtEl>
                                        <p:attrNameLst>
                                          <p:attrName>style.visibility</p:attrName>
                                        </p:attrNameLst>
                                      </p:cBhvr>
                                      <p:to>
                                        <p:strVal val="visible"/>
                                      </p:to>
                                    </p:set>
                                    <p:anim calcmode="lin" valueType="num">
                                      <p:cBhvr>
                                        <p:cTn id="33" dur="500" fill="hold"/>
                                        <p:tgtEl>
                                          <p:spTgt spid="7">
                                            <p:graphicEl>
                                              <a:dgm id="{A144D4CD-54A6-405E-95F0-A6E47D6B6A4E}"/>
                                            </p:graphicEl>
                                          </p:spTgt>
                                        </p:tgtEl>
                                        <p:attrNameLst>
                                          <p:attrName>ppt_w</p:attrName>
                                        </p:attrNameLst>
                                      </p:cBhvr>
                                      <p:tavLst>
                                        <p:tav tm="0">
                                          <p:val>
                                            <p:fltVal val="0"/>
                                          </p:val>
                                        </p:tav>
                                        <p:tav tm="100000">
                                          <p:val>
                                            <p:strVal val="#ppt_w"/>
                                          </p:val>
                                        </p:tav>
                                      </p:tavLst>
                                    </p:anim>
                                    <p:anim calcmode="lin" valueType="num">
                                      <p:cBhvr>
                                        <p:cTn id="34" dur="500" fill="hold"/>
                                        <p:tgtEl>
                                          <p:spTgt spid="7">
                                            <p:graphicEl>
                                              <a:dgm id="{A144D4CD-54A6-405E-95F0-A6E47D6B6A4E}"/>
                                            </p:graphicEl>
                                          </p:spTgt>
                                        </p:tgtEl>
                                        <p:attrNameLst>
                                          <p:attrName>ppt_h</p:attrName>
                                        </p:attrNameLst>
                                      </p:cBhvr>
                                      <p:tavLst>
                                        <p:tav tm="0">
                                          <p:val>
                                            <p:fltVal val="0"/>
                                          </p:val>
                                        </p:tav>
                                        <p:tav tm="100000">
                                          <p:val>
                                            <p:strVal val="#ppt_h"/>
                                          </p:val>
                                        </p:tav>
                                      </p:tavLst>
                                    </p:anim>
                                    <p:animEffect transition="in" filter="fade">
                                      <p:cBhvr>
                                        <p:cTn id="35" dur="500"/>
                                        <p:tgtEl>
                                          <p:spTgt spid="7">
                                            <p:graphicEl>
                                              <a:dgm id="{A144D4CD-54A6-405E-95F0-A6E47D6B6A4E}"/>
                                            </p:graphicEl>
                                          </p:spTgt>
                                        </p:tgtEl>
                                      </p:cBhvr>
                                    </p:animEffect>
                                    <p:anim calcmode="lin" valueType="num">
                                      <p:cBhvr>
                                        <p:cTn id="36" dur="500" fill="hold"/>
                                        <p:tgtEl>
                                          <p:spTgt spid="7">
                                            <p:graphicEl>
                                              <a:dgm id="{A144D4CD-54A6-405E-95F0-A6E47D6B6A4E}"/>
                                            </p:graphicEl>
                                          </p:spTgt>
                                        </p:tgtEl>
                                        <p:attrNameLst>
                                          <p:attrName>ppt_x</p:attrName>
                                        </p:attrNameLst>
                                      </p:cBhvr>
                                      <p:tavLst>
                                        <p:tav tm="0">
                                          <p:val>
                                            <p:fltVal val="0.5"/>
                                          </p:val>
                                        </p:tav>
                                        <p:tav tm="100000">
                                          <p:val>
                                            <p:strVal val="#ppt_x"/>
                                          </p:val>
                                        </p:tav>
                                      </p:tavLst>
                                    </p:anim>
                                    <p:anim calcmode="lin" valueType="num">
                                      <p:cBhvr>
                                        <p:cTn id="37" dur="500" fill="hold"/>
                                        <p:tgtEl>
                                          <p:spTgt spid="7">
                                            <p:graphicEl>
                                              <a:dgm id="{A144D4CD-54A6-405E-95F0-A6E47D6B6A4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7">
                                            <p:graphicEl>
                                              <a:dgm id="{716D51BD-A575-46A4-ACD9-3F2964957903}"/>
                                            </p:graphicEl>
                                          </p:spTgt>
                                        </p:tgtEl>
                                        <p:attrNameLst>
                                          <p:attrName>style.visibility</p:attrName>
                                        </p:attrNameLst>
                                      </p:cBhvr>
                                      <p:to>
                                        <p:strVal val="visible"/>
                                      </p:to>
                                    </p:set>
                                    <p:anim calcmode="lin" valueType="num">
                                      <p:cBhvr>
                                        <p:cTn id="40" dur="500" fill="hold"/>
                                        <p:tgtEl>
                                          <p:spTgt spid="7">
                                            <p:graphicEl>
                                              <a:dgm id="{716D51BD-A575-46A4-ACD9-3F2964957903}"/>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716D51BD-A575-46A4-ACD9-3F2964957903}"/>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716D51BD-A575-46A4-ACD9-3F2964957903}"/>
                                            </p:graphicEl>
                                          </p:spTgt>
                                        </p:tgtEl>
                                      </p:cBhvr>
                                    </p:animEffect>
                                    <p:anim calcmode="lin" valueType="num">
                                      <p:cBhvr>
                                        <p:cTn id="43" dur="500" fill="hold"/>
                                        <p:tgtEl>
                                          <p:spTgt spid="7">
                                            <p:graphicEl>
                                              <a:dgm id="{716D51BD-A575-46A4-ACD9-3F2964957903}"/>
                                            </p:graphicEl>
                                          </p:spTgt>
                                        </p:tgtEl>
                                        <p:attrNameLst>
                                          <p:attrName>ppt_x</p:attrName>
                                        </p:attrNameLst>
                                      </p:cBhvr>
                                      <p:tavLst>
                                        <p:tav tm="0">
                                          <p:val>
                                            <p:fltVal val="0.5"/>
                                          </p:val>
                                        </p:tav>
                                        <p:tav tm="100000">
                                          <p:val>
                                            <p:strVal val="#ppt_x"/>
                                          </p:val>
                                        </p:tav>
                                      </p:tavLst>
                                    </p:anim>
                                    <p:anim calcmode="lin" valueType="num">
                                      <p:cBhvr>
                                        <p:cTn id="44" dur="500" fill="hold"/>
                                        <p:tgtEl>
                                          <p:spTgt spid="7">
                                            <p:graphicEl>
                                              <a:dgm id="{716D51BD-A575-46A4-ACD9-3F2964957903}"/>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7">
                                            <p:graphicEl>
                                              <a:dgm id="{1EE66D4E-EC35-4F74-BEFE-E522C0545D8F}"/>
                                            </p:graphicEl>
                                          </p:spTgt>
                                        </p:tgtEl>
                                        <p:attrNameLst>
                                          <p:attrName>style.visibility</p:attrName>
                                        </p:attrNameLst>
                                      </p:cBhvr>
                                      <p:to>
                                        <p:strVal val="visible"/>
                                      </p:to>
                                    </p:set>
                                    <p:anim calcmode="lin" valueType="num">
                                      <p:cBhvr>
                                        <p:cTn id="47" dur="500" fill="hold"/>
                                        <p:tgtEl>
                                          <p:spTgt spid="7">
                                            <p:graphicEl>
                                              <a:dgm id="{1EE66D4E-EC35-4F74-BEFE-E522C0545D8F}"/>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1EE66D4E-EC35-4F74-BEFE-E522C0545D8F}"/>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1EE66D4E-EC35-4F74-BEFE-E522C0545D8F}"/>
                                            </p:graphicEl>
                                          </p:spTgt>
                                        </p:tgtEl>
                                      </p:cBhvr>
                                    </p:animEffect>
                                    <p:anim calcmode="lin" valueType="num">
                                      <p:cBhvr>
                                        <p:cTn id="50" dur="500" fill="hold"/>
                                        <p:tgtEl>
                                          <p:spTgt spid="7">
                                            <p:graphicEl>
                                              <a:dgm id="{1EE66D4E-EC35-4F74-BEFE-E522C0545D8F}"/>
                                            </p:graphicEl>
                                          </p:spTgt>
                                        </p:tgtEl>
                                        <p:attrNameLst>
                                          <p:attrName>ppt_x</p:attrName>
                                        </p:attrNameLst>
                                      </p:cBhvr>
                                      <p:tavLst>
                                        <p:tav tm="0">
                                          <p:val>
                                            <p:fltVal val="0.5"/>
                                          </p:val>
                                        </p:tav>
                                        <p:tav tm="100000">
                                          <p:val>
                                            <p:strVal val="#ppt_x"/>
                                          </p:val>
                                        </p:tav>
                                      </p:tavLst>
                                    </p:anim>
                                    <p:anim calcmode="lin" valueType="num">
                                      <p:cBhvr>
                                        <p:cTn id="51" dur="500" fill="hold"/>
                                        <p:tgtEl>
                                          <p:spTgt spid="7">
                                            <p:graphicEl>
                                              <a:dgm id="{1EE66D4E-EC35-4F74-BEFE-E522C0545D8F}"/>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7">
                                            <p:graphicEl>
                                              <a:dgm id="{A9E6A8D3-16FA-478C-8427-1522EABDDC28}"/>
                                            </p:graphicEl>
                                          </p:spTgt>
                                        </p:tgtEl>
                                        <p:attrNameLst>
                                          <p:attrName>style.visibility</p:attrName>
                                        </p:attrNameLst>
                                      </p:cBhvr>
                                      <p:to>
                                        <p:strVal val="visible"/>
                                      </p:to>
                                    </p:set>
                                    <p:anim calcmode="lin" valueType="num">
                                      <p:cBhvr>
                                        <p:cTn id="54" dur="500" fill="hold"/>
                                        <p:tgtEl>
                                          <p:spTgt spid="7">
                                            <p:graphicEl>
                                              <a:dgm id="{A9E6A8D3-16FA-478C-8427-1522EABDDC28}"/>
                                            </p:graphicEl>
                                          </p:spTgt>
                                        </p:tgtEl>
                                        <p:attrNameLst>
                                          <p:attrName>ppt_w</p:attrName>
                                        </p:attrNameLst>
                                      </p:cBhvr>
                                      <p:tavLst>
                                        <p:tav tm="0">
                                          <p:val>
                                            <p:fltVal val="0"/>
                                          </p:val>
                                        </p:tav>
                                        <p:tav tm="100000">
                                          <p:val>
                                            <p:strVal val="#ppt_w"/>
                                          </p:val>
                                        </p:tav>
                                      </p:tavLst>
                                    </p:anim>
                                    <p:anim calcmode="lin" valueType="num">
                                      <p:cBhvr>
                                        <p:cTn id="55" dur="500" fill="hold"/>
                                        <p:tgtEl>
                                          <p:spTgt spid="7">
                                            <p:graphicEl>
                                              <a:dgm id="{A9E6A8D3-16FA-478C-8427-1522EABDDC28}"/>
                                            </p:graphicEl>
                                          </p:spTgt>
                                        </p:tgtEl>
                                        <p:attrNameLst>
                                          <p:attrName>ppt_h</p:attrName>
                                        </p:attrNameLst>
                                      </p:cBhvr>
                                      <p:tavLst>
                                        <p:tav tm="0">
                                          <p:val>
                                            <p:fltVal val="0"/>
                                          </p:val>
                                        </p:tav>
                                        <p:tav tm="100000">
                                          <p:val>
                                            <p:strVal val="#ppt_h"/>
                                          </p:val>
                                        </p:tav>
                                      </p:tavLst>
                                    </p:anim>
                                    <p:animEffect transition="in" filter="fade">
                                      <p:cBhvr>
                                        <p:cTn id="56" dur="500"/>
                                        <p:tgtEl>
                                          <p:spTgt spid="7">
                                            <p:graphicEl>
                                              <a:dgm id="{A9E6A8D3-16FA-478C-8427-1522EABDDC28}"/>
                                            </p:graphicEl>
                                          </p:spTgt>
                                        </p:tgtEl>
                                      </p:cBhvr>
                                    </p:animEffect>
                                    <p:anim calcmode="lin" valueType="num">
                                      <p:cBhvr>
                                        <p:cTn id="57" dur="500" fill="hold"/>
                                        <p:tgtEl>
                                          <p:spTgt spid="7">
                                            <p:graphicEl>
                                              <a:dgm id="{A9E6A8D3-16FA-478C-8427-1522EABDDC28}"/>
                                            </p:graphicEl>
                                          </p:spTgt>
                                        </p:tgtEl>
                                        <p:attrNameLst>
                                          <p:attrName>ppt_x</p:attrName>
                                        </p:attrNameLst>
                                      </p:cBhvr>
                                      <p:tavLst>
                                        <p:tav tm="0">
                                          <p:val>
                                            <p:fltVal val="0.5"/>
                                          </p:val>
                                        </p:tav>
                                        <p:tav tm="100000">
                                          <p:val>
                                            <p:strVal val="#ppt_x"/>
                                          </p:val>
                                        </p:tav>
                                      </p:tavLst>
                                    </p:anim>
                                    <p:anim calcmode="lin" valueType="num">
                                      <p:cBhvr>
                                        <p:cTn id="58" dur="500" fill="hold"/>
                                        <p:tgtEl>
                                          <p:spTgt spid="7">
                                            <p:graphicEl>
                                              <a:dgm id="{A9E6A8D3-16FA-478C-8427-1522EABDDC28}"/>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7">
                                            <p:graphicEl>
                                              <a:dgm id="{9491255A-9249-4657-8AB8-82219DA453EF}"/>
                                            </p:graphicEl>
                                          </p:spTgt>
                                        </p:tgtEl>
                                        <p:attrNameLst>
                                          <p:attrName>style.visibility</p:attrName>
                                        </p:attrNameLst>
                                      </p:cBhvr>
                                      <p:to>
                                        <p:strVal val="visible"/>
                                      </p:to>
                                    </p:set>
                                    <p:anim calcmode="lin" valueType="num">
                                      <p:cBhvr>
                                        <p:cTn id="63" dur="500" fill="hold"/>
                                        <p:tgtEl>
                                          <p:spTgt spid="7">
                                            <p:graphicEl>
                                              <a:dgm id="{9491255A-9249-4657-8AB8-82219DA453EF}"/>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9491255A-9249-4657-8AB8-82219DA453EF}"/>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9491255A-9249-4657-8AB8-82219DA453EF}"/>
                                            </p:graphicEl>
                                          </p:spTgt>
                                        </p:tgtEl>
                                      </p:cBhvr>
                                    </p:animEffect>
                                    <p:anim calcmode="lin" valueType="num">
                                      <p:cBhvr>
                                        <p:cTn id="66" dur="500" fill="hold"/>
                                        <p:tgtEl>
                                          <p:spTgt spid="7">
                                            <p:graphicEl>
                                              <a:dgm id="{9491255A-9249-4657-8AB8-82219DA453EF}"/>
                                            </p:graphicEl>
                                          </p:spTgt>
                                        </p:tgtEl>
                                        <p:attrNameLst>
                                          <p:attrName>ppt_x</p:attrName>
                                        </p:attrNameLst>
                                      </p:cBhvr>
                                      <p:tavLst>
                                        <p:tav tm="0">
                                          <p:val>
                                            <p:fltVal val="0.5"/>
                                          </p:val>
                                        </p:tav>
                                        <p:tav tm="100000">
                                          <p:val>
                                            <p:strVal val="#ppt_x"/>
                                          </p:val>
                                        </p:tav>
                                      </p:tavLst>
                                    </p:anim>
                                    <p:anim calcmode="lin" valueType="num">
                                      <p:cBhvr>
                                        <p:cTn id="67" dur="500" fill="hold"/>
                                        <p:tgtEl>
                                          <p:spTgt spid="7">
                                            <p:graphicEl>
                                              <a:dgm id="{9491255A-9249-4657-8AB8-82219DA453EF}"/>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7">
                                            <p:graphicEl>
                                              <a:dgm id="{20A199C4-03FB-48FF-9059-273F47F3518C}"/>
                                            </p:graphicEl>
                                          </p:spTgt>
                                        </p:tgtEl>
                                        <p:attrNameLst>
                                          <p:attrName>style.visibility</p:attrName>
                                        </p:attrNameLst>
                                      </p:cBhvr>
                                      <p:to>
                                        <p:strVal val="visible"/>
                                      </p:to>
                                    </p:set>
                                    <p:anim calcmode="lin" valueType="num">
                                      <p:cBhvr>
                                        <p:cTn id="70" dur="500" fill="hold"/>
                                        <p:tgtEl>
                                          <p:spTgt spid="7">
                                            <p:graphicEl>
                                              <a:dgm id="{20A199C4-03FB-48FF-9059-273F47F3518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20A199C4-03FB-48FF-9059-273F47F3518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20A199C4-03FB-48FF-9059-273F47F3518C}"/>
                                            </p:graphicEl>
                                          </p:spTgt>
                                        </p:tgtEl>
                                      </p:cBhvr>
                                    </p:animEffect>
                                    <p:anim calcmode="lin" valueType="num">
                                      <p:cBhvr>
                                        <p:cTn id="73" dur="500" fill="hold"/>
                                        <p:tgtEl>
                                          <p:spTgt spid="7">
                                            <p:graphicEl>
                                              <a:dgm id="{20A199C4-03FB-48FF-9059-273F47F3518C}"/>
                                            </p:graphicEl>
                                          </p:spTgt>
                                        </p:tgtEl>
                                        <p:attrNameLst>
                                          <p:attrName>ppt_x</p:attrName>
                                        </p:attrNameLst>
                                      </p:cBhvr>
                                      <p:tavLst>
                                        <p:tav tm="0">
                                          <p:val>
                                            <p:fltVal val="0.5"/>
                                          </p:val>
                                        </p:tav>
                                        <p:tav tm="100000">
                                          <p:val>
                                            <p:strVal val="#ppt_x"/>
                                          </p:val>
                                        </p:tav>
                                      </p:tavLst>
                                    </p:anim>
                                    <p:anim calcmode="lin" valueType="num">
                                      <p:cBhvr>
                                        <p:cTn id="74" dur="500" fill="hold"/>
                                        <p:tgtEl>
                                          <p:spTgt spid="7">
                                            <p:graphicEl>
                                              <a:dgm id="{20A199C4-03FB-48FF-9059-273F47F3518C}"/>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7">
                                            <p:graphicEl>
                                              <a:dgm id="{EAF118F6-89FE-437A-9548-9E9360801915}"/>
                                            </p:graphicEl>
                                          </p:spTgt>
                                        </p:tgtEl>
                                        <p:attrNameLst>
                                          <p:attrName>style.visibility</p:attrName>
                                        </p:attrNameLst>
                                      </p:cBhvr>
                                      <p:to>
                                        <p:strVal val="visible"/>
                                      </p:to>
                                    </p:set>
                                    <p:anim calcmode="lin" valueType="num">
                                      <p:cBhvr>
                                        <p:cTn id="77" dur="500" fill="hold"/>
                                        <p:tgtEl>
                                          <p:spTgt spid="7">
                                            <p:graphicEl>
                                              <a:dgm id="{EAF118F6-89FE-437A-9548-9E9360801915}"/>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EAF118F6-89FE-437A-9548-9E9360801915}"/>
                                            </p:graphicEl>
                                          </p:spTgt>
                                        </p:tgtEl>
                                        <p:attrNameLst>
                                          <p:attrName>ppt_h</p:attrName>
                                        </p:attrNameLst>
                                      </p:cBhvr>
                                      <p:tavLst>
                                        <p:tav tm="0">
                                          <p:val>
                                            <p:fltVal val="0"/>
                                          </p:val>
                                        </p:tav>
                                        <p:tav tm="100000">
                                          <p:val>
                                            <p:strVal val="#ppt_h"/>
                                          </p:val>
                                        </p:tav>
                                      </p:tavLst>
                                    </p:anim>
                                    <p:animEffect transition="in" filter="fade">
                                      <p:cBhvr>
                                        <p:cTn id="79" dur="500"/>
                                        <p:tgtEl>
                                          <p:spTgt spid="7">
                                            <p:graphicEl>
                                              <a:dgm id="{EAF118F6-89FE-437A-9548-9E9360801915}"/>
                                            </p:graphicEl>
                                          </p:spTgt>
                                        </p:tgtEl>
                                      </p:cBhvr>
                                    </p:animEffect>
                                    <p:anim calcmode="lin" valueType="num">
                                      <p:cBhvr>
                                        <p:cTn id="80" dur="500" fill="hold"/>
                                        <p:tgtEl>
                                          <p:spTgt spid="7">
                                            <p:graphicEl>
                                              <a:dgm id="{EAF118F6-89FE-437A-9548-9E9360801915}"/>
                                            </p:graphicEl>
                                          </p:spTgt>
                                        </p:tgtEl>
                                        <p:attrNameLst>
                                          <p:attrName>ppt_x</p:attrName>
                                        </p:attrNameLst>
                                      </p:cBhvr>
                                      <p:tavLst>
                                        <p:tav tm="0">
                                          <p:val>
                                            <p:fltVal val="0.5"/>
                                          </p:val>
                                        </p:tav>
                                        <p:tav tm="100000">
                                          <p:val>
                                            <p:strVal val="#ppt_x"/>
                                          </p:val>
                                        </p:tav>
                                      </p:tavLst>
                                    </p:anim>
                                    <p:anim calcmode="lin" valueType="num">
                                      <p:cBhvr>
                                        <p:cTn id="81" dur="500" fill="hold"/>
                                        <p:tgtEl>
                                          <p:spTgt spid="7">
                                            <p:graphicEl>
                                              <a:dgm id="{EAF118F6-89FE-437A-9548-9E9360801915}"/>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7">
                                            <p:graphicEl>
                                              <a:dgm id="{A68AA55A-5656-4B57-85E8-7FC545D2D6BC}"/>
                                            </p:graphicEl>
                                          </p:spTgt>
                                        </p:tgtEl>
                                        <p:attrNameLst>
                                          <p:attrName>style.visibility</p:attrName>
                                        </p:attrNameLst>
                                      </p:cBhvr>
                                      <p:to>
                                        <p:strVal val="visible"/>
                                      </p:to>
                                    </p:set>
                                    <p:anim calcmode="lin" valueType="num">
                                      <p:cBhvr>
                                        <p:cTn id="84" dur="500" fill="hold"/>
                                        <p:tgtEl>
                                          <p:spTgt spid="7">
                                            <p:graphicEl>
                                              <a:dgm id="{A68AA55A-5656-4B57-85E8-7FC545D2D6BC}"/>
                                            </p:graphicEl>
                                          </p:spTgt>
                                        </p:tgtEl>
                                        <p:attrNameLst>
                                          <p:attrName>ppt_w</p:attrName>
                                        </p:attrNameLst>
                                      </p:cBhvr>
                                      <p:tavLst>
                                        <p:tav tm="0">
                                          <p:val>
                                            <p:fltVal val="0"/>
                                          </p:val>
                                        </p:tav>
                                        <p:tav tm="100000">
                                          <p:val>
                                            <p:strVal val="#ppt_w"/>
                                          </p:val>
                                        </p:tav>
                                      </p:tavLst>
                                    </p:anim>
                                    <p:anim calcmode="lin" valueType="num">
                                      <p:cBhvr>
                                        <p:cTn id="85" dur="500" fill="hold"/>
                                        <p:tgtEl>
                                          <p:spTgt spid="7">
                                            <p:graphicEl>
                                              <a:dgm id="{A68AA55A-5656-4B57-85E8-7FC545D2D6BC}"/>
                                            </p:graphicEl>
                                          </p:spTgt>
                                        </p:tgtEl>
                                        <p:attrNameLst>
                                          <p:attrName>ppt_h</p:attrName>
                                        </p:attrNameLst>
                                      </p:cBhvr>
                                      <p:tavLst>
                                        <p:tav tm="0">
                                          <p:val>
                                            <p:fltVal val="0"/>
                                          </p:val>
                                        </p:tav>
                                        <p:tav tm="100000">
                                          <p:val>
                                            <p:strVal val="#ppt_h"/>
                                          </p:val>
                                        </p:tav>
                                      </p:tavLst>
                                    </p:anim>
                                    <p:animEffect transition="in" filter="fade">
                                      <p:cBhvr>
                                        <p:cTn id="86" dur="500"/>
                                        <p:tgtEl>
                                          <p:spTgt spid="7">
                                            <p:graphicEl>
                                              <a:dgm id="{A68AA55A-5656-4B57-85E8-7FC545D2D6BC}"/>
                                            </p:graphicEl>
                                          </p:spTgt>
                                        </p:tgtEl>
                                      </p:cBhvr>
                                    </p:animEffect>
                                    <p:anim calcmode="lin" valueType="num">
                                      <p:cBhvr>
                                        <p:cTn id="87" dur="500" fill="hold"/>
                                        <p:tgtEl>
                                          <p:spTgt spid="7">
                                            <p:graphicEl>
                                              <a:dgm id="{A68AA55A-5656-4B57-85E8-7FC545D2D6BC}"/>
                                            </p:graphicEl>
                                          </p:spTgt>
                                        </p:tgtEl>
                                        <p:attrNameLst>
                                          <p:attrName>ppt_x</p:attrName>
                                        </p:attrNameLst>
                                      </p:cBhvr>
                                      <p:tavLst>
                                        <p:tav tm="0">
                                          <p:val>
                                            <p:fltVal val="0.5"/>
                                          </p:val>
                                        </p:tav>
                                        <p:tav tm="100000">
                                          <p:val>
                                            <p:strVal val="#ppt_x"/>
                                          </p:val>
                                        </p:tav>
                                      </p:tavLst>
                                    </p:anim>
                                    <p:anim calcmode="lin" valueType="num">
                                      <p:cBhvr>
                                        <p:cTn id="88" dur="500" fill="hold"/>
                                        <p:tgtEl>
                                          <p:spTgt spid="7">
                                            <p:graphicEl>
                                              <a:dgm id="{A68AA55A-5656-4B57-85E8-7FC545D2D6BC}"/>
                                            </p:graphicEl>
                                          </p:spTgt>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7">
                                            <p:graphicEl>
                                              <a:dgm id="{7A8CBEC9-EB05-4CEE-AD66-99F171F881AF}"/>
                                            </p:graphicEl>
                                          </p:spTgt>
                                        </p:tgtEl>
                                        <p:attrNameLst>
                                          <p:attrName>style.visibility</p:attrName>
                                        </p:attrNameLst>
                                      </p:cBhvr>
                                      <p:to>
                                        <p:strVal val="visible"/>
                                      </p:to>
                                    </p:set>
                                    <p:anim calcmode="lin" valueType="num">
                                      <p:cBhvr>
                                        <p:cTn id="91" dur="500" fill="hold"/>
                                        <p:tgtEl>
                                          <p:spTgt spid="7">
                                            <p:graphicEl>
                                              <a:dgm id="{7A8CBEC9-EB05-4CEE-AD66-99F171F881AF}"/>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7A8CBEC9-EB05-4CEE-AD66-99F171F881AF}"/>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7A8CBEC9-EB05-4CEE-AD66-99F171F881AF}"/>
                                            </p:graphicEl>
                                          </p:spTgt>
                                        </p:tgtEl>
                                      </p:cBhvr>
                                    </p:animEffect>
                                    <p:anim calcmode="lin" valueType="num">
                                      <p:cBhvr>
                                        <p:cTn id="94" dur="500" fill="hold"/>
                                        <p:tgtEl>
                                          <p:spTgt spid="7">
                                            <p:graphicEl>
                                              <a:dgm id="{7A8CBEC9-EB05-4CEE-AD66-99F171F881AF}"/>
                                            </p:graphicEl>
                                          </p:spTgt>
                                        </p:tgtEl>
                                        <p:attrNameLst>
                                          <p:attrName>ppt_x</p:attrName>
                                        </p:attrNameLst>
                                      </p:cBhvr>
                                      <p:tavLst>
                                        <p:tav tm="0">
                                          <p:val>
                                            <p:fltVal val="0.5"/>
                                          </p:val>
                                        </p:tav>
                                        <p:tav tm="100000">
                                          <p:val>
                                            <p:strVal val="#ppt_x"/>
                                          </p:val>
                                        </p:tav>
                                      </p:tavLst>
                                    </p:anim>
                                    <p:anim calcmode="lin" valueType="num">
                                      <p:cBhvr>
                                        <p:cTn id="95" dur="500" fill="hold"/>
                                        <p:tgtEl>
                                          <p:spTgt spid="7">
                                            <p:graphicEl>
                                              <a:dgm id="{7A8CBEC9-EB05-4CEE-AD66-99F171F881AF}"/>
                                            </p:graphicEl>
                                          </p:spTgt>
                                        </p:tgtEl>
                                        <p:attrNameLst>
                                          <p:attrName>ppt_y</p:attrName>
                                        </p:attrNameLst>
                                      </p:cBhvr>
                                      <p:tavLst>
                                        <p:tav tm="0">
                                          <p:val>
                                            <p:fltVal val="0.5"/>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528" fill="hold" grpId="0" nodeType="clickEffect">
                                  <p:stCondLst>
                                    <p:cond delay="0"/>
                                  </p:stCondLst>
                                  <p:childTnLst>
                                    <p:set>
                                      <p:cBhvr>
                                        <p:cTn id="99" dur="1" fill="hold">
                                          <p:stCondLst>
                                            <p:cond delay="0"/>
                                          </p:stCondLst>
                                        </p:cTn>
                                        <p:tgtEl>
                                          <p:spTgt spid="7">
                                            <p:graphicEl>
                                              <a:dgm id="{23C12A45-A5B9-4021-BAC8-CDB2376921AE}"/>
                                            </p:graphicEl>
                                          </p:spTgt>
                                        </p:tgtEl>
                                        <p:attrNameLst>
                                          <p:attrName>style.visibility</p:attrName>
                                        </p:attrNameLst>
                                      </p:cBhvr>
                                      <p:to>
                                        <p:strVal val="visible"/>
                                      </p:to>
                                    </p:set>
                                    <p:anim calcmode="lin" valueType="num">
                                      <p:cBhvr>
                                        <p:cTn id="100" dur="500" fill="hold"/>
                                        <p:tgtEl>
                                          <p:spTgt spid="7">
                                            <p:graphicEl>
                                              <a:dgm id="{23C12A45-A5B9-4021-BAC8-CDB2376921AE}"/>
                                            </p:graphicEl>
                                          </p:spTgt>
                                        </p:tgtEl>
                                        <p:attrNameLst>
                                          <p:attrName>ppt_w</p:attrName>
                                        </p:attrNameLst>
                                      </p:cBhvr>
                                      <p:tavLst>
                                        <p:tav tm="0">
                                          <p:val>
                                            <p:fltVal val="0"/>
                                          </p:val>
                                        </p:tav>
                                        <p:tav tm="100000">
                                          <p:val>
                                            <p:strVal val="#ppt_w"/>
                                          </p:val>
                                        </p:tav>
                                      </p:tavLst>
                                    </p:anim>
                                    <p:anim calcmode="lin" valueType="num">
                                      <p:cBhvr>
                                        <p:cTn id="101" dur="500" fill="hold"/>
                                        <p:tgtEl>
                                          <p:spTgt spid="7">
                                            <p:graphicEl>
                                              <a:dgm id="{23C12A45-A5B9-4021-BAC8-CDB2376921AE}"/>
                                            </p:graphicEl>
                                          </p:spTgt>
                                        </p:tgtEl>
                                        <p:attrNameLst>
                                          <p:attrName>ppt_h</p:attrName>
                                        </p:attrNameLst>
                                      </p:cBhvr>
                                      <p:tavLst>
                                        <p:tav tm="0">
                                          <p:val>
                                            <p:fltVal val="0"/>
                                          </p:val>
                                        </p:tav>
                                        <p:tav tm="100000">
                                          <p:val>
                                            <p:strVal val="#ppt_h"/>
                                          </p:val>
                                        </p:tav>
                                      </p:tavLst>
                                    </p:anim>
                                    <p:animEffect transition="in" filter="fade">
                                      <p:cBhvr>
                                        <p:cTn id="102" dur="500"/>
                                        <p:tgtEl>
                                          <p:spTgt spid="7">
                                            <p:graphicEl>
                                              <a:dgm id="{23C12A45-A5B9-4021-BAC8-CDB2376921AE}"/>
                                            </p:graphicEl>
                                          </p:spTgt>
                                        </p:tgtEl>
                                      </p:cBhvr>
                                    </p:animEffect>
                                    <p:anim calcmode="lin" valueType="num">
                                      <p:cBhvr>
                                        <p:cTn id="103" dur="500" fill="hold"/>
                                        <p:tgtEl>
                                          <p:spTgt spid="7">
                                            <p:graphicEl>
                                              <a:dgm id="{23C12A45-A5B9-4021-BAC8-CDB2376921AE}"/>
                                            </p:graphicEl>
                                          </p:spTgt>
                                        </p:tgtEl>
                                        <p:attrNameLst>
                                          <p:attrName>ppt_x</p:attrName>
                                        </p:attrNameLst>
                                      </p:cBhvr>
                                      <p:tavLst>
                                        <p:tav tm="0">
                                          <p:val>
                                            <p:fltVal val="0.5"/>
                                          </p:val>
                                        </p:tav>
                                        <p:tav tm="100000">
                                          <p:val>
                                            <p:strVal val="#ppt_x"/>
                                          </p:val>
                                        </p:tav>
                                      </p:tavLst>
                                    </p:anim>
                                    <p:anim calcmode="lin" valueType="num">
                                      <p:cBhvr>
                                        <p:cTn id="104" dur="500" fill="hold"/>
                                        <p:tgtEl>
                                          <p:spTgt spid="7">
                                            <p:graphicEl>
                                              <a:dgm id="{23C12A45-A5B9-4021-BAC8-CDB2376921AE}"/>
                                            </p:graphicEl>
                                          </p:spTgt>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0"/>
                                  </p:stCondLst>
                                  <p:childTnLst>
                                    <p:set>
                                      <p:cBhvr>
                                        <p:cTn id="106" dur="1" fill="hold">
                                          <p:stCondLst>
                                            <p:cond delay="0"/>
                                          </p:stCondLst>
                                        </p:cTn>
                                        <p:tgtEl>
                                          <p:spTgt spid="7">
                                            <p:graphicEl>
                                              <a:dgm id="{8C10DE9D-5B85-4AD0-BCDB-4B3378EF8434}"/>
                                            </p:graphicEl>
                                          </p:spTgt>
                                        </p:tgtEl>
                                        <p:attrNameLst>
                                          <p:attrName>style.visibility</p:attrName>
                                        </p:attrNameLst>
                                      </p:cBhvr>
                                      <p:to>
                                        <p:strVal val="visible"/>
                                      </p:to>
                                    </p:set>
                                    <p:anim calcmode="lin" valueType="num">
                                      <p:cBhvr>
                                        <p:cTn id="107" dur="500" fill="hold"/>
                                        <p:tgtEl>
                                          <p:spTgt spid="7">
                                            <p:graphicEl>
                                              <a:dgm id="{8C10DE9D-5B85-4AD0-BCDB-4B3378EF8434}"/>
                                            </p:graphicEl>
                                          </p:spTgt>
                                        </p:tgtEl>
                                        <p:attrNameLst>
                                          <p:attrName>ppt_w</p:attrName>
                                        </p:attrNameLst>
                                      </p:cBhvr>
                                      <p:tavLst>
                                        <p:tav tm="0">
                                          <p:val>
                                            <p:fltVal val="0"/>
                                          </p:val>
                                        </p:tav>
                                        <p:tav tm="100000">
                                          <p:val>
                                            <p:strVal val="#ppt_w"/>
                                          </p:val>
                                        </p:tav>
                                      </p:tavLst>
                                    </p:anim>
                                    <p:anim calcmode="lin" valueType="num">
                                      <p:cBhvr>
                                        <p:cTn id="108" dur="500" fill="hold"/>
                                        <p:tgtEl>
                                          <p:spTgt spid="7">
                                            <p:graphicEl>
                                              <a:dgm id="{8C10DE9D-5B85-4AD0-BCDB-4B3378EF8434}"/>
                                            </p:graphicEl>
                                          </p:spTgt>
                                        </p:tgtEl>
                                        <p:attrNameLst>
                                          <p:attrName>ppt_h</p:attrName>
                                        </p:attrNameLst>
                                      </p:cBhvr>
                                      <p:tavLst>
                                        <p:tav tm="0">
                                          <p:val>
                                            <p:fltVal val="0"/>
                                          </p:val>
                                        </p:tav>
                                        <p:tav tm="100000">
                                          <p:val>
                                            <p:strVal val="#ppt_h"/>
                                          </p:val>
                                        </p:tav>
                                      </p:tavLst>
                                    </p:anim>
                                    <p:animEffect transition="in" filter="fade">
                                      <p:cBhvr>
                                        <p:cTn id="109" dur="500"/>
                                        <p:tgtEl>
                                          <p:spTgt spid="7">
                                            <p:graphicEl>
                                              <a:dgm id="{8C10DE9D-5B85-4AD0-BCDB-4B3378EF8434}"/>
                                            </p:graphicEl>
                                          </p:spTgt>
                                        </p:tgtEl>
                                      </p:cBhvr>
                                    </p:animEffect>
                                    <p:anim calcmode="lin" valueType="num">
                                      <p:cBhvr>
                                        <p:cTn id="110" dur="500" fill="hold"/>
                                        <p:tgtEl>
                                          <p:spTgt spid="7">
                                            <p:graphicEl>
                                              <a:dgm id="{8C10DE9D-5B85-4AD0-BCDB-4B3378EF8434}"/>
                                            </p:graphicEl>
                                          </p:spTgt>
                                        </p:tgtEl>
                                        <p:attrNameLst>
                                          <p:attrName>ppt_x</p:attrName>
                                        </p:attrNameLst>
                                      </p:cBhvr>
                                      <p:tavLst>
                                        <p:tav tm="0">
                                          <p:val>
                                            <p:fltVal val="0.5"/>
                                          </p:val>
                                        </p:tav>
                                        <p:tav tm="100000">
                                          <p:val>
                                            <p:strVal val="#ppt_x"/>
                                          </p:val>
                                        </p:tav>
                                      </p:tavLst>
                                    </p:anim>
                                    <p:anim calcmode="lin" valueType="num">
                                      <p:cBhvr>
                                        <p:cTn id="111" dur="500" fill="hold"/>
                                        <p:tgtEl>
                                          <p:spTgt spid="7">
                                            <p:graphicEl>
                                              <a:dgm id="{8C10DE9D-5B85-4AD0-BCDB-4B3378EF8434}"/>
                                            </p:graphicEl>
                                          </p:spTgt>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7">
                                            <p:graphicEl>
                                              <a:dgm id="{5D208494-B51D-4289-9A2A-BCFE1A1D51E5}"/>
                                            </p:graphicEl>
                                          </p:spTgt>
                                        </p:tgtEl>
                                        <p:attrNameLst>
                                          <p:attrName>style.visibility</p:attrName>
                                        </p:attrNameLst>
                                      </p:cBhvr>
                                      <p:to>
                                        <p:strVal val="visible"/>
                                      </p:to>
                                    </p:set>
                                    <p:anim calcmode="lin" valueType="num">
                                      <p:cBhvr>
                                        <p:cTn id="114" dur="500" fill="hold"/>
                                        <p:tgtEl>
                                          <p:spTgt spid="7">
                                            <p:graphicEl>
                                              <a:dgm id="{5D208494-B51D-4289-9A2A-BCFE1A1D51E5}"/>
                                            </p:graphicEl>
                                          </p:spTgt>
                                        </p:tgtEl>
                                        <p:attrNameLst>
                                          <p:attrName>ppt_w</p:attrName>
                                        </p:attrNameLst>
                                      </p:cBhvr>
                                      <p:tavLst>
                                        <p:tav tm="0">
                                          <p:val>
                                            <p:fltVal val="0"/>
                                          </p:val>
                                        </p:tav>
                                        <p:tav tm="100000">
                                          <p:val>
                                            <p:strVal val="#ppt_w"/>
                                          </p:val>
                                        </p:tav>
                                      </p:tavLst>
                                    </p:anim>
                                    <p:anim calcmode="lin" valueType="num">
                                      <p:cBhvr>
                                        <p:cTn id="115" dur="500" fill="hold"/>
                                        <p:tgtEl>
                                          <p:spTgt spid="7">
                                            <p:graphicEl>
                                              <a:dgm id="{5D208494-B51D-4289-9A2A-BCFE1A1D51E5}"/>
                                            </p:graphicEl>
                                          </p:spTgt>
                                        </p:tgtEl>
                                        <p:attrNameLst>
                                          <p:attrName>ppt_h</p:attrName>
                                        </p:attrNameLst>
                                      </p:cBhvr>
                                      <p:tavLst>
                                        <p:tav tm="0">
                                          <p:val>
                                            <p:fltVal val="0"/>
                                          </p:val>
                                        </p:tav>
                                        <p:tav tm="100000">
                                          <p:val>
                                            <p:strVal val="#ppt_h"/>
                                          </p:val>
                                        </p:tav>
                                      </p:tavLst>
                                    </p:anim>
                                    <p:animEffect transition="in" filter="fade">
                                      <p:cBhvr>
                                        <p:cTn id="116" dur="500"/>
                                        <p:tgtEl>
                                          <p:spTgt spid="7">
                                            <p:graphicEl>
                                              <a:dgm id="{5D208494-B51D-4289-9A2A-BCFE1A1D51E5}"/>
                                            </p:graphicEl>
                                          </p:spTgt>
                                        </p:tgtEl>
                                      </p:cBhvr>
                                    </p:animEffect>
                                    <p:anim calcmode="lin" valueType="num">
                                      <p:cBhvr>
                                        <p:cTn id="117" dur="500" fill="hold"/>
                                        <p:tgtEl>
                                          <p:spTgt spid="7">
                                            <p:graphicEl>
                                              <a:dgm id="{5D208494-B51D-4289-9A2A-BCFE1A1D51E5}"/>
                                            </p:graphicEl>
                                          </p:spTgt>
                                        </p:tgtEl>
                                        <p:attrNameLst>
                                          <p:attrName>ppt_x</p:attrName>
                                        </p:attrNameLst>
                                      </p:cBhvr>
                                      <p:tavLst>
                                        <p:tav tm="0">
                                          <p:val>
                                            <p:fltVal val="0.5"/>
                                          </p:val>
                                        </p:tav>
                                        <p:tav tm="100000">
                                          <p:val>
                                            <p:strVal val="#ppt_x"/>
                                          </p:val>
                                        </p:tav>
                                      </p:tavLst>
                                    </p:anim>
                                    <p:anim calcmode="lin" valueType="num">
                                      <p:cBhvr>
                                        <p:cTn id="118" dur="500" fill="hold"/>
                                        <p:tgtEl>
                                          <p:spTgt spid="7">
                                            <p:graphicEl>
                                              <a:dgm id="{5D208494-B51D-4289-9A2A-BCFE1A1D51E5}"/>
                                            </p:graphicEl>
                                          </p:spTgt>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7">
                                            <p:graphicEl>
                                              <a:dgm id="{25AD4BDF-78A1-46F5-B75C-59546018A85B}"/>
                                            </p:graphicEl>
                                          </p:spTgt>
                                        </p:tgtEl>
                                        <p:attrNameLst>
                                          <p:attrName>style.visibility</p:attrName>
                                        </p:attrNameLst>
                                      </p:cBhvr>
                                      <p:to>
                                        <p:strVal val="visible"/>
                                      </p:to>
                                    </p:set>
                                    <p:anim calcmode="lin" valueType="num">
                                      <p:cBhvr>
                                        <p:cTn id="121" dur="500" fill="hold"/>
                                        <p:tgtEl>
                                          <p:spTgt spid="7">
                                            <p:graphicEl>
                                              <a:dgm id="{25AD4BDF-78A1-46F5-B75C-59546018A85B}"/>
                                            </p:graphicEl>
                                          </p:spTgt>
                                        </p:tgtEl>
                                        <p:attrNameLst>
                                          <p:attrName>ppt_w</p:attrName>
                                        </p:attrNameLst>
                                      </p:cBhvr>
                                      <p:tavLst>
                                        <p:tav tm="0">
                                          <p:val>
                                            <p:fltVal val="0"/>
                                          </p:val>
                                        </p:tav>
                                        <p:tav tm="100000">
                                          <p:val>
                                            <p:strVal val="#ppt_w"/>
                                          </p:val>
                                        </p:tav>
                                      </p:tavLst>
                                    </p:anim>
                                    <p:anim calcmode="lin" valueType="num">
                                      <p:cBhvr>
                                        <p:cTn id="122" dur="500" fill="hold"/>
                                        <p:tgtEl>
                                          <p:spTgt spid="7">
                                            <p:graphicEl>
                                              <a:dgm id="{25AD4BDF-78A1-46F5-B75C-59546018A85B}"/>
                                            </p:graphicEl>
                                          </p:spTgt>
                                        </p:tgtEl>
                                        <p:attrNameLst>
                                          <p:attrName>ppt_h</p:attrName>
                                        </p:attrNameLst>
                                      </p:cBhvr>
                                      <p:tavLst>
                                        <p:tav tm="0">
                                          <p:val>
                                            <p:fltVal val="0"/>
                                          </p:val>
                                        </p:tav>
                                        <p:tav tm="100000">
                                          <p:val>
                                            <p:strVal val="#ppt_h"/>
                                          </p:val>
                                        </p:tav>
                                      </p:tavLst>
                                    </p:anim>
                                    <p:animEffect transition="in" filter="fade">
                                      <p:cBhvr>
                                        <p:cTn id="123" dur="500"/>
                                        <p:tgtEl>
                                          <p:spTgt spid="7">
                                            <p:graphicEl>
                                              <a:dgm id="{25AD4BDF-78A1-46F5-B75C-59546018A85B}"/>
                                            </p:graphicEl>
                                          </p:spTgt>
                                        </p:tgtEl>
                                      </p:cBhvr>
                                    </p:animEffect>
                                    <p:anim calcmode="lin" valueType="num">
                                      <p:cBhvr>
                                        <p:cTn id="124" dur="500" fill="hold"/>
                                        <p:tgtEl>
                                          <p:spTgt spid="7">
                                            <p:graphicEl>
                                              <a:dgm id="{25AD4BDF-78A1-46F5-B75C-59546018A85B}"/>
                                            </p:graphicEl>
                                          </p:spTgt>
                                        </p:tgtEl>
                                        <p:attrNameLst>
                                          <p:attrName>ppt_x</p:attrName>
                                        </p:attrNameLst>
                                      </p:cBhvr>
                                      <p:tavLst>
                                        <p:tav tm="0">
                                          <p:val>
                                            <p:fltVal val="0.5"/>
                                          </p:val>
                                        </p:tav>
                                        <p:tav tm="100000">
                                          <p:val>
                                            <p:strVal val="#ppt_x"/>
                                          </p:val>
                                        </p:tav>
                                      </p:tavLst>
                                    </p:anim>
                                    <p:anim calcmode="lin" valueType="num">
                                      <p:cBhvr>
                                        <p:cTn id="125" dur="500" fill="hold"/>
                                        <p:tgtEl>
                                          <p:spTgt spid="7">
                                            <p:graphicEl>
                                              <a:dgm id="{25AD4BDF-78A1-46F5-B75C-59546018A85B}"/>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7">
                                            <p:graphicEl>
                                              <a:dgm id="{FFC4B3ED-CAF3-457F-BBDE-3EE4100DB761}"/>
                                            </p:graphicEl>
                                          </p:spTgt>
                                        </p:tgtEl>
                                        <p:attrNameLst>
                                          <p:attrName>style.visibility</p:attrName>
                                        </p:attrNameLst>
                                      </p:cBhvr>
                                      <p:to>
                                        <p:strVal val="visible"/>
                                      </p:to>
                                    </p:set>
                                    <p:anim calcmode="lin" valueType="num">
                                      <p:cBhvr>
                                        <p:cTn id="128" dur="500" fill="hold"/>
                                        <p:tgtEl>
                                          <p:spTgt spid="7">
                                            <p:graphicEl>
                                              <a:dgm id="{FFC4B3ED-CAF3-457F-BBDE-3EE4100DB761}"/>
                                            </p:graphicEl>
                                          </p:spTgt>
                                        </p:tgtEl>
                                        <p:attrNameLst>
                                          <p:attrName>ppt_w</p:attrName>
                                        </p:attrNameLst>
                                      </p:cBhvr>
                                      <p:tavLst>
                                        <p:tav tm="0">
                                          <p:val>
                                            <p:fltVal val="0"/>
                                          </p:val>
                                        </p:tav>
                                        <p:tav tm="100000">
                                          <p:val>
                                            <p:strVal val="#ppt_w"/>
                                          </p:val>
                                        </p:tav>
                                      </p:tavLst>
                                    </p:anim>
                                    <p:anim calcmode="lin" valueType="num">
                                      <p:cBhvr>
                                        <p:cTn id="129" dur="500" fill="hold"/>
                                        <p:tgtEl>
                                          <p:spTgt spid="7">
                                            <p:graphicEl>
                                              <a:dgm id="{FFC4B3ED-CAF3-457F-BBDE-3EE4100DB761}"/>
                                            </p:graphicEl>
                                          </p:spTgt>
                                        </p:tgtEl>
                                        <p:attrNameLst>
                                          <p:attrName>ppt_h</p:attrName>
                                        </p:attrNameLst>
                                      </p:cBhvr>
                                      <p:tavLst>
                                        <p:tav tm="0">
                                          <p:val>
                                            <p:fltVal val="0"/>
                                          </p:val>
                                        </p:tav>
                                        <p:tav tm="100000">
                                          <p:val>
                                            <p:strVal val="#ppt_h"/>
                                          </p:val>
                                        </p:tav>
                                      </p:tavLst>
                                    </p:anim>
                                    <p:animEffect transition="in" filter="fade">
                                      <p:cBhvr>
                                        <p:cTn id="130" dur="500"/>
                                        <p:tgtEl>
                                          <p:spTgt spid="7">
                                            <p:graphicEl>
                                              <a:dgm id="{FFC4B3ED-CAF3-457F-BBDE-3EE4100DB761}"/>
                                            </p:graphicEl>
                                          </p:spTgt>
                                        </p:tgtEl>
                                      </p:cBhvr>
                                    </p:animEffect>
                                    <p:anim calcmode="lin" valueType="num">
                                      <p:cBhvr>
                                        <p:cTn id="131" dur="500" fill="hold"/>
                                        <p:tgtEl>
                                          <p:spTgt spid="7">
                                            <p:graphicEl>
                                              <a:dgm id="{FFC4B3ED-CAF3-457F-BBDE-3EE4100DB761}"/>
                                            </p:graphicEl>
                                          </p:spTgt>
                                        </p:tgtEl>
                                        <p:attrNameLst>
                                          <p:attrName>ppt_x</p:attrName>
                                        </p:attrNameLst>
                                      </p:cBhvr>
                                      <p:tavLst>
                                        <p:tav tm="0">
                                          <p:val>
                                            <p:fltVal val="0.5"/>
                                          </p:val>
                                        </p:tav>
                                        <p:tav tm="100000">
                                          <p:val>
                                            <p:strVal val="#ppt_x"/>
                                          </p:val>
                                        </p:tav>
                                      </p:tavLst>
                                    </p:anim>
                                    <p:anim calcmode="lin" valueType="num">
                                      <p:cBhvr>
                                        <p:cTn id="132" dur="500" fill="hold"/>
                                        <p:tgtEl>
                                          <p:spTgt spid="7">
                                            <p:graphicEl>
                                              <a:dgm id="{FFC4B3ED-CAF3-457F-BBDE-3EE4100DB761}"/>
                                            </p:graphicEl>
                                          </p:spTgt>
                                        </p:tgtEl>
                                        <p:attrNameLst>
                                          <p:attrName>ppt_y</p:attrName>
                                        </p:attrNameLst>
                                      </p:cBhvr>
                                      <p:tavLst>
                                        <p:tav tm="0">
                                          <p:val>
                                            <p:fltVal val="0.5"/>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53" presetClass="entr" presetSubtype="528" fill="hold" grpId="0" nodeType="clickEffect">
                                  <p:stCondLst>
                                    <p:cond delay="0"/>
                                  </p:stCondLst>
                                  <p:childTnLst>
                                    <p:set>
                                      <p:cBhvr>
                                        <p:cTn id="136" dur="1" fill="hold">
                                          <p:stCondLst>
                                            <p:cond delay="0"/>
                                          </p:stCondLst>
                                        </p:cTn>
                                        <p:tgtEl>
                                          <p:spTgt spid="7">
                                            <p:graphicEl>
                                              <a:dgm id="{18BB792A-1B35-439F-BA17-86E10AE300DC}"/>
                                            </p:graphicEl>
                                          </p:spTgt>
                                        </p:tgtEl>
                                        <p:attrNameLst>
                                          <p:attrName>style.visibility</p:attrName>
                                        </p:attrNameLst>
                                      </p:cBhvr>
                                      <p:to>
                                        <p:strVal val="visible"/>
                                      </p:to>
                                    </p:set>
                                    <p:anim calcmode="lin" valueType="num">
                                      <p:cBhvr>
                                        <p:cTn id="137" dur="500" fill="hold"/>
                                        <p:tgtEl>
                                          <p:spTgt spid="7">
                                            <p:graphicEl>
                                              <a:dgm id="{18BB792A-1B35-439F-BA17-86E10AE300DC}"/>
                                            </p:graphicEl>
                                          </p:spTgt>
                                        </p:tgtEl>
                                        <p:attrNameLst>
                                          <p:attrName>ppt_w</p:attrName>
                                        </p:attrNameLst>
                                      </p:cBhvr>
                                      <p:tavLst>
                                        <p:tav tm="0">
                                          <p:val>
                                            <p:fltVal val="0"/>
                                          </p:val>
                                        </p:tav>
                                        <p:tav tm="100000">
                                          <p:val>
                                            <p:strVal val="#ppt_w"/>
                                          </p:val>
                                        </p:tav>
                                      </p:tavLst>
                                    </p:anim>
                                    <p:anim calcmode="lin" valueType="num">
                                      <p:cBhvr>
                                        <p:cTn id="138" dur="500" fill="hold"/>
                                        <p:tgtEl>
                                          <p:spTgt spid="7">
                                            <p:graphicEl>
                                              <a:dgm id="{18BB792A-1B35-439F-BA17-86E10AE300DC}"/>
                                            </p:graphicEl>
                                          </p:spTgt>
                                        </p:tgtEl>
                                        <p:attrNameLst>
                                          <p:attrName>ppt_h</p:attrName>
                                        </p:attrNameLst>
                                      </p:cBhvr>
                                      <p:tavLst>
                                        <p:tav tm="0">
                                          <p:val>
                                            <p:fltVal val="0"/>
                                          </p:val>
                                        </p:tav>
                                        <p:tav tm="100000">
                                          <p:val>
                                            <p:strVal val="#ppt_h"/>
                                          </p:val>
                                        </p:tav>
                                      </p:tavLst>
                                    </p:anim>
                                    <p:animEffect transition="in" filter="fade">
                                      <p:cBhvr>
                                        <p:cTn id="139" dur="500"/>
                                        <p:tgtEl>
                                          <p:spTgt spid="7">
                                            <p:graphicEl>
                                              <a:dgm id="{18BB792A-1B35-439F-BA17-86E10AE300DC}"/>
                                            </p:graphicEl>
                                          </p:spTgt>
                                        </p:tgtEl>
                                      </p:cBhvr>
                                    </p:animEffect>
                                    <p:anim calcmode="lin" valueType="num">
                                      <p:cBhvr>
                                        <p:cTn id="140" dur="500" fill="hold"/>
                                        <p:tgtEl>
                                          <p:spTgt spid="7">
                                            <p:graphicEl>
                                              <a:dgm id="{18BB792A-1B35-439F-BA17-86E10AE300DC}"/>
                                            </p:graphicEl>
                                          </p:spTgt>
                                        </p:tgtEl>
                                        <p:attrNameLst>
                                          <p:attrName>ppt_x</p:attrName>
                                        </p:attrNameLst>
                                      </p:cBhvr>
                                      <p:tavLst>
                                        <p:tav tm="0">
                                          <p:val>
                                            <p:fltVal val="0.5"/>
                                          </p:val>
                                        </p:tav>
                                        <p:tav tm="100000">
                                          <p:val>
                                            <p:strVal val="#ppt_x"/>
                                          </p:val>
                                        </p:tav>
                                      </p:tavLst>
                                    </p:anim>
                                    <p:anim calcmode="lin" valueType="num">
                                      <p:cBhvr>
                                        <p:cTn id="141" dur="500" fill="hold"/>
                                        <p:tgtEl>
                                          <p:spTgt spid="7">
                                            <p:graphicEl>
                                              <a:dgm id="{18BB792A-1B35-439F-BA17-86E10AE300DC}"/>
                                            </p:graphicEl>
                                          </p:spTgt>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7">
                                            <p:graphicEl>
                                              <a:dgm id="{0D80FAC5-3FF8-42EA-AE54-BF512CEB5B72}"/>
                                            </p:graphicEl>
                                          </p:spTgt>
                                        </p:tgtEl>
                                        <p:attrNameLst>
                                          <p:attrName>style.visibility</p:attrName>
                                        </p:attrNameLst>
                                      </p:cBhvr>
                                      <p:to>
                                        <p:strVal val="visible"/>
                                      </p:to>
                                    </p:set>
                                    <p:anim calcmode="lin" valueType="num">
                                      <p:cBhvr>
                                        <p:cTn id="144" dur="500" fill="hold"/>
                                        <p:tgtEl>
                                          <p:spTgt spid="7">
                                            <p:graphicEl>
                                              <a:dgm id="{0D80FAC5-3FF8-42EA-AE54-BF512CEB5B72}"/>
                                            </p:graphicEl>
                                          </p:spTgt>
                                        </p:tgtEl>
                                        <p:attrNameLst>
                                          <p:attrName>ppt_w</p:attrName>
                                        </p:attrNameLst>
                                      </p:cBhvr>
                                      <p:tavLst>
                                        <p:tav tm="0">
                                          <p:val>
                                            <p:fltVal val="0"/>
                                          </p:val>
                                        </p:tav>
                                        <p:tav tm="100000">
                                          <p:val>
                                            <p:strVal val="#ppt_w"/>
                                          </p:val>
                                        </p:tav>
                                      </p:tavLst>
                                    </p:anim>
                                    <p:anim calcmode="lin" valueType="num">
                                      <p:cBhvr>
                                        <p:cTn id="145" dur="500" fill="hold"/>
                                        <p:tgtEl>
                                          <p:spTgt spid="7">
                                            <p:graphicEl>
                                              <a:dgm id="{0D80FAC5-3FF8-42EA-AE54-BF512CEB5B72}"/>
                                            </p:graphicEl>
                                          </p:spTgt>
                                        </p:tgtEl>
                                        <p:attrNameLst>
                                          <p:attrName>ppt_h</p:attrName>
                                        </p:attrNameLst>
                                      </p:cBhvr>
                                      <p:tavLst>
                                        <p:tav tm="0">
                                          <p:val>
                                            <p:fltVal val="0"/>
                                          </p:val>
                                        </p:tav>
                                        <p:tav tm="100000">
                                          <p:val>
                                            <p:strVal val="#ppt_h"/>
                                          </p:val>
                                        </p:tav>
                                      </p:tavLst>
                                    </p:anim>
                                    <p:animEffect transition="in" filter="fade">
                                      <p:cBhvr>
                                        <p:cTn id="146" dur="500"/>
                                        <p:tgtEl>
                                          <p:spTgt spid="7">
                                            <p:graphicEl>
                                              <a:dgm id="{0D80FAC5-3FF8-42EA-AE54-BF512CEB5B72}"/>
                                            </p:graphicEl>
                                          </p:spTgt>
                                        </p:tgtEl>
                                      </p:cBhvr>
                                    </p:animEffect>
                                    <p:anim calcmode="lin" valueType="num">
                                      <p:cBhvr>
                                        <p:cTn id="147" dur="500" fill="hold"/>
                                        <p:tgtEl>
                                          <p:spTgt spid="7">
                                            <p:graphicEl>
                                              <a:dgm id="{0D80FAC5-3FF8-42EA-AE54-BF512CEB5B72}"/>
                                            </p:graphicEl>
                                          </p:spTgt>
                                        </p:tgtEl>
                                        <p:attrNameLst>
                                          <p:attrName>ppt_x</p:attrName>
                                        </p:attrNameLst>
                                      </p:cBhvr>
                                      <p:tavLst>
                                        <p:tav tm="0">
                                          <p:val>
                                            <p:fltVal val="0.5"/>
                                          </p:val>
                                        </p:tav>
                                        <p:tav tm="100000">
                                          <p:val>
                                            <p:strVal val="#ppt_x"/>
                                          </p:val>
                                        </p:tav>
                                      </p:tavLst>
                                    </p:anim>
                                    <p:anim calcmode="lin" valueType="num">
                                      <p:cBhvr>
                                        <p:cTn id="148" dur="500" fill="hold"/>
                                        <p:tgtEl>
                                          <p:spTgt spid="7">
                                            <p:graphicEl>
                                              <a:dgm id="{0D80FAC5-3FF8-42EA-AE54-BF512CEB5B72}"/>
                                            </p:graphicEl>
                                          </p:spTgt>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7">
                                            <p:graphicEl>
                                              <a:dgm id="{6D7A0EB3-5B4A-4EBD-A923-72D11491960D}"/>
                                            </p:graphicEl>
                                          </p:spTgt>
                                        </p:tgtEl>
                                        <p:attrNameLst>
                                          <p:attrName>style.visibility</p:attrName>
                                        </p:attrNameLst>
                                      </p:cBhvr>
                                      <p:to>
                                        <p:strVal val="visible"/>
                                      </p:to>
                                    </p:set>
                                    <p:anim calcmode="lin" valueType="num">
                                      <p:cBhvr>
                                        <p:cTn id="151" dur="500" fill="hold"/>
                                        <p:tgtEl>
                                          <p:spTgt spid="7">
                                            <p:graphicEl>
                                              <a:dgm id="{6D7A0EB3-5B4A-4EBD-A923-72D11491960D}"/>
                                            </p:graphicEl>
                                          </p:spTgt>
                                        </p:tgtEl>
                                        <p:attrNameLst>
                                          <p:attrName>ppt_w</p:attrName>
                                        </p:attrNameLst>
                                      </p:cBhvr>
                                      <p:tavLst>
                                        <p:tav tm="0">
                                          <p:val>
                                            <p:fltVal val="0"/>
                                          </p:val>
                                        </p:tav>
                                        <p:tav tm="100000">
                                          <p:val>
                                            <p:strVal val="#ppt_w"/>
                                          </p:val>
                                        </p:tav>
                                      </p:tavLst>
                                    </p:anim>
                                    <p:anim calcmode="lin" valueType="num">
                                      <p:cBhvr>
                                        <p:cTn id="152" dur="500" fill="hold"/>
                                        <p:tgtEl>
                                          <p:spTgt spid="7">
                                            <p:graphicEl>
                                              <a:dgm id="{6D7A0EB3-5B4A-4EBD-A923-72D11491960D}"/>
                                            </p:graphicEl>
                                          </p:spTgt>
                                        </p:tgtEl>
                                        <p:attrNameLst>
                                          <p:attrName>ppt_h</p:attrName>
                                        </p:attrNameLst>
                                      </p:cBhvr>
                                      <p:tavLst>
                                        <p:tav tm="0">
                                          <p:val>
                                            <p:fltVal val="0"/>
                                          </p:val>
                                        </p:tav>
                                        <p:tav tm="100000">
                                          <p:val>
                                            <p:strVal val="#ppt_h"/>
                                          </p:val>
                                        </p:tav>
                                      </p:tavLst>
                                    </p:anim>
                                    <p:animEffect transition="in" filter="fade">
                                      <p:cBhvr>
                                        <p:cTn id="153" dur="500"/>
                                        <p:tgtEl>
                                          <p:spTgt spid="7">
                                            <p:graphicEl>
                                              <a:dgm id="{6D7A0EB3-5B4A-4EBD-A923-72D11491960D}"/>
                                            </p:graphicEl>
                                          </p:spTgt>
                                        </p:tgtEl>
                                      </p:cBhvr>
                                    </p:animEffect>
                                    <p:anim calcmode="lin" valueType="num">
                                      <p:cBhvr>
                                        <p:cTn id="154" dur="500" fill="hold"/>
                                        <p:tgtEl>
                                          <p:spTgt spid="7">
                                            <p:graphicEl>
                                              <a:dgm id="{6D7A0EB3-5B4A-4EBD-A923-72D11491960D}"/>
                                            </p:graphicEl>
                                          </p:spTgt>
                                        </p:tgtEl>
                                        <p:attrNameLst>
                                          <p:attrName>ppt_x</p:attrName>
                                        </p:attrNameLst>
                                      </p:cBhvr>
                                      <p:tavLst>
                                        <p:tav tm="0">
                                          <p:val>
                                            <p:fltVal val="0.5"/>
                                          </p:val>
                                        </p:tav>
                                        <p:tav tm="100000">
                                          <p:val>
                                            <p:strVal val="#ppt_x"/>
                                          </p:val>
                                        </p:tav>
                                      </p:tavLst>
                                    </p:anim>
                                    <p:anim calcmode="lin" valueType="num">
                                      <p:cBhvr>
                                        <p:cTn id="155" dur="500" fill="hold"/>
                                        <p:tgtEl>
                                          <p:spTgt spid="7">
                                            <p:graphicEl>
                                              <a:dgm id="{6D7A0EB3-5B4A-4EBD-A923-72D11491960D}"/>
                                            </p:graphicEl>
                                          </p:spTgt>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7">
                                            <p:graphicEl>
                                              <a:dgm id="{6010C350-438B-4AAF-8AAF-E5B049FB6763}"/>
                                            </p:graphicEl>
                                          </p:spTgt>
                                        </p:tgtEl>
                                        <p:attrNameLst>
                                          <p:attrName>style.visibility</p:attrName>
                                        </p:attrNameLst>
                                      </p:cBhvr>
                                      <p:to>
                                        <p:strVal val="visible"/>
                                      </p:to>
                                    </p:set>
                                    <p:anim calcmode="lin" valueType="num">
                                      <p:cBhvr>
                                        <p:cTn id="158" dur="500" fill="hold"/>
                                        <p:tgtEl>
                                          <p:spTgt spid="7">
                                            <p:graphicEl>
                                              <a:dgm id="{6010C350-438B-4AAF-8AAF-E5B049FB6763}"/>
                                            </p:graphicEl>
                                          </p:spTgt>
                                        </p:tgtEl>
                                        <p:attrNameLst>
                                          <p:attrName>ppt_w</p:attrName>
                                        </p:attrNameLst>
                                      </p:cBhvr>
                                      <p:tavLst>
                                        <p:tav tm="0">
                                          <p:val>
                                            <p:fltVal val="0"/>
                                          </p:val>
                                        </p:tav>
                                        <p:tav tm="100000">
                                          <p:val>
                                            <p:strVal val="#ppt_w"/>
                                          </p:val>
                                        </p:tav>
                                      </p:tavLst>
                                    </p:anim>
                                    <p:anim calcmode="lin" valueType="num">
                                      <p:cBhvr>
                                        <p:cTn id="159" dur="500" fill="hold"/>
                                        <p:tgtEl>
                                          <p:spTgt spid="7">
                                            <p:graphicEl>
                                              <a:dgm id="{6010C350-438B-4AAF-8AAF-E5B049FB6763}"/>
                                            </p:graphicEl>
                                          </p:spTgt>
                                        </p:tgtEl>
                                        <p:attrNameLst>
                                          <p:attrName>ppt_h</p:attrName>
                                        </p:attrNameLst>
                                      </p:cBhvr>
                                      <p:tavLst>
                                        <p:tav tm="0">
                                          <p:val>
                                            <p:fltVal val="0"/>
                                          </p:val>
                                        </p:tav>
                                        <p:tav tm="100000">
                                          <p:val>
                                            <p:strVal val="#ppt_h"/>
                                          </p:val>
                                        </p:tav>
                                      </p:tavLst>
                                    </p:anim>
                                    <p:animEffect transition="in" filter="fade">
                                      <p:cBhvr>
                                        <p:cTn id="160" dur="500"/>
                                        <p:tgtEl>
                                          <p:spTgt spid="7">
                                            <p:graphicEl>
                                              <a:dgm id="{6010C350-438B-4AAF-8AAF-E5B049FB6763}"/>
                                            </p:graphicEl>
                                          </p:spTgt>
                                        </p:tgtEl>
                                      </p:cBhvr>
                                    </p:animEffect>
                                    <p:anim calcmode="lin" valueType="num">
                                      <p:cBhvr>
                                        <p:cTn id="161" dur="500" fill="hold"/>
                                        <p:tgtEl>
                                          <p:spTgt spid="7">
                                            <p:graphicEl>
                                              <a:dgm id="{6010C350-438B-4AAF-8AAF-E5B049FB6763}"/>
                                            </p:graphicEl>
                                          </p:spTgt>
                                        </p:tgtEl>
                                        <p:attrNameLst>
                                          <p:attrName>ppt_x</p:attrName>
                                        </p:attrNameLst>
                                      </p:cBhvr>
                                      <p:tavLst>
                                        <p:tav tm="0">
                                          <p:val>
                                            <p:fltVal val="0.5"/>
                                          </p:val>
                                        </p:tav>
                                        <p:tav tm="100000">
                                          <p:val>
                                            <p:strVal val="#ppt_x"/>
                                          </p:val>
                                        </p:tav>
                                      </p:tavLst>
                                    </p:anim>
                                    <p:anim calcmode="lin" valueType="num">
                                      <p:cBhvr>
                                        <p:cTn id="162" dur="500" fill="hold"/>
                                        <p:tgtEl>
                                          <p:spTgt spid="7">
                                            <p:graphicEl>
                                              <a:dgm id="{6010C350-438B-4AAF-8AAF-E5B049FB6763}"/>
                                            </p:graphicEl>
                                          </p:spTgt>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7">
                                            <p:graphicEl>
                                              <a:dgm id="{B73245D1-8663-47EF-B2E1-ED1365B2FA8A}"/>
                                            </p:graphicEl>
                                          </p:spTgt>
                                        </p:tgtEl>
                                        <p:attrNameLst>
                                          <p:attrName>style.visibility</p:attrName>
                                        </p:attrNameLst>
                                      </p:cBhvr>
                                      <p:to>
                                        <p:strVal val="visible"/>
                                      </p:to>
                                    </p:set>
                                    <p:anim calcmode="lin" valueType="num">
                                      <p:cBhvr>
                                        <p:cTn id="165" dur="500" fill="hold"/>
                                        <p:tgtEl>
                                          <p:spTgt spid="7">
                                            <p:graphicEl>
                                              <a:dgm id="{B73245D1-8663-47EF-B2E1-ED1365B2FA8A}"/>
                                            </p:graphicEl>
                                          </p:spTgt>
                                        </p:tgtEl>
                                        <p:attrNameLst>
                                          <p:attrName>ppt_w</p:attrName>
                                        </p:attrNameLst>
                                      </p:cBhvr>
                                      <p:tavLst>
                                        <p:tav tm="0">
                                          <p:val>
                                            <p:fltVal val="0"/>
                                          </p:val>
                                        </p:tav>
                                        <p:tav tm="100000">
                                          <p:val>
                                            <p:strVal val="#ppt_w"/>
                                          </p:val>
                                        </p:tav>
                                      </p:tavLst>
                                    </p:anim>
                                    <p:anim calcmode="lin" valueType="num">
                                      <p:cBhvr>
                                        <p:cTn id="166" dur="500" fill="hold"/>
                                        <p:tgtEl>
                                          <p:spTgt spid="7">
                                            <p:graphicEl>
                                              <a:dgm id="{B73245D1-8663-47EF-B2E1-ED1365B2FA8A}"/>
                                            </p:graphicEl>
                                          </p:spTgt>
                                        </p:tgtEl>
                                        <p:attrNameLst>
                                          <p:attrName>ppt_h</p:attrName>
                                        </p:attrNameLst>
                                      </p:cBhvr>
                                      <p:tavLst>
                                        <p:tav tm="0">
                                          <p:val>
                                            <p:fltVal val="0"/>
                                          </p:val>
                                        </p:tav>
                                        <p:tav tm="100000">
                                          <p:val>
                                            <p:strVal val="#ppt_h"/>
                                          </p:val>
                                        </p:tav>
                                      </p:tavLst>
                                    </p:anim>
                                    <p:animEffect transition="in" filter="fade">
                                      <p:cBhvr>
                                        <p:cTn id="167" dur="500"/>
                                        <p:tgtEl>
                                          <p:spTgt spid="7">
                                            <p:graphicEl>
                                              <a:dgm id="{B73245D1-8663-47EF-B2E1-ED1365B2FA8A}"/>
                                            </p:graphicEl>
                                          </p:spTgt>
                                        </p:tgtEl>
                                      </p:cBhvr>
                                    </p:animEffect>
                                    <p:anim calcmode="lin" valueType="num">
                                      <p:cBhvr>
                                        <p:cTn id="168" dur="500" fill="hold"/>
                                        <p:tgtEl>
                                          <p:spTgt spid="7">
                                            <p:graphicEl>
                                              <a:dgm id="{B73245D1-8663-47EF-B2E1-ED1365B2FA8A}"/>
                                            </p:graphicEl>
                                          </p:spTgt>
                                        </p:tgtEl>
                                        <p:attrNameLst>
                                          <p:attrName>ppt_x</p:attrName>
                                        </p:attrNameLst>
                                      </p:cBhvr>
                                      <p:tavLst>
                                        <p:tav tm="0">
                                          <p:val>
                                            <p:fltVal val="0.5"/>
                                          </p:val>
                                        </p:tav>
                                        <p:tav tm="100000">
                                          <p:val>
                                            <p:strVal val="#ppt_x"/>
                                          </p:val>
                                        </p:tav>
                                      </p:tavLst>
                                    </p:anim>
                                    <p:anim calcmode="lin" valueType="num">
                                      <p:cBhvr>
                                        <p:cTn id="169" dur="500" fill="hold"/>
                                        <p:tgtEl>
                                          <p:spTgt spid="7">
                                            <p:graphicEl>
                                              <a:dgm id="{B73245D1-8663-47EF-B2E1-ED1365B2FA8A}"/>
                                            </p:graphicEl>
                                          </p:spTgt>
                                        </p:tgtEl>
                                        <p:attrNameLst>
                                          <p:attrName>ppt_y</p:attrName>
                                        </p:attrNameLst>
                                      </p:cBhvr>
                                      <p:tavLst>
                                        <p:tav tm="0">
                                          <p:val>
                                            <p:fltVal val="0.5"/>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53" presetClass="entr" presetSubtype="528" fill="hold" grpId="0" nodeType="clickEffect">
                                  <p:stCondLst>
                                    <p:cond delay="0"/>
                                  </p:stCondLst>
                                  <p:childTnLst>
                                    <p:set>
                                      <p:cBhvr>
                                        <p:cTn id="173" dur="1" fill="hold">
                                          <p:stCondLst>
                                            <p:cond delay="0"/>
                                          </p:stCondLst>
                                        </p:cTn>
                                        <p:tgtEl>
                                          <p:spTgt spid="7">
                                            <p:graphicEl>
                                              <a:dgm id="{6B85762C-9643-4A20-9DF9-F6C651147CDB}"/>
                                            </p:graphicEl>
                                          </p:spTgt>
                                        </p:tgtEl>
                                        <p:attrNameLst>
                                          <p:attrName>style.visibility</p:attrName>
                                        </p:attrNameLst>
                                      </p:cBhvr>
                                      <p:to>
                                        <p:strVal val="visible"/>
                                      </p:to>
                                    </p:set>
                                    <p:anim calcmode="lin" valueType="num">
                                      <p:cBhvr>
                                        <p:cTn id="174" dur="500" fill="hold"/>
                                        <p:tgtEl>
                                          <p:spTgt spid="7">
                                            <p:graphicEl>
                                              <a:dgm id="{6B85762C-9643-4A20-9DF9-F6C651147CDB}"/>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6B85762C-9643-4A20-9DF9-F6C651147CDB}"/>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6B85762C-9643-4A20-9DF9-F6C651147CDB}"/>
                                            </p:graphicEl>
                                          </p:spTgt>
                                        </p:tgtEl>
                                      </p:cBhvr>
                                    </p:animEffect>
                                    <p:anim calcmode="lin" valueType="num">
                                      <p:cBhvr>
                                        <p:cTn id="177" dur="500" fill="hold"/>
                                        <p:tgtEl>
                                          <p:spTgt spid="7">
                                            <p:graphicEl>
                                              <a:dgm id="{6B85762C-9643-4A20-9DF9-F6C651147CDB}"/>
                                            </p:graphicEl>
                                          </p:spTgt>
                                        </p:tgtEl>
                                        <p:attrNameLst>
                                          <p:attrName>ppt_x</p:attrName>
                                        </p:attrNameLst>
                                      </p:cBhvr>
                                      <p:tavLst>
                                        <p:tav tm="0">
                                          <p:val>
                                            <p:fltVal val="0.5"/>
                                          </p:val>
                                        </p:tav>
                                        <p:tav tm="100000">
                                          <p:val>
                                            <p:strVal val="#ppt_x"/>
                                          </p:val>
                                        </p:tav>
                                      </p:tavLst>
                                    </p:anim>
                                    <p:anim calcmode="lin" valueType="num">
                                      <p:cBhvr>
                                        <p:cTn id="178" dur="500" fill="hold"/>
                                        <p:tgtEl>
                                          <p:spTgt spid="7">
                                            <p:graphicEl>
                                              <a:dgm id="{6B85762C-9643-4A20-9DF9-F6C651147CDB}"/>
                                            </p:graphicEl>
                                          </p:spTgt>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7">
                                            <p:graphicEl>
                                              <a:dgm id="{3797BB29-1552-4AF9-A474-D112D6100918}"/>
                                            </p:graphicEl>
                                          </p:spTgt>
                                        </p:tgtEl>
                                        <p:attrNameLst>
                                          <p:attrName>style.visibility</p:attrName>
                                        </p:attrNameLst>
                                      </p:cBhvr>
                                      <p:to>
                                        <p:strVal val="visible"/>
                                      </p:to>
                                    </p:set>
                                    <p:anim calcmode="lin" valueType="num">
                                      <p:cBhvr>
                                        <p:cTn id="181" dur="500" fill="hold"/>
                                        <p:tgtEl>
                                          <p:spTgt spid="7">
                                            <p:graphicEl>
                                              <a:dgm id="{3797BB29-1552-4AF9-A474-D112D6100918}"/>
                                            </p:graphicEl>
                                          </p:spTgt>
                                        </p:tgtEl>
                                        <p:attrNameLst>
                                          <p:attrName>ppt_w</p:attrName>
                                        </p:attrNameLst>
                                      </p:cBhvr>
                                      <p:tavLst>
                                        <p:tav tm="0">
                                          <p:val>
                                            <p:fltVal val="0"/>
                                          </p:val>
                                        </p:tav>
                                        <p:tav tm="100000">
                                          <p:val>
                                            <p:strVal val="#ppt_w"/>
                                          </p:val>
                                        </p:tav>
                                      </p:tavLst>
                                    </p:anim>
                                    <p:anim calcmode="lin" valueType="num">
                                      <p:cBhvr>
                                        <p:cTn id="182" dur="500" fill="hold"/>
                                        <p:tgtEl>
                                          <p:spTgt spid="7">
                                            <p:graphicEl>
                                              <a:dgm id="{3797BB29-1552-4AF9-A474-D112D6100918}"/>
                                            </p:graphicEl>
                                          </p:spTgt>
                                        </p:tgtEl>
                                        <p:attrNameLst>
                                          <p:attrName>ppt_h</p:attrName>
                                        </p:attrNameLst>
                                      </p:cBhvr>
                                      <p:tavLst>
                                        <p:tav tm="0">
                                          <p:val>
                                            <p:fltVal val="0"/>
                                          </p:val>
                                        </p:tav>
                                        <p:tav tm="100000">
                                          <p:val>
                                            <p:strVal val="#ppt_h"/>
                                          </p:val>
                                        </p:tav>
                                      </p:tavLst>
                                    </p:anim>
                                    <p:animEffect transition="in" filter="fade">
                                      <p:cBhvr>
                                        <p:cTn id="183" dur="500"/>
                                        <p:tgtEl>
                                          <p:spTgt spid="7">
                                            <p:graphicEl>
                                              <a:dgm id="{3797BB29-1552-4AF9-A474-D112D6100918}"/>
                                            </p:graphicEl>
                                          </p:spTgt>
                                        </p:tgtEl>
                                      </p:cBhvr>
                                    </p:animEffect>
                                    <p:anim calcmode="lin" valueType="num">
                                      <p:cBhvr>
                                        <p:cTn id="184" dur="500" fill="hold"/>
                                        <p:tgtEl>
                                          <p:spTgt spid="7">
                                            <p:graphicEl>
                                              <a:dgm id="{3797BB29-1552-4AF9-A474-D112D6100918}"/>
                                            </p:graphicEl>
                                          </p:spTgt>
                                        </p:tgtEl>
                                        <p:attrNameLst>
                                          <p:attrName>ppt_x</p:attrName>
                                        </p:attrNameLst>
                                      </p:cBhvr>
                                      <p:tavLst>
                                        <p:tav tm="0">
                                          <p:val>
                                            <p:fltVal val="0.5"/>
                                          </p:val>
                                        </p:tav>
                                        <p:tav tm="100000">
                                          <p:val>
                                            <p:strVal val="#ppt_x"/>
                                          </p:val>
                                        </p:tav>
                                      </p:tavLst>
                                    </p:anim>
                                    <p:anim calcmode="lin" valueType="num">
                                      <p:cBhvr>
                                        <p:cTn id="185" dur="500" fill="hold"/>
                                        <p:tgtEl>
                                          <p:spTgt spid="7">
                                            <p:graphicEl>
                                              <a:dgm id="{3797BB29-1552-4AF9-A474-D112D6100918}"/>
                                            </p:graphicEl>
                                          </p:spTgt>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0"/>
                                  </p:stCondLst>
                                  <p:childTnLst>
                                    <p:set>
                                      <p:cBhvr>
                                        <p:cTn id="187" dur="1" fill="hold">
                                          <p:stCondLst>
                                            <p:cond delay="0"/>
                                          </p:stCondLst>
                                        </p:cTn>
                                        <p:tgtEl>
                                          <p:spTgt spid="7">
                                            <p:graphicEl>
                                              <a:dgm id="{50AF2B1F-12F9-4D67-AF0E-8A86BB7ECD36}"/>
                                            </p:graphicEl>
                                          </p:spTgt>
                                        </p:tgtEl>
                                        <p:attrNameLst>
                                          <p:attrName>style.visibility</p:attrName>
                                        </p:attrNameLst>
                                      </p:cBhvr>
                                      <p:to>
                                        <p:strVal val="visible"/>
                                      </p:to>
                                    </p:set>
                                    <p:anim calcmode="lin" valueType="num">
                                      <p:cBhvr>
                                        <p:cTn id="188" dur="500" fill="hold"/>
                                        <p:tgtEl>
                                          <p:spTgt spid="7">
                                            <p:graphicEl>
                                              <a:dgm id="{50AF2B1F-12F9-4D67-AF0E-8A86BB7ECD36}"/>
                                            </p:graphicEl>
                                          </p:spTgt>
                                        </p:tgtEl>
                                        <p:attrNameLst>
                                          <p:attrName>ppt_w</p:attrName>
                                        </p:attrNameLst>
                                      </p:cBhvr>
                                      <p:tavLst>
                                        <p:tav tm="0">
                                          <p:val>
                                            <p:fltVal val="0"/>
                                          </p:val>
                                        </p:tav>
                                        <p:tav tm="100000">
                                          <p:val>
                                            <p:strVal val="#ppt_w"/>
                                          </p:val>
                                        </p:tav>
                                      </p:tavLst>
                                    </p:anim>
                                    <p:anim calcmode="lin" valueType="num">
                                      <p:cBhvr>
                                        <p:cTn id="189" dur="500" fill="hold"/>
                                        <p:tgtEl>
                                          <p:spTgt spid="7">
                                            <p:graphicEl>
                                              <a:dgm id="{50AF2B1F-12F9-4D67-AF0E-8A86BB7ECD36}"/>
                                            </p:graphicEl>
                                          </p:spTgt>
                                        </p:tgtEl>
                                        <p:attrNameLst>
                                          <p:attrName>ppt_h</p:attrName>
                                        </p:attrNameLst>
                                      </p:cBhvr>
                                      <p:tavLst>
                                        <p:tav tm="0">
                                          <p:val>
                                            <p:fltVal val="0"/>
                                          </p:val>
                                        </p:tav>
                                        <p:tav tm="100000">
                                          <p:val>
                                            <p:strVal val="#ppt_h"/>
                                          </p:val>
                                        </p:tav>
                                      </p:tavLst>
                                    </p:anim>
                                    <p:animEffect transition="in" filter="fade">
                                      <p:cBhvr>
                                        <p:cTn id="190" dur="500"/>
                                        <p:tgtEl>
                                          <p:spTgt spid="7">
                                            <p:graphicEl>
                                              <a:dgm id="{50AF2B1F-12F9-4D67-AF0E-8A86BB7ECD36}"/>
                                            </p:graphicEl>
                                          </p:spTgt>
                                        </p:tgtEl>
                                      </p:cBhvr>
                                    </p:animEffect>
                                    <p:anim calcmode="lin" valueType="num">
                                      <p:cBhvr>
                                        <p:cTn id="191" dur="500" fill="hold"/>
                                        <p:tgtEl>
                                          <p:spTgt spid="7">
                                            <p:graphicEl>
                                              <a:dgm id="{50AF2B1F-12F9-4D67-AF0E-8A86BB7ECD36}"/>
                                            </p:graphicEl>
                                          </p:spTgt>
                                        </p:tgtEl>
                                        <p:attrNameLst>
                                          <p:attrName>ppt_x</p:attrName>
                                        </p:attrNameLst>
                                      </p:cBhvr>
                                      <p:tavLst>
                                        <p:tav tm="0">
                                          <p:val>
                                            <p:fltVal val="0.5"/>
                                          </p:val>
                                        </p:tav>
                                        <p:tav tm="100000">
                                          <p:val>
                                            <p:strVal val="#ppt_x"/>
                                          </p:val>
                                        </p:tav>
                                      </p:tavLst>
                                    </p:anim>
                                    <p:anim calcmode="lin" valueType="num">
                                      <p:cBhvr>
                                        <p:cTn id="192" dur="500" fill="hold"/>
                                        <p:tgtEl>
                                          <p:spTgt spid="7">
                                            <p:graphicEl>
                                              <a:dgm id="{50AF2B1F-12F9-4D67-AF0E-8A86BB7ECD36}"/>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7">
                                            <p:graphicEl>
                                              <a:dgm id="{60195C93-F82F-4A55-8B18-66DABE1B60E5}"/>
                                            </p:graphicEl>
                                          </p:spTgt>
                                        </p:tgtEl>
                                        <p:attrNameLst>
                                          <p:attrName>style.visibility</p:attrName>
                                        </p:attrNameLst>
                                      </p:cBhvr>
                                      <p:to>
                                        <p:strVal val="visible"/>
                                      </p:to>
                                    </p:set>
                                    <p:anim calcmode="lin" valueType="num">
                                      <p:cBhvr>
                                        <p:cTn id="195" dur="500" fill="hold"/>
                                        <p:tgtEl>
                                          <p:spTgt spid="7">
                                            <p:graphicEl>
                                              <a:dgm id="{60195C93-F82F-4A55-8B18-66DABE1B60E5}"/>
                                            </p:graphicEl>
                                          </p:spTgt>
                                        </p:tgtEl>
                                        <p:attrNameLst>
                                          <p:attrName>ppt_w</p:attrName>
                                        </p:attrNameLst>
                                      </p:cBhvr>
                                      <p:tavLst>
                                        <p:tav tm="0">
                                          <p:val>
                                            <p:fltVal val="0"/>
                                          </p:val>
                                        </p:tav>
                                        <p:tav tm="100000">
                                          <p:val>
                                            <p:strVal val="#ppt_w"/>
                                          </p:val>
                                        </p:tav>
                                      </p:tavLst>
                                    </p:anim>
                                    <p:anim calcmode="lin" valueType="num">
                                      <p:cBhvr>
                                        <p:cTn id="196" dur="500" fill="hold"/>
                                        <p:tgtEl>
                                          <p:spTgt spid="7">
                                            <p:graphicEl>
                                              <a:dgm id="{60195C93-F82F-4A55-8B18-66DABE1B60E5}"/>
                                            </p:graphicEl>
                                          </p:spTgt>
                                        </p:tgtEl>
                                        <p:attrNameLst>
                                          <p:attrName>ppt_h</p:attrName>
                                        </p:attrNameLst>
                                      </p:cBhvr>
                                      <p:tavLst>
                                        <p:tav tm="0">
                                          <p:val>
                                            <p:fltVal val="0"/>
                                          </p:val>
                                        </p:tav>
                                        <p:tav tm="100000">
                                          <p:val>
                                            <p:strVal val="#ppt_h"/>
                                          </p:val>
                                        </p:tav>
                                      </p:tavLst>
                                    </p:anim>
                                    <p:animEffect transition="in" filter="fade">
                                      <p:cBhvr>
                                        <p:cTn id="197" dur="500"/>
                                        <p:tgtEl>
                                          <p:spTgt spid="7">
                                            <p:graphicEl>
                                              <a:dgm id="{60195C93-F82F-4A55-8B18-66DABE1B60E5}"/>
                                            </p:graphicEl>
                                          </p:spTgt>
                                        </p:tgtEl>
                                      </p:cBhvr>
                                    </p:animEffect>
                                    <p:anim calcmode="lin" valueType="num">
                                      <p:cBhvr>
                                        <p:cTn id="198" dur="500" fill="hold"/>
                                        <p:tgtEl>
                                          <p:spTgt spid="7">
                                            <p:graphicEl>
                                              <a:dgm id="{60195C93-F82F-4A55-8B18-66DABE1B60E5}"/>
                                            </p:graphicEl>
                                          </p:spTgt>
                                        </p:tgtEl>
                                        <p:attrNameLst>
                                          <p:attrName>ppt_x</p:attrName>
                                        </p:attrNameLst>
                                      </p:cBhvr>
                                      <p:tavLst>
                                        <p:tav tm="0">
                                          <p:val>
                                            <p:fltVal val="0.5"/>
                                          </p:val>
                                        </p:tav>
                                        <p:tav tm="100000">
                                          <p:val>
                                            <p:strVal val="#ppt_x"/>
                                          </p:val>
                                        </p:tav>
                                      </p:tavLst>
                                    </p:anim>
                                    <p:anim calcmode="lin" valueType="num">
                                      <p:cBhvr>
                                        <p:cTn id="199" dur="500" fill="hold"/>
                                        <p:tgtEl>
                                          <p:spTgt spid="7">
                                            <p:graphicEl>
                                              <a:dgm id="{60195C93-F82F-4A55-8B18-66DABE1B60E5}"/>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7">
                                            <p:graphicEl>
                                              <a:dgm id="{94D411C1-7470-46EC-B217-B7A96C3790D5}"/>
                                            </p:graphicEl>
                                          </p:spTgt>
                                        </p:tgtEl>
                                        <p:attrNameLst>
                                          <p:attrName>style.visibility</p:attrName>
                                        </p:attrNameLst>
                                      </p:cBhvr>
                                      <p:to>
                                        <p:strVal val="visible"/>
                                      </p:to>
                                    </p:set>
                                    <p:anim calcmode="lin" valueType="num">
                                      <p:cBhvr>
                                        <p:cTn id="202" dur="500" fill="hold"/>
                                        <p:tgtEl>
                                          <p:spTgt spid="7">
                                            <p:graphicEl>
                                              <a:dgm id="{94D411C1-7470-46EC-B217-B7A96C3790D5}"/>
                                            </p:graphicEl>
                                          </p:spTgt>
                                        </p:tgtEl>
                                        <p:attrNameLst>
                                          <p:attrName>ppt_w</p:attrName>
                                        </p:attrNameLst>
                                      </p:cBhvr>
                                      <p:tavLst>
                                        <p:tav tm="0">
                                          <p:val>
                                            <p:fltVal val="0"/>
                                          </p:val>
                                        </p:tav>
                                        <p:tav tm="100000">
                                          <p:val>
                                            <p:strVal val="#ppt_w"/>
                                          </p:val>
                                        </p:tav>
                                      </p:tavLst>
                                    </p:anim>
                                    <p:anim calcmode="lin" valueType="num">
                                      <p:cBhvr>
                                        <p:cTn id="203" dur="500" fill="hold"/>
                                        <p:tgtEl>
                                          <p:spTgt spid="7">
                                            <p:graphicEl>
                                              <a:dgm id="{94D411C1-7470-46EC-B217-B7A96C3790D5}"/>
                                            </p:graphicEl>
                                          </p:spTgt>
                                        </p:tgtEl>
                                        <p:attrNameLst>
                                          <p:attrName>ppt_h</p:attrName>
                                        </p:attrNameLst>
                                      </p:cBhvr>
                                      <p:tavLst>
                                        <p:tav tm="0">
                                          <p:val>
                                            <p:fltVal val="0"/>
                                          </p:val>
                                        </p:tav>
                                        <p:tav tm="100000">
                                          <p:val>
                                            <p:strVal val="#ppt_h"/>
                                          </p:val>
                                        </p:tav>
                                      </p:tavLst>
                                    </p:anim>
                                    <p:animEffect transition="in" filter="fade">
                                      <p:cBhvr>
                                        <p:cTn id="204" dur="500"/>
                                        <p:tgtEl>
                                          <p:spTgt spid="7">
                                            <p:graphicEl>
                                              <a:dgm id="{94D411C1-7470-46EC-B217-B7A96C3790D5}"/>
                                            </p:graphicEl>
                                          </p:spTgt>
                                        </p:tgtEl>
                                      </p:cBhvr>
                                    </p:animEffect>
                                    <p:anim calcmode="lin" valueType="num">
                                      <p:cBhvr>
                                        <p:cTn id="205" dur="500" fill="hold"/>
                                        <p:tgtEl>
                                          <p:spTgt spid="7">
                                            <p:graphicEl>
                                              <a:dgm id="{94D411C1-7470-46EC-B217-B7A96C3790D5}"/>
                                            </p:graphicEl>
                                          </p:spTgt>
                                        </p:tgtEl>
                                        <p:attrNameLst>
                                          <p:attrName>ppt_x</p:attrName>
                                        </p:attrNameLst>
                                      </p:cBhvr>
                                      <p:tavLst>
                                        <p:tav tm="0">
                                          <p:val>
                                            <p:fltVal val="0.5"/>
                                          </p:val>
                                        </p:tav>
                                        <p:tav tm="100000">
                                          <p:val>
                                            <p:strVal val="#ppt_x"/>
                                          </p:val>
                                        </p:tav>
                                      </p:tavLst>
                                    </p:anim>
                                    <p:anim calcmode="lin" valueType="num">
                                      <p:cBhvr>
                                        <p:cTn id="206" dur="500" fill="hold"/>
                                        <p:tgtEl>
                                          <p:spTgt spid="7">
                                            <p:graphicEl>
                                              <a:dgm id="{94D411C1-7470-46EC-B217-B7A96C3790D5}"/>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53" presetClass="entr" presetSubtype="528" fill="hold" grpId="0" nodeType="clickEffect">
                                  <p:stCondLst>
                                    <p:cond delay="0"/>
                                  </p:stCondLst>
                                  <p:childTnLst>
                                    <p:set>
                                      <p:cBhvr>
                                        <p:cTn id="210" dur="1" fill="hold">
                                          <p:stCondLst>
                                            <p:cond delay="0"/>
                                          </p:stCondLst>
                                        </p:cTn>
                                        <p:tgtEl>
                                          <p:spTgt spid="7">
                                            <p:graphicEl>
                                              <a:dgm id="{BC7CD2BF-EDC8-42CA-B730-9032E480CDC8}"/>
                                            </p:graphicEl>
                                          </p:spTgt>
                                        </p:tgtEl>
                                        <p:attrNameLst>
                                          <p:attrName>style.visibility</p:attrName>
                                        </p:attrNameLst>
                                      </p:cBhvr>
                                      <p:to>
                                        <p:strVal val="visible"/>
                                      </p:to>
                                    </p:set>
                                    <p:anim calcmode="lin" valueType="num">
                                      <p:cBhvr>
                                        <p:cTn id="211" dur="500" fill="hold"/>
                                        <p:tgtEl>
                                          <p:spTgt spid="7">
                                            <p:graphicEl>
                                              <a:dgm id="{BC7CD2BF-EDC8-42CA-B730-9032E480CDC8}"/>
                                            </p:graphicEl>
                                          </p:spTgt>
                                        </p:tgtEl>
                                        <p:attrNameLst>
                                          <p:attrName>ppt_w</p:attrName>
                                        </p:attrNameLst>
                                      </p:cBhvr>
                                      <p:tavLst>
                                        <p:tav tm="0">
                                          <p:val>
                                            <p:fltVal val="0"/>
                                          </p:val>
                                        </p:tav>
                                        <p:tav tm="100000">
                                          <p:val>
                                            <p:strVal val="#ppt_w"/>
                                          </p:val>
                                        </p:tav>
                                      </p:tavLst>
                                    </p:anim>
                                    <p:anim calcmode="lin" valueType="num">
                                      <p:cBhvr>
                                        <p:cTn id="212" dur="500" fill="hold"/>
                                        <p:tgtEl>
                                          <p:spTgt spid="7">
                                            <p:graphicEl>
                                              <a:dgm id="{BC7CD2BF-EDC8-42CA-B730-9032E480CDC8}"/>
                                            </p:graphicEl>
                                          </p:spTgt>
                                        </p:tgtEl>
                                        <p:attrNameLst>
                                          <p:attrName>ppt_h</p:attrName>
                                        </p:attrNameLst>
                                      </p:cBhvr>
                                      <p:tavLst>
                                        <p:tav tm="0">
                                          <p:val>
                                            <p:fltVal val="0"/>
                                          </p:val>
                                        </p:tav>
                                        <p:tav tm="100000">
                                          <p:val>
                                            <p:strVal val="#ppt_h"/>
                                          </p:val>
                                        </p:tav>
                                      </p:tavLst>
                                    </p:anim>
                                    <p:animEffect transition="in" filter="fade">
                                      <p:cBhvr>
                                        <p:cTn id="213" dur="500"/>
                                        <p:tgtEl>
                                          <p:spTgt spid="7">
                                            <p:graphicEl>
                                              <a:dgm id="{BC7CD2BF-EDC8-42CA-B730-9032E480CDC8}"/>
                                            </p:graphicEl>
                                          </p:spTgt>
                                        </p:tgtEl>
                                      </p:cBhvr>
                                    </p:animEffect>
                                    <p:anim calcmode="lin" valueType="num">
                                      <p:cBhvr>
                                        <p:cTn id="214" dur="500" fill="hold"/>
                                        <p:tgtEl>
                                          <p:spTgt spid="7">
                                            <p:graphicEl>
                                              <a:dgm id="{BC7CD2BF-EDC8-42CA-B730-9032E480CDC8}"/>
                                            </p:graphicEl>
                                          </p:spTgt>
                                        </p:tgtEl>
                                        <p:attrNameLst>
                                          <p:attrName>ppt_x</p:attrName>
                                        </p:attrNameLst>
                                      </p:cBhvr>
                                      <p:tavLst>
                                        <p:tav tm="0">
                                          <p:val>
                                            <p:fltVal val="0.5"/>
                                          </p:val>
                                        </p:tav>
                                        <p:tav tm="100000">
                                          <p:val>
                                            <p:strVal val="#ppt_x"/>
                                          </p:val>
                                        </p:tav>
                                      </p:tavLst>
                                    </p:anim>
                                    <p:anim calcmode="lin" valueType="num">
                                      <p:cBhvr>
                                        <p:cTn id="215" dur="500" fill="hold"/>
                                        <p:tgtEl>
                                          <p:spTgt spid="7">
                                            <p:graphicEl>
                                              <a:dgm id="{BC7CD2BF-EDC8-42CA-B730-9032E480CDC8}"/>
                                            </p:graphicEl>
                                          </p:spTgt>
                                        </p:tgtEl>
                                        <p:attrNameLst>
                                          <p:attrName>ppt_y</p:attrName>
                                        </p:attrNameLst>
                                      </p:cBhvr>
                                      <p:tavLst>
                                        <p:tav tm="0">
                                          <p:val>
                                            <p:fltVal val="0.5"/>
                                          </p:val>
                                        </p:tav>
                                        <p:tav tm="100000">
                                          <p:val>
                                            <p:strVal val="#ppt_y"/>
                                          </p:val>
                                        </p:tav>
                                      </p:tavLst>
                                    </p:anim>
                                  </p:childTnLst>
                                </p:cTn>
                              </p:par>
                              <p:par>
                                <p:cTn id="216" presetID="53" presetClass="entr" presetSubtype="528" fill="hold" grpId="0" nodeType="withEffect">
                                  <p:stCondLst>
                                    <p:cond delay="0"/>
                                  </p:stCondLst>
                                  <p:childTnLst>
                                    <p:set>
                                      <p:cBhvr>
                                        <p:cTn id="217" dur="1" fill="hold">
                                          <p:stCondLst>
                                            <p:cond delay="0"/>
                                          </p:stCondLst>
                                        </p:cTn>
                                        <p:tgtEl>
                                          <p:spTgt spid="7">
                                            <p:graphicEl>
                                              <a:dgm id="{A8D9DD7C-EEE6-4A5A-A209-D4E1E47D436D}"/>
                                            </p:graphicEl>
                                          </p:spTgt>
                                        </p:tgtEl>
                                        <p:attrNameLst>
                                          <p:attrName>style.visibility</p:attrName>
                                        </p:attrNameLst>
                                      </p:cBhvr>
                                      <p:to>
                                        <p:strVal val="visible"/>
                                      </p:to>
                                    </p:set>
                                    <p:anim calcmode="lin" valueType="num">
                                      <p:cBhvr>
                                        <p:cTn id="218" dur="500" fill="hold"/>
                                        <p:tgtEl>
                                          <p:spTgt spid="7">
                                            <p:graphicEl>
                                              <a:dgm id="{A8D9DD7C-EEE6-4A5A-A209-D4E1E47D436D}"/>
                                            </p:graphicEl>
                                          </p:spTgt>
                                        </p:tgtEl>
                                        <p:attrNameLst>
                                          <p:attrName>ppt_w</p:attrName>
                                        </p:attrNameLst>
                                      </p:cBhvr>
                                      <p:tavLst>
                                        <p:tav tm="0">
                                          <p:val>
                                            <p:fltVal val="0"/>
                                          </p:val>
                                        </p:tav>
                                        <p:tav tm="100000">
                                          <p:val>
                                            <p:strVal val="#ppt_w"/>
                                          </p:val>
                                        </p:tav>
                                      </p:tavLst>
                                    </p:anim>
                                    <p:anim calcmode="lin" valueType="num">
                                      <p:cBhvr>
                                        <p:cTn id="219" dur="500" fill="hold"/>
                                        <p:tgtEl>
                                          <p:spTgt spid="7">
                                            <p:graphicEl>
                                              <a:dgm id="{A8D9DD7C-EEE6-4A5A-A209-D4E1E47D436D}"/>
                                            </p:graphicEl>
                                          </p:spTgt>
                                        </p:tgtEl>
                                        <p:attrNameLst>
                                          <p:attrName>ppt_h</p:attrName>
                                        </p:attrNameLst>
                                      </p:cBhvr>
                                      <p:tavLst>
                                        <p:tav tm="0">
                                          <p:val>
                                            <p:fltVal val="0"/>
                                          </p:val>
                                        </p:tav>
                                        <p:tav tm="100000">
                                          <p:val>
                                            <p:strVal val="#ppt_h"/>
                                          </p:val>
                                        </p:tav>
                                      </p:tavLst>
                                    </p:anim>
                                    <p:animEffect transition="in" filter="fade">
                                      <p:cBhvr>
                                        <p:cTn id="220" dur="500"/>
                                        <p:tgtEl>
                                          <p:spTgt spid="7">
                                            <p:graphicEl>
                                              <a:dgm id="{A8D9DD7C-EEE6-4A5A-A209-D4E1E47D436D}"/>
                                            </p:graphicEl>
                                          </p:spTgt>
                                        </p:tgtEl>
                                      </p:cBhvr>
                                    </p:animEffect>
                                    <p:anim calcmode="lin" valueType="num">
                                      <p:cBhvr>
                                        <p:cTn id="221" dur="500" fill="hold"/>
                                        <p:tgtEl>
                                          <p:spTgt spid="7">
                                            <p:graphicEl>
                                              <a:dgm id="{A8D9DD7C-EEE6-4A5A-A209-D4E1E47D436D}"/>
                                            </p:graphicEl>
                                          </p:spTgt>
                                        </p:tgtEl>
                                        <p:attrNameLst>
                                          <p:attrName>ppt_x</p:attrName>
                                        </p:attrNameLst>
                                      </p:cBhvr>
                                      <p:tavLst>
                                        <p:tav tm="0">
                                          <p:val>
                                            <p:fltVal val="0.5"/>
                                          </p:val>
                                        </p:tav>
                                        <p:tav tm="100000">
                                          <p:val>
                                            <p:strVal val="#ppt_x"/>
                                          </p:val>
                                        </p:tav>
                                      </p:tavLst>
                                    </p:anim>
                                    <p:anim calcmode="lin" valueType="num">
                                      <p:cBhvr>
                                        <p:cTn id="222" dur="500" fill="hold"/>
                                        <p:tgtEl>
                                          <p:spTgt spid="7">
                                            <p:graphicEl>
                                              <a:dgm id="{A8D9DD7C-EEE6-4A5A-A209-D4E1E47D436D}"/>
                                            </p:graphicEl>
                                          </p:spTgt>
                                        </p:tgtEl>
                                        <p:attrNameLst>
                                          <p:attrName>ppt_y</p:attrName>
                                        </p:attrNameLst>
                                      </p:cBhvr>
                                      <p:tavLst>
                                        <p:tav tm="0">
                                          <p:val>
                                            <p:fltVal val="0.5"/>
                                          </p:val>
                                        </p:tav>
                                        <p:tav tm="100000">
                                          <p:val>
                                            <p:strVal val="#ppt_y"/>
                                          </p:val>
                                        </p:tav>
                                      </p:tavLst>
                                    </p:anim>
                                  </p:childTnLst>
                                </p:cTn>
                              </p:par>
                              <p:par>
                                <p:cTn id="223" presetID="53" presetClass="entr" presetSubtype="528" fill="hold" grpId="0" nodeType="withEffect">
                                  <p:stCondLst>
                                    <p:cond delay="0"/>
                                  </p:stCondLst>
                                  <p:childTnLst>
                                    <p:set>
                                      <p:cBhvr>
                                        <p:cTn id="224" dur="1" fill="hold">
                                          <p:stCondLst>
                                            <p:cond delay="0"/>
                                          </p:stCondLst>
                                        </p:cTn>
                                        <p:tgtEl>
                                          <p:spTgt spid="7">
                                            <p:graphicEl>
                                              <a:dgm id="{90197060-3E91-490A-877A-D4F457FC6490}"/>
                                            </p:graphicEl>
                                          </p:spTgt>
                                        </p:tgtEl>
                                        <p:attrNameLst>
                                          <p:attrName>style.visibility</p:attrName>
                                        </p:attrNameLst>
                                      </p:cBhvr>
                                      <p:to>
                                        <p:strVal val="visible"/>
                                      </p:to>
                                    </p:set>
                                    <p:anim calcmode="lin" valueType="num">
                                      <p:cBhvr>
                                        <p:cTn id="225" dur="500" fill="hold"/>
                                        <p:tgtEl>
                                          <p:spTgt spid="7">
                                            <p:graphicEl>
                                              <a:dgm id="{90197060-3E91-490A-877A-D4F457FC6490}"/>
                                            </p:graphicEl>
                                          </p:spTgt>
                                        </p:tgtEl>
                                        <p:attrNameLst>
                                          <p:attrName>ppt_w</p:attrName>
                                        </p:attrNameLst>
                                      </p:cBhvr>
                                      <p:tavLst>
                                        <p:tav tm="0">
                                          <p:val>
                                            <p:fltVal val="0"/>
                                          </p:val>
                                        </p:tav>
                                        <p:tav tm="100000">
                                          <p:val>
                                            <p:strVal val="#ppt_w"/>
                                          </p:val>
                                        </p:tav>
                                      </p:tavLst>
                                    </p:anim>
                                    <p:anim calcmode="lin" valueType="num">
                                      <p:cBhvr>
                                        <p:cTn id="226" dur="500" fill="hold"/>
                                        <p:tgtEl>
                                          <p:spTgt spid="7">
                                            <p:graphicEl>
                                              <a:dgm id="{90197060-3E91-490A-877A-D4F457FC6490}"/>
                                            </p:graphicEl>
                                          </p:spTgt>
                                        </p:tgtEl>
                                        <p:attrNameLst>
                                          <p:attrName>ppt_h</p:attrName>
                                        </p:attrNameLst>
                                      </p:cBhvr>
                                      <p:tavLst>
                                        <p:tav tm="0">
                                          <p:val>
                                            <p:fltVal val="0"/>
                                          </p:val>
                                        </p:tav>
                                        <p:tav tm="100000">
                                          <p:val>
                                            <p:strVal val="#ppt_h"/>
                                          </p:val>
                                        </p:tav>
                                      </p:tavLst>
                                    </p:anim>
                                    <p:animEffect transition="in" filter="fade">
                                      <p:cBhvr>
                                        <p:cTn id="227" dur="500"/>
                                        <p:tgtEl>
                                          <p:spTgt spid="7">
                                            <p:graphicEl>
                                              <a:dgm id="{90197060-3E91-490A-877A-D4F457FC6490}"/>
                                            </p:graphicEl>
                                          </p:spTgt>
                                        </p:tgtEl>
                                      </p:cBhvr>
                                    </p:animEffect>
                                    <p:anim calcmode="lin" valueType="num">
                                      <p:cBhvr>
                                        <p:cTn id="228" dur="500" fill="hold"/>
                                        <p:tgtEl>
                                          <p:spTgt spid="7">
                                            <p:graphicEl>
                                              <a:dgm id="{90197060-3E91-490A-877A-D4F457FC6490}"/>
                                            </p:graphicEl>
                                          </p:spTgt>
                                        </p:tgtEl>
                                        <p:attrNameLst>
                                          <p:attrName>ppt_x</p:attrName>
                                        </p:attrNameLst>
                                      </p:cBhvr>
                                      <p:tavLst>
                                        <p:tav tm="0">
                                          <p:val>
                                            <p:fltVal val="0.5"/>
                                          </p:val>
                                        </p:tav>
                                        <p:tav tm="100000">
                                          <p:val>
                                            <p:strVal val="#ppt_x"/>
                                          </p:val>
                                        </p:tav>
                                      </p:tavLst>
                                    </p:anim>
                                    <p:anim calcmode="lin" valueType="num">
                                      <p:cBhvr>
                                        <p:cTn id="229" dur="500" fill="hold"/>
                                        <p:tgtEl>
                                          <p:spTgt spid="7">
                                            <p:graphicEl>
                                              <a:dgm id="{90197060-3E91-490A-877A-D4F457FC6490}"/>
                                            </p:graphicEl>
                                          </p:spTgt>
                                        </p:tgtEl>
                                        <p:attrNameLst>
                                          <p:attrName>ppt_y</p:attrName>
                                        </p:attrNameLst>
                                      </p:cBhvr>
                                      <p:tavLst>
                                        <p:tav tm="0">
                                          <p:val>
                                            <p:fltVal val="0.5"/>
                                          </p:val>
                                        </p:tav>
                                        <p:tav tm="100000">
                                          <p:val>
                                            <p:strVal val="#ppt_y"/>
                                          </p:val>
                                        </p:tav>
                                      </p:tavLst>
                                    </p:anim>
                                  </p:childTnLst>
                                </p:cTn>
                              </p:par>
                              <p:par>
                                <p:cTn id="230" presetID="53" presetClass="entr" presetSubtype="528" fill="hold" grpId="0" nodeType="withEffect">
                                  <p:stCondLst>
                                    <p:cond delay="0"/>
                                  </p:stCondLst>
                                  <p:childTnLst>
                                    <p:set>
                                      <p:cBhvr>
                                        <p:cTn id="231" dur="1" fill="hold">
                                          <p:stCondLst>
                                            <p:cond delay="0"/>
                                          </p:stCondLst>
                                        </p:cTn>
                                        <p:tgtEl>
                                          <p:spTgt spid="7">
                                            <p:graphicEl>
                                              <a:dgm id="{7822F01E-212B-44AE-92D6-28F17917F12E}"/>
                                            </p:graphicEl>
                                          </p:spTgt>
                                        </p:tgtEl>
                                        <p:attrNameLst>
                                          <p:attrName>style.visibility</p:attrName>
                                        </p:attrNameLst>
                                      </p:cBhvr>
                                      <p:to>
                                        <p:strVal val="visible"/>
                                      </p:to>
                                    </p:set>
                                    <p:anim calcmode="lin" valueType="num">
                                      <p:cBhvr>
                                        <p:cTn id="232" dur="500" fill="hold"/>
                                        <p:tgtEl>
                                          <p:spTgt spid="7">
                                            <p:graphicEl>
                                              <a:dgm id="{7822F01E-212B-44AE-92D6-28F17917F12E}"/>
                                            </p:graphicEl>
                                          </p:spTgt>
                                        </p:tgtEl>
                                        <p:attrNameLst>
                                          <p:attrName>ppt_w</p:attrName>
                                        </p:attrNameLst>
                                      </p:cBhvr>
                                      <p:tavLst>
                                        <p:tav tm="0">
                                          <p:val>
                                            <p:fltVal val="0"/>
                                          </p:val>
                                        </p:tav>
                                        <p:tav tm="100000">
                                          <p:val>
                                            <p:strVal val="#ppt_w"/>
                                          </p:val>
                                        </p:tav>
                                      </p:tavLst>
                                    </p:anim>
                                    <p:anim calcmode="lin" valueType="num">
                                      <p:cBhvr>
                                        <p:cTn id="233" dur="500" fill="hold"/>
                                        <p:tgtEl>
                                          <p:spTgt spid="7">
                                            <p:graphicEl>
                                              <a:dgm id="{7822F01E-212B-44AE-92D6-28F17917F12E}"/>
                                            </p:graphicEl>
                                          </p:spTgt>
                                        </p:tgtEl>
                                        <p:attrNameLst>
                                          <p:attrName>ppt_h</p:attrName>
                                        </p:attrNameLst>
                                      </p:cBhvr>
                                      <p:tavLst>
                                        <p:tav tm="0">
                                          <p:val>
                                            <p:fltVal val="0"/>
                                          </p:val>
                                        </p:tav>
                                        <p:tav tm="100000">
                                          <p:val>
                                            <p:strVal val="#ppt_h"/>
                                          </p:val>
                                        </p:tav>
                                      </p:tavLst>
                                    </p:anim>
                                    <p:animEffect transition="in" filter="fade">
                                      <p:cBhvr>
                                        <p:cTn id="234" dur="500"/>
                                        <p:tgtEl>
                                          <p:spTgt spid="7">
                                            <p:graphicEl>
                                              <a:dgm id="{7822F01E-212B-44AE-92D6-28F17917F12E}"/>
                                            </p:graphicEl>
                                          </p:spTgt>
                                        </p:tgtEl>
                                      </p:cBhvr>
                                    </p:animEffect>
                                    <p:anim calcmode="lin" valueType="num">
                                      <p:cBhvr>
                                        <p:cTn id="235" dur="500" fill="hold"/>
                                        <p:tgtEl>
                                          <p:spTgt spid="7">
                                            <p:graphicEl>
                                              <a:dgm id="{7822F01E-212B-44AE-92D6-28F17917F12E}"/>
                                            </p:graphicEl>
                                          </p:spTgt>
                                        </p:tgtEl>
                                        <p:attrNameLst>
                                          <p:attrName>ppt_x</p:attrName>
                                        </p:attrNameLst>
                                      </p:cBhvr>
                                      <p:tavLst>
                                        <p:tav tm="0">
                                          <p:val>
                                            <p:fltVal val="0.5"/>
                                          </p:val>
                                        </p:tav>
                                        <p:tav tm="100000">
                                          <p:val>
                                            <p:strVal val="#ppt_x"/>
                                          </p:val>
                                        </p:tav>
                                      </p:tavLst>
                                    </p:anim>
                                    <p:anim calcmode="lin" valueType="num">
                                      <p:cBhvr>
                                        <p:cTn id="236" dur="500" fill="hold"/>
                                        <p:tgtEl>
                                          <p:spTgt spid="7">
                                            <p:graphicEl>
                                              <a:dgm id="{7822F01E-212B-44AE-92D6-28F17917F12E}"/>
                                            </p:graphicEl>
                                          </p:spTgt>
                                        </p:tgtEl>
                                        <p:attrNameLst>
                                          <p:attrName>ppt_y</p:attrName>
                                        </p:attrNameLst>
                                      </p:cBhvr>
                                      <p:tavLst>
                                        <p:tav tm="0">
                                          <p:val>
                                            <p:fltVal val="0.5"/>
                                          </p:val>
                                        </p:tav>
                                        <p:tav tm="100000">
                                          <p:val>
                                            <p:strVal val="#ppt_y"/>
                                          </p:val>
                                        </p:tav>
                                      </p:tavLst>
                                    </p:anim>
                                  </p:childTnLst>
                                </p:cTn>
                              </p:par>
                              <p:par>
                                <p:cTn id="237" presetID="53" presetClass="entr" presetSubtype="528" fill="hold" grpId="0" nodeType="withEffect">
                                  <p:stCondLst>
                                    <p:cond delay="0"/>
                                  </p:stCondLst>
                                  <p:childTnLst>
                                    <p:set>
                                      <p:cBhvr>
                                        <p:cTn id="238" dur="1" fill="hold">
                                          <p:stCondLst>
                                            <p:cond delay="0"/>
                                          </p:stCondLst>
                                        </p:cTn>
                                        <p:tgtEl>
                                          <p:spTgt spid="7">
                                            <p:graphicEl>
                                              <a:dgm id="{804139C0-3580-4EE0-8911-4EC39871792B}"/>
                                            </p:graphicEl>
                                          </p:spTgt>
                                        </p:tgtEl>
                                        <p:attrNameLst>
                                          <p:attrName>style.visibility</p:attrName>
                                        </p:attrNameLst>
                                      </p:cBhvr>
                                      <p:to>
                                        <p:strVal val="visible"/>
                                      </p:to>
                                    </p:set>
                                    <p:anim calcmode="lin" valueType="num">
                                      <p:cBhvr>
                                        <p:cTn id="239" dur="500" fill="hold"/>
                                        <p:tgtEl>
                                          <p:spTgt spid="7">
                                            <p:graphicEl>
                                              <a:dgm id="{804139C0-3580-4EE0-8911-4EC39871792B}"/>
                                            </p:graphicEl>
                                          </p:spTgt>
                                        </p:tgtEl>
                                        <p:attrNameLst>
                                          <p:attrName>ppt_w</p:attrName>
                                        </p:attrNameLst>
                                      </p:cBhvr>
                                      <p:tavLst>
                                        <p:tav tm="0">
                                          <p:val>
                                            <p:fltVal val="0"/>
                                          </p:val>
                                        </p:tav>
                                        <p:tav tm="100000">
                                          <p:val>
                                            <p:strVal val="#ppt_w"/>
                                          </p:val>
                                        </p:tav>
                                      </p:tavLst>
                                    </p:anim>
                                    <p:anim calcmode="lin" valueType="num">
                                      <p:cBhvr>
                                        <p:cTn id="240" dur="500" fill="hold"/>
                                        <p:tgtEl>
                                          <p:spTgt spid="7">
                                            <p:graphicEl>
                                              <a:dgm id="{804139C0-3580-4EE0-8911-4EC39871792B}"/>
                                            </p:graphicEl>
                                          </p:spTgt>
                                        </p:tgtEl>
                                        <p:attrNameLst>
                                          <p:attrName>ppt_h</p:attrName>
                                        </p:attrNameLst>
                                      </p:cBhvr>
                                      <p:tavLst>
                                        <p:tav tm="0">
                                          <p:val>
                                            <p:fltVal val="0"/>
                                          </p:val>
                                        </p:tav>
                                        <p:tav tm="100000">
                                          <p:val>
                                            <p:strVal val="#ppt_h"/>
                                          </p:val>
                                        </p:tav>
                                      </p:tavLst>
                                    </p:anim>
                                    <p:animEffect transition="in" filter="fade">
                                      <p:cBhvr>
                                        <p:cTn id="241" dur="500"/>
                                        <p:tgtEl>
                                          <p:spTgt spid="7">
                                            <p:graphicEl>
                                              <a:dgm id="{804139C0-3580-4EE0-8911-4EC39871792B}"/>
                                            </p:graphicEl>
                                          </p:spTgt>
                                        </p:tgtEl>
                                      </p:cBhvr>
                                    </p:animEffect>
                                    <p:anim calcmode="lin" valueType="num">
                                      <p:cBhvr>
                                        <p:cTn id="242" dur="500" fill="hold"/>
                                        <p:tgtEl>
                                          <p:spTgt spid="7">
                                            <p:graphicEl>
                                              <a:dgm id="{804139C0-3580-4EE0-8911-4EC39871792B}"/>
                                            </p:graphicEl>
                                          </p:spTgt>
                                        </p:tgtEl>
                                        <p:attrNameLst>
                                          <p:attrName>ppt_x</p:attrName>
                                        </p:attrNameLst>
                                      </p:cBhvr>
                                      <p:tavLst>
                                        <p:tav tm="0">
                                          <p:val>
                                            <p:fltVal val="0.5"/>
                                          </p:val>
                                        </p:tav>
                                        <p:tav tm="100000">
                                          <p:val>
                                            <p:strVal val="#ppt_x"/>
                                          </p:val>
                                        </p:tav>
                                      </p:tavLst>
                                    </p:anim>
                                    <p:anim calcmode="lin" valueType="num">
                                      <p:cBhvr>
                                        <p:cTn id="243" dur="500" fill="hold"/>
                                        <p:tgtEl>
                                          <p:spTgt spid="7">
                                            <p:graphicEl>
                                              <a:dgm id="{804139C0-3580-4EE0-8911-4EC39871792B}"/>
                                            </p:graphicEl>
                                          </p:spTgt>
                                        </p:tgtEl>
                                        <p:attrNameLst>
                                          <p:attrName>ppt_y</p:attrName>
                                        </p:attrNameLst>
                                      </p:cBhvr>
                                      <p:tavLst>
                                        <p:tav tm="0">
                                          <p:val>
                                            <p:fltVal val="0.5"/>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53" presetClass="entr" presetSubtype="528" fill="hold" grpId="0" nodeType="clickEffect">
                                  <p:stCondLst>
                                    <p:cond delay="0"/>
                                  </p:stCondLst>
                                  <p:childTnLst>
                                    <p:set>
                                      <p:cBhvr>
                                        <p:cTn id="247" dur="1" fill="hold">
                                          <p:stCondLst>
                                            <p:cond delay="0"/>
                                          </p:stCondLst>
                                        </p:cTn>
                                        <p:tgtEl>
                                          <p:spTgt spid="7">
                                            <p:graphicEl>
                                              <a:dgm id="{D6C82D24-B8FF-4AB7-BE83-04BFC64C0263}"/>
                                            </p:graphicEl>
                                          </p:spTgt>
                                        </p:tgtEl>
                                        <p:attrNameLst>
                                          <p:attrName>style.visibility</p:attrName>
                                        </p:attrNameLst>
                                      </p:cBhvr>
                                      <p:to>
                                        <p:strVal val="visible"/>
                                      </p:to>
                                    </p:set>
                                    <p:anim calcmode="lin" valueType="num">
                                      <p:cBhvr>
                                        <p:cTn id="248" dur="500" fill="hold"/>
                                        <p:tgtEl>
                                          <p:spTgt spid="7">
                                            <p:graphicEl>
                                              <a:dgm id="{D6C82D24-B8FF-4AB7-BE83-04BFC64C0263}"/>
                                            </p:graphicEl>
                                          </p:spTgt>
                                        </p:tgtEl>
                                        <p:attrNameLst>
                                          <p:attrName>ppt_w</p:attrName>
                                        </p:attrNameLst>
                                      </p:cBhvr>
                                      <p:tavLst>
                                        <p:tav tm="0">
                                          <p:val>
                                            <p:fltVal val="0"/>
                                          </p:val>
                                        </p:tav>
                                        <p:tav tm="100000">
                                          <p:val>
                                            <p:strVal val="#ppt_w"/>
                                          </p:val>
                                        </p:tav>
                                      </p:tavLst>
                                    </p:anim>
                                    <p:anim calcmode="lin" valueType="num">
                                      <p:cBhvr>
                                        <p:cTn id="249" dur="500" fill="hold"/>
                                        <p:tgtEl>
                                          <p:spTgt spid="7">
                                            <p:graphicEl>
                                              <a:dgm id="{D6C82D24-B8FF-4AB7-BE83-04BFC64C0263}"/>
                                            </p:graphicEl>
                                          </p:spTgt>
                                        </p:tgtEl>
                                        <p:attrNameLst>
                                          <p:attrName>ppt_h</p:attrName>
                                        </p:attrNameLst>
                                      </p:cBhvr>
                                      <p:tavLst>
                                        <p:tav tm="0">
                                          <p:val>
                                            <p:fltVal val="0"/>
                                          </p:val>
                                        </p:tav>
                                        <p:tav tm="100000">
                                          <p:val>
                                            <p:strVal val="#ppt_h"/>
                                          </p:val>
                                        </p:tav>
                                      </p:tavLst>
                                    </p:anim>
                                    <p:animEffect transition="in" filter="fade">
                                      <p:cBhvr>
                                        <p:cTn id="250" dur="500"/>
                                        <p:tgtEl>
                                          <p:spTgt spid="7">
                                            <p:graphicEl>
                                              <a:dgm id="{D6C82D24-B8FF-4AB7-BE83-04BFC64C0263}"/>
                                            </p:graphicEl>
                                          </p:spTgt>
                                        </p:tgtEl>
                                      </p:cBhvr>
                                    </p:animEffect>
                                    <p:anim calcmode="lin" valueType="num">
                                      <p:cBhvr>
                                        <p:cTn id="251" dur="500" fill="hold"/>
                                        <p:tgtEl>
                                          <p:spTgt spid="7">
                                            <p:graphicEl>
                                              <a:dgm id="{D6C82D24-B8FF-4AB7-BE83-04BFC64C0263}"/>
                                            </p:graphicEl>
                                          </p:spTgt>
                                        </p:tgtEl>
                                        <p:attrNameLst>
                                          <p:attrName>ppt_x</p:attrName>
                                        </p:attrNameLst>
                                      </p:cBhvr>
                                      <p:tavLst>
                                        <p:tav tm="0">
                                          <p:val>
                                            <p:fltVal val="0.5"/>
                                          </p:val>
                                        </p:tav>
                                        <p:tav tm="100000">
                                          <p:val>
                                            <p:strVal val="#ppt_x"/>
                                          </p:val>
                                        </p:tav>
                                      </p:tavLst>
                                    </p:anim>
                                    <p:anim calcmode="lin" valueType="num">
                                      <p:cBhvr>
                                        <p:cTn id="252" dur="500" fill="hold"/>
                                        <p:tgtEl>
                                          <p:spTgt spid="7">
                                            <p:graphicEl>
                                              <a:dgm id="{D6C82D24-B8FF-4AB7-BE83-04BFC64C0263}"/>
                                            </p:graphicEl>
                                          </p:spTgt>
                                        </p:tgtEl>
                                        <p:attrNameLst>
                                          <p:attrName>ppt_y</p:attrName>
                                        </p:attrNameLst>
                                      </p:cBhvr>
                                      <p:tavLst>
                                        <p:tav tm="0">
                                          <p:val>
                                            <p:fltVal val="0.5"/>
                                          </p:val>
                                        </p:tav>
                                        <p:tav tm="100000">
                                          <p:val>
                                            <p:strVal val="#ppt_y"/>
                                          </p:val>
                                        </p:tav>
                                      </p:tavLst>
                                    </p:anim>
                                  </p:childTnLst>
                                </p:cTn>
                              </p:par>
                              <p:par>
                                <p:cTn id="253" presetID="53" presetClass="entr" presetSubtype="528" fill="hold" grpId="0" nodeType="withEffect">
                                  <p:stCondLst>
                                    <p:cond delay="0"/>
                                  </p:stCondLst>
                                  <p:childTnLst>
                                    <p:set>
                                      <p:cBhvr>
                                        <p:cTn id="254" dur="1" fill="hold">
                                          <p:stCondLst>
                                            <p:cond delay="0"/>
                                          </p:stCondLst>
                                        </p:cTn>
                                        <p:tgtEl>
                                          <p:spTgt spid="7">
                                            <p:graphicEl>
                                              <a:dgm id="{BD3FBD20-A26C-4136-B01E-53C84717D770}"/>
                                            </p:graphicEl>
                                          </p:spTgt>
                                        </p:tgtEl>
                                        <p:attrNameLst>
                                          <p:attrName>style.visibility</p:attrName>
                                        </p:attrNameLst>
                                      </p:cBhvr>
                                      <p:to>
                                        <p:strVal val="visible"/>
                                      </p:to>
                                    </p:set>
                                    <p:anim calcmode="lin" valueType="num">
                                      <p:cBhvr>
                                        <p:cTn id="255" dur="500" fill="hold"/>
                                        <p:tgtEl>
                                          <p:spTgt spid="7">
                                            <p:graphicEl>
                                              <a:dgm id="{BD3FBD20-A26C-4136-B01E-53C84717D770}"/>
                                            </p:graphicEl>
                                          </p:spTgt>
                                        </p:tgtEl>
                                        <p:attrNameLst>
                                          <p:attrName>ppt_w</p:attrName>
                                        </p:attrNameLst>
                                      </p:cBhvr>
                                      <p:tavLst>
                                        <p:tav tm="0">
                                          <p:val>
                                            <p:fltVal val="0"/>
                                          </p:val>
                                        </p:tav>
                                        <p:tav tm="100000">
                                          <p:val>
                                            <p:strVal val="#ppt_w"/>
                                          </p:val>
                                        </p:tav>
                                      </p:tavLst>
                                    </p:anim>
                                    <p:anim calcmode="lin" valueType="num">
                                      <p:cBhvr>
                                        <p:cTn id="256" dur="500" fill="hold"/>
                                        <p:tgtEl>
                                          <p:spTgt spid="7">
                                            <p:graphicEl>
                                              <a:dgm id="{BD3FBD20-A26C-4136-B01E-53C84717D770}"/>
                                            </p:graphicEl>
                                          </p:spTgt>
                                        </p:tgtEl>
                                        <p:attrNameLst>
                                          <p:attrName>ppt_h</p:attrName>
                                        </p:attrNameLst>
                                      </p:cBhvr>
                                      <p:tavLst>
                                        <p:tav tm="0">
                                          <p:val>
                                            <p:fltVal val="0"/>
                                          </p:val>
                                        </p:tav>
                                        <p:tav tm="100000">
                                          <p:val>
                                            <p:strVal val="#ppt_h"/>
                                          </p:val>
                                        </p:tav>
                                      </p:tavLst>
                                    </p:anim>
                                    <p:animEffect transition="in" filter="fade">
                                      <p:cBhvr>
                                        <p:cTn id="257" dur="500"/>
                                        <p:tgtEl>
                                          <p:spTgt spid="7">
                                            <p:graphicEl>
                                              <a:dgm id="{BD3FBD20-A26C-4136-B01E-53C84717D770}"/>
                                            </p:graphicEl>
                                          </p:spTgt>
                                        </p:tgtEl>
                                      </p:cBhvr>
                                    </p:animEffect>
                                    <p:anim calcmode="lin" valueType="num">
                                      <p:cBhvr>
                                        <p:cTn id="258" dur="500" fill="hold"/>
                                        <p:tgtEl>
                                          <p:spTgt spid="7">
                                            <p:graphicEl>
                                              <a:dgm id="{BD3FBD20-A26C-4136-B01E-53C84717D770}"/>
                                            </p:graphicEl>
                                          </p:spTgt>
                                        </p:tgtEl>
                                        <p:attrNameLst>
                                          <p:attrName>ppt_x</p:attrName>
                                        </p:attrNameLst>
                                      </p:cBhvr>
                                      <p:tavLst>
                                        <p:tav tm="0">
                                          <p:val>
                                            <p:fltVal val="0.5"/>
                                          </p:val>
                                        </p:tav>
                                        <p:tav tm="100000">
                                          <p:val>
                                            <p:strVal val="#ppt_x"/>
                                          </p:val>
                                        </p:tav>
                                      </p:tavLst>
                                    </p:anim>
                                    <p:anim calcmode="lin" valueType="num">
                                      <p:cBhvr>
                                        <p:cTn id="259" dur="500" fill="hold"/>
                                        <p:tgtEl>
                                          <p:spTgt spid="7">
                                            <p:graphicEl>
                                              <a:dgm id="{BD3FBD20-A26C-4136-B01E-53C84717D770}"/>
                                            </p:graphicEl>
                                          </p:spTgt>
                                        </p:tgtEl>
                                        <p:attrNameLst>
                                          <p:attrName>ppt_y</p:attrName>
                                        </p:attrNameLst>
                                      </p:cBhvr>
                                      <p:tavLst>
                                        <p:tav tm="0">
                                          <p:val>
                                            <p:fltVal val="0.5"/>
                                          </p:val>
                                        </p:tav>
                                        <p:tav tm="100000">
                                          <p:val>
                                            <p:strVal val="#ppt_y"/>
                                          </p:val>
                                        </p:tav>
                                      </p:tavLst>
                                    </p:anim>
                                  </p:childTnLst>
                                </p:cTn>
                              </p:par>
                              <p:par>
                                <p:cTn id="260" presetID="53" presetClass="entr" presetSubtype="528" fill="hold" grpId="0" nodeType="withEffect">
                                  <p:stCondLst>
                                    <p:cond delay="0"/>
                                  </p:stCondLst>
                                  <p:childTnLst>
                                    <p:set>
                                      <p:cBhvr>
                                        <p:cTn id="261" dur="1" fill="hold">
                                          <p:stCondLst>
                                            <p:cond delay="0"/>
                                          </p:stCondLst>
                                        </p:cTn>
                                        <p:tgtEl>
                                          <p:spTgt spid="7">
                                            <p:graphicEl>
                                              <a:dgm id="{1A9DB6C7-1E9B-4670-A23E-42FE1FAE58B3}"/>
                                            </p:graphicEl>
                                          </p:spTgt>
                                        </p:tgtEl>
                                        <p:attrNameLst>
                                          <p:attrName>style.visibility</p:attrName>
                                        </p:attrNameLst>
                                      </p:cBhvr>
                                      <p:to>
                                        <p:strVal val="visible"/>
                                      </p:to>
                                    </p:set>
                                    <p:anim calcmode="lin" valueType="num">
                                      <p:cBhvr>
                                        <p:cTn id="262" dur="500" fill="hold"/>
                                        <p:tgtEl>
                                          <p:spTgt spid="7">
                                            <p:graphicEl>
                                              <a:dgm id="{1A9DB6C7-1E9B-4670-A23E-42FE1FAE58B3}"/>
                                            </p:graphicEl>
                                          </p:spTgt>
                                        </p:tgtEl>
                                        <p:attrNameLst>
                                          <p:attrName>ppt_w</p:attrName>
                                        </p:attrNameLst>
                                      </p:cBhvr>
                                      <p:tavLst>
                                        <p:tav tm="0">
                                          <p:val>
                                            <p:fltVal val="0"/>
                                          </p:val>
                                        </p:tav>
                                        <p:tav tm="100000">
                                          <p:val>
                                            <p:strVal val="#ppt_w"/>
                                          </p:val>
                                        </p:tav>
                                      </p:tavLst>
                                    </p:anim>
                                    <p:anim calcmode="lin" valueType="num">
                                      <p:cBhvr>
                                        <p:cTn id="263" dur="500" fill="hold"/>
                                        <p:tgtEl>
                                          <p:spTgt spid="7">
                                            <p:graphicEl>
                                              <a:dgm id="{1A9DB6C7-1E9B-4670-A23E-42FE1FAE58B3}"/>
                                            </p:graphicEl>
                                          </p:spTgt>
                                        </p:tgtEl>
                                        <p:attrNameLst>
                                          <p:attrName>ppt_h</p:attrName>
                                        </p:attrNameLst>
                                      </p:cBhvr>
                                      <p:tavLst>
                                        <p:tav tm="0">
                                          <p:val>
                                            <p:fltVal val="0"/>
                                          </p:val>
                                        </p:tav>
                                        <p:tav tm="100000">
                                          <p:val>
                                            <p:strVal val="#ppt_h"/>
                                          </p:val>
                                        </p:tav>
                                      </p:tavLst>
                                    </p:anim>
                                    <p:animEffect transition="in" filter="fade">
                                      <p:cBhvr>
                                        <p:cTn id="264" dur="500"/>
                                        <p:tgtEl>
                                          <p:spTgt spid="7">
                                            <p:graphicEl>
                                              <a:dgm id="{1A9DB6C7-1E9B-4670-A23E-42FE1FAE58B3}"/>
                                            </p:graphicEl>
                                          </p:spTgt>
                                        </p:tgtEl>
                                      </p:cBhvr>
                                    </p:animEffect>
                                    <p:anim calcmode="lin" valueType="num">
                                      <p:cBhvr>
                                        <p:cTn id="265" dur="500" fill="hold"/>
                                        <p:tgtEl>
                                          <p:spTgt spid="7">
                                            <p:graphicEl>
                                              <a:dgm id="{1A9DB6C7-1E9B-4670-A23E-42FE1FAE58B3}"/>
                                            </p:graphicEl>
                                          </p:spTgt>
                                        </p:tgtEl>
                                        <p:attrNameLst>
                                          <p:attrName>ppt_x</p:attrName>
                                        </p:attrNameLst>
                                      </p:cBhvr>
                                      <p:tavLst>
                                        <p:tav tm="0">
                                          <p:val>
                                            <p:fltVal val="0.5"/>
                                          </p:val>
                                        </p:tav>
                                        <p:tav tm="100000">
                                          <p:val>
                                            <p:strVal val="#ppt_x"/>
                                          </p:val>
                                        </p:tav>
                                      </p:tavLst>
                                    </p:anim>
                                    <p:anim calcmode="lin" valueType="num">
                                      <p:cBhvr>
                                        <p:cTn id="266" dur="500" fill="hold"/>
                                        <p:tgtEl>
                                          <p:spTgt spid="7">
                                            <p:graphicEl>
                                              <a:dgm id="{1A9DB6C7-1E9B-4670-A23E-42FE1FAE58B3}"/>
                                            </p:graphicEl>
                                          </p:spTgt>
                                        </p:tgtEl>
                                        <p:attrNameLst>
                                          <p:attrName>ppt_y</p:attrName>
                                        </p:attrNameLst>
                                      </p:cBhvr>
                                      <p:tavLst>
                                        <p:tav tm="0">
                                          <p:val>
                                            <p:fltVal val="0.5"/>
                                          </p:val>
                                        </p:tav>
                                        <p:tav tm="100000">
                                          <p:val>
                                            <p:strVal val="#ppt_y"/>
                                          </p:val>
                                        </p:tav>
                                      </p:tavLst>
                                    </p:anim>
                                  </p:childTnLst>
                                </p:cTn>
                              </p:par>
                              <p:par>
                                <p:cTn id="267" presetID="53" presetClass="entr" presetSubtype="528" fill="hold" grpId="0" nodeType="withEffect">
                                  <p:stCondLst>
                                    <p:cond delay="0"/>
                                  </p:stCondLst>
                                  <p:childTnLst>
                                    <p:set>
                                      <p:cBhvr>
                                        <p:cTn id="268" dur="1" fill="hold">
                                          <p:stCondLst>
                                            <p:cond delay="0"/>
                                          </p:stCondLst>
                                        </p:cTn>
                                        <p:tgtEl>
                                          <p:spTgt spid="7">
                                            <p:graphicEl>
                                              <a:dgm id="{14269130-B74C-4527-B3F9-5B9AF30F1BDC}"/>
                                            </p:graphicEl>
                                          </p:spTgt>
                                        </p:tgtEl>
                                        <p:attrNameLst>
                                          <p:attrName>style.visibility</p:attrName>
                                        </p:attrNameLst>
                                      </p:cBhvr>
                                      <p:to>
                                        <p:strVal val="visible"/>
                                      </p:to>
                                    </p:set>
                                    <p:anim calcmode="lin" valueType="num">
                                      <p:cBhvr>
                                        <p:cTn id="269" dur="500" fill="hold"/>
                                        <p:tgtEl>
                                          <p:spTgt spid="7">
                                            <p:graphicEl>
                                              <a:dgm id="{14269130-B74C-4527-B3F9-5B9AF30F1BDC}"/>
                                            </p:graphicEl>
                                          </p:spTgt>
                                        </p:tgtEl>
                                        <p:attrNameLst>
                                          <p:attrName>ppt_w</p:attrName>
                                        </p:attrNameLst>
                                      </p:cBhvr>
                                      <p:tavLst>
                                        <p:tav tm="0">
                                          <p:val>
                                            <p:fltVal val="0"/>
                                          </p:val>
                                        </p:tav>
                                        <p:tav tm="100000">
                                          <p:val>
                                            <p:strVal val="#ppt_w"/>
                                          </p:val>
                                        </p:tav>
                                      </p:tavLst>
                                    </p:anim>
                                    <p:anim calcmode="lin" valueType="num">
                                      <p:cBhvr>
                                        <p:cTn id="270" dur="500" fill="hold"/>
                                        <p:tgtEl>
                                          <p:spTgt spid="7">
                                            <p:graphicEl>
                                              <a:dgm id="{14269130-B74C-4527-B3F9-5B9AF30F1BDC}"/>
                                            </p:graphicEl>
                                          </p:spTgt>
                                        </p:tgtEl>
                                        <p:attrNameLst>
                                          <p:attrName>ppt_h</p:attrName>
                                        </p:attrNameLst>
                                      </p:cBhvr>
                                      <p:tavLst>
                                        <p:tav tm="0">
                                          <p:val>
                                            <p:fltVal val="0"/>
                                          </p:val>
                                        </p:tav>
                                        <p:tav tm="100000">
                                          <p:val>
                                            <p:strVal val="#ppt_h"/>
                                          </p:val>
                                        </p:tav>
                                      </p:tavLst>
                                    </p:anim>
                                    <p:animEffect transition="in" filter="fade">
                                      <p:cBhvr>
                                        <p:cTn id="271" dur="500"/>
                                        <p:tgtEl>
                                          <p:spTgt spid="7">
                                            <p:graphicEl>
                                              <a:dgm id="{14269130-B74C-4527-B3F9-5B9AF30F1BDC}"/>
                                            </p:graphicEl>
                                          </p:spTgt>
                                        </p:tgtEl>
                                      </p:cBhvr>
                                    </p:animEffect>
                                    <p:anim calcmode="lin" valueType="num">
                                      <p:cBhvr>
                                        <p:cTn id="272" dur="500" fill="hold"/>
                                        <p:tgtEl>
                                          <p:spTgt spid="7">
                                            <p:graphicEl>
                                              <a:dgm id="{14269130-B74C-4527-B3F9-5B9AF30F1BDC}"/>
                                            </p:graphicEl>
                                          </p:spTgt>
                                        </p:tgtEl>
                                        <p:attrNameLst>
                                          <p:attrName>ppt_x</p:attrName>
                                        </p:attrNameLst>
                                      </p:cBhvr>
                                      <p:tavLst>
                                        <p:tav tm="0">
                                          <p:val>
                                            <p:fltVal val="0.5"/>
                                          </p:val>
                                        </p:tav>
                                        <p:tav tm="100000">
                                          <p:val>
                                            <p:strVal val="#ppt_x"/>
                                          </p:val>
                                        </p:tav>
                                      </p:tavLst>
                                    </p:anim>
                                    <p:anim calcmode="lin" valueType="num">
                                      <p:cBhvr>
                                        <p:cTn id="273" dur="500" fill="hold"/>
                                        <p:tgtEl>
                                          <p:spTgt spid="7">
                                            <p:graphicEl>
                                              <a:dgm id="{14269130-B74C-4527-B3F9-5B9AF30F1BDC}"/>
                                            </p:graphicEl>
                                          </p:spTgt>
                                        </p:tgtEl>
                                        <p:attrNameLst>
                                          <p:attrName>ppt_y</p:attrName>
                                        </p:attrNameLst>
                                      </p:cBhvr>
                                      <p:tavLst>
                                        <p:tav tm="0">
                                          <p:val>
                                            <p:fltVal val="0.5"/>
                                          </p:val>
                                        </p:tav>
                                        <p:tav tm="100000">
                                          <p:val>
                                            <p:strVal val="#ppt_y"/>
                                          </p:val>
                                        </p:tav>
                                      </p:tavLst>
                                    </p:anim>
                                  </p:childTnLst>
                                </p:cTn>
                              </p:par>
                              <p:par>
                                <p:cTn id="274" presetID="53" presetClass="entr" presetSubtype="528" fill="hold" grpId="0" nodeType="withEffect">
                                  <p:stCondLst>
                                    <p:cond delay="0"/>
                                  </p:stCondLst>
                                  <p:childTnLst>
                                    <p:set>
                                      <p:cBhvr>
                                        <p:cTn id="275" dur="1" fill="hold">
                                          <p:stCondLst>
                                            <p:cond delay="0"/>
                                          </p:stCondLst>
                                        </p:cTn>
                                        <p:tgtEl>
                                          <p:spTgt spid="7">
                                            <p:graphicEl>
                                              <a:dgm id="{37991EC1-1DE0-42E5-BD74-DA25DBC18592}"/>
                                            </p:graphicEl>
                                          </p:spTgt>
                                        </p:tgtEl>
                                        <p:attrNameLst>
                                          <p:attrName>style.visibility</p:attrName>
                                        </p:attrNameLst>
                                      </p:cBhvr>
                                      <p:to>
                                        <p:strVal val="visible"/>
                                      </p:to>
                                    </p:set>
                                    <p:anim calcmode="lin" valueType="num">
                                      <p:cBhvr>
                                        <p:cTn id="276" dur="500" fill="hold"/>
                                        <p:tgtEl>
                                          <p:spTgt spid="7">
                                            <p:graphicEl>
                                              <a:dgm id="{37991EC1-1DE0-42E5-BD74-DA25DBC18592}"/>
                                            </p:graphicEl>
                                          </p:spTgt>
                                        </p:tgtEl>
                                        <p:attrNameLst>
                                          <p:attrName>ppt_w</p:attrName>
                                        </p:attrNameLst>
                                      </p:cBhvr>
                                      <p:tavLst>
                                        <p:tav tm="0">
                                          <p:val>
                                            <p:fltVal val="0"/>
                                          </p:val>
                                        </p:tav>
                                        <p:tav tm="100000">
                                          <p:val>
                                            <p:strVal val="#ppt_w"/>
                                          </p:val>
                                        </p:tav>
                                      </p:tavLst>
                                    </p:anim>
                                    <p:anim calcmode="lin" valueType="num">
                                      <p:cBhvr>
                                        <p:cTn id="277" dur="500" fill="hold"/>
                                        <p:tgtEl>
                                          <p:spTgt spid="7">
                                            <p:graphicEl>
                                              <a:dgm id="{37991EC1-1DE0-42E5-BD74-DA25DBC18592}"/>
                                            </p:graphicEl>
                                          </p:spTgt>
                                        </p:tgtEl>
                                        <p:attrNameLst>
                                          <p:attrName>ppt_h</p:attrName>
                                        </p:attrNameLst>
                                      </p:cBhvr>
                                      <p:tavLst>
                                        <p:tav tm="0">
                                          <p:val>
                                            <p:fltVal val="0"/>
                                          </p:val>
                                        </p:tav>
                                        <p:tav tm="100000">
                                          <p:val>
                                            <p:strVal val="#ppt_h"/>
                                          </p:val>
                                        </p:tav>
                                      </p:tavLst>
                                    </p:anim>
                                    <p:animEffect transition="in" filter="fade">
                                      <p:cBhvr>
                                        <p:cTn id="278" dur="500"/>
                                        <p:tgtEl>
                                          <p:spTgt spid="7">
                                            <p:graphicEl>
                                              <a:dgm id="{37991EC1-1DE0-42E5-BD74-DA25DBC18592}"/>
                                            </p:graphicEl>
                                          </p:spTgt>
                                        </p:tgtEl>
                                      </p:cBhvr>
                                    </p:animEffect>
                                    <p:anim calcmode="lin" valueType="num">
                                      <p:cBhvr>
                                        <p:cTn id="279" dur="500" fill="hold"/>
                                        <p:tgtEl>
                                          <p:spTgt spid="7">
                                            <p:graphicEl>
                                              <a:dgm id="{37991EC1-1DE0-42E5-BD74-DA25DBC18592}"/>
                                            </p:graphicEl>
                                          </p:spTgt>
                                        </p:tgtEl>
                                        <p:attrNameLst>
                                          <p:attrName>ppt_x</p:attrName>
                                        </p:attrNameLst>
                                      </p:cBhvr>
                                      <p:tavLst>
                                        <p:tav tm="0">
                                          <p:val>
                                            <p:fltVal val="0.5"/>
                                          </p:val>
                                        </p:tav>
                                        <p:tav tm="100000">
                                          <p:val>
                                            <p:strVal val="#ppt_x"/>
                                          </p:val>
                                        </p:tav>
                                      </p:tavLst>
                                    </p:anim>
                                    <p:anim calcmode="lin" valueType="num">
                                      <p:cBhvr>
                                        <p:cTn id="280" dur="500" fill="hold"/>
                                        <p:tgtEl>
                                          <p:spTgt spid="7">
                                            <p:graphicEl>
                                              <a:dgm id="{37991EC1-1DE0-42E5-BD74-DA25DBC18592}"/>
                                            </p:graphicEl>
                                          </p:spTgt>
                                        </p:tgtEl>
                                        <p:attrNameLst>
                                          <p:attrName>ppt_y</p:attrName>
                                        </p:attrNameLst>
                                      </p:cBhvr>
                                      <p:tavLst>
                                        <p:tav tm="0">
                                          <p:val>
                                            <p:fltVal val="0.5"/>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14" presetClass="entr" presetSubtype="10" fill="hold" grpId="0" nodeType="clickEffect">
                                  <p:stCondLst>
                                    <p:cond delay="0"/>
                                  </p:stCondLst>
                                  <p:childTnLst>
                                    <p:set>
                                      <p:cBhvr>
                                        <p:cTn id="284" dur="1" fill="hold">
                                          <p:stCondLst>
                                            <p:cond delay="0"/>
                                          </p:stCondLst>
                                        </p:cTn>
                                        <p:tgtEl>
                                          <p:spTgt spid="6">
                                            <p:bg/>
                                          </p:spTgt>
                                        </p:tgtEl>
                                        <p:attrNameLst>
                                          <p:attrName>style.visibility</p:attrName>
                                        </p:attrNameLst>
                                      </p:cBhvr>
                                      <p:to>
                                        <p:strVal val="visible"/>
                                      </p:to>
                                    </p:set>
                                    <p:animEffect transition="in" filter="randombar(horizontal)">
                                      <p:cBhvr>
                                        <p:cTn id="285" dur="500"/>
                                        <p:tgtEl>
                                          <p:spTgt spid="6">
                                            <p:bg/>
                                          </p:spTgt>
                                        </p:tgtEl>
                                      </p:cBhvr>
                                    </p:animEffect>
                                  </p:childTnLst>
                                </p:cTn>
                              </p:par>
                            </p:childTnLst>
                          </p:cTn>
                        </p:par>
                        <p:par>
                          <p:cTn id="286" fill="hold">
                            <p:stCondLst>
                              <p:cond delay="500"/>
                            </p:stCondLst>
                            <p:childTnLst>
                              <p:par>
                                <p:cTn id="287" presetID="22" presetClass="entr" presetSubtype="8" fill="hold" grpId="0" nodeType="afterEffect">
                                  <p:stCondLst>
                                    <p:cond delay="0"/>
                                  </p:stCondLst>
                                  <p:childTnLst>
                                    <p:set>
                                      <p:cBhvr>
                                        <p:cTn id="288" dur="1" fill="hold">
                                          <p:stCondLst>
                                            <p:cond delay="0"/>
                                          </p:stCondLst>
                                        </p:cTn>
                                        <p:tgtEl>
                                          <p:spTgt spid="6">
                                            <p:txEl>
                                              <p:pRg st="0" end="0"/>
                                            </p:txEl>
                                          </p:spTgt>
                                        </p:tgtEl>
                                        <p:attrNameLst>
                                          <p:attrName>style.visibility</p:attrName>
                                        </p:attrNameLst>
                                      </p:cBhvr>
                                      <p:to>
                                        <p:strVal val="visible"/>
                                      </p:to>
                                    </p:set>
                                    <p:animEffect transition="in" filter="wipe(left)">
                                      <p:cBhvr>
                                        <p:cTn id="289" dur="500"/>
                                        <p:tgtEl>
                                          <p:spTgt spid="6">
                                            <p:txEl>
                                              <p:pRg st="0" end="0"/>
                                            </p:txEl>
                                          </p:spTgt>
                                        </p:tgtEl>
                                      </p:cBhvr>
                                    </p:animEffect>
                                  </p:childTnLst>
                                </p:cTn>
                              </p:par>
                            </p:childTnLst>
                          </p:cTn>
                        </p:par>
                      </p:childTnLst>
                    </p:cTn>
                  </p:par>
                  <p:par>
                    <p:cTn id="290" fill="hold">
                      <p:stCondLst>
                        <p:cond delay="indefinite"/>
                      </p:stCondLst>
                      <p:childTnLst>
                        <p:par>
                          <p:cTn id="291" fill="hold">
                            <p:stCondLst>
                              <p:cond delay="0"/>
                            </p:stCondLst>
                            <p:childTnLst>
                              <p:par>
                                <p:cTn id="292" presetID="22" presetClass="entr" presetSubtype="8" fill="hold" grpId="0" nodeType="clickEffect">
                                  <p:stCondLst>
                                    <p:cond delay="0"/>
                                  </p:stCondLst>
                                  <p:childTnLst>
                                    <p:set>
                                      <p:cBhvr>
                                        <p:cTn id="293" dur="1" fill="hold">
                                          <p:stCondLst>
                                            <p:cond delay="0"/>
                                          </p:stCondLst>
                                        </p:cTn>
                                        <p:tgtEl>
                                          <p:spTgt spid="6">
                                            <p:txEl>
                                              <p:pRg st="1" end="1"/>
                                            </p:txEl>
                                          </p:spTgt>
                                        </p:tgtEl>
                                        <p:attrNameLst>
                                          <p:attrName>style.visibility</p:attrName>
                                        </p:attrNameLst>
                                      </p:cBhvr>
                                      <p:to>
                                        <p:strVal val="visible"/>
                                      </p:to>
                                    </p:set>
                                    <p:animEffect transition="in" filter="wipe(left)">
                                      <p:cBhvr>
                                        <p:cTn id="29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Graphic spid="7" grpId="0" uiExpand="1">
        <p:bldSub>
          <a:bldDgm bld="one"/>
        </p:bldSub>
      </p:bldGraphic>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2844" y="1571612"/>
            <a:ext cx="8784976" cy="3046988"/>
          </a:xfrm>
          <a:prstGeom prst="rect">
            <a:avLst/>
          </a:prstGeom>
        </p:spPr>
        <p:txBody>
          <a:bodyPr wrap="square">
            <a:spAutoFit/>
          </a:bodyPr>
          <a:lstStyle/>
          <a:p>
            <a:pPr indent="355600" algn="just"/>
            <a:r>
              <a:rPr lang="ro-RO" sz="2400" b="1" dirty="0" smtClean="0">
                <a:effectLst>
                  <a:outerShdw blurRad="38100" dist="38100" dir="2700000" algn="tl">
                    <a:srgbClr val="000000">
                      <a:alpha val="43137"/>
                    </a:srgbClr>
                  </a:outerShdw>
                </a:effectLst>
                <a:latin typeface="Arial (Corp)"/>
              </a:rPr>
              <a:t>«Lui Adam </a:t>
            </a:r>
            <a:r>
              <a:rPr lang="ro-RO" sz="2400" b="1" dirty="0" smtClean="0">
                <a:effectLst>
                  <a:outerShdw blurRad="38100" dist="38100" dir="2700000" algn="tl">
                    <a:srgbClr val="000000">
                      <a:alpha val="43137"/>
                    </a:srgbClr>
                  </a:outerShdw>
                </a:effectLst>
                <a:latin typeface="Arial (Corp)"/>
              </a:rPr>
              <a:t>și </a:t>
            </a:r>
            <a:r>
              <a:rPr lang="ro-RO" sz="2400" b="1" dirty="0" smtClean="0">
                <a:effectLst>
                  <a:outerShdw blurRad="38100" dist="38100" dir="2700000" algn="tl">
                    <a:srgbClr val="000000">
                      <a:alpha val="43137"/>
                    </a:srgbClr>
                  </a:outerShdw>
                </a:effectLst>
                <a:latin typeface="Arial (Corp)"/>
              </a:rPr>
              <a:t>Evei li s-a permis sa </a:t>
            </a:r>
            <a:r>
              <a:rPr lang="ro-RO" sz="2400" b="1" dirty="0" smtClean="0">
                <a:effectLst>
                  <a:outerShdw blurRad="38100" dist="38100" dir="2700000" algn="tl">
                    <a:srgbClr val="000000">
                      <a:alpha val="43137"/>
                    </a:srgbClr>
                  </a:outerShdw>
                </a:effectLst>
                <a:latin typeface="Arial (Corp)"/>
              </a:rPr>
              <a:t>mănânce </a:t>
            </a:r>
            <a:r>
              <a:rPr lang="ro-RO" sz="2400" b="1" dirty="0" smtClean="0">
                <a:effectLst>
                  <a:outerShdw blurRad="38100" dist="38100" dir="2700000" algn="tl">
                    <a:srgbClr val="000000">
                      <a:alpha val="43137"/>
                    </a:srgbClr>
                  </a:outerShdw>
                </a:effectLst>
                <a:latin typeface="Arial (Corp)"/>
              </a:rPr>
              <a:t>din orice arbore din </a:t>
            </a:r>
            <a:r>
              <a:rPr lang="ro-RO" sz="2400" b="1" dirty="0" smtClean="0">
                <a:effectLst>
                  <a:outerShdw blurRad="38100" dist="38100" dir="2700000" algn="tl">
                    <a:srgbClr val="000000">
                      <a:alpha val="43137"/>
                    </a:srgbClr>
                  </a:outerShdw>
                </a:effectLst>
                <a:latin typeface="Arial (Corp)"/>
              </a:rPr>
              <a:t>gradină, </a:t>
            </a:r>
            <a:r>
              <a:rPr lang="ro-RO" sz="2400" b="1" dirty="0" smtClean="0">
                <a:effectLst>
                  <a:outerShdw blurRad="38100" dist="38100" dir="2700000" algn="tl">
                    <a:srgbClr val="000000">
                      <a:alpha val="43137"/>
                    </a:srgbClr>
                  </a:outerShdw>
                </a:effectLst>
                <a:latin typeface="Arial (Corp)"/>
              </a:rPr>
              <a:t>cu </a:t>
            </a:r>
            <a:r>
              <a:rPr lang="ro-RO" sz="2400" b="1" dirty="0" smtClean="0">
                <a:effectLst>
                  <a:outerShdw blurRad="38100" dist="38100" dir="2700000" algn="tl">
                    <a:srgbClr val="000000">
                      <a:alpha val="43137"/>
                    </a:srgbClr>
                  </a:outerShdw>
                </a:effectLst>
                <a:latin typeface="Arial (Corp)"/>
              </a:rPr>
              <a:t>excepția </a:t>
            </a:r>
            <a:r>
              <a:rPr lang="ro-RO" sz="2400" b="1" dirty="0" smtClean="0">
                <a:effectLst>
                  <a:outerShdw blurRad="38100" dist="38100" dir="2700000" algn="tl">
                    <a:srgbClr val="000000">
                      <a:alpha val="43137"/>
                    </a:srgbClr>
                  </a:outerShdw>
                </a:effectLst>
                <a:latin typeface="Arial (Corp)"/>
              </a:rPr>
              <a:t>unuia. Aveau o </a:t>
            </a:r>
            <a:r>
              <a:rPr lang="ro-RO" sz="2400" b="1" dirty="0" smtClean="0">
                <a:effectLst>
                  <a:outerShdw blurRad="38100" dist="38100" dir="2700000" algn="tl">
                    <a:srgbClr val="000000">
                      <a:alpha val="43137"/>
                    </a:srgbClr>
                  </a:outerShdw>
                </a:effectLst>
                <a:latin typeface="Arial (Corp)"/>
              </a:rPr>
              <a:t>singură interdicție. </a:t>
            </a:r>
            <a:r>
              <a:rPr lang="ro-RO" sz="2400" b="1" dirty="0" smtClean="0">
                <a:effectLst>
                  <a:outerShdw blurRad="38100" dist="38100" dir="2700000" algn="tl">
                    <a:srgbClr val="000000">
                      <a:alpha val="43137"/>
                    </a:srgbClr>
                  </a:outerShdw>
                </a:effectLst>
                <a:latin typeface="Arial (Corp)"/>
              </a:rPr>
              <a:t>Arborul interzis era la fel de </a:t>
            </a:r>
            <a:r>
              <a:rPr lang="ro-RO" sz="2400" b="1" dirty="0" smtClean="0">
                <a:effectLst>
                  <a:outerShdw blurRad="38100" dist="38100" dir="2700000" algn="tl">
                    <a:srgbClr val="000000">
                      <a:alpha val="43137"/>
                    </a:srgbClr>
                  </a:outerShdw>
                </a:effectLst>
                <a:latin typeface="Arial (Corp)"/>
              </a:rPr>
              <a:t>atrăgător și </a:t>
            </a:r>
            <a:r>
              <a:rPr lang="ro-RO" sz="2400" b="1" dirty="0" smtClean="0">
                <a:effectLst>
                  <a:outerShdw blurRad="38100" dist="38100" dir="2700000" algn="tl">
                    <a:srgbClr val="000000">
                      <a:alpha val="43137"/>
                    </a:srgbClr>
                  </a:outerShdw>
                </a:effectLst>
                <a:latin typeface="Arial (Corp)"/>
              </a:rPr>
              <a:t>de frumos ca </a:t>
            </a:r>
            <a:r>
              <a:rPr lang="ro-RO" sz="2400" b="1" dirty="0" smtClean="0">
                <a:effectLst>
                  <a:outerShdw blurRad="38100" dist="38100" dir="2700000" algn="tl">
                    <a:srgbClr val="000000">
                      <a:alpha val="43137"/>
                    </a:srgbClr>
                  </a:outerShdw>
                </a:effectLst>
                <a:latin typeface="Arial (Corp)"/>
              </a:rPr>
              <a:t>și ceilalți </a:t>
            </a:r>
            <a:r>
              <a:rPr lang="ro-RO" sz="2400" b="1" dirty="0" smtClean="0">
                <a:effectLst>
                  <a:outerShdw blurRad="38100" dist="38100" dir="2700000" algn="tl">
                    <a:srgbClr val="000000">
                      <a:alpha val="43137"/>
                    </a:srgbClr>
                  </a:outerShdw>
                </a:effectLst>
                <a:latin typeface="Arial (Corp)"/>
              </a:rPr>
              <a:t>arbori din </a:t>
            </a:r>
            <a:r>
              <a:rPr lang="ro-RO" sz="2400" b="1" dirty="0" smtClean="0">
                <a:effectLst>
                  <a:outerShdw blurRad="38100" dist="38100" dir="2700000" algn="tl">
                    <a:srgbClr val="000000">
                      <a:alpha val="43137"/>
                    </a:srgbClr>
                  </a:outerShdw>
                </a:effectLst>
                <a:latin typeface="Arial (Corp)"/>
              </a:rPr>
              <a:t>grădină. </a:t>
            </a:r>
            <a:r>
              <a:rPr lang="ro-RO" sz="2400" b="1" dirty="0" smtClean="0">
                <a:effectLst>
                  <a:outerShdw blurRad="38100" dist="38100" dir="2700000" algn="tl">
                    <a:srgbClr val="000000">
                      <a:alpha val="43137"/>
                    </a:srgbClr>
                  </a:outerShdw>
                </a:effectLst>
                <a:latin typeface="Arial (Corp)"/>
              </a:rPr>
              <a:t>Era numit arborele </a:t>
            </a:r>
            <a:r>
              <a:rPr lang="ro-RO" sz="2400" b="1" dirty="0" smtClean="0">
                <a:effectLst>
                  <a:outerShdw blurRad="38100" dist="38100" dir="2700000" algn="tl">
                    <a:srgbClr val="000000">
                      <a:alpha val="43137"/>
                    </a:srgbClr>
                  </a:outerShdw>
                </a:effectLst>
                <a:latin typeface="Arial (Corp)"/>
              </a:rPr>
              <a:t>cunoștinței </a:t>
            </a:r>
            <a:r>
              <a:rPr lang="ro-RO" sz="2400" b="1" dirty="0" smtClean="0">
                <a:effectLst>
                  <a:outerShdw blurRad="38100" dist="38100" dir="2700000" algn="tl">
                    <a:srgbClr val="000000">
                      <a:alpha val="43137"/>
                    </a:srgbClr>
                  </a:outerShdw>
                </a:effectLst>
                <a:latin typeface="Arial (Corp)"/>
              </a:rPr>
              <a:t>deoarece, </a:t>
            </a:r>
            <a:r>
              <a:rPr lang="ro-RO" sz="2400" b="1" dirty="0" smtClean="0">
                <a:effectLst>
                  <a:outerShdw blurRad="38100" dist="38100" dir="2700000" algn="tl">
                    <a:srgbClr val="000000">
                      <a:alpha val="43137"/>
                    </a:srgbClr>
                  </a:outerShdw>
                </a:effectLst>
                <a:latin typeface="Arial (Corp)"/>
              </a:rPr>
              <a:t>dacă mâncau </a:t>
            </a:r>
            <a:r>
              <a:rPr lang="ro-RO" sz="2400" b="1" dirty="0" smtClean="0">
                <a:effectLst>
                  <a:outerShdw blurRad="38100" dist="38100" dir="2700000" algn="tl">
                    <a:srgbClr val="000000">
                      <a:alpha val="43137"/>
                    </a:srgbClr>
                  </a:outerShdw>
                </a:effectLst>
                <a:latin typeface="Arial (Corp)"/>
              </a:rPr>
              <a:t>din el, din arborele pe care Dumnezeu le-a </a:t>
            </a:r>
            <a:r>
              <a:rPr lang="ro-RO" sz="2400" b="1" smtClean="0">
                <a:effectLst>
                  <a:outerShdw blurRad="38100" dist="38100" dir="2700000" algn="tl">
                    <a:srgbClr val="000000">
                      <a:alpha val="43137"/>
                    </a:srgbClr>
                  </a:outerShdw>
                </a:effectLst>
                <a:latin typeface="Arial (Corp)"/>
              </a:rPr>
              <a:t>spus </a:t>
            </a:r>
            <a:r>
              <a:rPr lang="ro-RO" sz="2400" b="1" smtClean="0">
                <a:effectLst>
                  <a:outerShdw blurRad="38100" dist="38100" dir="2700000" algn="tl">
                    <a:srgbClr val="000000">
                      <a:alpha val="43137"/>
                    </a:srgbClr>
                  </a:outerShdw>
                </a:effectLst>
                <a:latin typeface="Arial (Corp)"/>
              </a:rPr>
              <a:t>“</a:t>
            </a:r>
            <a:r>
              <a:rPr lang="ro-RO" sz="2400" b="1" dirty="0" smtClean="0">
                <a:effectLst>
                  <a:outerShdw blurRad="38100" dist="38100" dir="2700000" algn="tl">
                    <a:srgbClr val="000000">
                      <a:alpha val="43137"/>
                    </a:srgbClr>
                  </a:outerShdw>
                </a:effectLst>
                <a:latin typeface="Arial (Corp)"/>
              </a:rPr>
              <a:t>să </a:t>
            </a:r>
            <a:r>
              <a:rPr lang="ro-RO" sz="2400" b="1" dirty="0" smtClean="0">
                <a:effectLst>
                  <a:outerShdw blurRad="38100" dist="38100" dir="2700000" algn="tl">
                    <a:srgbClr val="000000">
                      <a:alpha val="43137"/>
                    </a:srgbClr>
                  </a:outerShdw>
                </a:effectLst>
                <a:latin typeface="Arial (Corp)"/>
              </a:rPr>
              <a:t>nu </a:t>
            </a:r>
            <a:r>
              <a:rPr lang="ro-RO" sz="2400" b="1" dirty="0" smtClean="0">
                <a:effectLst>
                  <a:outerShdw blurRad="38100" dist="38100" dir="2700000" algn="tl">
                    <a:srgbClr val="000000">
                      <a:alpha val="43137"/>
                    </a:srgbClr>
                  </a:outerShdw>
                </a:effectLst>
                <a:latin typeface="Arial (Corp)"/>
              </a:rPr>
              <a:t>mâncați” </a:t>
            </a:r>
            <a:r>
              <a:rPr lang="ro-RO" sz="2400" b="1" dirty="0" smtClean="0">
                <a:effectLst>
                  <a:outerShdw blurRad="38100" dist="38100" dir="2700000" algn="tl">
                    <a:srgbClr val="000000">
                      <a:alpha val="43137"/>
                    </a:srgbClr>
                  </a:outerShdw>
                </a:effectLst>
                <a:latin typeface="Arial (Corp)"/>
              </a:rPr>
              <a:t>(Geneza 2:17), ar fi avut </a:t>
            </a:r>
            <a:r>
              <a:rPr lang="ro-RO" sz="2400" b="1" dirty="0" smtClean="0">
                <a:effectLst>
                  <a:outerShdw blurRad="38100" dist="38100" dir="2700000" algn="tl">
                    <a:srgbClr val="000000">
                      <a:alpha val="43137"/>
                    </a:srgbClr>
                  </a:outerShdw>
                </a:effectLst>
                <a:latin typeface="Arial (Corp)"/>
              </a:rPr>
              <a:t>cunoștința păcatului și </a:t>
            </a:r>
            <a:r>
              <a:rPr lang="ro-RO" sz="2400" b="1" dirty="0" smtClean="0">
                <a:effectLst>
                  <a:outerShdw blurRad="38100" dist="38100" dir="2700000" algn="tl">
                    <a:srgbClr val="000000">
                      <a:alpha val="43137"/>
                    </a:srgbClr>
                  </a:outerShdw>
                </a:effectLst>
                <a:latin typeface="Arial (Corp)"/>
              </a:rPr>
              <a:t>ar fi experimentat neascultarea.»</a:t>
            </a:r>
            <a:endParaRPr lang="ro-RO" sz="2400" b="1" dirty="0">
              <a:effectLst>
                <a:outerShdw blurRad="38100" dist="38100" dir="2700000" algn="tl">
                  <a:srgbClr val="000000">
                    <a:alpha val="43137"/>
                  </a:srgbClr>
                </a:outerShdw>
              </a:effectLst>
              <a:latin typeface="Arial (Corp)"/>
            </a:endParaRPr>
          </a:p>
        </p:txBody>
      </p:sp>
      <p:sp>
        <p:nvSpPr>
          <p:cNvPr id="3" name="2 CuadroTexto"/>
          <p:cNvSpPr txBox="1"/>
          <p:nvPr/>
        </p:nvSpPr>
        <p:spPr>
          <a:xfrm>
            <a:off x="5000628" y="4643446"/>
            <a:ext cx="3404265" cy="307777"/>
          </a:xfrm>
          <a:prstGeom prst="rect">
            <a:avLst/>
          </a:prstGeom>
          <a:noFill/>
        </p:spPr>
        <p:txBody>
          <a:bodyPr wrap="none" rtlCol="0">
            <a:spAutoFit/>
          </a:bodyPr>
          <a:lstStyle/>
          <a:p>
            <a:r>
              <a:rPr lang="ro-RO" sz="1400" b="1" dirty="0" smtClean="0">
                <a:solidFill>
                  <a:srgbClr val="231B2D"/>
                </a:solidFill>
              </a:rPr>
              <a:t>E.G.W. (Ca </a:t>
            </a:r>
            <a:r>
              <a:rPr lang="ro-RO" sz="1400" b="1" dirty="0" smtClean="0">
                <a:solidFill>
                  <a:srgbClr val="231B2D"/>
                </a:solidFill>
              </a:rPr>
              <a:t>să-L cunosc pe El</a:t>
            </a:r>
            <a:r>
              <a:rPr lang="ro-RO" sz="1400" b="1" dirty="0" smtClean="0">
                <a:solidFill>
                  <a:srgbClr val="231B2D"/>
                </a:solidFill>
              </a:rPr>
              <a:t>, </a:t>
            </a:r>
            <a:r>
              <a:rPr lang="ro-RO" sz="1400" b="1" dirty="0" err="1" smtClean="0">
                <a:solidFill>
                  <a:srgbClr val="231B2D"/>
                </a:solidFill>
              </a:rPr>
              <a:t>n.t</a:t>
            </a:r>
            <a:r>
              <a:rPr lang="ro-RO" sz="1400" b="1" dirty="0" smtClean="0">
                <a:solidFill>
                  <a:srgbClr val="231B2D"/>
                </a:solidFill>
              </a:rPr>
              <a:t>. 8 </a:t>
            </a:r>
            <a:r>
              <a:rPr lang="ro-RO" sz="1400" b="1" dirty="0" smtClean="0">
                <a:solidFill>
                  <a:srgbClr val="231B2D"/>
                </a:solidFill>
              </a:rPr>
              <a:t>ianuarie)</a:t>
            </a:r>
            <a:endParaRPr lang="ro-RO" sz="1400" b="1" dirty="0">
              <a:solidFill>
                <a:srgbClr val="231B2D"/>
              </a:solidFill>
            </a:endParaRPr>
          </a:p>
        </p:txBody>
      </p:sp>
    </p:spTree>
    <p:extLst>
      <p:ext uri="{BB962C8B-B14F-4D97-AF65-F5344CB8AC3E}">
        <p14:creationId xmlns:p14="http://schemas.microsoft.com/office/powerpoint/2010/main" xmlns="" val="453232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2" name="Picture 4" descr="G:\Dibujos\AdanYEva\Pecado\forbidden-fruit_5736.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76726" y="95781"/>
            <a:ext cx="3055114" cy="282916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3131840" y="0"/>
            <a:ext cx="6012160" cy="830997"/>
          </a:xfrm>
          <a:prstGeom prst="rect">
            <a:avLst/>
          </a:prstGeom>
          <a:noFill/>
        </p:spPr>
        <p:txBody>
          <a:bodyPr wrap="square" rtlCol="0">
            <a:spAutoFit/>
          </a:bodyPr>
          <a:lstStyle/>
          <a:p>
            <a:pPr algn="ctr"/>
            <a:r>
              <a:rPr lang="ro-RO" sz="4800" b="1" spc="60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CĂDEREA</a:t>
            </a:r>
            <a:endParaRPr lang="ro-RO" sz="4800" b="1" spc="60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a:off x="3203848" y="692696"/>
            <a:ext cx="5801870" cy="1477328"/>
          </a:xfrm>
          <a:prstGeom prst="rect">
            <a:avLst/>
          </a:prstGeom>
        </p:spPr>
        <p:txBody>
          <a:bodyPr wrap="square">
            <a:spAutoFit/>
          </a:bodyPr>
          <a:lstStyle/>
          <a:p>
            <a:r>
              <a:rPr lang="ro-RO" b="1" dirty="0" smtClean="0">
                <a:solidFill>
                  <a:schemeClr val="accent2">
                    <a:lumMod val="40000"/>
                    <a:lumOff val="60000"/>
                  </a:schemeClr>
                </a:solidFill>
                <a:latin typeface="Comic Sans MS" pitchFamily="66" charset="0"/>
              </a:rPr>
              <a:t>«Femeia a văzut că pomul era bun de mâncat şi plăcut de privit, şi că pomul era de dorit ca să deschidă cuiva mintea. A luat deci din rodul lui, şi a mâncat; a dat şi bărbatului ei, care era lângă ea, şi bărbatul a mâncat şi el.» </a:t>
            </a:r>
            <a:r>
              <a:rPr lang="ro-RO" sz="1100" b="1" dirty="0" smtClean="0">
                <a:solidFill>
                  <a:schemeClr val="accent2">
                    <a:lumMod val="40000"/>
                    <a:lumOff val="60000"/>
                  </a:schemeClr>
                </a:solidFill>
                <a:latin typeface="Comic Sans MS" pitchFamily="66" charset="0"/>
              </a:rPr>
              <a:t>(Geneza 3:6)</a:t>
            </a:r>
            <a:endParaRPr lang="ro-RO" b="1" dirty="0">
              <a:solidFill>
                <a:schemeClr val="accent2">
                  <a:lumMod val="40000"/>
                  <a:lumOff val="60000"/>
                </a:schemeClr>
              </a:solidFill>
              <a:latin typeface="Comic Sans MS" pitchFamily="66" charset="0"/>
            </a:endParaRPr>
          </a:p>
        </p:txBody>
      </p:sp>
      <p:sp>
        <p:nvSpPr>
          <p:cNvPr id="4" name="3 CuadroTexto"/>
          <p:cNvSpPr txBox="1"/>
          <p:nvPr/>
        </p:nvSpPr>
        <p:spPr>
          <a:xfrm>
            <a:off x="3131840" y="2197313"/>
            <a:ext cx="3240360" cy="1015663"/>
          </a:xfrm>
          <a:prstGeom prst="rect">
            <a:avLst/>
          </a:prstGeom>
          <a:noFill/>
        </p:spPr>
        <p:txBody>
          <a:bodyPr wrap="square" rtlCol="0">
            <a:spAutoFit/>
          </a:bodyPr>
          <a:lstStyle/>
          <a:p>
            <a:pPr algn="ctr"/>
            <a:r>
              <a:rPr lang="ro-RO" sz="2000" b="1" smtClean="0">
                <a:solidFill>
                  <a:schemeClr val="bg1"/>
                </a:solidFill>
              </a:rPr>
              <a:t>Cum a distorsionat Satana caracterul lui Dumnezeu înaintea </a:t>
            </a:r>
            <a:r>
              <a:rPr lang="ro-RO" sz="2000" b="1" smtClean="0">
                <a:solidFill>
                  <a:schemeClr val="bg1"/>
                </a:solidFill>
              </a:rPr>
              <a:t>Evei </a:t>
            </a:r>
            <a:r>
              <a:rPr lang="ro-RO" sz="2000" b="1" smtClean="0">
                <a:solidFill>
                  <a:schemeClr val="bg1"/>
                </a:solidFill>
              </a:rPr>
              <a:t>(</a:t>
            </a:r>
            <a:r>
              <a:rPr lang="ro-RO" sz="2000" b="1" smtClean="0">
                <a:solidFill>
                  <a:schemeClr val="bg1"/>
                </a:solidFill>
              </a:rPr>
              <a:t>Geneza</a:t>
            </a:r>
            <a:r>
              <a:rPr lang="ro-RO" sz="2000" b="1" smtClean="0">
                <a:solidFill>
                  <a:schemeClr val="bg1"/>
                </a:solidFill>
              </a:rPr>
              <a:t> </a:t>
            </a:r>
            <a:r>
              <a:rPr lang="ro-RO" sz="2000" b="1" smtClean="0">
                <a:solidFill>
                  <a:schemeClr val="bg1"/>
                </a:solidFill>
              </a:rPr>
              <a:t>3:1-5)?</a:t>
            </a:r>
            <a:endParaRPr lang="ro-RO" sz="2000" b="1">
              <a:solidFill>
                <a:schemeClr val="bg1"/>
              </a:solidFill>
            </a:endParaRPr>
          </a:p>
        </p:txBody>
      </p:sp>
      <p:sp>
        <p:nvSpPr>
          <p:cNvPr id="5" name="4 CuadroTexto"/>
          <p:cNvSpPr txBox="1"/>
          <p:nvPr/>
        </p:nvSpPr>
        <p:spPr>
          <a:xfrm>
            <a:off x="184695" y="3140968"/>
            <a:ext cx="6115497" cy="1631216"/>
          </a:xfrm>
          <a:prstGeom prst="rect">
            <a:avLst/>
          </a:prstGeom>
          <a:noFill/>
        </p:spPr>
        <p:txBody>
          <a:bodyPr wrap="square" rtlCol="0">
            <a:spAutoFit/>
          </a:bodyPr>
          <a:lstStyle/>
          <a:p>
            <a:pPr marL="342900" indent="-342900">
              <a:buFont typeface="Wingdings" pitchFamily="2" charset="2"/>
              <a:buChar char="v"/>
            </a:pPr>
            <a:r>
              <a:rPr lang="ro-RO" sz="2000" b="1" u="sng" smtClean="0">
                <a:solidFill>
                  <a:schemeClr val="accent5">
                    <a:lumMod val="60000"/>
                    <a:lumOff val="40000"/>
                  </a:schemeClr>
                </a:solidFill>
              </a:rPr>
              <a:t>Dumnezeu nu vă </a:t>
            </a:r>
            <a:r>
              <a:rPr lang="ro-RO" sz="2000" b="1" u="sng" smtClean="0">
                <a:solidFill>
                  <a:schemeClr val="accent5">
                    <a:lumMod val="60000"/>
                    <a:lumOff val="40000"/>
                  </a:schemeClr>
                </a:solidFill>
              </a:rPr>
              <a:t>vrea </a:t>
            </a:r>
            <a:r>
              <a:rPr lang="ro-RO" sz="2000" b="1" u="sng" smtClean="0">
                <a:solidFill>
                  <a:schemeClr val="accent5">
                    <a:lumMod val="60000"/>
                    <a:lumOff val="40000"/>
                  </a:schemeClr>
                </a:solidFill>
              </a:rPr>
              <a:t>binele</a:t>
            </a:r>
            <a:r>
              <a:rPr lang="ro-RO" sz="2000" b="1" smtClean="0">
                <a:solidFill>
                  <a:schemeClr val="bg1"/>
                </a:solidFill>
              </a:rPr>
              <a:t>. Cum </a:t>
            </a:r>
            <a:r>
              <a:rPr lang="ro-RO" sz="2000" b="1" smtClean="0">
                <a:solidFill>
                  <a:schemeClr val="bg1"/>
                </a:solidFill>
              </a:rPr>
              <a:t>vă înterzice să m</a:t>
            </a:r>
            <a:r>
              <a:rPr lang="ro-RO" sz="2000" b="1" smtClean="0">
                <a:solidFill>
                  <a:schemeClr val="bg1"/>
                </a:solidFill>
                <a:latin typeface="Calibri"/>
              </a:rPr>
              <a:t>âncați din toți acești arbori atât </a:t>
            </a:r>
            <a:r>
              <a:rPr lang="ro-RO" sz="2000" b="1" smtClean="0">
                <a:solidFill>
                  <a:schemeClr val="bg1"/>
                </a:solidFill>
                <a:latin typeface="Calibri"/>
              </a:rPr>
              <a:t>de </a:t>
            </a:r>
            <a:r>
              <a:rPr lang="ro-RO" sz="2000" b="1" smtClean="0">
                <a:solidFill>
                  <a:schemeClr val="bg1"/>
                </a:solidFill>
                <a:latin typeface="Calibri"/>
              </a:rPr>
              <a:t>delicioși</a:t>
            </a:r>
            <a:r>
              <a:rPr lang="ro-RO" sz="2000" b="1" smtClean="0">
                <a:solidFill>
                  <a:schemeClr val="bg1"/>
                </a:solidFill>
              </a:rPr>
              <a:t>?</a:t>
            </a:r>
          </a:p>
          <a:p>
            <a:pPr marL="342900" indent="-342900">
              <a:buFont typeface="Wingdings" pitchFamily="2" charset="2"/>
              <a:buChar char="v"/>
            </a:pPr>
            <a:r>
              <a:rPr lang="ro-RO" sz="2000" b="1" u="sng" smtClean="0">
                <a:solidFill>
                  <a:schemeClr val="accent6">
                    <a:lumMod val="60000"/>
                    <a:lumOff val="40000"/>
                  </a:schemeClr>
                </a:solidFill>
              </a:rPr>
              <a:t>Dumnezeu </a:t>
            </a:r>
            <a:r>
              <a:rPr lang="ro-RO" sz="2000" b="1" u="sng" smtClean="0">
                <a:solidFill>
                  <a:schemeClr val="accent6">
                    <a:lumMod val="60000"/>
                    <a:lumOff val="40000"/>
                  </a:schemeClr>
                </a:solidFill>
              </a:rPr>
              <a:t>este </a:t>
            </a:r>
            <a:r>
              <a:rPr lang="ro-RO" sz="2000" b="1" u="sng" smtClean="0">
                <a:solidFill>
                  <a:schemeClr val="accent6">
                    <a:lumMod val="60000"/>
                    <a:lumOff val="40000"/>
                  </a:schemeClr>
                </a:solidFill>
              </a:rPr>
              <a:t>mincinos</a:t>
            </a:r>
            <a:r>
              <a:rPr lang="ro-RO" sz="2000" b="1" smtClean="0">
                <a:solidFill>
                  <a:schemeClr val="bg1"/>
                </a:solidFill>
              </a:rPr>
              <a:t>. În </a:t>
            </a:r>
            <a:r>
              <a:rPr lang="ro-RO" sz="2000" b="1" smtClean="0">
                <a:solidFill>
                  <a:schemeClr val="bg1"/>
                </a:solidFill>
              </a:rPr>
              <a:t>realitate, nu veți </a:t>
            </a:r>
            <a:r>
              <a:rPr lang="ro-RO" sz="2000" b="1" smtClean="0">
                <a:solidFill>
                  <a:schemeClr val="bg1"/>
                </a:solidFill>
              </a:rPr>
              <a:t>muri</a:t>
            </a:r>
            <a:r>
              <a:rPr lang="ro-RO" sz="2000" b="1" smtClean="0">
                <a:solidFill>
                  <a:schemeClr val="bg1"/>
                </a:solidFill>
              </a:rPr>
              <a:t>.</a:t>
            </a:r>
            <a:endParaRPr lang="ro-RO" sz="2000" b="1" smtClean="0">
              <a:solidFill>
                <a:schemeClr val="bg1"/>
              </a:solidFill>
            </a:endParaRPr>
          </a:p>
          <a:p>
            <a:pPr marL="342900" indent="-342900">
              <a:buFont typeface="Wingdings" pitchFamily="2" charset="2"/>
              <a:buChar char="v"/>
            </a:pPr>
            <a:r>
              <a:rPr lang="ro-RO" sz="2000" b="1" u="sng" smtClean="0">
                <a:solidFill>
                  <a:srgbClr val="B0DD7F"/>
                </a:solidFill>
              </a:rPr>
              <a:t>Dumnezeu </a:t>
            </a:r>
            <a:r>
              <a:rPr lang="ro-RO" sz="2000" b="1" u="sng" smtClean="0">
                <a:solidFill>
                  <a:srgbClr val="B0DD7F"/>
                </a:solidFill>
              </a:rPr>
              <a:t>este egoist, nu vrea să ajungeți </a:t>
            </a:r>
            <a:r>
              <a:rPr lang="ro-RO" sz="2000" b="1" u="sng" smtClean="0">
                <a:solidFill>
                  <a:srgbClr val="B0DD7F"/>
                </a:solidFill>
              </a:rPr>
              <a:t>ca </a:t>
            </a:r>
            <a:r>
              <a:rPr lang="ro-RO" sz="2000" b="1" u="sng" smtClean="0">
                <a:solidFill>
                  <a:srgbClr val="B0DD7F"/>
                </a:solidFill>
              </a:rPr>
              <a:t>El</a:t>
            </a:r>
            <a:r>
              <a:rPr lang="ro-RO" sz="2000" b="1" smtClean="0">
                <a:solidFill>
                  <a:schemeClr val="bg1"/>
                </a:solidFill>
              </a:rPr>
              <a:t>. Dar</a:t>
            </a:r>
            <a:r>
              <a:rPr lang="ro-RO" sz="2000" b="1" smtClean="0">
                <a:solidFill>
                  <a:schemeClr val="bg1"/>
                </a:solidFill>
              </a:rPr>
              <a:t>, dacă m</a:t>
            </a:r>
            <a:r>
              <a:rPr lang="ro-RO" sz="2000" b="1" smtClean="0">
                <a:solidFill>
                  <a:schemeClr val="bg1"/>
                </a:solidFill>
                <a:latin typeface="Calibri"/>
              </a:rPr>
              <a:t>âncați </a:t>
            </a:r>
            <a:r>
              <a:rPr lang="ro-RO" sz="2000" b="1" smtClean="0">
                <a:solidFill>
                  <a:schemeClr val="bg1"/>
                </a:solidFill>
                <a:latin typeface="Calibri"/>
              </a:rPr>
              <a:t>din </a:t>
            </a:r>
            <a:r>
              <a:rPr lang="ro-RO" sz="2000" b="1" smtClean="0">
                <a:solidFill>
                  <a:schemeClr val="bg1"/>
                </a:solidFill>
                <a:latin typeface="Calibri"/>
              </a:rPr>
              <a:t>arbore</a:t>
            </a:r>
            <a:r>
              <a:rPr lang="ro-RO" sz="2000" b="1" smtClean="0">
                <a:solidFill>
                  <a:schemeClr val="bg1"/>
                </a:solidFill>
              </a:rPr>
              <a:t>, </a:t>
            </a:r>
            <a:r>
              <a:rPr lang="ro-RO" sz="2000" b="1" i="1" smtClean="0">
                <a:solidFill>
                  <a:schemeClr val="bg1"/>
                </a:solidFill>
              </a:rPr>
              <a:t>veți </a:t>
            </a:r>
            <a:r>
              <a:rPr lang="ro-RO" sz="2000" b="1" i="1" smtClean="0">
                <a:solidFill>
                  <a:schemeClr val="bg1"/>
                </a:solidFill>
              </a:rPr>
              <a:t>fi </a:t>
            </a:r>
            <a:r>
              <a:rPr lang="ro-RO" sz="2000" b="1" i="1" smtClean="0">
                <a:solidFill>
                  <a:schemeClr val="bg1"/>
                </a:solidFill>
              </a:rPr>
              <a:t>ca </a:t>
            </a:r>
            <a:r>
              <a:rPr lang="ro-RO" sz="2000" b="1" i="1" smtClean="0">
                <a:solidFill>
                  <a:schemeClr val="bg1"/>
                </a:solidFill>
              </a:rPr>
              <a:t>El</a:t>
            </a:r>
            <a:r>
              <a:rPr lang="ro-RO" sz="2000" b="1" smtClean="0">
                <a:solidFill>
                  <a:schemeClr val="bg1"/>
                </a:solidFill>
              </a:rPr>
              <a:t>.</a:t>
            </a:r>
            <a:endParaRPr lang="ro-RO" sz="2000" b="1">
              <a:solidFill>
                <a:schemeClr val="bg1"/>
              </a:solidFill>
            </a:endParaRPr>
          </a:p>
        </p:txBody>
      </p:sp>
      <p:sp>
        <p:nvSpPr>
          <p:cNvPr id="6" name="5 CuadroTexto"/>
          <p:cNvSpPr txBox="1"/>
          <p:nvPr/>
        </p:nvSpPr>
        <p:spPr>
          <a:xfrm>
            <a:off x="2596860" y="5647953"/>
            <a:ext cx="6583652" cy="1169936"/>
          </a:xfrm>
          <a:prstGeom prst="rect">
            <a:avLst/>
          </a:prstGeom>
          <a:noFill/>
        </p:spPr>
        <p:txBody>
          <a:bodyPr wrap="square" rtlCol="0">
            <a:spAutoFit/>
          </a:bodyPr>
          <a:lstStyle/>
          <a:p>
            <a:pPr>
              <a:lnSpc>
                <a:spcPts val="2100"/>
              </a:lnSpc>
            </a:pPr>
            <a:r>
              <a:rPr lang="ro-RO" sz="2000" b="1" dirty="0" smtClean="0">
                <a:solidFill>
                  <a:schemeClr val="bg1"/>
                </a:solidFill>
              </a:rPr>
              <a:t>Eva și Adam au acceptat această imagine distorsionată a caracterului lui Dumnezeu. Și li s-au deschis </a:t>
            </a:r>
            <a:r>
              <a:rPr lang="ro-RO" sz="2000" b="1" dirty="0" smtClean="0">
                <a:solidFill>
                  <a:schemeClr val="bg1"/>
                </a:solidFill>
              </a:rPr>
              <a:t>ochii. Și </a:t>
            </a:r>
            <a:r>
              <a:rPr lang="ro-RO" sz="2000" b="1" dirty="0" smtClean="0">
                <a:solidFill>
                  <a:schemeClr val="bg1"/>
                </a:solidFill>
              </a:rPr>
              <a:t>au cunoscut ce este răul. Și s-au văzut dezbrăcați. Și s-au îndepărtat de Creatorul </a:t>
            </a:r>
            <a:r>
              <a:rPr lang="ro-RO" sz="2000" b="1" dirty="0" smtClean="0">
                <a:solidFill>
                  <a:schemeClr val="bg1"/>
                </a:solidFill>
              </a:rPr>
              <a:t>lor.</a:t>
            </a:r>
            <a:endParaRPr lang="ro-RO" sz="2000" b="1" dirty="0">
              <a:solidFill>
                <a:schemeClr val="bg1"/>
              </a:solidFill>
            </a:endParaRPr>
          </a:p>
        </p:txBody>
      </p:sp>
      <p:pic>
        <p:nvPicPr>
          <p:cNvPr id="2050" name="Picture 2" descr="\\EUNICE\FondosTematicos\Adán y Eva\Pecado\AB-58.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300193" y="2101610"/>
            <a:ext cx="2736304" cy="3271606"/>
          </a:xfrm>
          <a:prstGeom prst="ellipse">
            <a:avLst/>
          </a:prstGeom>
          <a:ln w="130175"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133350" h="152400" prst="hardEdge"/>
            <a:extrusionClr>
              <a:srgbClr val="000000"/>
            </a:extrusionClr>
          </a:sp3d>
          <a:extLst>
            <a:ext uri="{909E8E84-426E-40DD-AFC4-6F175D3DCCD1}">
              <a14:hiddenFill xmlns:a14="http://schemas.microsoft.com/office/drawing/2010/main" xmlns="">
                <a:solidFill>
                  <a:srgbClr val="FFFFFF"/>
                </a:solidFill>
              </a14:hiddenFill>
            </a:ext>
          </a:extLst>
        </p:spPr>
      </p:pic>
      <p:pic>
        <p:nvPicPr>
          <p:cNvPr id="2051" name="Picture 3" descr="\\EUNICE\FondosTematicos\Adán y Eva\Pecado\abwasOT08 (1).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5497" y="4869160"/>
            <a:ext cx="2592287" cy="1944216"/>
          </a:xfrm>
          <a:prstGeom prst="ellipse">
            <a:avLst/>
          </a:prstGeom>
          <a:ln w="130175"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133350" h="152400" prst="hardEdge"/>
            <a:extrusionClr>
              <a:srgbClr val="000000"/>
            </a:extrusionClr>
          </a:sp3d>
          <a:extLst>
            <a:ext uri="{909E8E84-426E-40DD-AFC4-6F175D3DCCD1}">
              <a14:hiddenFill xmlns:a14="http://schemas.microsoft.com/office/drawing/2010/main" xmlns="">
                <a:solidFill>
                  <a:srgbClr val="FFFFFF"/>
                </a:solidFill>
              </a14:hiddenFill>
            </a:ext>
          </a:extLst>
        </p:spPr>
      </p:pic>
      <p:pic>
        <p:nvPicPr>
          <p:cNvPr id="2053" name="Picture 5" descr="\\EUNICE\FondosTematicos\Adán y Eva\Pecado\Imagen10.pn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733765" y="4772184"/>
            <a:ext cx="3618111" cy="875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2627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par>
                          <p:cTn id="36" fill="hold">
                            <p:stCondLst>
                              <p:cond delay="1000"/>
                            </p:stCondLst>
                            <p:childTnLst>
                              <p:par>
                                <p:cTn id="37" presetID="16" presetClass="entr" presetSubtype="42"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barn(outHorizontal)">
                                      <p:cBhvr>
                                        <p:cTn id="39" dur="5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wipe(left)">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wipe(left)">
                                      <p:cBhvr>
                                        <p:cTn id="49" dur="500"/>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wipe(left)">
                                      <p:cBhvr>
                                        <p:cTn id="54" dur="500"/>
                                        <p:tgtEl>
                                          <p:spTgt spid="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51"/>
                                        </p:tgtEl>
                                        <p:attrNameLst>
                                          <p:attrName>style.visibility</p:attrName>
                                        </p:attrNameLst>
                                      </p:cBhvr>
                                      <p:to>
                                        <p:strVal val="visible"/>
                                      </p:to>
                                    </p:set>
                                    <p:animEffect transition="in" filter="fade">
                                      <p:cBhvr>
                                        <p:cTn id="59" dur="1000"/>
                                        <p:tgtEl>
                                          <p:spTgt spid="2051"/>
                                        </p:tgtEl>
                                      </p:cBhvr>
                                    </p:animEffect>
                                    <p:anim calcmode="lin" valueType="num">
                                      <p:cBhvr>
                                        <p:cTn id="60" dur="1000" fill="hold"/>
                                        <p:tgtEl>
                                          <p:spTgt spid="2051"/>
                                        </p:tgtEl>
                                        <p:attrNameLst>
                                          <p:attrName>ppt_x</p:attrName>
                                        </p:attrNameLst>
                                      </p:cBhvr>
                                      <p:tavLst>
                                        <p:tav tm="0">
                                          <p:val>
                                            <p:strVal val="#ppt_x"/>
                                          </p:val>
                                        </p:tav>
                                        <p:tav tm="100000">
                                          <p:val>
                                            <p:strVal val="#ppt_x"/>
                                          </p:val>
                                        </p:tav>
                                      </p:tavLst>
                                    </p:anim>
                                    <p:anim calcmode="lin" valueType="num">
                                      <p:cBhvr>
                                        <p:cTn id="61" dur="1000" fill="hold"/>
                                        <p:tgtEl>
                                          <p:spTgt spid="205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053"/>
                                        </p:tgtEl>
                                        <p:attrNameLst>
                                          <p:attrName>style.visibility</p:attrName>
                                        </p:attrNameLst>
                                      </p:cBhvr>
                                      <p:to>
                                        <p:strVal val="visible"/>
                                      </p:to>
                                    </p:set>
                                    <p:animEffect transition="in" filter="fade">
                                      <p:cBhvr>
                                        <p:cTn id="64" dur="1000"/>
                                        <p:tgtEl>
                                          <p:spTgt spid="2053"/>
                                        </p:tgtEl>
                                      </p:cBhvr>
                                    </p:animEffect>
                                    <p:anim calcmode="lin" valueType="num">
                                      <p:cBhvr>
                                        <p:cTn id="65" dur="1000" fill="hold"/>
                                        <p:tgtEl>
                                          <p:spTgt spid="2053"/>
                                        </p:tgtEl>
                                        <p:attrNameLst>
                                          <p:attrName>ppt_x</p:attrName>
                                        </p:attrNameLst>
                                      </p:cBhvr>
                                      <p:tavLst>
                                        <p:tav tm="0">
                                          <p:val>
                                            <p:strVal val="#ppt_x"/>
                                          </p:val>
                                        </p:tav>
                                        <p:tav tm="100000">
                                          <p:val>
                                            <p:strVal val="#ppt_x"/>
                                          </p:val>
                                        </p:tav>
                                      </p:tavLst>
                                    </p:anim>
                                    <p:anim calcmode="lin" valueType="num">
                                      <p:cBhvr>
                                        <p:cTn id="66" dur="1000" fill="hold"/>
                                        <p:tgtEl>
                                          <p:spTgt spid="205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31540" y="651167"/>
            <a:ext cx="8280920" cy="5262979"/>
          </a:xfrm>
          <a:prstGeom prst="rect">
            <a:avLst/>
          </a:prstGeom>
        </p:spPr>
        <p:txBody>
          <a:bodyPr wrap="square">
            <a:spAutoFit/>
          </a:bodyPr>
          <a:lstStyle/>
          <a:p>
            <a:pPr indent="355600" algn="just">
              <a:spcBef>
                <a:spcPts val="600"/>
              </a:spcBef>
            </a:pPr>
            <a:r>
              <a:rPr lang="ro-RO" sz="2200" dirty="0" smtClean="0">
                <a:latin typeface="Arial (Corp)"/>
              </a:rPr>
              <a:t>«</a:t>
            </a:r>
            <a:r>
              <a:rPr lang="ro-RO" sz="2400" b="1" dirty="0" smtClean="0">
                <a:effectLst>
                  <a:outerShdw blurRad="38100" dist="38100" dir="2700000" algn="tl">
                    <a:srgbClr val="000000">
                      <a:alpha val="43137"/>
                    </a:srgbClr>
                  </a:outerShdw>
                </a:effectLst>
                <a:latin typeface="Arial (Corp)"/>
              </a:rPr>
              <a:t>Primii noștri părinți au ales să creadă cuvintele unui șarpe, deși el nu le dăduse nici o dovadă de iubire. El nu făcuse nimic pentru fericirea și binele lor, în timp ce Dumnezeu le dăduse tot ce era bun ca hrană și plăcut de privit. Oriunde se putea odihni ochiul era belșug și frumusețe; totuși Eva a fost amăgită de șarpe să creadă că exista ceva interzis ce i-ar face înțelepți, chiar ca Dumnezeu. În loc să creadă și să se încreadă în Dumnezeu, ea s-a îndoit în mod josnic de bunătatea Lui și a apreciat cuvintele lui Satana. După neascultarea lui, Adam și-a imaginat la început că se simțea înălțat către o existență nouă și superioară. Curând, însă, gândul nelegiuirii lui l-a îngrozit. … Satana jubila datorită succesului lui</a:t>
            </a:r>
            <a:r>
              <a:rPr lang="ro-RO" sz="2400" b="1" dirty="0" smtClean="0">
                <a:effectLst>
                  <a:outerShdw blurRad="38100" dist="38100" dir="2700000" algn="tl">
                    <a:srgbClr val="000000">
                      <a:alpha val="43137"/>
                    </a:srgbClr>
                  </a:outerShdw>
                </a:effectLst>
                <a:latin typeface="Arial (Corp)"/>
              </a:rPr>
              <a:t>.</a:t>
            </a:r>
            <a:r>
              <a:rPr lang="ro-RO" sz="2200" dirty="0" smtClean="0">
                <a:latin typeface="Arial (Corp)"/>
              </a:rPr>
              <a:t>»</a:t>
            </a:r>
            <a:endParaRPr lang="ro-RO" sz="2200" dirty="0">
              <a:latin typeface="Arial (Corp)"/>
            </a:endParaRPr>
          </a:p>
        </p:txBody>
      </p:sp>
      <p:sp>
        <p:nvSpPr>
          <p:cNvPr id="3" name="2 CuadroTexto"/>
          <p:cNvSpPr txBox="1"/>
          <p:nvPr/>
        </p:nvSpPr>
        <p:spPr>
          <a:xfrm>
            <a:off x="6000760" y="5929330"/>
            <a:ext cx="2645019" cy="307777"/>
          </a:xfrm>
          <a:prstGeom prst="rect">
            <a:avLst/>
          </a:prstGeom>
          <a:noFill/>
        </p:spPr>
        <p:txBody>
          <a:bodyPr wrap="none" rtlCol="0">
            <a:spAutoFit/>
          </a:bodyPr>
          <a:lstStyle/>
          <a:p>
            <a:pPr algn="r"/>
            <a:r>
              <a:rPr lang="ro-RO" sz="1400" b="1" dirty="0" smtClean="0"/>
              <a:t>E.G.W. (Istoria mântuirii, pag. 37)</a:t>
            </a:r>
            <a:endParaRPr lang="ro-RO" sz="1400" b="1" dirty="0"/>
          </a:p>
        </p:txBody>
      </p:sp>
    </p:spTree>
    <p:extLst>
      <p:ext uri="{BB962C8B-B14F-4D97-AF65-F5344CB8AC3E}">
        <p14:creationId xmlns:p14="http://schemas.microsoft.com/office/powerpoint/2010/main" xmlns="" val="4072088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5" name="Picture 3" descr="\\EUNICE\FondosTematicos\Adán y Eva\Después del pecado\AB-89.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5840" y="33446"/>
            <a:ext cx="1841516" cy="26097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877012" y="-99392"/>
            <a:ext cx="7266987" cy="769441"/>
          </a:xfrm>
          <a:prstGeom prst="rect">
            <a:avLst/>
          </a:prstGeom>
          <a:noFill/>
        </p:spPr>
        <p:txBody>
          <a:bodyPr wrap="square" rtlCol="0">
            <a:spAutoFit/>
          </a:bodyPr>
          <a:lstStyle/>
          <a:p>
            <a:pPr algn="ctr"/>
            <a:r>
              <a:rPr lang="ro-RO" sz="4400" b="1" spc="50" smtClean="0">
                <a:ln w="15875"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CONSECINȚELE</a:t>
            </a:r>
            <a:endParaRPr lang="ro-RO" sz="4400" b="1" spc="50">
              <a:ln w="15875"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2 Rectángulo"/>
          <p:cNvSpPr/>
          <p:nvPr/>
        </p:nvSpPr>
        <p:spPr>
          <a:xfrm>
            <a:off x="1979712" y="495524"/>
            <a:ext cx="6984776" cy="861774"/>
          </a:xfrm>
          <a:prstGeom prst="rect">
            <a:avLst/>
          </a:prstGeom>
        </p:spPr>
        <p:txBody>
          <a:bodyPr wrap="square">
            <a:spAutoFit/>
          </a:bodyPr>
          <a:lstStyle/>
          <a:p>
            <a:pPr>
              <a:lnSpc>
                <a:spcPts val="2000"/>
              </a:lnSpc>
            </a:pPr>
            <a:r>
              <a:rPr lang="ro-RO" b="1" dirty="0" smtClean="0">
                <a:solidFill>
                  <a:schemeClr val="accent6">
                    <a:lumMod val="50000"/>
                  </a:schemeClr>
                </a:solidFill>
                <a:latin typeface="Comic Sans MS" pitchFamily="66" charset="0"/>
              </a:rPr>
              <a:t>«În sudoarea feţei tale să-ţi mănânci pâinea, până te vei întoarce în pământ, căci din el ai fost luat; căci țărână eşti, şi în țărână te vei întoarce.» </a:t>
            </a:r>
            <a:r>
              <a:rPr lang="ro-RO" sz="1100" b="1" dirty="0" smtClean="0">
                <a:solidFill>
                  <a:schemeClr val="accent6">
                    <a:lumMod val="50000"/>
                  </a:schemeClr>
                </a:solidFill>
                <a:latin typeface="Comic Sans MS" pitchFamily="66" charset="0"/>
              </a:rPr>
              <a:t>(Geneza 3:19)</a:t>
            </a:r>
            <a:endParaRPr lang="ro-RO" sz="1100" b="1" dirty="0">
              <a:solidFill>
                <a:schemeClr val="accent6">
                  <a:lumMod val="50000"/>
                </a:schemeClr>
              </a:solidFill>
              <a:latin typeface="Comic Sans MS" pitchFamily="66" charset="0"/>
            </a:endParaRPr>
          </a:p>
        </p:txBody>
      </p:sp>
      <p:sp>
        <p:nvSpPr>
          <p:cNvPr id="4" name="3 CuadroTexto"/>
          <p:cNvSpPr txBox="1"/>
          <p:nvPr/>
        </p:nvSpPr>
        <p:spPr>
          <a:xfrm>
            <a:off x="107504" y="4360281"/>
            <a:ext cx="5400600" cy="2426305"/>
          </a:xfrm>
          <a:prstGeom prst="rect">
            <a:avLst/>
          </a:prstGeom>
          <a:noFill/>
        </p:spPr>
        <p:txBody>
          <a:bodyPr wrap="square" rtlCol="0">
            <a:spAutoFit/>
          </a:bodyPr>
          <a:lstStyle/>
          <a:p>
            <a:pPr>
              <a:lnSpc>
                <a:spcPts val="2200"/>
              </a:lnSpc>
              <a:spcBef>
                <a:spcPts val="600"/>
              </a:spcBef>
            </a:pPr>
            <a:r>
              <a:rPr lang="ro-RO" sz="2000" b="1" dirty="0" smtClean="0"/>
              <a:t>Nu puteau face nimic pentru a restaura relațiile rupte și nici pentru a-și repara păcatul. </a:t>
            </a:r>
          </a:p>
          <a:p>
            <a:pPr>
              <a:lnSpc>
                <a:spcPts val="2200"/>
              </a:lnSpc>
              <a:spcBef>
                <a:spcPts val="600"/>
              </a:spcBef>
            </a:pPr>
            <a:r>
              <a:rPr lang="ro-RO" sz="2000" b="1" dirty="0" smtClean="0"/>
              <a:t>Cu toate acestea, încă mai erau vești bune. Dumnezeu le-a dat promisiunea unui Răscumpărător care-și va vărsa s</a:t>
            </a:r>
            <a:r>
              <a:rPr lang="ro-RO" sz="2000" b="1" dirty="0" smtClean="0">
                <a:latin typeface="Calibri"/>
              </a:rPr>
              <a:t>ângele pentru ei </a:t>
            </a:r>
            <a:r>
              <a:rPr lang="ro-RO" sz="2000" b="1" dirty="0" smtClean="0"/>
              <a:t>(v. 15). De </a:t>
            </a:r>
            <a:r>
              <a:rPr lang="ro-RO" sz="2000" b="1" dirty="0" smtClean="0"/>
              <a:t>asemenea, i-a învățat să sacrifice un animal ca simbol al Răscumpărătorului și le-a </a:t>
            </a:r>
            <a:r>
              <a:rPr lang="ro-RO" sz="2000" b="1" dirty="0"/>
              <a:t>acoperit goliciunea cu </a:t>
            </a:r>
            <a:r>
              <a:rPr lang="ro-RO" sz="2000" b="1" dirty="0" smtClean="0"/>
              <a:t>pielea lui </a:t>
            </a:r>
            <a:r>
              <a:rPr lang="ro-RO" sz="2000" b="1" dirty="0" smtClean="0"/>
              <a:t>(v. 21).</a:t>
            </a:r>
            <a:endParaRPr lang="ro-RO" sz="2000" b="1" dirty="0"/>
          </a:p>
        </p:txBody>
      </p:sp>
      <p:pic>
        <p:nvPicPr>
          <p:cNvPr id="3074" name="Picture 2" descr="\\EUNICE\FondosTematicos\Adán y Eva\Pecado\AB-63.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857356" y="1393799"/>
            <a:ext cx="1804971" cy="13871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6" name="Picture 4" descr="\\EUNICE\FondosTematicos\Adán y Eva\Después del pecado\AB-88.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287302" y="4378509"/>
            <a:ext cx="1677186" cy="2434867"/>
          </a:xfrm>
          <a:prstGeom prst="round2DiagRect">
            <a:avLst>
              <a:gd name="adj1" fmla="val 16667"/>
              <a:gd name="adj2" fmla="val 0"/>
            </a:avLst>
          </a:prstGeom>
          <a:ln w="57150" cap="sq">
            <a:solidFill>
              <a:schemeClr val="accent6">
                <a:lumMod val="50000"/>
              </a:schemeClr>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pic>
        <p:nvPicPr>
          <p:cNvPr id="3077" name="Picture 5" descr="\\EUNICE\FondosTematicos\Adán y Eva\Génesis 3 15\promise-of-a-savior-1-1-GoodSalt-rhpas0556.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5467026" y="4392996"/>
            <a:ext cx="1654956" cy="2425873"/>
          </a:xfrm>
          <a:prstGeom prst="round2DiagRect">
            <a:avLst>
              <a:gd name="adj1" fmla="val 16667"/>
              <a:gd name="adj2" fmla="val 0"/>
            </a:avLst>
          </a:prstGeom>
          <a:ln w="57150" cap="sq">
            <a:solidFill>
              <a:schemeClr val="accent6">
                <a:lumMod val="50000"/>
              </a:schemeClr>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672408" y="1412776"/>
            <a:ext cx="5471592" cy="2939266"/>
          </a:xfrm>
          <a:prstGeom prst="rect">
            <a:avLst/>
          </a:prstGeom>
        </p:spPr>
        <p:txBody>
          <a:bodyPr wrap="square">
            <a:spAutoFit/>
          </a:bodyPr>
          <a:lstStyle/>
          <a:p>
            <a:pPr lvl="0">
              <a:spcBef>
                <a:spcPts val="600"/>
              </a:spcBef>
            </a:pPr>
            <a:r>
              <a:rPr lang="ro-RO" sz="2000" b="1" dirty="0" smtClean="0">
                <a:solidFill>
                  <a:prstClr val="black"/>
                </a:solidFill>
              </a:rPr>
              <a:t>În capitolul </a:t>
            </a:r>
            <a:r>
              <a:rPr lang="ro-RO" sz="2000" b="1" dirty="0" smtClean="0">
                <a:solidFill>
                  <a:prstClr val="black"/>
                </a:solidFill>
              </a:rPr>
              <a:t>3 din </a:t>
            </a:r>
            <a:r>
              <a:rPr lang="ro-RO" sz="2000" b="1" dirty="0" smtClean="0">
                <a:solidFill>
                  <a:prstClr val="black"/>
                </a:solidFill>
              </a:rPr>
              <a:t>Geneza vedem cum păcatul a început să înflorească imediat. Perechea, </a:t>
            </a:r>
            <a:r>
              <a:rPr lang="ro-RO" sz="2000" b="1" dirty="0" smtClean="0">
                <a:solidFill>
                  <a:prstClr val="black"/>
                </a:solidFill>
              </a:rPr>
              <a:t>până </a:t>
            </a:r>
            <a:r>
              <a:rPr lang="ro-RO" sz="2000" b="1" dirty="0" smtClean="0">
                <a:solidFill>
                  <a:prstClr val="black"/>
                </a:solidFill>
              </a:rPr>
              <a:t>atunci pură, a început să se scuze și să arunce vina pe cei din </a:t>
            </a:r>
            <a:r>
              <a:rPr lang="ro-RO" sz="2000" b="1" dirty="0" smtClean="0">
                <a:solidFill>
                  <a:prstClr val="black"/>
                </a:solidFill>
              </a:rPr>
              <a:t>jur: «</a:t>
            </a:r>
            <a:r>
              <a:rPr lang="ro-RO" sz="2000" b="1" dirty="0" smtClean="0">
                <a:latin typeface="Calibri" pitchFamily="34" charset="0"/>
              </a:rPr>
              <a:t>Femeia pe care mi-ai dat-o </a:t>
            </a:r>
            <a:r>
              <a:rPr lang="ro-RO" sz="2000" b="1" dirty="0" smtClean="0">
                <a:solidFill>
                  <a:prstClr val="black"/>
                </a:solidFill>
                <a:latin typeface="Calibri" pitchFamily="34" charset="0"/>
              </a:rPr>
              <a:t>… </a:t>
            </a:r>
            <a:r>
              <a:rPr lang="ro-RO" sz="2000" b="1" dirty="0" smtClean="0">
                <a:latin typeface="Calibri" pitchFamily="34" charset="0"/>
              </a:rPr>
              <a:t>ea mi-a dat din pom</a:t>
            </a:r>
            <a:r>
              <a:rPr lang="ro-RO" sz="2000" b="1" dirty="0" smtClean="0">
                <a:solidFill>
                  <a:prstClr val="black"/>
                </a:solidFill>
                <a:latin typeface="Calibri" pitchFamily="34" charset="0"/>
              </a:rPr>
              <a:t>»; «</a:t>
            </a:r>
            <a:r>
              <a:rPr lang="ro-RO" sz="2000" b="1" dirty="0" smtClean="0">
                <a:latin typeface="Calibri" pitchFamily="34" charset="0"/>
              </a:rPr>
              <a:t>Şarpele m-a amăgit</a:t>
            </a:r>
            <a:r>
              <a:rPr lang="ro-RO" sz="2000" b="1" dirty="0" smtClean="0">
                <a:solidFill>
                  <a:prstClr val="black"/>
                </a:solidFill>
              </a:rPr>
              <a:t>»</a:t>
            </a:r>
            <a:br>
              <a:rPr lang="ro-RO" sz="2000" b="1" dirty="0" smtClean="0">
                <a:solidFill>
                  <a:prstClr val="black"/>
                </a:solidFill>
              </a:rPr>
            </a:br>
            <a:r>
              <a:rPr lang="ro-RO" sz="2000" b="1" dirty="0" smtClean="0">
                <a:solidFill>
                  <a:prstClr val="black"/>
                </a:solidFill>
              </a:rPr>
              <a:t>(v. 12-13).</a:t>
            </a:r>
          </a:p>
          <a:p>
            <a:pPr lvl="0">
              <a:spcBef>
                <a:spcPts val="600"/>
              </a:spcBef>
            </a:pPr>
            <a:r>
              <a:rPr lang="ro-RO" sz="2000" b="1" dirty="0" smtClean="0">
                <a:solidFill>
                  <a:prstClr val="black"/>
                </a:solidFill>
              </a:rPr>
              <a:t>Relația </a:t>
            </a:r>
            <a:r>
              <a:rPr lang="ro-RO" sz="2000" b="1" dirty="0" smtClean="0">
                <a:solidFill>
                  <a:prstClr val="black"/>
                </a:solidFill>
              </a:rPr>
              <a:t>cu Dumnezeu s-a schimbat </a:t>
            </a:r>
            <a:r>
              <a:rPr lang="ro-RO" sz="2000" b="1" dirty="0" smtClean="0">
                <a:solidFill>
                  <a:prstClr val="black"/>
                </a:solidFill>
              </a:rPr>
              <a:t>(v. 10). Relația </a:t>
            </a:r>
            <a:r>
              <a:rPr lang="ro-RO" sz="2000" b="1" dirty="0" smtClean="0">
                <a:solidFill>
                  <a:prstClr val="black"/>
                </a:solidFill>
              </a:rPr>
              <a:t>dintre ei s-a schimbat </a:t>
            </a:r>
            <a:r>
              <a:rPr lang="ro-RO" sz="2000" b="1" dirty="0" smtClean="0">
                <a:solidFill>
                  <a:prstClr val="black"/>
                </a:solidFill>
              </a:rPr>
              <a:t>(v. 16). Relația </a:t>
            </a:r>
            <a:r>
              <a:rPr lang="ro-RO" sz="2000" b="1" dirty="0" smtClean="0">
                <a:solidFill>
                  <a:prstClr val="black"/>
                </a:solidFill>
              </a:rPr>
              <a:t>cu natura s-a </a:t>
            </a:r>
            <a:r>
              <a:rPr lang="ro-RO" sz="2000" b="1" dirty="0" smtClean="0">
                <a:solidFill>
                  <a:prstClr val="black"/>
                </a:solidFill>
              </a:rPr>
              <a:t>schimbat (v. 18).</a:t>
            </a:r>
            <a:endParaRPr lang="ro-RO" sz="2000" b="1" dirty="0">
              <a:solidFill>
                <a:prstClr val="black"/>
              </a:solidFill>
            </a:endParaRPr>
          </a:p>
        </p:txBody>
      </p:sp>
      <p:pic>
        <p:nvPicPr>
          <p:cNvPr id="4098" name="Picture 2" descr="G:\Dibujos\Oxygen\Original Arts\07 (17).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1813476" y="2847688"/>
            <a:ext cx="1901268" cy="1425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4100" name="Picture 4" descr="https://cursoguiainterprete.files.wordpress.com/2011/07/3-cardo-borriquero-silybum-marianum.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251520" y="2602180"/>
            <a:ext cx="1263057" cy="1684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9310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additive="base">
                                        <p:cTn id="20" dur="500" fill="hold"/>
                                        <p:tgtEl>
                                          <p:spTgt spid="3075"/>
                                        </p:tgtEl>
                                        <p:attrNameLst>
                                          <p:attrName>ppt_x</p:attrName>
                                        </p:attrNameLst>
                                      </p:cBhvr>
                                      <p:tavLst>
                                        <p:tav tm="0">
                                          <p:val>
                                            <p:strVal val="1+#ppt_w/2"/>
                                          </p:val>
                                        </p:tav>
                                        <p:tav tm="100000">
                                          <p:val>
                                            <p:strVal val="#ppt_x"/>
                                          </p:val>
                                        </p:tav>
                                      </p:tavLst>
                                    </p:anim>
                                    <p:anim calcmode="lin" valueType="num">
                                      <p:cBhvr additive="base">
                                        <p:cTn id="21"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29" dur="1000" fill="hold"/>
                                        <p:tgtEl>
                                          <p:spTgt spid="307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07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fade">
                                      <p:cBhvr>
                                        <p:cTn id="42" dur="1000"/>
                                        <p:tgtEl>
                                          <p:spTgt spid="4100"/>
                                        </p:tgtEl>
                                      </p:cBhvr>
                                    </p:animEffect>
                                    <p:anim calcmode="lin" valueType="num">
                                      <p:cBhvr>
                                        <p:cTn id="43" dur="1000" fill="hold"/>
                                        <p:tgtEl>
                                          <p:spTgt spid="4100"/>
                                        </p:tgtEl>
                                        <p:attrNameLst>
                                          <p:attrName>ppt_x</p:attrName>
                                        </p:attrNameLst>
                                      </p:cBhvr>
                                      <p:tavLst>
                                        <p:tav tm="0">
                                          <p:val>
                                            <p:strVal val="#ppt_x"/>
                                          </p:val>
                                        </p:tav>
                                        <p:tav tm="100000">
                                          <p:val>
                                            <p:strVal val="#ppt_x"/>
                                          </p:val>
                                        </p:tav>
                                      </p:tavLst>
                                    </p:anim>
                                    <p:anim calcmode="lin" valueType="num">
                                      <p:cBhvr>
                                        <p:cTn id="44" dur="1000" fill="hold"/>
                                        <p:tgtEl>
                                          <p:spTgt spid="410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098"/>
                                        </p:tgtEl>
                                        <p:attrNameLst>
                                          <p:attrName>style.visibility</p:attrName>
                                        </p:attrNameLst>
                                      </p:cBhvr>
                                      <p:to>
                                        <p:strVal val="visible"/>
                                      </p:to>
                                    </p:set>
                                    <p:animEffect transition="in" filter="fade">
                                      <p:cBhvr>
                                        <p:cTn id="47" dur="1000"/>
                                        <p:tgtEl>
                                          <p:spTgt spid="4098"/>
                                        </p:tgtEl>
                                      </p:cBhvr>
                                    </p:animEffect>
                                    <p:anim calcmode="lin" valueType="num">
                                      <p:cBhvr>
                                        <p:cTn id="48" dur="1000" fill="hold"/>
                                        <p:tgtEl>
                                          <p:spTgt spid="4098"/>
                                        </p:tgtEl>
                                        <p:attrNameLst>
                                          <p:attrName>ppt_x</p:attrName>
                                        </p:attrNameLst>
                                      </p:cBhvr>
                                      <p:tavLst>
                                        <p:tav tm="0">
                                          <p:val>
                                            <p:strVal val="#ppt_x"/>
                                          </p:val>
                                        </p:tav>
                                        <p:tav tm="100000">
                                          <p:val>
                                            <p:strVal val="#ppt_x"/>
                                          </p:val>
                                        </p:tav>
                                      </p:tavLst>
                                    </p:anim>
                                    <p:anim calcmode="lin" valueType="num">
                                      <p:cBhvr>
                                        <p:cTn id="49" dur="1000" fill="hold"/>
                                        <p:tgtEl>
                                          <p:spTgt spid="4098"/>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wipe(left)">
                                      <p:cBhvr>
                                        <p:cTn id="53" dur="500"/>
                                        <p:tgtEl>
                                          <p:spTgt spid="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wipe(left)">
                                      <p:cBhvr>
                                        <p:cTn id="58" dur="500"/>
                                        <p:tgtEl>
                                          <p:spTgt spid="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wipe(left)">
                                      <p:cBhvr>
                                        <p:cTn id="63" dur="500"/>
                                        <p:tgtEl>
                                          <p:spTgt spid="4">
                                            <p:txEl>
                                              <p:pRg st="1" end="1"/>
                                            </p:tx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3077"/>
                                        </p:tgtEl>
                                        <p:attrNameLst>
                                          <p:attrName>style.visibility</p:attrName>
                                        </p:attrNameLst>
                                      </p:cBhvr>
                                      <p:to>
                                        <p:strVal val="visible"/>
                                      </p:to>
                                    </p:set>
                                    <p:anim calcmode="lin" valueType="num">
                                      <p:cBhvr>
                                        <p:cTn id="66" dur="500" fill="hold"/>
                                        <p:tgtEl>
                                          <p:spTgt spid="3077"/>
                                        </p:tgtEl>
                                        <p:attrNameLst>
                                          <p:attrName>ppt_w</p:attrName>
                                        </p:attrNameLst>
                                      </p:cBhvr>
                                      <p:tavLst>
                                        <p:tav tm="0">
                                          <p:val>
                                            <p:fltVal val="0"/>
                                          </p:val>
                                        </p:tav>
                                        <p:tav tm="100000">
                                          <p:val>
                                            <p:strVal val="#ppt_w"/>
                                          </p:val>
                                        </p:tav>
                                      </p:tavLst>
                                    </p:anim>
                                    <p:anim calcmode="lin" valueType="num">
                                      <p:cBhvr>
                                        <p:cTn id="67" dur="500" fill="hold"/>
                                        <p:tgtEl>
                                          <p:spTgt spid="3077"/>
                                        </p:tgtEl>
                                        <p:attrNameLst>
                                          <p:attrName>ppt_h</p:attrName>
                                        </p:attrNameLst>
                                      </p:cBhvr>
                                      <p:tavLst>
                                        <p:tav tm="0">
                                          <p:val>
                                            <p:fltVal val="0"/>
                                          </p:val>
                                        </p:tav>
                                        <p:tav tm="100000">
                                          <p:val>
                                            <p:strVal val="#ppt_h"/>
                                          </p:val>
                                        </p:tav>
                                      </p:tavLst>
                                    </p:anim>
                                    <p:animEffect transition="in" filter="fade">
                                      <p:cBhvr>
                                        <p:cTn id="68" dur="500"/>
                                        <p:tgtEl>
                                          <p:spTgt spid="3077"/>
                                        </p:tgtEl>
                                      </p:cBhvr>
                                    </p:animEffect>
                                  </p:childTnLst>
                                </p:cTn>
                              </p:par>
                              <p:par>
                                <p:cTn id="69" presetID="53" presetClass="entr" presetSubtype="16" fill="hold" nodeType="withEffect">
                                  <p:stCondLst>
                                    <p:cond delay="0"/>
                                  </p:stCondLst>
                                  <p:childTnLst>
                                    <p:set>
                                      <p:cBhvr>
                                        <p:cTn id="70" dur="1" fill="hold">
                                          <p:stCondLst>
                                            <p:cond delay="0"/>
                                          </p:stCondLst>
                                        </p:cTn>
                                        <p:tgtEl>
                                          <p:spTgt spid="3076"/>
                                        </p:tgtEl>
                                        <p:attrNameLst>
                                          <p:attrName>style.visibility</p:attrName>
                                        </p:attrNameLst>
                                      </p:cBhvr>
                                      <p:to>
                                        <p:strVal val="visible"/>
                                      </p:to>
                                    </p:set>
                                    <p:anim calcmode="lin" valueType="num">
                                      <p:cBhvr>
                                        <p:cTn id="71" dur="500" fill="hold"/>
                                        <p:tgtEl>
                                          <p:spTgt spid="3076"/>
                                        </p:tgtEl>
                                        <p:attrNameLst>
                                          <p:attrName>ppt_w</p:attrName>
                                        </p:attrNameLst>
                                      </p:cBhvr>
                                      <p:tavLst>
                                        <p:tav tm="0">
                                          <p:val>
                                            <p:fltVal val="0"/>
                                          </p:val>
                                        </p:tav>
                                        <p:tav tm="100000">
                                          <p:val>
                                            <p:strVal val="#ppt_w"/>
                                          </p:val>
                                        </p:tav>
                                      </p:tavLst>
                                    </p:anim>
                                    <p:anim calcmode="lin" valueType="num">
                                      <p:cBhvr>
                                        <p:cTn id="72" dur="500" fill="hold"/>
                                        <p:tgtEl>
                                          <p:spTgt spid="3076"/>
                                        </p:tgtEl>
                                        <p:attrNameLst>
                                          <p:attrName>ppt_h</p:attrName>
                                        </p:attrNameLst>
                                      </p:cBhvr>
                                      <p:tavLst>
                                        <p:tav tm="0">
                                          <p:val>
                                            <p:fltVal val="0"/>
                                          </p:val>
                                        </p:tav>
                                        <p:tav tm="100000">
                                          <p:val>
                                            <p:strVal val="#ppt_h"/>
                                          </p:val>
                                        </p:tav>
                                      </p:tavLst>
                                    </p:anim>
                                    <p:animEffect transition="in" filter="fade">
                                      <p:cBhvr>
                                        <p:cTn id="7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500042"/>
            <a:ext cx="8032976" cy="5715341"/>
          </a:xfrm>
          <a:prstGeom prst="rect">
            <a:avLst/>
          </a:prstGeom>
        </p:spPr>
        <p:txBody>
          <a:bodyPr wrap="square" tIns="144000">
            <a:spAutoFit/>
          </a:bodyPr>
          <a:lstStyle/>
          <a:p>
            <a:pPr indent="355600" algn="just">
              <a:lnSpc>
                <a:spcPts val="2600"/>
              </a:lnSpc>
              <a:spcBef>
                <a:spcPts val="600"/>
              </a:spcBef>
            </a:pPr>
            <a:r>
              <a:rPr lang="ro-RO" sz="2200" dirty="0" smtClean="0">
                <a:latin typeface="Arial (Corp)"/>
              </a:rPr>
              <a:t>«</a:t>
            </a:r>
            <a:r>
              <a:rPr lang="ro-RO" sz="2400" b="1" dirty="0" smtClean="0">
                <a:effectLst>
                  <a:outerShdw blurRad="38100" dist="38100" dir="2700000" algn="tl">
                    <a:srgbClr val="000000">
                      <a:alpha val="43137"/>
                    </a:srgbClr>
                  </a:outerShdw>
                </a:effectLst>
                <a:latin typeface="Arial (Corp)"/>
              </a:rPr>
              <a:t>Omul nu poate inventa nimic care să ia locul hainei nevinovăției pe care el a pierdut-o. Nici un acoperământ din frunze de smochin, nici o haină lumească nu poate fi purtată de către aceia care stau cu Domnul Hristos și cu îngerii la ospățul nunții Mielului.</a:t>
            </a:r>
            <a:endParaRPr lang="ro-RO" sz="2200" b="1" dirty="0" smtClean="0">
              <a:effectLst>
                <a:outerShdw blurRad="38100" dist="38100" dir="2700000" algn="tl">
                  <a:srgbClr val="000000">
                    <a:alpha val="43137"/>
                  </a:srgbClr>
                </a:outerShdw>
              </a:effectLst>
              <a:latin typeface="Arial (Corp)"/>
            </a:endParaRPr>
          </a:p>
          <a:p>
            <a:pPr indent="355600" algn="just">
              <a:lnSpc>
                <a:spcPts val="2600"/>
              </a:lnSpc>
              <a:spcBef>
                <a:spcPts val="600"/>
              </a:spcBef>
            </a:pPr>
            <a:r>
              <a:rPr lang="ro-RO" sz="2400" b="1" dirty="0" smtClean="0">
                <a:effectLst>
                  <a:outerShdw blurRad="38100" dist="38100" dir="2700000" algn="tl">
                    <a:srgbClr val="000000">
                      <a:alpha val="43137"/>
                    </a:srgbClr>
                  </a:outerShdw>
                </a:effectLst>
                <a:latin typeface="Arial (Corp)"/>
              </a:rPr>
              <a:t>Numai veșmântul pe care Domnul Hristos ni l-a dat, numai acela ne face în stare să putem sta în prezența lui Dumnezeu. Acest acoperământ, haina îndreptățirii Sale, Domnul Hristos îl va așeza asupra fiecărui suflet credincios </a:t>
            </a:r>
            <a:r>
              <a:rPr lang="ro-RO" sz="2200" b="1" dirty="0" smtClean="0">
                <a:effectLst>
                  <a:outerShdw blurRad="38100" dist="38100" dir="2700000" algn="tl">
                    <a:srgbClr val="000000">
                      <a:alpha val="43137"/>
                    </a:srgbClr>
                  </a:outerShdw>
                </a:effectLst>
                <a:latin typeface="Arial (Corp)"/>
              </a:rPr>
              <a:t>…</a:t>
            </a:r>
          </a:p>
          <a:p>
            <a:pPr indent="355600" algn="just">
              <a:lnSpc>
                <a:spcPts val="2600"/>
              </a:lnSpc>
              <a:spcBef>
                <a:spcPts val="600"/>
              </a:spcBef>
            </a:pPr>
            <a:r>
              <a:rPr lang="ro-RO" sz="2400" b="1" dirty="0" smtClean="0">
                <a:effectLst>
                  <a:outerShdw blurRad="38100" dist="38100" dir="2700000" algn="tl">
                    <a:srgbClr val="000000">
                      <a:alpha val="43137"/>
                    </a:srgbClr>
                  </a:outerShdw>
                </a:effectLst>
                <a:latin typeface="Arial (Corp)"/>
              </a:rPr>
              <a:t>Această haină, țesută în războiul cerului, nu are în ea nici chiar un singur fir făcut după părerea omului. În natura Sa omenească, Domnul Hristos a lucrat un caracter desăvârșit, iar acest caracter Se oferă să ni-l dea și nouă.</a:t>
            </a:r>
            <a:r>
              <a:rPr lang="ro-RO" sz="2200" dirty="0" smtClean="0">
                <a:latin typeface="Arial (Corp)"/>
              </a:rPr>
              <a:t>»</a:t>
            </a:r>
            <a:endParaRPr lang="ro-RO" sz="2200" dirty="0">
              <a:latin typeface="Arial (Corp)"/>
            </a:endParaRPr>
          </a:p>
        </p:txBody>
      </p:sp>
      <p:sp>
        <p:nvSpPr>
          <p:cNvPr id="3" name="2 CuadroTexto"/>
          <p:cNvSpPr txBox="1"/>
          <p:nvPr/>
        </p:nvSpPr>
        <p:spPr>
          <a:xfrm>
            <a:off x="4714876" y="5929330"/>
            <a:ext cx="3665106" cy="307777"/>
          </a:xfrm>
          <a:prstGeom prst="rect">
            <a:avLst/>
          </a:prstGeom>
          <a:noFill/>
        </p:spPr>
        <p:txBody>
          <a:bodyPr wrap="none" rtlCol="0">
            <a:spAutoFit/>
          </a:bodyPr>
          <a:lstStyle/>
          <a:p>
            <a:pPr algn="r"/>
            <a:r>
              <a:rPr lang="ro-RO" sz="1400" b="1" dirty="0" smtClean="0"/>
              <a:t>E.G.W. (Parabolele </a:t>
            </a:r>
            <a:r>
              <a:rPr lang="ro-RO" sz="1400" b="1" dirty="0" smtClean="0"/>
              <a:t>Domnului </a:t>
            </a:r>
            <a:r>
              <a:rPr lang="ro-RO" sz="1400" b="1" dirty="0" smtClean="0"/>
              <a:t>Hristos, pag. 311)</a:t>
            </a:r>
            <a:endParaRPr lang="ro-RO" sz="1400" b="1" dirty="0"/>
          </a:p>
        </p:txBody>
      </p:sp>
    </p:spTree>
    <p:extLst>
      <p:ext uri="{BB962C8B-B14F-4D97-AF65-F5344CB8AC3E}">
        <p14:creationId xmlns:p14="http://schemas.microsoft.com/office/powerpoint/2010/main" xmlns="" val="2820062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1035</Words>
  <Application>Microsoft Office PowerPoint</Application>
  <PresentationFormat>Expunere pe ecran (4:3)</PresentationFormat>
  <Paragraphs>65</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Arial (Corp)</vt:lpstr>
      <vt:lpstr>Wingdings</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Criza in Eden</dc:title>
  <dc:subject>Studiu Biblic, Trim. I, 2016 – Razvratire si rascumparare</dc:subject>
  <dc:creator>Sergio Fustero Carreras</dc:creator>
  <cp:keywords>http://www.fustero.net/es/index_ro.php</cp:keywords>
  <cp:lastModifiedBy>Administrator</cp:lastModifiedBy>
  <cp:revision>92</cp:revision>
  <dcterms:created xsi:type="dcterms:W3CDTF">2015-12-27T16:09:07Z</dcterms:created>
  <dcterms:modified xsi:type="dcterms:W3CDTF">2016-01-05T12:54:57Z</dcterms:modified>
</cp:coreProperties>
</file>