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69" r:id="rId4"/>
    <p:sldId id="259" r:id="rId5"/>
    <p:sldId id="260" r:id="rId6"/>
    <p:sldId id="263" r:id="rId7"/>
    <p:sldId id="261" r:id="rId8"/>
    <p:sldId id="262"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1F00"/>
    <a:srgbClr val="440615"/>
    <a:srgbClr val="D3D5B9"/>
    <a:srgbClr val="B2B684"/>
    <a:srgbClr val="996633"/>
    <a:srgbClr val="8ACCA5"/>
    <a:srgbClr val="46A27D"/>
    <a:srgbClr val="8ACCC9"/>
    <a:srgbClr val="46A19C"/>
    <a:srgbClr val="C5E5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40820-0422-4351-BE34-CC8B219CE481}" type="doc">
      <dgm:prSet loTypeId="urn:microsoft.com/office/officeart/2005/8/layout/hProcess10#1" loCatId="picture" qsTypeId="urn:microsoft.com/office/officeart/2005/8/quickstyle/3d3" qsCatId="3D" csTypeId="urn:microsoft.com/office/officeart/2005/8/colors/accent5_2" csCatId="accent5" phldr="1"/>
      <dgm:spPr/>
      <dgm:t>
        <a:bodyPr/>
        <a:lstStyle/>
        <a:p>
          <a:endParaRPr lang="es-ES"/>
        </a:p>
      </dgm:t>
    </dgm:pt>
    <dgm:pt modelId="{8D38B899-3BC3-4E5B-96BE-EEFB678D64E3}">
      <dgm:prSet custT="1"/>
      <dgm:spPr>
        <a:solidFill>
          <a:srgbClr val="996633"/>
        </a:solidFill>
      </dgm:spPr>
      <dgm:t>
        <a:bodyPr/>
        <a:lstStyle/>
        <a:p>
          <a:pPr rtl="0">
            <a:lnSpc>
              <a:spcPts val="1800"/>
            </a:lnSpc>
            <a:spcAft>
              <a:spcPts val="0"/>
            </a:spcAft>
          </a:pPr>
          <a:r>
            <a:rPr lang="ro-RO" sz="2000" b="1" dirty="0" smtClean="0"/>
            <a:t>Încălcau fățiș poruncile</a:t>
          </a:r>
          <a:r>
            <a:rPr lang="es-ES" sz="2000" b="1" dirty="0" smtClean="0"/>
            <a:t>: «</a:t>
          </a:r>
          <a:r>
            <a:rPr lang="vi-VN" sz="2000" b="1" i="0" dirty="0" smtClean="0">
              <a:latin typeface="Calibri" pitchFamily="34" charset="0"/>
            </a:rPr>
            <a:t>Furaţi, ucideţi, preacurviţi, juraţi strîmb, aduceţi tămîie lui Baal, mergeţi după alţi dumnezei pe cari nu-i cunoaşteţi!</a:t>
          </a:r>
          <a:r>
            <a:rPr lang="es-ES" sz="2000" b="1" dirty="0" smtClean="0"/>
            <a:t>» (</a:t>
          </a:r>
          <a:r>
            <a:rPr lang="ro-RO" sz="2000" b="1" dirty="0" smtClean="0"/>
            <a:t>Ieremia </a:t>
          </a:r>
          <a:r>
            <a:rPr lang="es-ES" sz="2000" b="1" dirty="0" smtClean="0"/>
            <a:t>7:9).</a:t>
          </a:r>
          <a:endParaRPr lang="es-ES" sz="2000" dirty="0"/>
        </a:p>
      </dgm:t>
    </dgm:pt>
    <dgm:pt modelId="{29BC8716-B55C-46FD-B649-3204C4B0EF11}" type="parTrans" cxnId="{FD99C049-B3DE-4D4B-83BC-64F749175F55}">
      <dgm:prSet/>
      <dgm:spPr/>
      <dgm:t>
        <a:bodyPr/>
        <a:lstStyle/>
        <a:p>
          <a:endParaRPr lang="es-ES"/>
        </a:p>
      </dgm:t>
    </dgm:pt>
    <dgm:pt modelId="{8A277C30-4AF2-41E8-B5AB-D87D3BE1450C}" type="sibTrans" cxnId="{FD99C049-B3DE-4D4B-83BC-64F749175F55}">
      <dgm:prSet/>
      <dgm:spPr>
        <a:solidFill>
          <a:schemeClr val="bg2">
            <a:lumMod val="50000"/>
          </a:schemeClr>
        </a:solidFill>
      </dgm:spPr>
      <dgm:t>
        <a:bodyPr/>
        <a:lstStyle/>
        <a:p>
          <a:endParaRPr lang="es-ES"/>
        </a:p>
      </dgm:t>
    </dgm:pt>
    <dgm:pt modelId="{84B777F3-E633-4224-ABCB-2E4CDCEB4D0C}">
      <dgm:prSet custT="1"/>
      <dgm:spPr>
        <a:solidFill>
          <a:srgbClr val="3E1F00"/>
        </a:solidFill>
      </dgm:spPr>
      <dgm:t>
        <a:bodyPr/>
        <a:lstStyle/>
        <a:p>
          <a:pPr rtl="0">
            <a:lnSpc>
              <a:spcPts val="1800"/>
            </a:lnSpc>
            <a:spcAft>
              <a:spcPts val="0"/>
            </a:spcAft>
          </a:pPr>
          <a:r>
            <a:rPr lang="ro-RO" sz="2000" b="1" dirty="0" smtClean="0"/>
            <a:t>Mergeau la templu să ofere jertfe pentru a se simți iertați</a:t>
          </a:r>
          <a:r>
            <a:rPr lang="es-ES" sz="2000" b="1" dirty="0" smtClean="0"/>
            <a:t>.</a:t>
          </a:r>
          <a:endParaRPr lang="es-ES" sz="2000" dirty="0"/>
        </a:p>
      </dgm:t>
    </dgm:pt>
    <dgm:pt modelId="{C3A5E8CE-3FDC-49D8-B9A8-B95FA80FDD9B}" type="parTrans" cxnId="{7A69E16B-F42F-460A-8FC6-216E1FA697A5}">
      <dgm:prSet/>
      <dgm:spPr/>
      <dgm:t>
        <a:bodyPr/>
        <a:lstStyle/>
        <a:p>
          <a:endParaRPr lang="es-ES"/>
        </a:p>
      </dgm:t>
    </dgm:pt>
    <dgm:pt modelId="{FA7D16C2-EA00-460F-9B12-0E79880E7C26}" type="sibTrans" cxnId="{7A69E16B-F42F-460A-8FC6-216E1FA697A5}">
      <dgm:prSet/>
      <dgm:spPr>
        <a:solidFill>
          <a:schemeClr val="bg2">
            <a:lumMod val="50000"/>
          </a:schemeClr>
        </a:solidFill>
      </dgm:spPr>
      <dgm:t>
        <a:bodyPr/>
        <a:lstStyle/>
        <a:p>
          <a:endParaRPr lang="es-ES"/>
        </a:p>
      </dgm:t>
    </dgm:pt>
    <dgm:pt modelId="{B2F56910-73BD-4A56-9431-7F0C207A35B6}">
      <dgm:prSet custT="1"/>
      <dgm:spPr>
        <a:solidFill>
          <a:srgbClr val="996633"/>
        </a:solidFill>
      </dgm:spPr>
      <dgm:t>
        <a:bodyPr/>
        <a:lstStyle/>
        <a:p>
          <a:pPr rtl="0"/>
          <a:r>
            <a:rPr lang="ro-RO" sz="2000" b="1" dirty="0" smtClean="0"/>
            <a:t>Continuau să păcătuiască fățiș</a:t>
          </a:r>
          <a:r>
            <a:rPr lang="es-ES" sz="2000" b="1" dirty="0" smtClean="0"/>
            <a:t>.</a:t>
          </a:r>
          <a:endParaRPr lang="es-ES" sz="2000" dirty="0"/>
        </a:p>
      </dgm:t>
    </dgm:pt>
    <dgm:pt modelId="{7F89CDB1-D548-4D2A-992D-B8E370799FD7}" type="parTrans" cxnId="{16A210A5-2121-4D02-872E-0A294AFCEFE9}">
      <dgm:prSet/>
      <dgm:spPr/>
      <dgm:t>
        <a:bodyPr/>
        <a:lstStyle/>
        <a:p>
          <a:endParaRPr lang="es-ES"/>
        </a:p>
      </dgm:t>
    </dgm:pt>
    <dgm:pt modelId="{80AE022F-B6BD-460E-8568-8380430D6082}" type="sibTrans" cxnId="{16A210A5-2121-4D02-872E-0A294AFCEFE9}">
      <dgm:prSet/>
      <dgm:spPr/>
      <dgm:t>
        <a:bodyPr/>
        <a:lstStyle/>
        <a:p>
          <a:endParaRPr lang="es-ES"/>
        </a:p>
      </dgm:t>
    </dgm:pt>
    <dgm:pt modelId="{7CBC0B0D-9E8C-4951-A07E-A5654CD97DDD}" type="pres">
      <dgm:prSet presAssocID="{6D040820-0422-4351-BE34-CC8B219CE481}" presName="Name0" presStyleCnt="0">
        <dgm:presLayoutVars>
          <dgm:dir/>
          <dgm:resizeHandles val="exact"/>
        </dgm:presLayoutVars>
      </dgm:prSet>
      <dgm:spPr/>
      <dgm:t>
        <a:bodyPr/>
        <a:lstStyle/>
        <a:p>
          <a:endParaRPr lang="es-ES"/>
        </a:p>
      </dgm:t>
    </dgm:pt>
    <dgm:pt modelId="{63439CD8-CCFD-4C42-8C15-DAC0AB290B3C}" type="pres">
      <dgm:prSet presAssocID="{8D38B899-3BC3-4E5B-96BE-EEFB678D64E3}" presName="composite" presStyleCnt="0"/>
      <dgm:spPr/>
    </dgm:pt>
    <dgm:pt modelId="{08A428EE-1CBD-46D2-9218-F329EABD9FA8}" type="pres">
      <dgm:prSet presAssocID="{8D38B899-3BC3-4E5B-96BE-EEFB678D64E3}" presName="imagSh" presStyleLbl="bgImgPlace1" presStyleIdx="0" presStyleCnt="3" custScaleX="138018" custLinFactNeighborX="11955" custLinFactNeighborY="-17552"/>
      <dgm:spPr>
        <a:blipFill rotWithShape="1">
          <a:blip xmlns:r="http://schemas.openxmlformats.org/officeDocument/2006/relationships" r:embed="rId1" cstate="email">
            <a:extLst>
              <a:ext uri="{28A0092B-C50C-407E-A947-70E740481C1C}">
                <a14:useLocalDpi xmlns:a14="http://schemas.microsoft.com/office/drawing/2010/main" xmlns=""/>
              </a:ext>
            </a:extLst>
          </a:blip>
          <a:stretch>
            <a:fillRect/>
          </a:stretch>
        </a:blipFill>
      </dgm:spPr>
      <dgm:t>
        <a:bodyPr/>
        <a:lstStyle/>
        <a:p>
          <a:endParaRPr lang="es-ES"/>
        </a:p>
      </dgm:t>
    </dgm:pt>
    <dgm:pt modelId="{E4A6D3BB-24E1-4174-8BF1-6272AC82066D}" type="pres">
      <dgm:prSet presAssocID="{8D38B899-3BC3-4E5B-96BE-EEFB678D64E3}" presName="txNode" presStyleLbl="node1" presStyleIdx="0" presStyleCnt="3" custScaleX="320913" custLinFactNeighborY="24219">
        <dgm:presLayoutVars>
          <dgm:bulletEnabled val="1"/>
        </dgm:presLayoutVars>
      </dgm:prSet>
      <dgm:spPr/>
      <dgm:t>
        <a:bodyPr/>
        <a:lstStyle/>
        <a:p>
          <a:endParaRPr lang="es-ES"/>
        </a:p>
      </dgm:t>
    </dgm:pt>
    <dgm:pt modelId="{C42EFF64-1055-49C0-B84A-830554641565}" type="pres">
      <dgm:prSet presAssocID="{8A277C30-4AF2-41E8-B5AB-D87D3BE1450C}" presName="sibTrans" presStyleLbl="sibTrans2D1" presStyleIdx="0" presStyleCnt="2"/>
      <dgm:spPr/>
      <dgm:t>
        <a:bodyPr/>
        <a:lstStyle/>
        <a:p>
          <a:endParaRPr lang="es-ES"/>
        </a:p>
      </dgm:t>
    </dgm:pt>
    <dgm:pt modelId="{D650AB52-C033-4A84-AFD1-CCBD58875CD8}" type="pres">
      <dgm:prSet presAssocID="{8A277C30-4AF2-41E8-B5AB-D87D3BE1450C}" presName="connTx" presStyleLbl="sibTrans2D1" presStyleIdx="0" presStyleCnt="2"/>
      <dgm:spPr/>
      <dgm:t>
        <a:bodyPr/>
        <a:lstStyle/>
        <a:p>
          <a:endParaRPr lang="es-ES"/>
        </a:p>
      </dgm:t>
    </dgm:pt>
    <dgm:pt modelId="{73EB06B6-3881-4F57-9E32-D7B1052683E2}" type="pres">
      <dgm:prSet presAssocID="{84B777F3-E633-4224-ABCB-2E4CDCEB4D0C}" presName="composite" presStyleCnt="0"/>
      <dgm:spPr/>
    </dgm:pt>
    <dgm:pt modelId="{F9594683-CBBA-4FA0-8728-93BE987BB503}" type="pres">
      <dgm:prSet presAssocID="{84B777F3-E633-4224-ABCB-2E4CDCEB4D0C}" presName="imagSh" presStyleLbl="bgImgPlace1" presStyleIdx="1" presStyleCnt="3" custScaleX="141195" custLinFactNeighborY="-17552"/>
      <dgm:spPr>
        <a:blipFill rotWithShape="1">
          <a:blip xmlns:r="http://schemas.openxmlformats.org/officeDocument/2006/relationships" r:embed="rId2" cstate="email">
            <a:extLst>
              <a:ext uri="{28A0092B-C50C-407E-A947-70E740481C1C}">
                <a14:useLocalDpi xmlns:a14="http://schemas.microsoft.com/office/drawing/2010/main" xmlns=""/>
              </a:ext>
            </a:extLst>
          </a:blip>
          <a:stretch>
            <a:fillRect/>
          </a:stretch>
        </a:blipFill>
      </dgm:spPr>
      <dgm:t>
        <a:bodyPr/>
        <a:lstStyle/>
        <a:p>
          <a:endParaRPr lang="es-ES"/>
        </a:p>
      </dgm:t>
    </dgm:pt>
    <dgm:pt modelId="{EE15D056-18A7-4EEE-BDB2-5DC9BE89673B}" type="pres">
      <dgm:prSet presAssocID="{84B777F3-E633-4224-ABCB-2E4CDCEB4D0C}" presName="txNode" presStyleLbl="node1" presStyleIdx="1" presStyleCnt="3" custScaleX="125751" custLinFactNeighborX="-12574" custLinFactNeighborY="26613">
        <dgm:presLayoutVars>
          <dgm:bulletEnabled val="1"/>
        </dgm:presLayoutVars>
      </dgm:prSet>
      <dgm:spPr/>
      <dgm:t>
        <a:bodyPr/>
        <a:lstStyle/>
        <a:p>
          <a:endParaRPr lang="es-ES"/>
        </a:p>
      </dgm:t>
    </dgm:pt>
    <dgm:pt modelId="{3E1C0437-059F-41CD-A732-141FC8F2F0D4}" type="pres">
      <dgm:prSet presAssocID="{FA7D16C2-EA00-460F-9B12-0E79880E7C26}" presName="sibTrans" presStyleLbl="sibTrans2D1" presStyleIdx="1" presStyleCnt="2"/>
      <dgm:spPr/>
      <dgm:t>
        <a:bodyPr/>
        <a:lstStyle/>
        <a:p>
          <a:endParaRPr lang="es-ES"/>
        </a:p>
      </dgm:t>
    </dgm:pt>
    <dgm:pt modelId="{2C650488-952E-4AFA-B204-5BB5B573E0E2}" type="pres">
      <dgm:prSet presAssocID="{FA7D16C2-EA00-460F-9B12-0E79880E7C26}" presName="connTx" presStyleLbl="sibTrans2D1" presStyleIdx="1" presStyleCnt="2"/>
      <dgm:spPr/>
      <dgm:t>
        <a:bodyPr/>
        <a:lstStyle/>
        <a:p>
          <a:endParaRPr lang="es-ES"/>
        </a:p>
      </dgm:t>
    </dgm:pt>
    <dgm:pt modelId="{05BEFA60-C91F-486D-9B38-4D139B84156A}" type="pres">
      <dgm:prSet presAssocID="{B2F56910-73BD-4A56-9431-7F0C207A35B6}" presName="composite" presStyleCnt="0"/>
      <dgm:spPr/>
    </dgm:pt>
    <dgm:pt modelId="{66C7DBD9-DD30-42D8-9553-8FA62960D2A6}" type="pres">
      <dgm:prSet presAssocID="{B2F56910-73BD-4A56-9431-7F0C207A35B6}" presName="imagSh" presStyleLbl="bgImgPlace1" presStyleIdx="2" presStyleCnt="3" custScaleX="121226" custLinFactNeighborX="13825" custLinFactNeighborY="-17552"/>
      <dgm:spPr>
        <a:blipFill rotWithShape="1">
          <a:blip xmlns:r="http://schemas.openxmlformats.org/officeDocument/2006/relationships" r:embed="rId3" cstate="email">
            <a:extLst>
              <a:ext uri="{28A0092B-C50C-407E-A947-70E740481C1C}">
                <a14:useLocalDpi xmlns:a14="http://schemas.microsoft.com/office/drawing/2010/main" xmlns=""/>
              </a:ext>
            </a:extLst>
          </a:blip>
          <a:stretch>
            <a:fillRect/>
          </a:stretch>
        </a:blipFill>
      </dgm:spPr>
      <dgm:t>
        <a:bodyPr/>
        <a:lstStyle/>
        <a:p>
          <a:endParaRPr lang="es-ES"/>
        </a:p>
      </dgm:t>
    </dgm:pt>
    <dgm:pt modelId="{5976707B-DE54-4214-A667-9A82BD59B35B}" type="pres">
      <dgm:prSet presAssocID="{B2F56910-73BD-4A56-9431-7F0C207A35B6}" presName="txNode" presStyleLbl="node1" presStyleIdx="2" presStyleCnt="3" custScaleX="125972" custScaleY="100000" custLinFactNeighborY="27918">
        <dgm:presLayoutVars>
          <dgm:bulletEnabled val="1"/>
        </dgm:presLayoutVars>
      </dgm:prSet>
      <dgm:spPr/>
      <dgm:t>
        <a:bodyPr/>
        <a:lstStyle/>
        <a:p>
          <a:endParaRPr lang="es-ES"/>
        </a:p>
      </dgm:t>
    </dgm:pt>
  </dgm:ptLst>
  <dgm:cxnLst>
    <dgm:cxn modelId="{5E97AB1D-0561-4874-9462-9D141DD74A34}" type="presOf" srcId="{8A277C30-4AF2-41E8-B5AB-D87D3BE1450C}" destId="{D650AB52-C033-4A84-AFD1-CCBD58875CD8}" srcOrd="1" destOrd="0" presId="urn:microsoft.com/office/officeart/2005/8/layout/hProcess10#1"/>
    <dgm:cxn modelId="{FD99C049-B3DE-4D4B-83BC-64F749175F55}" srcId="{6D040820-0422-4351-BE34-CC8B219CE481}" destId="{8D38B899-3BC3-4E5B-96BE-EEFB678D64E3}" srcOrd="0" destOrd="0" parTransId="{29BC8716-B55C-46FD-B649-3204C4B0EF11}" sibTransId="{8A277C30-4AF2-41E8-B5AB-D87D3BE1450C}"/>
    <dgm:cxn modelId="{2B66B4AA-2DFA-4384-996C-252AFE8D3A0B}" type="presOf" srcId="{6D040820-0422-4351-BE34-CC8B219CE481}" destId="{7CBC0B0D-9E8C-4951-A07E-A5654CD97DDD}" srcOrd="0" destOrd="0" presId="urn:microsoft.com/office/officeart/2005/8/layout/hProcess10#1"/>
    <dgm:cxn modelId="{45500702-34F5-4E17-A976-F15C7A0D005A}" type="presOf" srcId="{B2F56910-73BD-4A56-9431-7F0C207A35B6}" destId="{5976707B-DE54-4214-A667-9A82BD59B35B}" srcOrd="0" destOrd="0" presId="urn:microsoft.com/office/officeart/2005/8/layout/hProcess10#1"/>
    <dgm:cxn modelId="{7A69E16B-F42F-460A-8FC6-216E1FA697A5}" srcId="{6D040820-0422-4351-BE34-CC8B219CE481}" destId="{84B777F3-E633-4224-ABCB-2E4CDCEB4D0C}" srcOrd="1" destOrd="0" parTransId="{C3A5E8CE-3FDC-49D8-B9A8-B95FA80FDD9B}" sibTransId="{FA7D16C2-EA00-460F-9B12-0E79880E7C26}"/>
    <dgm:cxn modelId="{86A30623-9516-458D-9CEE-81194F8E7397}" type="presOf" srcId="{FA7D16C2-EA00-460F-9B12-0E79880E7C26}" destId="{3E1C0437-059F-41CD-A732-141FC8F2F0D4}" srcOrd="0" destOrd="0" presId="urn:microsoft.com/office/officeart/2005/8/layout/hProcess10#1"/>
    <dgm:cxn modelId="{C8A8DFCA-964F-4D67-8507-45024F5267F1}" type="presOf" srcId="{8D38B899-3BC3-4E5B-96BE-EEFB678D64E3}" destId="{E4A6D3BB-24E1-4174-8BF1-6272AC82066D}" srcOrd="0" destOrd="0" presId="urn:microsoft.com/office/officeart/2005/8/layout/hProcess10#1"/>
    <dgm:cxn modelId="{16A210A5-2121-4D02-872E-0A294AFCEFE9}" srcId="{6D040820-0422-4351-BE34-CC8B219CE481}" destId="{B2F56910-73BD-4A56-9431-7F0C207A35B6}" srcOrd="2" destOrd="0" parTransId="{7F89CDB1-D548-4D2A-992D-B8E370799FD7}" sibTransId="{80AE022F-B6BD-460E-8568-8380430D6082}"/>
    <dgm:cxn modelId="{7B46E908-5462-4810-8844-DECB32850783}" type="presOf" srcId="{8A277C30-4AF2-41E8-B5AB-D87D3BE1450C}" destId="{C42EFF64-1055-49C0-B84A-830554641565}" srcOrd="0" destOrd="0" presId="urn:microsoft.com/office/officeart/2005/8/layout/hProcess10#1"/>
    <dgm:cxn modelId="{0531BD16-7048-42B1-B59B-3DC21D4925E4}" type="presOf" srcId="{FA7D16C2-EA00-460F-9B12-0E79880E7C26}" destId="{2C650488-952E-4AFA-B204-5BB5B573E0E2}" srcOrd="1" destOrd="0" presId="urn:microsoft.com/office/officeart/2005/8/layout/hProcess10#1"/>
    <dgm:cxn modelId="{38CDA5C2-E10A-4045-9FBB-72D50A804292}" type="presOf" srcId="{84B777F3-E633-4224-ABCB-2E4CDCEB4D0C}" destId="{EE15D056-18A7-4EEE-BDB2-5DC9BE89673B}" srcOrd="0" destOrd="0" presId="urn:microsoft.com/office/officeart/2005/8/layout/hProcess10#1"/>
    <dgm:cxn modelId="{1FE487C8-E61D-4CBB-A85F-BA54C607EC2C}" type="presParOf" srcId="{7CBC0B0D-9E8C-4951-A07E-A5654CD97DDD}" destId="{63439CD8-CCFD-4C42-8C15-DAC0AB290B3C}" srcOrd="0" destOrd="0" presId="urn:microsoft.com/office/officeart/2005/8/layout/hProcess10#1"/>
    <dgm:cxn modelId="{8AD9A28F-0DF1-4D0E-B634-579635C8BD4D}" type="presParOf" srcId="{63439CD8-CCFD-4C42-8C15-DAC0AB290B3C}" destId="{08A428EE-1CBD-46D2-9218-F329EABD9FA8}" srcOrd="0" destOrd="0" presId="urn:microsoft.com/office/officeart/2005/8/layout/hProcess10#1"/>
    <dgm:cxn modelId="{3D5D9132-E69E-4341-8359-82269E33DF88}" type="presParOf" srcId="{63439CD8-CCFD-4C42-8C15-DAC0AB290B3C}" destId="{E4A6D3BB-24E1-4174-8BF1-6272AC82066D}" srcOrd="1" destOrd="0" presId="urn:microsoft.com/office/officeart/2005/8/layout/hProcess10#1"/>
    <dgm:cxn modelId="{5EF76BDC-F63E-4F0A-9509-E370E8813097}" type="presParOf" srcId="{7CBC0B0D-9E8C-4951-A07E-A5654CD97DDD}" destId="{C42EFF64-1055-49C0-B84A-830554641565}" srcOrd="1" destOrd="0" presId="urn:microsoft.com/office/officeart/2005/8/layout/hProcess10#1"/>
    <dgm:cxn modelId="{D4B133DB-CEF3-42DA-8D4C-BA51FF7358A6}" type="presParOf" srcId="{C42EFF64-1055-49C0-B84A-830554641565}" destId="{D650AB52-C033-4A84-AFD1-CCBD58875CD8}" srcOrd="0" destOrd="0" presId="urn:microsoft.com/office/officeart/2005/8/layout/hProcess10#1"/>
    <dgm:cxn modelId="{49E4EEE1-F23B-4DAB-9277-E8BE22C62A14}" type="presParOf" srcId="{7CBC0B0D-9E8C-4951-A07E-A5654CD97DDD}" destId="{73EB06B6-3881-4F57-9E32-D7B1052683E2}" srcOrd="2" destOrd="0" presId="urn:microsoft.com/office/officeart/2005/8/layout/hProcess10#1"/>
    <dgm:cxn modelId="{9CF88E26-DCDE-4164-9890-B82B0083C9D9}" type="presParOf" srcId="{73EB06B6-3881-4F57-9E32-D7B1052683E2}" destId="{F9594683-CBBA-4FA0-8728-93BE987BB503}" srcOrd="0" destOrd="0" presId="urn:microsoft.com/office/officeart/2005/8/layout/hProcess10#1"/>
    <dgm:cxn modelId="{AD235030-0AC7-4C43-905F-4178EE70F1E5}" type="presParOf" srcId="{73EB06B6-3881-4F57-9E32-D7B1052683E2}" destId="{EE15D056-18A7-4EEE-BDB2-5DC9BE89673B}" srcOrd="1" destOrd="0" presId="urn:microsoft.com/office/officeart/2005/8/layout/hProcess10#1"/>
    <dgm:cxn modelId="{092DDAEF-44BB-4F1C-8DFC-C4B74E384B06}" type="presParOf" srcId="{7CBC0B0D-9E8C-4951-A07E-A5654CD97DDD}" destId="{3E1C0437-059F-41CD-A732-141FC8F2F0D4}" srcOrd="3" destOrd="0" presId="urn:microsoft.com/office/officeart/2005/8/layout/hProcess10#1"/>
    <dgm:cxn modelId="{BE123D43-F69E-4799-B381-85DDAD752EB1}" type="presParOf" srcId="{3E1C0437-059F-41CD-A732-141FC8F2F0D4}" destId="{2C650488-952E-4AFA-B204-5BB5B573E0E2}" srcOrd="0" destOrd="0" presId="urn:microsoft.com/office/officeart/2005/8/layout/hProcess10#1"/>
    <dgm:cxn modelId="{5B824D5E-E77C-4B61-93C1-D6933ACD5EBD}" type="presParOf" srcId="{7CBC0B0D-9E8C-4951-A07E-A5654CD97DDD}" destId="{05BEFA60-C91F-486D-9B38-4D139B84156A}" srcOrd="4" destOrd="0" presId="urn:microsoft.com/office/officeart/2005/8/layout/hProcess10#1"/>
    <dgm:cxn modelId="{4D5051F2-741F-49EB-A425-A955DF23A10B}" type="presParOf" srcId="{05BEFA60-C91F-486D-9B38-4D139B84156A}" destId="{66C7DBD9-DD30-42D8-9553-8FA62960D2A6}" srcOrd="0" destOrd="0" presId="urn:microsoft.com/office/officeart/2005/8/layout/hProcess10#1"/>
    <dgm:cxn modelId="{EC17C428-F78E-4D5B-A59C-FACE9B6A1D9F}" type="presParOf" srcId="{05BEFA60-C91F-486D-9B38-4D139B84156A}" destId="{5976707B-DE54-4214-A667-9A82BD59B35B}" srcOrd="1" destOrd="0" presId="urn:microsoft.com/office/officeart/2005/8/layout/hProcess10#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216529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2883894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976381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219329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1386095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369313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39052475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520026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3634572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21533287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C4AAB3-23B3-4DB3-906F-FFA5112DF996}" type="datetimeFigureOut">
              <a:rPr lang="es-ES" smtClean="0"/>
              <a:pPr/>
              <a:t>21/12/2015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2687888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4AAB3-23B3-4DB3-906F-FFA5112DF996}" type="datetimeFigureOut">
              <a:rPr lang="es-ES" smtClean="0"/>
              <a:pPr/>
              <a:t>21/12/2015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94246-0202-4C63-8F69-F036EF813E99}" type="slidenum">
              <a:rPr lang="es-ES" smtClean="0"/>
              <a:pPr/>
              <a:t>‹#›</a:t>
            </a:fld>
            <a:endParaRPr lang="es-ES"/>
          </a:p>
        </p:txBody>
      </p:sp>
    </p:spTree>
    <p:extLst>
      <p:ext uri="{BB962C8B-B14F-4D97-AF65-F5344CB8AC3E}">
        <p14:creationId xmlns:p14="http://schemas.microsoft.com/office/powerpoint/2010/main" xmlns="" val="114784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339752" y="16054"/>
            <a:ext cx="4608512" cy="2585323"/>
          </a:xfrm>
          <a:prstGeom prst="rect">
            <a:avLst/>
          </a:prstGeom>
          <a:noFill/>
        </p:spPr>
        <p:txBody>
          <a:bodyPr wrap="square" rtlCol="0">
            <a:spAutoFit/>
            <a:scene3d>
              <a:camera prst="orthographicFront"/>
              <a:lightRig rig="sunrise" dir="t"/>
            </a:scene3d>
            <a:sp3d extrusionH="57150" contourW="25400">
              <a:bevelT w="57150" h="38100" prst="hardEdge"/>
              <a:contourClr>
                <a:srgbClr val="46A19C"/>
              </a:contourClr>
            </a:sp3d>
          </a:bodyPr>
          <a:lstStyle/>
          <a:p>
            <a:pPr algn="ctr"/>
            <a:r>
              <a:rPr lang="ro-RO" sz="5400" b="1" smtClean="0">
                <a:ln w="24500" cmpd="dbl">
                  <a:noFill/>
                  <a:prstDash val="solid"/>
                  <a:miter lim="800000"/>
                </a:ln>
                <a:gradFill>
                  <a:gsLst>
                    <a:gs pos="10000">
                      <a:schemeClr val="accent2">
                        <a:tint val="10000"/>
                        <a:satMod val="155000"/>
                      </a:schemeClr>
                    </a:gs>
                    <a:gs pos="60000">
                      <a:srgbClr val="8ACCC9"/>
                    </a:gs>
                    <a:gs pos="100000">
                      <a:srgbClr val="46A19C"/>
                    </a:gs>
                  </a:gsLst>
                  <a:lin ang="5400000"/>
                </a:gradFill>
                <a:effectLst>
                  <a:outerShdw blurRad="50800" dist="88900" dir="3000000" algn="tl">
                    <a:srgbClr val="000000"/>
                  </a:outerShdw>
                </a:effectLst>
              </a:rPr>
              <a:t>LECȚII </a:t>
            </a:r>
            <a:r>
              <a:rPr lang="ro-RO" sz="5400" b="1" smtClean="0">
                <a:ln w="24500" cmpd="dbl">
                  <a:noFill/>
                  <a:prstDash val="solid"/>
                  <a:miter lim="800000"/>
                </a:ln>
                <a:gradFill>
                  <a:gsLst>
                    <a:gs pos="10000">
                      <a:schemeClr val="accent2">
                        <a:tint val="10000"/>
                        <a:satMod val="155000"/>
                      </a:schemeClr>
                    </a:gs>
                    <a:gs pos="60000">
                      <a:srgbClr val="8ACCC9"/>
                    </a:gs>
                    <a:gs pos="100000">
                      <a:srgbClr val="46A19C"/>
                    </a:gs>
                  </a:gsLst>
                  <a:lin ang="5400000"/>
                </a:gradFill>
                <a:effectLst>
                  <a:outerShdw blurRad="50800" dist="88900" dir="3000000" algn="tl">
                    <a:srgbClr val="000000"/>
                  </a:outerShdw>
                </a:effectLst>
              </a:rPr>
              <a:t>DIN CARTEA </a:t>
            </a:r>
            <a:r>
              <a:rPr lang="ro-RO" sz="5400" b="1" smtClean="0">
                <a:ln w="24500" cmpd="dbl">
                  <a:noFill/>
                  <a:prstDash val="solid"/>
                  <a:miter lim="800000"/>
                </a:ln>
                <a:gradFill>
                  <a:gsLst>
                    <a:gs pos="10000">
                      <a:schemeClr val="accent2">
                        <a:tint val="10000"/>
                        <a:satMod val="155000"/>
                      </a:schemeClr>
                    </a:gs>
                    <a:gs pos="60000">
                      <a:srgbClr val="8ACCC9"/>
                    </a:gs>
                    <a:gs pos="100000">
                      <a:srgbClr val="46A19C"/>
                    </a:gs>
                  </a:gsLst>
                  <a:lin ang="5400000"/>
                </a:gradFill>
                <a:effectLst>
                  <a:outerShdw blurRad="50800" dist="88900" dir="3000000" algn="tl">
                    <a:srgbClr val="000000"/>
                  </a:outerShdw>
                </a:effectLst>
              </a:rPr>
              <a:t>LUI </a:t>
            </a:r>
            <a:r>
              <a:rPr lang="ro-RO" sz="5400" b="1" smtClean="0">
                <a:ln w="24500" cmpd="dbl">
                  <a:noFill/>
                  <a:prstDash val="solid"/>
                  <a:miter lim="800000"/>
                </a:ln>
                <a:gradFill>
                  <a:gsLst>
                    <a:gs pos="10000">
                      <a:schemeClr val="accent2">
                        <a:tint val="10000"/>
                        <a:satMod val="155000"/>
                      </a:schemeClr>
                    </a:gs>
                    <a:gs pos="60000">
                      <a:srgbClr val="8ACCC9"/>
                    </a:gs>
                    <a:gs pos="100000">
                      <a:srgbClr val="46A19C"/>
                    </a:gs>
                  </a:gsLst>
                  <a:lin ang="5400000"/>
                </a:gradFill>
                <a:effectLst>
                  <a:outerShdw blurRad="50800" dist="88900" dir="3000000" algn="tl">
                    <a:srgbClr val="000000"/>
                  </a:outerShdw>
                </a:effectLst>
              </a:rPr>
              <a:t>IEREMIA</a:t>
            </a:r>
            <a:endParaRPr lang="ro-RO" sz="5400" b="1">
              <a:ln w="24500" cmpd="dbl">
                <a:noFill/>
                <a:prstDash val="solid"/>
                <a:miter lim="800000"/>
              </a:ln>
              <a:gradFill>
                <a:gsLst>
                  <a:gs pos="10000">
                    <a:schemeClr val="accent2">
                      <a:tint val="10000"/>
                      <a:satMod val="155000"/>
                    </a:schemeClr>
                  </a:gs>
                  <a:gs pos="60000">
                    <a:srgbClr val="8ACCC9"/>
                  </a:gs>
                  <a:gs pos="100000">
                    <a:srgbClr val="46A19C"/>
                  </a:gs>
                </a:gsLst>
                <a:lin ang="5400000"/>
              </a:gradFill>
              <a:effectLst>
                <a:outerShdw blurRad="50800" dist="88900" dir="3000000" algn="tl">
                  <a:srgbClr val="000000"/>
                </a:outerShdw>
              </a:effectLst>
            </a:endParaRPr>
          </a:p>
        </p:txBody>
      </p:sp>
      <p:sp>
        <p:nvSpPr>
          <p:cNvPr id="5" name="4 CuadroTexto"/>
          <p:cNvSpPr txBox="1"/>
          <p:nvPr/>
        </p:nvSpPr>
        <p:spPr>
          <a:xfrm>
            <a:off x="5356162" y="6381328"/>
            <a:ext cx="3717171" cy="369332"/>
          </a:xfrm>
          <a:prstGeom prst="rect">
            <a:avLst/>
          </a:prstGeom>
          <a:gradFill>
            <a:gsLst>
              <a:gs pos="0">
                <a:srgbClr val="46A27D"/>
              </a:gs>
              <a:gs pos="35000">
                <a:srgbClr val="8ACCA5"/>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none" rtlCol="0">
            <a:spAutoFit/>
          </a:bodyPr>
          <a:lstStyle/>
          <a:p>
            <a:pPr algn="r"/>
            <a:r>
              <a:rPr lang="ro-RO" b="1" smtClean="0">
                <a:solidFill>
                  <a:schemeClr val="tx1"/>
                </a:solidFill>
              </a:rPr>
              <a:t>Studiul</a:t>
            </a:r>
            <a:r>
              <a:rPr lang="ro-RO" b="1" smtClean="0">
                <a:solidFill>
                  <a:schemeClr val="tx1"/>
                </a:solidFill>
              </a:rPr>
              <a:t> 13 </a:t>
            </a:r>
            <a:r>
              <a:rPr lang="ro-RO" b="1" smtClean="0">
                <a:solidFill>
                  <a:schemeClr val="tx1"/>
                </a:solidFill>
              </a:rPr>
              <a:t>pentru </a:t>
            </a:r>
            <a:r>
              <a:rPr lang="ro-RO" b="1" smtClean="0">
                <a:solidFill>
                  <a:schemeClr val="tx1"/>
                </a:solidFill>
              </a:rPr>
              <a:t>26 </a:t>
            </a:r>
            <a:r>
              <a:rPr lang="ro-RO" b="1" smtClean="0">
                <a:solidFill>
                  <a:schemeClr val="tx1"/>
                </a:solidFill>
              </a:rPr>
              <a:t>decembrie </a:t>
            </a:r>
            <a:r>
              <a:rPr lang="ro-RO" b="1" smtClean="0">
                <a:solidFill>
                  <a:schemeClr val="tx1"/>
                </a:solidFill>
              </a:rPr>
              <a:t>2015</a:t>
            </a:r>
            <a:endParaRPr lang="ro-RO" b="1">
              <a:solidFill>
                <a:schemeClr val="tx1"/>
              </a:solidFill>
            </a:endParaRPr>
          </a:p>
        </p:txBody>
      </p:sp>
    </p:spTree>
    <p:extLst>
      <p:ext uri="{BB962C8B-B14F-4D97-AF65-F5344CB8AC3E}">
        <p14:creationId xmlns:p14="http://schemas.microsoft.com/office/powerpoint/2010/main" xmlns="" val="314937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547664" y="620"/>
            <a:ext cx="5184576" cy="769441"/>
          </a:xfrm>
          <a:prstGeom prst="rect">
            <a:avLst/>
          </a:prstGeom>
        </p:spPr>
        <p:txBody>
          <a:bodyPr wrap="square">
            <a:spAutoFit/>
          </a:bodyPr>
          <a:lstStyle/>
          <a:p>
            <a:pPr algn="ctr"/>
            <a:r>
              <a:rPr lang="ro-RO" sz="44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reflection blurRad="6350" stA="55000" endA="300" endPos="45500" dir="5400000" sy="-100000" algn="bl" rotWithShape="0"/>
                </a:effectLst>
              </a:rPr>
              <a:t>CUM </a:t>
            </a:r>
            <a:r>
              <a:rPr lang="ro-RO" sz="44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reflection blurRad="6350" stA="55000" endA="300" endPos="45500" dir="5400000" sy="-100000" algn="bl" rotWithShape="0"/>
                </a:effectLst>
              </a:rPr>
              <a:t>E </a:t>
            </a:r>
            <a:r>
              <a:rPr lang="ro-RO" sz="44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reflection blurRad="6350" stA="55000" endA="300" endPos="45500" dir="5400000" sy="-100000" algn="bl" rotWithShape="0"/>
                </a:effectLst>
              </a:rPr>
              <a:t>DUMNEZEU</a:t>
            </a:r>
            <a:endParaRPr lang="ro-RO" sz="4400" b="1" spc="2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reflection blurRad="6350" stA="55000" endA="300" endPos="45500" dir="5400000" sy="-100000" algn="bl" rotWithShape="0"/>
              </a:effectLst>
            </a:endParaRPr>
          </a:p>
        </p:txBody>
      </p:sp>
      <p:sp>
        <p:nvSpPr>
          <p:cNvPr id="3" name="2 Rectángulo"/>
          <p:cNvSpPr/>
          <p:nvPr/>
        </p:nvSpPr>
        <p:spPr>
          <a:xfrm>
            <a:off x="683568" y="705470"/>
            <a:ext cx="5904656" cy="923330"/>
          </a:xfrm>
          <a:prstGeom prst="rect">
            <a:avLst/>
          </a:prstGeom>
        </p:spPr>
        <p:txBody>
          <a:bodyPr wrap="square">
            <a:spAutoFit/>
          </a:bodyPr>
          <a:lstStyle/>
          <a:p>
            <a:r>
              <a:rPr lang="ro-RO" b="1" dirty="0" smtClean="0">
                <a:solidFill>
                  <a:srgbClr val="002060"/>
                </a:solidFill>
                <a:latin typeface="Comic Sans MS" pitchFamily="66" charset="0"/>
              </a:rPr>
              <a:t>«Eu ziceam: „Numai cei mici sânt aşa; ei lucrează fără minte, pentru că nu cunosc calea Domnului, Legea Dumnezeului lor!”» </a:t>
            </a:r>
            <a:r>
              <a:rPr lang="ro-RO" sz="1100" b="1" dirty="0" smtClean="0">
                <a:solidFill>
                  <a:srgbClr val="002060"/>
                </a:solidFill>
                <a:latin typeface="Comic Sans MS" pitchFamily="66" charset="0"/>
              </a:rPr>
              <a:t>(Ieremia  5:4)</a:t>
            </a:r>
            <a:endParaRPr lang="ro-RO" sz="1100" b="1" dirty="0">
              <a:solidFill>
                <a:srgbClr val="002060"/>
              </a:solidFill>
              <a:latin typeface="Comic Sans MS" pitchFamily="66" charset="0"/>
            </a:endParaRPr>
          </a:p>
        </p:txBody>
      </p:sp>
      <p:sp>
        <p:nvSpPr>
          <p:cNvPr id="4" name="3 CuadroTexto"/>
          <p:cNvSpPr txBox="1"/>
          <p:nvPr/>
        </p:nvSpPr>
        <p:spPr>
          <a:xfrm>
            <a:off x="107504" y="1694096"/>
            <a:ext cx="4041145" cy="1785104"/>
          </a:xfrm>
          <a:prstGeom prst="rect">
            <a:avLst/>
          </a:prstGeom>
          <a:noFill/>
        </p:spPr>
        <p:txBody>
          <a:bodyPr wrap="square" rtlCol="0">
            <a:spAutoFit/>
          </a:bodyPr>
          <a:lstStyle/>
          <a:p>
            <a:pPr>
              <a:spcBef>
                <a:spcPts val="600"/>
              </a:spcBef>
            </a:pPr>
            <a:r>
              <a:rPr lang="ro-RO" sz="2200" b="1" smtClean="0"/>
              <a:t>Lucifer a </a:t>
            </a:r>
            <a:r>
              <a:rPr lang="ro-RO" sz="2200" b="1" smtClean="0"/>
              <a:t>prezentat înaintea îngerilor o imagine distorsionată despre Dumnezeu. Astfel a reușit să  atragă de partea sa a treia parte </a:t>
            </a:r>
            <a:r>
              <a:rPr lang="ro-RO" sz="2200" b="1" smtClean="0"/>
              <a:t>din </a:t>
            </a:r>
            <a:r>
              <a:rPr lang="ro-RO" sz="2200" b="1" smtClean="0"/>
              <a:t>îngeri</a:t>
            </a:r>
            <a:r>
              <a:rPr lang="ro-RO" sz="2200" b="1" smtClean="0"/>
              <a:t> </a:t>
            </a:r>
            <a:r>
              <a:rPr lang="ro-RO" sz="2200" b="1" smtClean="0"/>
              <a:t>(Apocalipsa</a:t>
            </a:r>
            <a:r>
              <a:rPr lang="ro-RO" sz="2200" b="1" smtClean="0"/>
              <a:t>12:4).</a:t>
            </a:r>
            <a:endParaRPr lang="ro-RO" sz="2200" b="1" smtClean="0"/>
          </a:p>
        </p:txBody>
      </p:sp>
      <p:pic>
        <p:nvPicPr>
          <p:cNvPr id="1026" name="Picture 2" descr="G:\Dibujos\Satanas\31118_000_003_07.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20657" y="1766104"/>
            <a:ext cx="2295559" cy="21315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G:\Dibujos\Satanas\0614131.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732240" y="116632"/>
            <a:ext cx="2297832" cy="3064734"/>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851920" y="4023320"/>
            <a:ext cx="2520280" cy="1785104"/>
          </a:xfrm>
          <a:prstGeom prst="rect">
            <a:avLst/>
          </a:prstGeom>
        </p:spPr>
        <p:txBody>
          <a:bodyPr wrap="square">
            <a:spAutoFit/>
          </a:bodyPr>
          <a:lstStyle/>
          <a:p>
            <a:pPr lvl="0">
              <a:spcBef>
                <a:spcPts val="600"/>
              </a:spcBef>
            </a:pPr>
            <a:r>
              <a:rPr lang="ro-RO" sz="2200" b="1" smtClean="0">
                <a:solidFill>
                  <a:prstClr val="black"/>
                </a:solidFill>
              </a:rPr>
              <a:t>Din nefericire, a avut succes și în distorsionarea acestei imagini înaintea </a:t>
            </a:r>
            <a:r>
              <a:rPr lang="ro-RO" sz="2200" b="1" smtClean="0">
                <a:solidFill>
                  <a:prstClr val="black"/>
                </a:solidFill>
              </a:rPr>
              <a:t>omului</a:t>
            </a:r>
            <a:r>
              <a:rPr lang="ro-RO" sz="2200" b="1" smtClean="0">
                <a:solidFill>
                  <a:prstClr val="black"/>
                </a:solidFill>
              </a:rPr>
              <a:t>.</a:t>
            </a:r>
            <a:endParaRPr lang="ro-RO" sz="2200" b="1">
              <a:solidFill>
                <a:prstClr val="black"/>
              </a:solidFill>
            </a:endParaRPr>
          </a:p>
        </p:txBody>
      </p:sp>
      <p:sp>
        <p:nvSpPr>
          <p:cNvPr id="6" name="5 Rectángulo"/>
          <p:cNvSpPr/>
          <p:nvPr/>
        </p:nvSpPr>
        <p:spPr>
          <a:xfrm>
            <a:off x="1385225" y="6043935"/>
            <a:ext cx="5275007" cy="769441"/>
          </a:xfrm>
          <a:prstGeom prst="rect">
            <a:avLst/>
          </a:prstGeom>
        </p:spPr>
        <p:txBody>
          <a:bodyPr wrap="square">
            <a:spAutoFit/>
          </a:bodyPr>
          <a:lstStyle/>
          <a:p>
            <a:pPr lvl="0">
              <a:spcBef>
                <a:spcPts val="600"/>
              </a:spcBef>
            </a:pPr>
            <a:r>
              <a:rPr lang="ro-RO" sz="2200" b="1" smtClean="0">
                <a:solidFill>
                  <a:prstClr val="black"/>
                </a:solidFill>
              </a:rPr>
              <a:t>În cartea lui Ieremia găsim o justificare a adevăratului caracter al </a:t>
            </a:r>
            <a:r>
              <a:rPr lang="ro-RO" sz="2200" b="1" smtClean="0">
                <a:solidFill>
                  <a:prstClr val="black"/>
                </a:solidFill>
              </a:rPr>
              <a:t>lui </a:t>
            </a:r>
            <a:r>
              <a:rPr lang="ro-RO" sz="2200" b="1" smtClean="0">
                <a:solidFill>
                  <a:prstClr val="black"/>
                </a:solidFill>
              </a:rPr>
              <a:t>Dumnezeu.</a:t>
            </a:r>
            <a:endParaRPr lang="ro-RO" sz="2200" b="1">
              <a:solidFill>
                <a:prstClr val="black"/>
              </a:solidFill>
            </a:endParaRPr>
          </a:p>
        </p:txBody>
      </p:sp>
      <p:pic>
        <p:nvPicPr>
          <p:cNvPr id="1028" name="Picture 4" descr="\\EUNICE\FondosTematicos\Adán y Eva\Pecado\371.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33440" y="3566304"/>
            <a:ext cx="3574464" cy="2382976"/>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G:\Dibujos\varios\2.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313313" y="3284983"/>
            <a:ext cx="2842813" cy="347744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9758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5" dur="1000" fill="hold"/>
                                        <p:tgtEl>
                                          <p:spTgt spid="102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26"/>
                                        </p:tgtEl>
                                      </p:cBhvr>
                                    </p:animEffect>
                                  </p:childTnLst>
                                </p:cTn>
                              </p:par>
                              <p:par>
                                <p:cTn id="30" presetID="25" presetClass="entr" presetSubtype="0"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35" dur="1000" fill="hold"/>
                                        <p:tgtEl>
                                          <p:spTgt spid="102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02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wipe(right)">
                                      <p:cBhvr>
                                        <p:cTn id="48" dur="500"/>
                                        <p:tgtEl>
                                          <p:spTgt spid="102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1000"/>
                                        <p:tgtEl>
                                          <p:spTgt spid="1029"/>
                                        </p:tgtEl>
                                      </p:cBhvr>
                                    </p:animEffect>
                                    <p:anim calcmode="lin" valueType="num">
                                      <p:cBhvr>
                                        <p:cTn id="62" dur="1000" fill="hold"/>
                                        <p:tgtEl>
                                          <p:spTgt spid="1029"/>
                                        </p:tgtEl>
                                        <p:attrNameLst>
                                          <p:attrName>ppt_x</p:attrName>
                                        </p:attrNameLst>
                                      </p:cBhvr>
                                      <p:tavLst>
                                        <p:tav tm="0">
                                          <p:val>
                                            <p:strVal val="#ppt_x"/>
                                          </p:val>
                                        </p:tav>
                                        <p:tav tm="100000">
                                          <p:val>
                                            <p:strVal val="#ppt_x"/>
                                          </p:val>
                                        </p:tav>
                                      </p:tavLst>
                                    </p:anim>
                                    <p:anim calcmode="lin" valueType="num">
                                      <p:cBhvr>
                                        <p:cTn id="6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620"/>
            <a:ext cx="5004048" cy="769441"/>
          </a:xfrm>
          <a:prstGeom prst="rect">
            <a:avLst/>
          </a:prstGeom>
        </p:spPr>
        <p:txBody>
          <a:bodyPr wrap="square">
            <a:spAutoFit/>
          </a:bodyPr>
          <a:lstStyle/>
          <a:p>
            <a:pPr algn="ctr"/>
            <a:r>
              <a:rPr lang="ro-RO" sz="4400" b="1" spc="200" smtClean="0">
                <a:ln w="29210">
                  <a:solidFill>
                    <a:schemeClr val="accent3">
                      <a:tint val="10000"/>
                    </a:schemeClr>
                  </a:solidFill>
                </a:ln>
                <a:solidFill>
                  <a:schemeClr val="accent4">
                    <a:lumMod val="60000"/>
                    <a:lumOff val="40000"/>
                    <a:alpha val="50000"/>
                  </a:schemeClr>
                </a:solidFill>
                <a:effectLst>
                  <a:innerShdw blurRad="50800" dist="50800" dir="8100000">
                    <a:schemeClr val="tx1"/>
                  </a:innerShdw>
                </a:effectLst>
              </a:rPr>
              <a:t>CUM </a:t>
            </a:r>
            <a:r>
              <a:rPr lang="ro-RO" sz="4400" b="1" spc="200" smtClean="0">
                <a:ln w="29210">
                  <a:solidFill>
                    <a:schemeClr val="accent3">
                      <a:tint val="10000"/>
                    </a:schemeClr>
                  </a:solidFill>
                </a:ln>
                <a:solidFill>
                  <a:schemeClr val="accent4">
                    <a:lumMod val="60000"/>
                    <a:lumOff val="40000"/>
                    <a:alpha val="50000"/>
                  </a:schemeClr>
                </a:solidFill>
                <a:effectLst>
                  <a:innerShdw blurRad="50800" dist="50800" dir="8100000">
                    <a:schemeClr val="tx1"/>
                  </a:innerShdw>
                </a:effectLst>
              </a:rPr>
              <a:t>E </a:t>
            </a:r>
            <a:r>
              <a:rPr lang="ro-RO" sz="4400" b="1" spc="200" smtClean="0">
                <a:ln w="29210">
                  <a:solidFill>
                    <a:schemeClr val="accent3">
                      <a:tint val="10000"/>
                    </a:schemeClr>
                  </a:solidFill>
                </a:ln>
                <a:solidFill>
                  <a:schemeClr val="accent4">
                    <a:lumMod val="60000"/>
                    <a:lumOff val="40000"/>
                    <a:alpha val="50000"/>
                  </a:schemeClr>
                </a:solidFill>
                <a:effectLst>
                  <a:innerShdw blurRad="50800" dist="50800" dir="8100000">
                    <a:schemeClr val="tx1"/>
                  </a:innerShdw>
                </a:effectLst>
              </a:rPr>
              <a:t>DUMNEZEU</a:t>
            </a:r>
            <a:endParaRPr lang="ro-RO" sz="4400" b="1" spc="200">
              <a:ln w="29210">
                <a:solidFill>
                  <a:schemeClr val="accent3">
                    <a:tint val="10000"/>
                  </a:schemeClr>
                </a:solidFill>
              </a:ln>
              <a:solidFill>
                <a:schemeClr val="accent4">
                  <a:lumMod val="60000"/>
                  <a:lumOff val="40000"/>
                  <a:alpha val="50000"/>
                </a:schemeClr>
              </a:solidFill>
              <a:effectLst>
                <a:innerShdw blurRad="50800" dist="50800" dir="8100000">
                  <a:schemeClr val="tx1"/>
                </a:innerShdw>
              </a:effectLst>
            </a:endParaRPr>
          </a:p>
        </p:txBody>
      </p:sp>
      <p:sp>
        <p:nvSpPr>
          <p:cNvPr id="3" name="2 Rectángulo"/>
          <p:cNvSpPr/>
          <p:nvPr/>
        </p:nvSpPr>
        <p:spPr>
          <a:xfrm>
            <a:off x="4931532" y="24729"/>
            <a:ext cx="4212468" cy="1118255"/>
          </a:xfrm>
          <a:prstGeom prst="rect">
            <a:avLst/>
          </a:prstGeom>
        </p:spPr>
        <p:txBody>
          <a:bodyPr wrap="square">
            <a:spAutoFit/>
          </a:bodyPr>
          <a:lstStyle/>
          <a:p>
            <a:pPr>
              <a:lnSpc>
                <a:spcPts val="2000"/>
              </a:lnSpc>
            </a:pPr>
            <a:r>
              <a:rPr lang="ro-RO" b="1" dirty="0" smtClean="0">
                <a:solidFill>
                  <a:schemeClr val="accent2">
                    <a:lumMod val="20000"/>
                    <a:lumOff val="80000"/>
                  </a:schemeClr>
                </a:solidFill>
                <a:latin typeface="Comic Sans MS" pitchFamily="66" charset="0"/>
              </a:rPr>
              <a:t>«„Eu ziceam: «Numai cei mici sunt aşa; ei lucrează fără minte, pentru că nu cunosc calea Domnului, Legea Dumnezeului lor!» </a:t>
            </a:r>
            <a:r>
              <a:rPr lang="ro-RO" sz="1100" b="1" dirty="0" smtClean="0">
                <a:solidFill>
                  <a:schemeClr val="accent2">
                    <a:lumMod val="20000"/>
                    <a:lumOff val="80000"/>
                  </a:schemeClr>
                </a:solidFill>
                <a:latin typeface="Comic Sans MS" pitchFamily="66" charset="0"/>
              </a:rPr>
              <a:t>(Ieremia 5:4)</a:t>
            </a:r>
            <a:endParaRPr lang="ro-RO" sz="1100" b="1" dirty="0">
              <a:solidFill>
                <a:schemeClr val="accent2">
                  <a:lumMod val="20000"/>
                  <a:lumOff val="80000"/>
                </a:schemeClr>
              </a:solidFill>
              <a:latin typeface="Comic Sans MS" pitchFamily="66" charset="0"/>
            </a:endParaRPr>
          </a:p>
        </p:txBody>
      </p:sp>
      <p:sp>
        <p:nvSpPr>
          <p:cNvPr id="8" name="7 Forma libre"/>
          <p:cNvSpPr/>
          <p:nvPr/>
        </p:nvSpPr>
        <p:spPr>
          <a:xfrm rot="16200000">
            <a:off x="-1680530" y="3021198"/>
            <a:ext cx="3756494" cy="251620"/>
          </a:xfrm>
          <a:custGeom>
            <a:avLst/>
            <a:gdLst>
              <a:gd name="connsiteX0" fmla="*/ 0 w 3756494"/>
              <a:gd name="connsiteY0" fmla="*/ 0 h 251620"/>
              <a:gd name="connsiteX1" fmla="*/ 3756494 w 3756494"/>
              <a:gd name="connsiteY1" fmla="*/ 0 h 251620"/>
              <a:gd name="connsiteX2" fmla="*/ 3756494 w 3756494"/>
              <a:gd name="connsiteY2" fmla="*/ 251620 h 251620"/>
              <a:gd name="connsiteX3" fmla="*/ 0 w 3756494"/>
              <a:gd name="connsiteY3" fmla="*/ 251620 h 251620"/>
              <a:gd name="connsiteX4" fmla="*/ 0 w 3756494"/>
              <a:gd name="connsiteY4" fmla="*/ 0 h 25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494" h="251620">
                <a:moveTo>
                  <a:pt x="0" y="0"/>
                </a:moveTo>
                <a:lnTo>
                  <a:pt x="3756494" y="0"/>
                </a:lnTo>
                <a:lnTo>
                  <a:pt x="3756494" y="251620"/>
                </a:lnTo>
                <a:lnTo>
                  <a:pt x="0" y="251620"/>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21915" bIns="0" numCol="1" spcCol="1270" anchor="t" anchorCtr="0">
            <a:noAutofit/>
          </a:bodyPr>
          <a:lstStyle/>
          <a:p>
            <a:pPr lvl="0" algn="r" defTabSz="800100">
              <a:lnSpc>
                <a:spcPct val="90000"/>
              </a:lnSpc>
              <a:spcBef>
                <a:spcPct val="0"/>
              </a:spcBef>
              <a:spcAft>
                <a:spcPct val="35000"/>
              </a:spcAft>
            </a:pPr>
            <a:r>
              <a:rPr lang="ro-RO" sz="2000" b="1" smtClean="0">
                <a:solidFill>
                  <a:schemeClr val="bg1"/>
                </a:solidFill>
              </a:rPr>
              <a:t>SURSĂ DE </a:t>
            </a:r>
            <a:r>
              <a:rPr lang="ro-RO" sz="2000" b="1" smtClean="0">
                <a:solidFill>
                  <a:schemeClr val="bg1"/>
                </a:solidFill>
              </a:rPr>
              <a:t>APĂ </a:t>
            </a:r>
            <a:r>
              <a:rPr lang="ro-RO" sz="2000" b="1" smtClean="0">
                <a:solidFill>
                  <a:schemeClr val="bg1"/>
                </a:solidFill>
              </a:rPr>
              <a:t>VIE</a:t>
            </a:r>
            <a:endParaRPr lang="ro-RO" sz="2000" b="1" kern="1200">
              <a:solidFill>
                <a:schemeClr val="bg1"/>
              </a:solidFill>
            </a:endParaRPr>
          </a:p>
        </p:txBody>
      </p:sp>
      <p:sp>
        <p:nvSpPr>
          <p:cNvPr id="9" name="8 Forma libre"/>
          <p:cNvSpPr/>
          <p:nvPr/>
        </p:nvSpPr>
        <p:spPr>
          <a:xfrm>
            <a:off x="339597" y="1244952"/>
            <a:ext cx="1352083" cy="4848343"/>
          </a:xfrm>
          <a:custGeom>
            <a:avLst/>
            <a:gdLst>
              <a:gd name="connsiteX0" fmla="*/ 0 w 1253337"/>
              <a:gd name="connsiteY0" fmla="*/ 0 h 3756494"/>
              <a:gd name="connsiteX1" fmla="*/ 1253337 w 1253337"/>
              <a:gd name="connsiteY1" fmla="*/ 0 h 3756494"/>
              <a:gd name="connsiteX2" fmla="*/ 1253337 w 1253337"/>
              <a:gd name="connsiteY2" fmla="*/ 3756494 h 3756494"/>
              <a:gd name="connsiteX3" fmla="*/ 0 w 1253337"/>
              <a:gd name="connsiteY3" fmla="*/ 3756494 h 3756494"/>
              <a:gd name="connsiteX4" fmla="*/ 0 w 1253337"/>
              <a:gd name="connsiteY4" fmla="*/ 0 h 37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37" h="3756494">
                <a:moveTo>
                  <a:pt x="0" y="0"/>
                </a:moveTo>
                <a:lnTo>
                  <a:pt x="1253337" y="0"/>
                </a:lnTo>
                <a:lnTo>
                  <a:pt x="1253337" y="3756494"/>
                </a:lnTo>
                <a:lnTo>
                  <a:pt x="0" y="3756494"/>
                </a:lnTo>
                <a:lnTo>
                  <a:pt x="0" y="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99568" tIns="221915" rIns="99568" bIns="99568" numCol="1" spcCol="1270" anchor="t" anchorCtr="0">
            <a:noAutofit/>
          </a:bodyPr>
          <a:lstStyle/>
          <a:p>
            <a:pPr marL="0" lvl="1" defTabSz="488950">
              <a:lnSpc>
                <a:spcPct val="90000"/>
              </a:lnSpc>
              <a:spcBef>
                <a:spcPct val="0"/>
              </a:spcBef>
              <a:spcAft>
                <a:spcPct val="15000"/>
              </a:spcAft>
            </a:pPr>
            <a:r>
              <a:rPr lang="ro-RO" b="1" smtClean="0"/>
              <a:t>«</a:t>
            </a:r>
            <a:r>
              <a:rPr lang="ro-RO" b="1" smtClean="0">
                <a:latin typeface="Calibri" pitchFamily="34" charset="0"/>
              </a:rPr>
              <a:t>Căci poporul Meu a săvîrşit un îndoit </a:t>
            </a:r>
            <a:r>
              <a:rPr lang="ro-RO" b="1" smtClean="0">
                <a:latin typeface="Calibri" pitchFamily="34" charset="0"/>
              </a:rPr>
              <a:t>păcat</a:t>
            </a:r>
            <a:r>
              <a:rPr lang="ro-RO" b="1" smtClean="0">
                <a:latin typeface="Calibri" pitchFamily="34" charset="0"/>
              </a:rPr>
              <a:t>: M-au părăsit pe </a:t>
            </a:r>
            <a:r>
              <a:rPr lang="ro-RO" b="1" smtClean="0">
                <a:latin typeface="Calibri" pitchFamily="34" charset="0"/>
              </a:rPr>
              <a:t>Mine</a:t>
            </a:r>
            <a:r>
              <a:rPr lang="ro-RO" b="1" smtClean="0">
                <a:latin typeface="Calibri" pitchFamily="34" charset="0"/>
              </a:rPr>
              <a:t>, Izvorul apelor </a:t>
            </a:r>
            <a:r>
              <a:rPr lang="ro-RO" b="1" smtClean="0">
                <a:latin typeface="Calibri" pitchFamily="34" charset="0"/>
              </a:rPr>
              <a:t>vii</a:t>
            </a:r>
            <a:r>
              <a:rPr lang="ro-RO" b="1" smtClean="0">
                <a:latin typeface="Calibri" pitchFamily="34" charset="0"/>
              </a:rPr>
              <a:t>, şi şi-au săpat </a:t>
            </a:r>
            <a:r>
              <a:rPr lang="ro-RO" b="1" smtClean="0">
                <a:latin typeface="Calibri" pitchFamily="34" charset="0"/>
              </a:rPr>
              <a:t>puţuri</a:t>
            </a:r>
            <a:r>
              <a:rPr lang="ro-RO" b="1" smtClean="0">
                <a:latin typeface="Calibri" pitchFamily="34" charset="0"/>
              </a:rPr>
              <a:t>, puţuri </a:t>
            </a:r>
            <a:r>
              <a:rPr lang="ro-RO" b="1" smtClean="0">
                <a:latin typeface="Calibri" pitchFamily="34" charset="0"/>
              </a:rPr>
              <a:t>crăpate</a:t>
            </a:r>
            <a:r>
              <a:rPr lang="ro-RO" b="1" smtClean="0">
                <a:latin typeface="Calibri" pitchFamily="34" charset="0"/>
              </a:rPr>
              <a:t>, cari nu ţin </a:t>
            </a:r>
            <a:r>
              <a:rPr lang="ro-RO" b="1" smtClean="0">
                <a:latin typeface="Calibri" pitchFamily="34" charset="0"/>
              </a:rPr>
              <a:t>apă</a:t>
            </a:r>
            <a:r>
              <a:rPr lang="ro-RO" b="1" smtClean="0"/>
              <a:t>.</a:t>
            </a:r>
            <a:r>
              <a:rPr lang="ro-RO" b="1" smtClean="0"/>
              <a:t>» </a:t>
            </a:r>
            <a:r>
              <a:rPr lang="ro-RO" sz="1400" b="1" kern="1200" smtClean="0"/>
              <a:t>(</a:t>
            </a:r>
            <a:r>
              <a:rPr lang="ro-RO" sz="1400" b="1" kern="1200" smtClean="0"/>
              <a:t>Ieremia</a:t>
            </a:r>
            <a:r>
              <a:rPr lang="ro-RO" sz="1400" b="1" kern="1200" smtClean="0"/>
              <a:t> </a:t>
            </a:r>
            <a:r>
              <a:rPr lang="ro-RO" sz="1400" b="1" kern="1200" smtClean="0"/>
              <a:t>2:13)</a:t>
            </a:r>
            <a:endParaRPr lang="ro-RO" sz="1400" b="1" kern="1200"/>
          </a:p>
        </p:txBody>
      </p:sp>
      <p:sp>
        <p:nvSpPr>
          <p:cNvPr id="11" name="10 Forma libre"/>
          <p:cNvSpPr/>
          <p:nvPr/>
        </p:nvSpPr>
        <p:spPr>
          <a:xfrm rot="16200000">
            <a:off x="11252" y="3021198"/>
            <a:ext cx="3756494" cy="251620"/>
          </a:xfrm>
          <a:custGeom>
            <a:avLst/>
            <a:gdLst>
              <a:gd name="connsiteX0" fmla="*/ 0 w 3756494"/>
              <a:gd name="connsiteY0" fmla="*/ 0 h 251620"/>
              <a:gd name="connsiteX1" fmla="*/ 3756494 w 3756494"/>
              <a:gd name="connsiteY1" fmla="*/ 0 h 251620"/>
              <a:gd name="connsiteX2" fmla="*/ 3756494 w 3756494"/>
              <a:gd name="connsiteY2" fmla="*/ 251620 h 251620"/>
              <a:gd name="connsiteX3" fmla="*/ 0 w 3756494"/>
              <a:gd name="connsiteY3" fmla="*/ 251620 h 251620"/>
              <a:gd name="connsiteX4" fmla="*/ 0 w 3756494"/>
              <a:gd name="connsiteY4" fmla="*/ 0 h 25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494" h="251620">
                <a:moveTo>
                  <a:pt x="0" y="0"/>
                </a:moveTo>
                <a:lnTo>
                  <a:pt x="3756494" y="0"/>
                </a:lnTo>
                <a:lnTo>
                  <a:pt x="3756494" y="251620"/>
                </a:lnTo>
                <a:lnTo>
                  <a:pt x="0" y="251620"/>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21915" bIns="0" numCol="1" spcCol="1270" anchor="t" anchorCtr="0">
            <a:noAutofit/>
          </a:bodyPr>
          <a:lstStyle/>
          <a:p>
            <a:pPr lvl="0" algn="r" defTabSz="800100">
              <a:lnSpc>
                <a:spcPct val="90000"/>
              </a:lnSpc>
              <a:spcBef>
                <a:spcPct val="0"/>
              </a:spcBef>
              <a:spcAft>
                <a:spcPct val="35000"/>
              </a:spcAft>
            </a:pPr>
            <a:r>
              <a:rPr lang="ro-RO" sz="2000" b="1" kern="1200" smtClean="0">
                <a:solidFill>
                  <a:schemeClr val="bg1"/>
                </a:solidFill>
              </a:rPr>
              <a:t>CREATOR</a:t>
            </a:r>
            <a:endParaRPr lang="ro-RO" sz="2000" b="1" kern="1200">
              <a:solidFill>
                <a:schemeClr val="bg1"/>
              </a:solidFill>
            </a:endParaRPr>
          </a:p>
        </p:txBody>
      </p:sp>
      <p:sp>
        <p:nvSpPr>
          <p:cNvPr id="12" name="11 Forma libre"/>
          <p:cNvSpPr/>
          <p:nvPr/>
        </p:nvSpPr>
        <p:spPr>
          <a:xfrm>
            <a:off x="2022064" y="644788"/>
            <a:ext cx="1578148" cy="5448508"/>
          </a:xfrm>
          <a:custGeom>
            <a:avLst/>
            <a:gdLst>
              <a:gd name="connsiteX0" fmla="*/ 0 w 1253337"/>
              <a:gd name="connsiteY0" fmla="*/ 0 h 3756494"/>
              <a:gd name="connsiteX1" fmla="*/ 1253337 w 1253337"/>
              <a:gd name="connsiteY1" fmla="*/ 0 h 3756494"/>
              <a:gd name="connsiteX2" fmla="*/ 1253337 w 1253337"/>
              <a:gd name="connsiteY2" fmla="*/ 3756494 h 3756494"/>
              <a:gd name="connsiteX3" fmla="*/ 0 w 1253337"/>
              <a:gd name="connsiteY3" fmla="*/ 3756494 h 3756494"/>
              <a:gd name="connsiteX4" fmla="*/ 0 w 1253337"/>
              <a:gd name="connsiteY4" fmla="*/ 0 h 37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37" h="3756494">
                <a:moveTo>
                  <a:pt x="0" y="0"/>
                </a:moveTo>
                <a:lnTo>
                  <a:pt x="1253337" y="0"/>
                </a:lnTo>
                <a:lnTo>
                  <a:pt x="1253337" y="3756494"/>
                </a:lnTo>
                <a:lnTo>
                  <a:pt x="0" y="3756494"/>
                </a:lnTo>
                <a:lnTo>
                  <a:pt x="0" y="0"/>
                </a:lnTo>
                <a:close/>
              </a:path>
            </a:pathLst>
          </a:custGeom>
        </p:spPr>
        <p:style>
          <a:lnRef idx="0">
            <a:schemeClr val="lt1">
              <a:hueOff val="0"/>
              <a:satOff val="0"/>
              <a:lumOff val="0"/>
              <a:alphaOff val="0"/>
            </a:schemeClr>
          </a:lnRef>
          <a:fillRef idx="3">
            <a:schemeClr val="accent4">
              <a:hueOff val="1905187"/>
              <a:satOff val="-11539"/>
              <a:lumOff val="1569"/>
              <a:alphaOff val="0"/>
            </a:schemeClr>
          </a:fillRef>
          <a:effectRef idx="3">
            <a:schemeClr val="accent4">
              <a:hueOff val="1905187"/>
              <a:satOff val="-11539"/>
              <a:lumOff val="1569"/>
              <a:alphaOff val="0"/>
            </a:schemeClr>
          </a:effectRef>
          <a:fontRef idx="minor">
            <a:schemeClr val="lt1"/>
          </a:fontRef>
        </p:style>
        <p:txBody>
          <a:bodyPr spcFirstLastPara="0" vert="horz" wrap="square" lIns="99568" tIns="221915" rIns="99568" bIns="99568" numCol="1" spcCol="1270" anchor="t" anchorCtr="0">
            <a:noAutofit/>
          </a:bodyPr>
          <a:lstStyle/>
          <a:p>
            <a:pPr marL="0" lvl="1" defTabSz="488950">
              <a:lnSpc>
                <a:spcPct val="90000"/>
              </a:lnSpc>
              <a:spcBef>
                <a:spcPct val="0"/>
              </a:spcBef>
              <a:spcAft>
                <a:spcPct val="15000"/>
              </a:spcAft>
            </a:pPr>
            <a:r>
              <a:rPr lang="ro-RO" b="1" kern="1200" dirty="0" smtClean="0"/>
              <a:t>«</a:t>
            </a:r>
            <a:r>
              <a:rPr lang="ro-RO" b="1" dirty="0" smtClean="0">
                <a:latin typeface="Calibri" pitchFamily="34" charset="0"/>
              </a:rPr>
              <a:t>„Nu voiţi să vă temeţi de Mine, zice Domnul, nu voiţi să </a:t>
            </a:r>
            <a:r>
              <a:rPr lang="ro-RO" b="1" dirty="0" err="1" smtClean="0">
                <a:latin typeface="Calibri" pitchFamily="34" charset="0"/>
              </a:rPr>
              <a:t>tremu-raţi</a:t>
            </a:r>
            <a:r>
              <a:rPr lang="ro-RO" b="1" dirty="0" smtClean="0">
                <a:latin typeface="Calibri" pitchFamily="34" charset="0"/>
              </a:rPr>
              <a:t> înaintea Mea?” Eu am pus mării ca hotar nisipul, hotar vecinic, pe care nu trebuie să-l treacă. Şi chiar dacă valurile ei se înfurie, totuși sunt </a:t>
            </a:r>
            <a:r>
              <a:rPr lang="ro-RO" b="1" dirty="0" err="1" smtClean="0">
                <a:latin typeface="Calibri" pitchFamily="34" charset="0"/>
              </a:rPr>
              <a:t>neputin-cioase</a:t>
            </a:r>
            <a:r>
              <a:rPr lang="ro-RO" b="1" dirty="0" smtClean="0">
                <a:latin typeface="Calibri" pitchFamily="34" charset="0"/>
              </a:rPr>
              <a:t>; urlă, dar nu-l trec.</a:t>
            </a:r>
            <a:r>
              <a:rPr lang="ro-RO" b="1" kern="1200" dirty="0" smtClean="0">
                <a:latin typeface="Calibri" pitchFamily="34" charset="0"/>
              </a:rPr>
              <a:t>»</a:t>
            </a:r>
            <a:r>
              <a:rPr lang="ro-RO" b="1" kern="1200" dirty="0" smtClean="0"/>
              <a:t> </a:t>
            </a:r>
            <a:r>
              <a:rPr lang="ro-RO" sz="1400" b="1" kern="1200" dirty="0" smtClean="0"/>
              <a:t>(Ieremia  5:22)</a:t>
            </a:r>
            <a:endParaRPr lang="ro-RO" sz="1400" b="1" kern="1200" dirty="0"/>
          </a:p>
        </p:txBody>
      </p:sp>
      <p:sp>
        <p:nvSpPr>
          <p:cNvPr id="14" name="13 Forma libre"/>
          <p:cNvSpPr/>
          <p:nvPr/>
        </p:nvSpPr>
        <p:spPr>
          <a:xfrm rot="16200000">
            <a:off x="1919871" y="3021198"/>
            <a:ext cx="3756494" cy="251620"/>
          </a:xfrm>
          <a:custGeom>
            <a:avLst/>
            <a:gdLst>
              <a:gd name="connsiteX0" fmla="*/ 0 w 3756494"/>
              <a:gd name="connsiteY0" fmla="*/ 0 h 251620"/>
              <a:gd name="connsiteX1" fmla="*/ 3756494 w 3756494"/>
              <a:gd name="connsiteY1" fmla="*/ 0 h 251620"/>
              <a:gd name="connsiteX2" fmla="*/ 3756494 w 3756494"/>
              <a:gd name="connsiteY2" fmla="*/ 251620 h 251620"/>
              <a:gd name="connsiteX3" fmla="*/ 0 w 3756494"/>
              <a:gd name="connsiteY3" fmla="*/ 251620 h 251620"/>
              <a:gd name="connsiteX4" fmla="*/ 0 w 3756494"/>
              <a:gd name="connsiteY4" fmla="*/ 0 h 25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494" h="251620">
                <a:moveTo>
                  <a:pt x="0" y="0"/>
                </a:moveTo>
                <a:lnTo>
                  <a:pt x="3756494" y="0"/>
                </a:lnTo>
                <a:lnTo>
                  <a:pt x="3756494" y="251620"/>
                </a:lnTo>
                <a:lnTo>
                  <a:pt x="0" y="251620"/>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21914" bIns="-1" numCol="1" spcCol="1270" anchor="t" anchorCtr="0">
            <a:noAutofit/>
          </a:bodyPr>
          <a:lstStyle/>
          <a:p>
            <a:pPr lvl="0" algn="r" defTabSz="800100">
              <a:lnSpc>
                <a:spcPct val="90000"/>
              </a:lnSpc>
              <a:spcBef>
                <a:spcPct val="0"/>
              </a:spcBef>
              <a:spcAft>
                <a:spcPct val="35000"/>
              </a:spcAft>
            </a:pPr>
            <a:r>
              <a:rPr lang="ro-RO" sz="2000" b="1" kern="1200" smtClean="0">
                <a:solidFill>
                  <a:schemeClr val="bg1"/>
                </a:solidFill>
              </a:rPr>
              <a:t>JUDECĂTOR</a:t>
            </a:r>
            <a:endParaRPr lang="ro-RO" sz="2000" b="1" kern="1200">
              <a:solidFill>
                <a:schemeClr val="bg1"/>
              </a:solidFill>
            </a:endParaRPr>
          </a:p>
        </p:txBody>
      </p:sp>
      <p:sp>
        <p:nvSpPr>
          <p:cNvPr id="15" name="14 Forma libre"/>
          <p:cNvSpPr/>
          <p:nvPr/>
        </p:nvSpPr>
        <p:spPr>
          <a:xfrm>
            <a:off x="3930596" y="1244952"/>
            <a:ext cx="1453660" cy="4848343"/>
          </a:xfrm>
          <a:custGeom>
            <a:avLst/>
            <a:gdLst>
              <a:gd name="connsiteX0" fmla="*/ 0 w 1253337"/>
              <a:gd name="connsiteY0" fmla="*/ 0 h 3756494"/>
              <a:gd name="connsiteX1" fmla="*/ 1253337 w 1253337"/>
              <a:gd name="connsiteY1" fmla="*/ 0 h 3756494"/>
              <a:gd name="connsiteX2" fmla="*/ 1253337 w 1253337"/>
              <a:gd name="connsiteY2" fmla="*/ 3756494 h 3756494"/>
              <a:gd name="connsiteX3" fmla="*/ 0 w 1253337"/>
              <a:gd name="connsiteY3" fmla="*/ 3756494 h 3756494"/>
              <a:gd name="connsiteX4" fmla="*/ 0 w 1253337"/>
              <a:gd name="connsiteY4" fmla="*/ 0 h 37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37" h="3756494">
                <a:moveTo>
                  <a:pt x="0" y="0"/>
                </a:moveTo>
                <a:lnTo>
                  <a:pt x="1253337" y="0"/>
                </a:lnTo>
                <a:lnTo>
                  <a:pt x="1253337" y="3756494"/>
                </a:lnTo>
                <a:lnTo>
                  <a:pt x="0" y="3756494"/>
                </a:lnTo>
                <a:lnTo>
                  <a:pt x="0" y="0"/>
                </a:lnTo>
                <a:close/>
              </a:path>
            </a:pathLst>
          </a:custGeom>
        </p:spPr>
        <p:style>
          <a:lnRef idx="0">
            <a:schemeClr val="lt1">
              <a:hueOff val="0"/>
              <a:satOff val="0"/>
              <a:lumOff val="0"/>
              <a:alphaOff val="0"/>
            </a:schemeClr>
          </a:lnRef>
          <a:fillRef idx="3">
            <a:schemeClr val="accent4">
              <a:hueOff val="3810374"/>
              <a:satOff val="-23078"/>
              <a:lumOff val="3138"/>
              <a:alphaOff val="0"/>
            </a:schemeClr>
          </a:fillRef>
          <a:effectRef idx="3">
            <a:schemeClr val="accent4">
              <a:hueOff val="3810374"/>
              <a:satOff val="-23078"/>
              <a:lumOff val="3138"/>
              <a:alphaOff val="0"/>
            </a:schemeClr>
          </a:effectRef>
          <a:fontRef idx="minor">
            <a:schemeClr val="lt1"/>
          </a:fontRef>
        </p:style>
        <p:txBody>
          <a:bodyPr spcFirstLastPara="0" vert="horz" wrap="square" lIns="99568" tIns="221915" rIns="99568" bIns="99568" numCol="1" spcCol="1270" anchor="t" anchorCtr="0">
            <a:noAutofit/>
          </a:bodyPr>
          <a:lstStyle/>
          <a:p>
            <a:pPr marL="0" lvl="1" defTabSz="488950">
              <a:lnSpc>
                <a:spcPct val="90000"/>
              </a:lnSpc>
              <a:spcBef>
                <a:spcPct val="0"/>
              </a:spcBef>
              <a:spcAft>
                <a:spcPct val="15000"/>
              </a:spcAft>
            </a:pPr>
            <a:r>
              <a:rPr lang="ro-RO" b="1" kern="1200" smtClean="0"/>
              <a:t>«</a:t>
            </a:r>
            <a:r>
              <a:rPr lang="ro-RO" b="1" smtClean="0">
                <a:latin typeface="Calibri" pitchFamily="34" charset="0"/>
              </a:rPr>
              <a:t>Deaceea aşa vorbeşte Domnul </a:t>
            </a:r>
            <a:r>
              <a:rPr lang="ro-RO" b="1" smtClean="0">
                <a:latin typeface="Calibri" pitchFamily="34" charset="0"/>
              </a:rPr>
              <a:t>oştirilor</a:t>
            </a:r>
            <a:r>
              <a:rPr lang="ro-RO" b="1" smtClean="0">
                <a:latin typeface="Calibri" pitchFamily="34" charset="0"/>
              </a:rPr>
              <a:t>: </a:t>
            </a:r>
            <a:r>
              <a:rPr lang="ro-RO" b="1" smtClean="0">
                <a:latin typeface="Calibri" pitchFamily="34" charset="0"/>
              </a:rPr>
              <a:t>„Iată</a:t>
            </a:r>
            <a:r>
              <a:rPr lang="ro-RO" b="1" smtClean="0">
                <a:latin typeface="Calibri" pitchFamily="34" charset="0"/>
              </a:rPr>
              <a:t>, îi voi </a:t>
            </a:r>
            <a:r>
              <a:rPr lang="ro-RO" b="1" smtClean="0">
                <a:latin typeface="Calibri" pitchFamily="34" charset="0"/>
              </a:rPr>
              <a:t>pedepsi</a:t>
            </a:r>
            <a:r>
              <a:rPr lang="ro-RO" b="1" smtClean="0">
                <a:latin typeface="Calibri" pitchFamily="34" charset="0"/>
              </a:rPr>
              <a:t>; tinerii vor muri ucişi de </a:t>
            </a:r>
            <a:r>
              <a:rPr lang="ro-RO" b="1" smtClean="0">
                <a:latin typeface="Calibri" pitchFamily="34" charset="0"/>
              </a:rPr>
              <a:t>sabie</a:t>
            </a:r>
            <a:r>
              <a:rPr lang="ro-RO" b="1" smtClean="0">
                <a:latin typeface="Calibri" pitchFamily="34" charset="0"/>
              </a:rPr>
              <a:t>, iar fiii şi fiicele lor vor muri de </a:t>
            </a:r>
            <a:r>
              <a:rPr lang="ro-RO" b="1" smtClean="0">
                <a:latin typeface="Calibri" pitchFamily="34" charset="0"/>
              </a:rPr>
              <a:t>foamete</a:t>
            </a:r>
            <a:r>
              <a:rPr lang="ro-RO" b="1" smtClean="0"/>
              <a:t>.”</a:t>
            </a:r>
            <a:r>
              <a:rPr lang="ro-RO" b="1" kern="1200" smtClean="0"/>
              <a:t>» </a:t>
            </a:r>
            <a:r>
              <a:rPr lang="ro-RO" sz="1400" b="1" kern="1200" smtClean="0"/>
              <a:t>(</a:t>
            </a:r>
            <a:r>
              <a:rPr lang="ro-RO" sz="1400" b="1" kern="1200" smtClean="0"/>
              <a:t>Ieremia  </a:t>
            </a:r>
            <a:r>
              <a:rPr lang="ro-RO" sz="1400" b="1" kern="1200" smtClean="0"/>
              <a:t>11:22)</a:t>
            </a:r>
            <a:endParaRPr lang="ro-RO" sz="1400" b="1" kern="1200"/>
          </a:p>
        </p:txBody>
      </p:sp>
      <p:sp>
        <p:nvSpPr>
          <p:cNvPr id="17" name="16 Forma libre"/>
          <p:cNvSpPr/>
          <p:nvPr/>
        </p:nvSpPr>
        <p:spPr>
          <a:xfrm rot="16200000">
            <a:off x="3720071" y="3021198"/>
            <a:ext cx="3756494" cy="251620"/>
          </a:xfrm>
          <a:custGeom>
            <a:avLst/>
            <a:gdLst>
              <a:gd name="connsiteX0" fmla="*/ 0 w 3756494"/>
              <a:gd name="connsiteY0" fmla="*/ 0 h 251620"/>
              <a:gd name="connsiteX1" fmla="*/ 3756494 w 3756494"/>
              <a:gd name="connsiteY1" fmla="*/ 0 h 251620"/>
              <a:gd name="connsiteX2" fmla="*/ 3756494 w 3756494"/>
              <a:gd name="connsiteY2" fmla="*/ 251620 h 251620"/>
              <a:gd name="connsiteX3" fmla="*/ 0 w 3756494"/>
              <a:gd name="connsiteY3" fmla="*/ 251620 h 251620"/>
              <a:gd name="connsiteX4" fmla="*/ 0 w 3756494"/>
              <a:gd name="connsiteY4" fmla="*/ 0 h 25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494" h="251620">
                <a:moveTo>
                  <a:pt x="0" y="0"/>
                </a:moveTo>
                <a:lnTo>
                  <a:pt x="3756494" y="0"/>
                </a:lnTo>
                <a:lnTo>
                  <a:pt x="3756494" y="251620"/>
                </a:lnTo>
                <a:lnTo>
                  <a:pt x="0" y="251620"/>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21915" bIns="-1" numCol="1" spcCol="1270" anchor="t" anchorCtr="0">
            <a:noAutofit/>
          </a:bodyPr>
          <a:lstStyle/>
          <a:p>
            <a:pPr lvl="0" algn="r" defTabSz="800100">
              <a:lnSpc>
                <a:spcPct val="90000"/>
              </a:lnSpc>
              <a:spcBef>
                <a:spcPct val="0"/>
              </a:spcBef>
              <a:spcAft>
                <a:spcPct val="35000"/>
              </a:spcAft>
            </a:pPr>
            <a:r>
              <a:rPr lang="ro-RO" sz="2000" b="1" smtClean="0">
                <a:solidFill>
                  <a:schemeClr val="bg1"/>
                </a:solidFill>
              </a:rPr>
              <a:t>DRAGOSTE</a:t>
            </a:r>
            <a:endParaRPr lang="ro-RO" sz="2000" b="1" kern="1200">
              <a:solidFill>
                <a:schemeClr val="bg1"/>
              </a:solidFill>
            </a:endParaRPr>
          </a:p>
        </p:txBody>
      </p:sp>
      <p:sp>
        <p:nvSpPr>
          <p:cNvPr id="18" name="17 Forma libre"/>
          <p:cNvSpPr/>
          <p:nvPr/>
        </p:nvSpPr>
        <p:spPr>
          <a:xfrm>
            <a:off x="5714640" y="1244952"/>
            <a:ext cx="1578148" cy="4848343"/>
          </a:xfrm>
          <a:custGeom>
            <a:avLst/>
            <a:gdLst>
              <a:gd name="connsiteX0" fmla="*/ 0 w 1253337"/>
              <a:gd name="connsiteY0" fmla="*/ 0 h 3756494"/>
              <a:gd name="connsiteX1" fmla="*/ 1253337 w 1253337"/>
              <a:gd name="connsiteY1" fmla="*/ 0 h 3756494"/>
              <a:gd name="connsiteX2" fmla="*/ 1253337 w 1253337"/>
              <a:gd name="connsiteY2" fmla="*/ 3756494 h 3756494"/>
              <a:gd name="connsiteX3" fmla="*/ 0 w 1253337"/>
              <a:gd name="connsiteY3" fmla="*/ 3756494 h 3756494"/>
              <a:gd name="connsiteX4" fmla="*/ 0 w 1253337"/>
              <a:gd name="connsiteY4" fmla="*/ 0 h 37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37" h="3756494">
                <a:moveTo>
                  <a:pt x="0" y="0"/>
                </a:moveTo>
                <a:lnTo>
                  <a:pt x="1253337" y="0"/>
                </a:lnTo>
                <a:lnTo>
                  <a:pt x="1253337" y="3756494"/>
                </a:lnTo>
                <a:lnTo>
                  <a:pt x="0" y="3756494"/>
                </a:lnTo>
                <a:lnTo>
                  <a:pt x="0" y="0"/>
                </a:lnTo>
                <a:close/>
              </a:path>
            </a:pathLst>
          </a:custGeom>
        </p:spPr>
        <p:style>
          <a:lnRef idx="0">
            <a:schemeClr val="lt1">
              <a:hueOff val="0"/>
              <a:satOff val="0"/>
              <a:lumOff val="0"/>
              <a:alphaOff val="0"/>
            </a:schemeClr>
          </a:lnRef>
          <a:fillRef idx="3">
            <a:schemeClr val="accent4">
              <a:hueOff val="5715561"/>
              <a:satOff val="-34617"/>
              <a:lumOff val="4706"/>
              <a:alphaOff val="0"/>
            </a:schemeClr>
          </a:fillRef>
          <a:effectRef idx="3">
            <a:schemeClr val="accent4">
              <a:hueOff val="5715561"/>
              <a:satOff val="-34617"/>
              <a:lumOff val="4706"/>
              <a:alphaOff val="0"/>
            </a:schemeClr>
          </a:effectRef>
          <a:fontRef idx="minor">
            <a:schemeClr val="lt1"/>
          </a:fontRef>
        </p:style>
        <p:txBody>
          <a:bodyPr spcFirstLastPara="0" vert="horz" wrap="square" lIns="99568" tIns="221915" rIns="99568" bIns="99568" numCol="1" spcCol="1270" anchor="t" anchorCtr="0">
            <a:noAutofit/>
          </a:bodyPr>
          <a:lstStyle/>
          <a:p>
            <a:pPr marL="0" lvl="1" defTabSz="488950">
              <a:lnSpc>
                <a:spcPct val="90000"/>
              </a:lnSpc>
              <a:spcBef>
                <a:spcPct val="0"/>
              </a:spcBef>
              <a:spcAft>
                <a:spcPct val="15000"/>
              </a:spcAft>
            </a:pPr>
            <a:r>
              <a:rPr lang="ro-RO" b="1" kern="1200" smtClean="0"/>
              <a:t>«</a:t>
            </a:r>
            <a:r>
              <a:rPr lang="ro-RO" b="1" smtClean="0">
                <a:latin typeface="Calibri" pitchFamily="34" charset="0"/>
              </a:rPr>
              <a:t>Domnul mi Se arată de </a:t>
            </a:r>
            <a:r>
              <a:rPr lang="ro-RO" b="1" smtClean="0">
                <a:latin typeface="Calibri" pitchFamily="34" charset="0"/>
              </a:rPr>
              <a:t>departe</a:t>
            </a:r>
            <a:r>
              <a:rPr lang="ro-RO" b="1" smtClean="0">
                <a:latin typeface="Calibri" pitchFamily="34" charset="0"/>
              </a:rPr>
              <a:t>: </a:t>
            </a:r>
            <a:r>
              <a:rPr lang="ro-RO" b="1" smtClean="0">
                <a:latin typeface="Calibri" pitchFamily="34" charset="0"/>
              </a:rPr>
              <a:t>„</a:t>
            </a:r>
            <a:r>
              <a:rPr lang="ro-RO" b="1" smtClean="0">
                <a:latin typeface="Calibri" pitchFamily="34" charset="0"/>
              </a:rPr>
              <a:t>Te iubesc cu o iubire </a:t>
            </a:r>
            <a:r>
              <a:rPr lang="ro-RO" b="1" smtClean="0">
                <a:latin typeface="Calibri" pitchFamily="34" charset="0"/>
              </a:rPr>
              <a:t>vecinică</a:t>
            </a:r>
            <a:r>
              <a:rPr lang="ro-RO" b="1" smtClean="0">
                <a:latin typeface="Calibri" pitchFamily="34" charset="0"/>
              </a:rPr>
              <a:t>; deaceea îţi păstrez bunătatea </a:t>
            </a:r>
            <a:r>
              <a:rPr lang="ro-RO" b="1" smtClean="0">
                <a:latin typeface="Calibri" pitchFamily="34" charset="0"/>
              </a:rPr>
              <a:t>Mea</a:t>
            </a:r>
            <a:r>
              <a:rPr lang="ro-RO" smtClean="0"/>
              <a:t>!”</a:t>
            </a:r>
            <a:r>
              <a:rPr lang="ro-RO" b="1" kern="1200" smtClean="0"/>
              <a:t>» </a:t>
            </a:r>
            <a:r>
              <a:rPr lang="ro-RO" sz="1400" b="1" kern="1200" smtClean="0"/>
              <a:t>(</a:t>
            </a:r>
            <a:r>
              <a:rPr lang="ro-RO" sz="1400" b="1" kern="1200" smtClean="0"/>
              <a:t>Ieremia  </a:t>
            </a:r>
            <a:r>
              <a:rPr lang="ro-RO" sz="1400" b="1" kern="1200" smtClean="0"/>
              <a:t>31:3)</a:t>
            </a:r>
            <a:endParaRPr lang="ro-RO" sz="1400" b="1" kern="1200"/>
          </a:p>
        </p:txBody>
      </p:sp>
      <p:sp>
        <p:nvSpPr>
          <p:cNvPr id="20" name="19 Forma libre"/>
          <p:cNvSpPr/>
          <p:nvPr/>
        </p:nvSpPr>
        <p:spPr>
          <a:xfrm rot="16200000">
            <a:off x="5627875" y="3021198"/>
            <a:ext cx="3756494" cy="251620"/>
          </a:xfrm>
          <a:custGeom>
            <a:avLst/>
            <a:gdLst>
              <a:gd name="connsiteX0" fmla="*/ 0 w 3756494"/>
              <a:gd name="connsiteY0" fmla="*/ 0 h 251620"/>
              <a:gd name="connsiteX1" fmla="*/ 3756494 w 3756494"/>
              <a:gd name="connsiteY1" fmla="*/ 0 h 251620"/>
              <a:gd name="connsiteX2" fmla="*/ 3756494 w 3756494"/>
              <a:gd name="connsiteY2" fmla="*/ 251620 h 251620"/>
              <a:gd name="connsiteX3" fmla="*/ 0 w 3756494"/>
              <a:gd name="connsiteY3" fmla="*/ 251620 h 251620"/>
              <a:gd name="connsiteX4" fmla="*/ 0 w 3756494"/>
              <a:gd name="connsiteY4" fmla="*/ 0 h 25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494" h="251620">
                <a:moveTo>
                  <a:pt x="0" y="0"/>
                </a:moveTo>
                <a:lnTo>
                  <a:pt x="3756494" y="0"/>
                </a:lnTo>
                <a:lnTo>
                  <a:pt x="3756494" y="251620"/>
                </a:lnTo>
                <a:lnTo>
                  <a:pt x="0" y="251620"/>
                </a:lnTo>
                <a:lnTo>
                  <a:pt x="0" y="0"/>
                </a:lnTo>
                <a:close/>
              </a:path>
            </a:pathLst>
          </a:custGeom>
          <a:solidFill>
            <a:schemeClr val="tx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221915" bIns="-1" numCol="1" spcCol="1270" anchor="t" anchorCtr="0">
            <a:noAutofit/>
          </a:bodyPr>
          <a:lstStyle/>
          <a:p>
            <a:pPr lvl="0" algn="r" defTabSz="800100">
              <a:lnSpc>
                <a:spcPct val="90000"/>
              </a:lnSpc>
              <a:spcBef>
                <a:spcPct val="0"/>
              </a:spcBef>
              <a:spcAft>
                <a:spcPct val="35000"/>
              </a:spcAft>
            </a:pPr>
            <a:r>
              <a:rPr lang="ro-RO" sz="2000" b="1" smtClean="0">
                <a:solidFill>
                  <a:schemeClr val="bg1"/>
                </a:solidFill>
              </a:rPr>
              <a:t>IERTĂTOR</a:t>
            </a:r>
            <a:endParaRPr lang="ro-RO" sz="2000" b="1" kern="1200">
              <a:solidFill>
                <a:schemeClr val="bg1"/>
              </a:solidFill>
            </a:endParaRPr>
          </a:p>
        </p:txBody>
      </p:sp>
      <p:sp>
        <p:nvSpPr>
          <p:cNvPr id="21" name="20 Forma libre"/>
          <p:cNvSpPr/>
          <p:nvPr/>
        </p:nvSpPr>
        <p:spPr>
          <a:xfrm>
            <a:off x="7623173" y="1244953"/>
            <a:ext cx="1413323" cy="4848342"/>
          </a:xfrm>
          <a:custGeom>
            <a:avLst/>
            <a:gdLst>
              <a:gd name="connsiteX0" fmla="*/ 0 w 1253337"/>
              <a:gd name="connsiteY0" fmla="*/ 0 h 3756494"/>
              <a:gd name="connsiteX1" fmla="*/ 1253337 w 1253337"/>
              <a:gd name="connsiteY1" fmla="*/ 0 h 3756494"/>
              <a:gd name="connsiteX2" fmla="*/ 1253337 w 1253337"/>
              <a:gd name="connsiteY2" fmla="*/ 3756494 h 3756494"/>
              <a:gd name="connsiteX3" fmla="*/ 0 w 1253337"/>
              <a:gd name="connsiteY3" fmla="*/ 3756494 h 3756494"/>
              <a:gd name="connsiteX4" fmla="*/ 0 w 1253337"/>
              <a:gd name="connsiteY4" fmla="*/ 0 h 37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3337" h="3756494">
                <a:moveTo>
                  <a:pt x="0" y="0"/>
                </a:moveTo>
                <a:lnTo>
                  <a:pt x="1253337" y="0"/>
                </a:lnTo>
                <a:lnTo>
                  <a:pt x="1253337" y="3756494"/>
                </a:lnTo>
                <a:lnTo>
                  <a:pt x="0" y="3756494"/>
                </a:lnTo>
                <a:lnTo>
                  <a:pt x="0" y="0"/>
                </a:lnTo>
                <a:close/>
              </a:path>
            </a:pathLst>
          </a:custGeom>
        </p:spPr>
        <p:style>
          <a:lnRef idx="0">
            <a:schemeClr val="lt1">
              <a:hueOff val="0"/>
              <a:satOff val="0"/>
              <a:lumOff val="0"/>
              <a:alphaOff val="0"/>
            </a:schemeClr>
          </a:lnRef>
          <a:fillRef idx="3">
            <a:schemeClr val="accent4">
              <a:hueOff val="7620748"/>
              <a:satOff val="-46156"/>
              <a:lumOff val="6275"/>
              <a:alphaOff val="0"/>
            </a:schemeClr>
          </a:fillRef>
          <a:effectRef idx="3">
            <a:schemeClr val="accent4">
              <a:hueOff val="7620748"/>
              <a:satOff val="-46156"/>
              <a:lumOff val="6275"/>
              <a:alphaOff val="0"/>
            </a:schemeClr>
          </a:effectRef>
          <a:fontRef idx="minor">
            <a:schemeClr val="lt1"/>
          </a:fontRef>
        </p:style>
        <p:txBody>
          <a:bodyPr spcFirstLastPara="0" vert="horz" wrap="square" lIns="99568" tIns="221915" rIns="99568" bIns="99568" numCol="1" spcCol="1270" anchor="t" anchorCtr="0">
            <a:noAutofit/>
          </a:bodyPr>
          <a:lstStyle/>
          <a:p>
            <a:pPr marL="0" lvl="1" defTabSz="488950">
              <a:lnSpc>
                <a:spcPct val="90000"/>
              </a:lnSpc>
              <a:spcBef>
                <a:spcPct val="0"/>
              </a:spcBef>
              <a:spcAft>
                <a:spcPct val="15000"/>
              </a:spcAft>
            </a:pPr>
            <a:r>
              <a:rPr lang="ro-RO" b="1" kern="1200" smtClean="0"/>
              <a:t>«</a:t>
            </a:r>
            <a:r>
              <a:rPr lang="ro-RO" b="1" smtClean="0">
                <a:latin typeface="Calibri" pitchFamily="34" charset="0"/>
              </a:rPr>
              <a:t>Îi voi curăţi de toate </a:t>
            </a:r>
            <a:r>
              <a:rPr lang="ro-RO" b="1" smtClean="0">
                <a:latin typeface="Calibri" pitchFamily="34" charset="0"/>
              </a:rPr>
              <a:t>nelegiuirile</a:t>
            </a:r>
            <a:r>
              <a:rPr lang="ro-RO" b="1" smtClean="0">
                <a:latin typeface="Calibri" pitchFamily="34" charset="0"/>
              </a:rPr>
              <a:t>, pe cari le-au săvîrşit împotriva </a:t>
            </a:r>
            <a:r>
              <a:rPr lang="ro-RO" b="1" smtClean="0">
                <a:latin typeface="Calibri" pitchFamily="34" charset="0"/>
              </a:rPr>
              <a:t>Mea</a:t>
            </a:r>
            <a:r>
              <a:rPr lang="ro-RO" b="1" smtClean="0">
                <a:latin typeface="Calibri" pitchFamily="34" charset="0"/>
              </a:rPr>
              <a:t>, le voi ierta toate nelegiuirile prin cari M-au </a:t>
            </a:r>
            <a:r>
              <a:rPr lang="ro-RO" b="1" smtClean="0">
                <a:latin typeface="Calibri" pitchFamily="34" charset="0"/>
              </a:rPr>
              <a:t>supărat</a:t>
            </a:r>
            <a:r>
              <a:rPr lang="ro-RO" b="1" smtClean="0">
                <a:latin typeface="Calibri" pitchFamily="34" charset="0"/>
              </a:rPr>
              <a:t>, şi prin cari s-au răzvrătit împotriva </a:t>
            </a:r>
            <a:r>
              <a:rPr lang="ro-RO" b="1" smtClean="0">
                <a:latin typeface="Calibri" pitchFamily="34" charset="0"/>
              </a:rPr>
              <a:t>Mea.</a:t>
            </a:r>
            <a:r>
              <a:rPr lang="ro-RO" b="1" kern="1200" smtClean="0"/>
              <a:t>» </a:t>
            </a:r>
            <a:r>
              <a:rPr lang="ro-RO" sz="1400" b="1" kern="1200" smtClean="0"/>
              <a:t>(</a:t>
            </a:r>
            <a:r>
              <a:rPr lang="ro-RO" sz="1400" b="1" kern="1200" smtClean="0"/>
              <a:t>Ieremia 33:8</a:t>
            </a:r>
            <a:r>
              <a:rPr lang="ro-RO" sz="1400" b="1" kern="1200" smtClean="0"/>
              <a:t>)</a:t>
            </a:r>
            <a:endParaRPr lang="ro-RO" sz="1400" b="1" kern="1200"/>
          </a:p>
        </p:txBody>
      </p:sp>
      <p:sp>
        <p:nvSpPr>
          <p:cNvPr id="6" name="5 CuadroTexto"/>
          <p:cNvSpPr txBox="1"/>
          <p:nvPr/>
        </p:nvSpPr>
        <p:spPr>
          <a:xfrm>
            <a:off x="179512" y="764704"/>
            <a:ext cx="11952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o-RO" sz="2000" b="1" smtClean="0"/>
              <a:t>DIOS </a:t>
            </a:r>
            <a:r>
              <a:rPr lang="ro-RO" sz="2000" b="1" smtClean="0"/>
              <a:t>ES</a:t>
            </a:r>
            <a:r>
              <a:rPr lang="ro-RO" sz="2000" b="1" smtClean="0"/>
              <a:t>…</a:t>
            </a:r>
            <a:endParaRPr lang="ro-RO" sz="2000" b="1"/>
          </a:p>
        </p:txBody>
      </p:sp>
      <p:sp>
        <p:nvSpPr>
          <p:cNvPr id="7" name="6 CuadroTexto"/>
          <p:cNvSpPr txBox="1"/>
          <p:nvPr/>
        </p:nvSpPr>
        <p:spPr>
          <a:xfrm>
            <a:off x="179512" y="6165304"/>
            <a:ext cx="8856984" cy="707886"/>
          </a:xfrm>
          <a:prstGeom prst="rect">
            <a:avLst/>
          </a:prstGeom>
          <a:solidFill>
            <a:schemeClr val="bg1">
              <a:alpha val="63000"/>
            </a:schemeClr>
          </a:solidFill>
          <a:effectLst>
            <a:softEdge rad="76200"/>
          </a:effectLst>
        </p:spPr>
        <p:txBody>
          <a:bodyPr wrap="square" rtlCol="0">
            <a:spAutoFit/>
          </a:bodyPr>
          <a:lstStyle/>
          <a:p>
            <a:r>
              <a:rPr lang="ro-RO" sz="2000" b="1" smtClean="0"/>
              <a:t>Dumnezeu </a:t>
            </a:r>
            <a:r>
              <a:rPr lang="ro-RO" sz="2000" b="1" smtClean="0"/>
              <a:t>ne chiamă din nou și din nou să ne pocăim de păcatele noastre și să ne depărtăm de căile care duc la </a:t>
            </a:r>
            <a:r>
              <a:rPr lang="ro-RO" sz="2000" b="1" smtClean="0"/>
              <a:t>distrugerea </a:t>
            </a:r>
            <a:r>
              <a:rPr lang="ro-RO" sz="2000" b="1" smtClean="0"/>
              <a:t>noastră.</a:t>
            </a:r>
            <a:endParaRPr lang="ro-RO" sz="2000" b="1"/>
          </a:p>
        </p:txBody>
      </p:sp>
    </p:spTree>
    <p:extLst>
      <p:ext uri="{BB962C8B-B14F-4D97-AF65-F5344CB8AC3E}">
        <p14:creationId xmlns:p14="http://schemas.microsoft.com/office/powerpoint/2010/main" xmlns="" val="1911908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1000" fill="hold"/>
                                        <p:tgtEl>
                                          <p:spTgt spid="7"/>
                                        </p:tgtEl>
                                        <p:attrNameLst>
                                          <p:attrName>ppt_w</p:attrName>
                                        </p:attrNameLst>
                                      </p:cBhvr>
                                      <p:tavLst>
                                        <p:tav tm="0">
                                          <p:val>
                                            <p:fltVal val="0"/>
                                          </p:val>
                                        </p:tav>
                                        <p:tav tm="100000">
                                          <p:val>
                                            <p:strVal val="#ppt_w"/>
                                          </p:val>
                                        </p:tav>
                                      </p:tavLst>
                                    </p:anim>
                                    <p:anim calcmode="lin" valueType="num">
                                      <p:cBhvr>
                                        <p:cTn id="80" dur="1000" fill="hold"/>
                                        <p:tgtEl>
                                          <p:spTgt spid="7"/>
                                        </p:tgtEl>
                                        <p:attrNameLst>
                                          <p:attrName>ppt_h</p:attrName>
                                        </p:attrNameLst>
                                      </p:cBhvr>
                                      <p:tavLst>
                                        <p:tav tm="0">
                                          <p:val>
                                            <p:fltVal val="0"/>
                                          </p:val>
                                        </p:tav>
                                        <p:tav tm="100000">
                                          <p:val>
                                            <p:strVal val="#ppt_h"/>
                                          </p:val>
                                        </p:tav>
                                      </p:tavLst>
                                    </p:anim>
                                    <p:anim calcmode="lin" valueType="num">
                                      <p:cBhvr>
                                        <p:cTn id="8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P spid="20" grpId="0" animBg="1"/>
      <p:bldP spid="21"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059832" y="620"/>
            <a:ext cx="6084168" cy="769441"/>
          </a:xfrm>
          <a:prstGeom prst="rect">
            <a:avLst/>
          </a:prstGeom>
        </p:spPr>
        <p:txBody>
          <a:bodyPr wrap="square">
            <a:spAutoFit/>
          </a:bodyPr>
          <a:lstStyle/>
          <a:p>
            <a:pPr algn="ctr"/>
            <a:r>
              <a:rPr lang="ro-RO"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RELIGIA </a:t>
            </a:r>
            <a:r>
              <a:rPr lang="ro-RO"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EXERIOARĂ</a:t>
            </a:r>
            <a:endParaRPr lang="ro-RO" sz="4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Rectángulo"/>
          <p:cNvSpPr/>
          <p:nvPr/>
        </p:nvSpPr>
        <p:spPr>
          <a:xfrm>
            <a:off x="3599890" y="716503"/>
            <a:ext cx="5556585" cy="1200329"/>
          </a:xfrm>
          <a:prstGeom prst="rect">
            <a:avLst/>
          </a:prstGeom>
        </p:spPr>
        <p:txBody>
          <a:bodyPr wrap="square">
            <a:spAutoFit/>
          </a:bodyPr>
          <a:lstStyle/>
          <a:p>
            <a:r>
              <a:rPr lang="ro-RO" b="1" dirty="0" smtClean="0">
                <a:solidFill>
                  <a:srgbClr val="3E1F00"/>
                </a:solidFill>
                <a:latin typeface="Comic Sans MS" pitchFamily="66" charset="0"/>
              </a:rPr>
              <a:t>«Şi apoi veniţi să vă înfăţişaţi înaintea Mea, în Casa aceasta peste care este chemat Numele Meu şi ziceţi: «Suntem izbăviţi!»... ca iarăși să faceţi toate aceste urâciuni!» </a:t>
            </a:r>
            <a:r>
              <a:rPr lang="ro-RO" sz="1100" b="1" dirty="0" smtClean="0">
                <a:solidFill>
                  <a:srgbClr val="3E1F00"/>
                </a:solidFill>
                <a:latin typeface="Comic Sans MS" pitchFamily="66" charset="0"/>
              </a:rPr>
              <a:t>(Ieremia 7:10)</a:t>
            </a:r>
            <a:endParaRPr lang="ro-RO" sz="1100" b="1" dirty="0">
              <a:solidFill>
                <a:srgbClr val="3E1F00"/>
              </a:solidFill>
              <a:latin typeface="Comic Sans MS" pitchFamily="66" charset="0"/>
            </a:endParaRPr>
          </a:p>
        </p:txBody>
      </p:sp>
      <p:sp>
        <p:nvSpPr>
          <p:cNvPr id="4" name="3 CuadroTexto"/>
          <p:cNvSpPr txBox="1"/>
          <p:nvPr/>
        </p:nvSpPr>
        <p:spPr>
          <a:xfrm>
            <a:off x="1691681" y="1857018"/>
            <a:ext cx="7272808" cy="707886"/>
          </a:xfrm>
          <a:prstGeom prst="rect">
            <a:avLst/>
          </a:prstGeom>
          <a:noFill/>
        </p:spPr>
        <p:txBody>
          <a:bodyPr wrap="square" rtlCol="0">
            <a:spAutoFit/>
          </a:bodyPr>
          <a:lstStyle/>
          <a:p>
            <a:r>
              <a:rPr lang="ro-RO" sz="2000" b="1" smtClean="0"/>
              <a:t>Făcand din ritualuri simpre ceremonii goale, religia oficială iudaică în timpul lui Ieremia </a:t>
            </a:r>
            <a:r>
              <a:rPr lang="ro-RO" sz="2000" b="1" smtClean="0"/>
              <a:t>era </a:t>
            </a:r>
            <a:r>
              <a:rPr lang="ro-RO" sz="2000" b="1" smtClean="0"/>
              <a:t>următoarea:</a:t>
            </a:r>
            <a:endParaRPr lang="ro-RO" sz="2000" b="1"/>
          </a:p>
        </p:txBody>
      </p:sp>
      <p:graphicFrame>
        <p:nvGraphicFramePr>
          <p:cNvPr id="7" name="6 Diagrama"/>
          <p:cNvGraphicFramePr/>
          <p:nvPr>
            <p:extLst>
              <p:ext uri="{D42A27DB-BD31-4B8C-83A1-F6EECF244321}">
                <p14:modId xmlns:p14="http://schemas.microsoft.com/office/powerpoint/2010/main" xmlns="" val="3348014122"/>
              </p:ext>
            </p:extLst>
          </p:nvPr>
        </p:nvGraphicFramePr>
        <p:xfrm>
          <a:off x="179512" y="2408694"/>
          <a:ext cx="8784976" cy="3252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174313" y="5626224"/>
            <a:ext cx="6840761" cy="1323439"/>
          </a:xfrm>
          <a:prstGeom prst="rect">
            <a:avLst/>
          </a:prstGeom>
          <a:noFill/>
        </p:spPr>
        <p:txBody>
          <a:bodyPr wrap="square" rtlCol="0">
            <a:spAutoFit/>
          </a:bodyPr>
          <a:lstStyle/>
          <a:p>
            <a:r>
              <a:rPr lang="ro-RO" sz="2000" b="1" smtClean="0"/>
              <a:t>Acesta este un exemplu clar despre </a:t>
            </a:r>
            <a:r>
              <a:rPr lang="ro-RO" sz="2000" b="1" smtClean="0"/>
              <a:t>cum </a:t>
            </a:r>
            <a:r>
              <a:rPr lang="ro-RO" sz="2000" b="1" i="1" u="sng" smtClean="0"/>
              <a:t>nu </a:t>
            </a:r>
            <a:r>
              <a:rPr lang="ro-RO" sz="2000" b="1" i="1" u="sng" smtClean="0"/>
              <a:t>trebuie </a:t>
            </a:r>
            <a:r>
              <a:rPr lang="ro-RO" sz="2000" b="1" i="1" u="sng" smtClean="0"/>
              <a:t>să </a:t>
            </a:r>
            <a:r>
              <a:rPr lang="ro-RO" sz="2000" b="1" i="1" u="sng" smtClean="0"/>
              <a:t>fie</a:t>
            </a:r>
            <a:r>
              <a:rPr lang="ro-RO" sz="2000" b="1" smtClean="0"/>
              <a:t> relația </a:t>
            </a:r>
            <a:r>
              <a:rPr lang="ro-RO" sz="2000" b="1" smtClean="0"/>
              <a:t>noastră </a:t>
            </a:r>
            <a:r>
              <a:rPr lang="ro-RO" sz="2000" b="1" smtClean="0"/>
              <a:t>cu </a:t>
            </a:r>
            <a:r>
              <a:rPr lang="ro-RO" sz="2000" b="1" smtClean="0"/>
              <a:t>Dumnezeu</a:t>
            </a:r>
            <a:r>
              <a:rPr lang="ro-RO" sz="2000" b="1" smtClean="0"/>
              <a:t>: să </a:t>
            </a:r>
            <a:r>
              <a:rPr lang="ro-RO" sz="2000" b="1" smtClean="0"/>
              <a:t>ne facem voile în </a:t>
            </a:r>
            <a:r>
              <a:rPr lang="ro-RO" sz="2000" b="1" smtClean="0"/>
              <a:t>timpul </a:t>
            </a:r>
            <a:r>
              <a:rPr lang="ro-RO" sz="2000" b="1" smtClean="0"/>
              <a:t>săptămanii</a:t>
            </a:r>
            <a:r>
              <a:rPr lang="ro-RO" sz="2000" b="1" smtClean="0">
                <a:sym typeface="Wingdings" pitchFamily="2" charset="2"/>
              </a:rPr>
              <a:t> să </a:t>
            </a:r>
            <a:r>
              <a:rPr lang="ro-RO" sz="2000" b="1" smtClean="0">
                <a:sym typeface="Wingdings" pitchFamily="2" charset="2"/>
              </a:rPr>
              <a:t>venim la biserică pentru a ne </a:t>
            </a:r>
            <a:r>
              <a:rPr lang="ro-RO" sz="2000" b="1" smtClean="0">
                <a:sym typeface="Wingdings" pitchFamily="2" charset="2"/>
              </a:rPr>
              <a:t>simți </a:t>
            </a:r>
            <a:r>
              <a:rPr lang="ro-RO" sz="2000" b="1" smtClean="0">
                <a:sym typeface="Wingdings" pitchFamily="2" charset="2"/>
              </a:rPr>
              <a:t>sfinți</a:t>
            </a:r>
            <a:r>
              <a:rPr lang="ro-RO" sz="2000" b="1" smtClean="0">
                <a:sym typeface="Wingdings" pitchFamily="2" charset="2"/>
              </a:rPr>
              <a:t> să </a:t>
            </a:r>
            <a:r>
              <a:rPr lang="ro-RO" sz="2000" b="1" smtClean="0">
                <a:sym typeface="Wingdings" pitchFamily="2" charset="2"/>
              </a:rPr>
              <a:t>continuăm să trăim fără </a:t>
            </a:r>
            <a:r>
              <a:rPr lang="ro-RO" sz="2000" b="1" smtClean="0">
                <a:sym typeface="Wingdings" pitchFamily="2" charset="2"/>
              </a:rPr>
              <a:t>Dumnezeu</a:t>
            </a:r>
            <a:r>
              <a:rPr lang="ro-RO" sz="2000" b="1" smtClean="0">
                <a:sym typeface="Wingdings" pitchFamily="2" charset="2"/>
              </a:rPr>
              <a:t>.</a:t>
            </a:r>
            <a:endParaRPr lang="ro-RO" sz="2000" b="1"/>
          </a:p>
        </p:txBody>
      </p:sp>
      <p:pic>
        <p:nvPicPr>
          <p:cNvPr id="2050" name="Picture 2" descr="G:\Dibujos\Santuario\day_hallowed.jpg"/>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a:stretch/>
        </p:blipFill>
        <p:spPr bwMode="auto">
          <a:xfrm>
            <a:off x="83467" y="116632"/>
            <a:ext cx="2976365" cy="17553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1" name="Picture 3" descr="G:\Dibujos\Iglesia\1991-05%20miembros%20de%20iglesia.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a:stretch/>
        </p:blipFill>
        <p:spPr bwMode="auto">
          <a:xfrm>
            <a:off x="7236296" y="5823284"/>
            <a:ext cx="1800200" cy="929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611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1+#ppt_w/2"/>
                                          </p:val>
                                        </p:tav>
                                        <p:tav tm="100000">
                                          <p:val>
                                            <p:strVal val="#ppt_x"/>
                                          </p:val>
                                        </p:tav>
                                      </p:tavLst>
                                    </p:anim>
                                    <p:anim calcmode="lin" valueType="num">
                                      <p:cBhvr additive="base">
                                        <p:cTn id="17" dur="500" fill="hold"/>
                                        <p:tgtEl>
                                          <p:spTgt spid="2050"/>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7">
                                            <p:graphicEl>
                                              <a:dgm id="{08A428EE-1CBD-46D2-9218-F329EABD9FA8}"/>
                                            </p:graphicEl>
                                          </p:spTgt>
                                        </p:tgtEl>
                                        <p:attrNameLst>
                                          <p:attrName>style.visibility</p:attrName>
                                        </p:attrNameLst>
                                      </p:cBhvr>
                                      <p:to>
                                        <p:strVal val="visible"/>
                                      </p:to>
                                    </p:set>
                                    <p:anim calcmode="lin" valueType="num">
                                      <p:cBhvr>
                                        <p:cTn id="32" dur="500" fill="hold"/>
                                        <p:tgtEl>
                                          <p:spTgt spid="7">
                                            <p:graphicEl>
                                              <a:dgm id="{08A428EE-1CBD-46D2-9218-F329EABD9FA8}"/>
                                            </p:graphicEl>
                                          </p:spTgt>
                                        </p:tgtEl>
                                        <p:attrNameLst>
                                          <p:attrName>ppt_w</p:attrName>
                                        </p:attrNameLst>
                                      </p:cBhvr>
                                      <p:tavLst>
                                        <p:tav tm="0">
                                          <p:val>
                                            <p:fltVal val="0"/>
                                          </p:val>
                                        </p:tav>
                                        <p:tav tm="100000">
                                          <p:val>
                                            <p:strVal val="#ppt_w"/>
                                          </p:val>
                                        </p:tav>
                                      </p:tavLst>
                                    </p:anim>
                                    <p:anim calcmode="lin" valueType="num">
                                      <p:cBhvr>
                                        <p:cTn id="33" dur="500" fill="hold"/>
                                        <p:tgtEl>
                                          <p:spTgt spid="7">
                                            <p:graphicEl>
                                              <a:dgm id="{08A428EE-1CBD-46D2-9218-F329EABD9FA8}"/>
                                            </p:graphicEl>
                                          </p:spTgt>
                                        </p:tgtEl>
                                        <p:attrNameLst>
                                          <p:attrName>ppt_h</p:attrName>
                                        </p:attrNameLst>
                                      </p:cBhvr>
                                      <p:tavLst>
                                        <p:tav tm="0">
                                          <p:val>
                                            <p:fltVal val="0"/>
                                          </p:val>
                                        </p:tav>
                                        <p:tav tm="100000">
                                          <p:val>
                                            <p:strVal val="#ppt_h"/>
                                          </p:val>
                                        </p:tav>
                                      </p:tavLst>
                                    </p:anim>
                                    <p:animEffect transition="in" filter="fade">
                                      <p:cBhvr>
                                        <p:cTn id="34" dur="500"/>
                                        <p:tgtEl>
                                          <p:spTgt spid="7">
                                            <p:graphicEl>
                                              <a:dgm id="{08A428EE-1CBD-46D2-9218-F329EABD9FA8}"/>
                                            </p:graphicEl>
                                          </p:spTgt>
                                        </p:tgtEl>
                                      </p:cBhvr>
                                    </p:animEffect>
                                    <p:anim calcmode="lin" valueType="num">
                                      <p:cBhvr>
                                        <p:cTn id="35" dur="500" fill="hold"/>
                                        <p:tgtEl>
                                          <p:spTgt spid="7">
                                            <p:graphicEl>
                                              <a:dgm id="{08A428EE-1CBD-46D2-9218-F329EABD9FA8}"/>
                                            </p:graphicEl>
                                          </p:spTgt>
                                        </p:tgtEl>
                                        <p:attrNameLst>
                                          <p:attrName>ppt_x</p:attrName>
                                        </p:attrNameLst>
                                      </p:cBhvr>
                                      <p:tavLst>
                                        <p:tav tm="0">
                                          <p:val>
                                            <p:fltVal val="0.5"/>
                                          </p:val>
                                        </p:tav>
                                        <p:tav tm="100000">
                                          <p:val>
                                            <p:strVal val="#ppt_x"/>
                                          </p:val>
                                        </p:tav>
                                      </p:tavLst>
                                    </p:anim>
                                    <p:anim calcmode="lin" valueType="num">
                                      <p:cBhvr>
                                        <p:cTn id="36" dur="500" fill="hold"/>
                                        <p:tgtEl>
                                          <p:spTgt spid="7">
                                            <p:graphicEl>
                                              <a:dgm id="{08A428EE-1CBD-46D2-9218-F329EABD9FA8}"/>
                                            </p:graphicEl>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7">
                                            <p:graphicEl>
                                              <a:dgm id="{E4A6D3BB-24E1-4174-8BF1-6272AC82066D}"/>
                                            </p:graphicEl>
                                          </p:spTgt>
                                        </p:tgtEl>
                                        <p:attrNameLst>
                                          <p:attrName>style.visibility</p:attrName>
                                        </p:attrNameLst>
                                      </p:cBhvr>
                                      <p:to>
                                        <p:strVal val="visible"/>
                                      </p:to>
                                    </p:set>
                                    <p:anim calcmode="lin" valueType="num">
                                      <p:cBhvr>
                                        <p:cTn id="39" dur="500" fill="hold"/>
                                        <p:tgtEl>
                                          <p:spTgt spid="7">
                                            <p:graphicEl>
                                              <a:dgm id="{E4A6D3BB-24E1-4174-8BF1-6272AC82066D}"/>
                                            </p:graphicEl>
                                          </p:spTgt>
                                        </p:tgtEl>
                                        <p:attrNameLst>
                                          <p:attrName>ppt_w</p:attrName>
                                        </p:attrNameLst>
                                      </p:cBhvr>
                                      <p:tavLst>
                                        <p:tav tm="0">
                                          <p:val>
                                            <p:fltVal val="0"/>
                                          </p:val>
                                        </p:tav>
                                        <p:tav tm="100000">
                                          <p:val>
                                            <p:strVal val="#ppt_w"/>
                                          </p:val>
                                        </p:tav>
                                      </p:tavLst>
                                    </p:anim>
                                    <p:anim calcmode="lin" valueType="num">
                                      <p:cBhvr>
                                        <p:cTn id="40" dur="500" fill="hold"/>
                                        <p:tgtEl>
                                          <p:spTgt spid="7">
                                            <p:graphicEl>
                                              <a:dgm id="{E4A6D3BB-24E1-4174-8BF1-6272AC82066D}"/>
                                            </p:graphicEl>
                                          </p:spTgt>
                                        </p:tgtEl>
                                        <p:attrNameLst>
                                          <p:attrName>ppt_h</p:attrName>
                                        </p:attrNameLst>
                                      </p:cBhvr>
                                      <p:tavLst>
                                        <p:tav tm="0">
                                          <p:val>
                                            <p:fltVal val="0"/>
                                          </p:val>
                                        </p:tav>
                                        <p:tav tm="100000">
                                          <p:val>
                                            <p:strVal val="#ppt_h"/>
                                          </p:val>
                                        </p:tav>
                                      </p:tavLst>
                                    </p:anim>
                                    <p:animEffect transition="in" filter="fade">
                                      <p:cBhvr>
                                        <p:cTn id="41" dur="500"/>
                                        <p:tgtEl>
                                          <p:spTgt spid="7">
                                            <p:graphicEl>
                                              <a:dgm id="{E4A6D3BB-24E1-4174-8BF1-6272AC82066D}"/>
                                            </p:graphicEl>
                                          </p:spTgt>
                                        </p:tgtEl>
                                      </p:cBhvr>
                                    </p:animEffect>
                                    <p:anim calcmode="lin" valueType="num">
                                      <p:cBhvr>
                                        <p:cTn id="42" dur="500" fill="hold"/>
                                        <p:tgtEl>
                                          <p:spTgt spid="7">
                                            <p:graphicEl>
                                              <a:dgm id="{E4A6D3BB-24E1-4174-8BF1-6272AC82066D}"/>
                                            </p:graphicEl>
                                          </p:spTgt>
                                        </p:tgtEl>
                                        <p:attrNameLst>
                                          <p:attrName>ppt_x</p:attrName>
                                        </p:attrNameLst>
                                      </p:cBhvr>
                                      <p:tavLst>
                                        <p:tav tm="0">
                                          <p:val>
                                            <p:fltVal val="0.5"/>
                                          </p:val>
                                        </p:tav>
                                        <p:tav tm="100000">
                                          <p:val>
                                            <p:strVal val="#ppt_x"/>
                                          </p:val>
                                        </p:tav>
                                      </p:tavLst>
                                    </p:anim>
                                    <p:anim calcmode="lin" valueType="num">
                                      <p:cBhvr>
                                        <p:cTn id="43" dur="500" fill="hold"/>
                                        <p:tgtEl>
                                          <p:spTgt spid="7">
                                            <p:graphicEl>
                                              <a:dgm id="{E4A6D3BB-24E1-4174-8BF1-6272AC82066D}"/>
                                            </p:graphicEl>
                                          </p:spTgt>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7">
                                            <p:graphicEl>
                                              <a:dgm id="{C42EFF64-1055-49C0-B84A-830554641565}"/>
                                            </p:graphicEl>
                                          </p:spTgt>
                                        </p:tgtEl>
                                        <p:attrNameLst>
                                          <p:attrName>style.visibility</p:attrName>
                                        </p:attrNameLst>
                                      </p:cBhvr>
                                      <p:to>
                                        <p:strVal val="visible"/>
                                      </p:to>
                                    </p:set>
                                    <p:anim calcmode="lin" valueType="num">
                                      <p:cBhvr>
                                        <p:cTn id="48" dur="500" fill="hold"/>
                                        <p:tgtEl>
                                          <p:spTgt spid="7">
                                            <p:graphicEl>
                                              <a:dgm id="{C42EFF64-1055-49C0-B84A-830554641565}"/>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C42EFF64-1055-49C0-B84A-830554641565}"/>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C42EFF64-1055-49C0-B84A-830554641565}"/>
                                            </p:graphicEl>
                                          </p:spTgt>
                                        </p:tgtEl>
                                      </p:cBhvr>
                                    </p:animEffect>
                                    <p:anim calcmode="lin" valueType="num">
                                      <p:cBhvr>
                                        <p:cTn id="51" dur="500" fill="hold"/>
                                        <p:tgtEl>
                                          <p:spTgt spid="7">
                                            <p:graphicEl>
                                              <a:dgm id="{C42EFF64-1055-49C0-B84A-830554641565}"/>
                                            </p:graphicEl>
                                          </p:spTgt>
                                        </p:tgtEl>
                                        <p:attrNameLst>
                                          <p:attrName>ppt_x</p:attrName>
                                        </p:attrNameLst>
                                      </p:cBhvr>
                                      <p:tavLst>
                                        <p:tav tm="0">
                                          <p:val>
                                            <p:fltVal val="0.5"/>
                                          </p:val>
                                        </p:tav>
                                        <p:tav tm="100000">
                                          <p:val>
                                            <p:strVal val="#ppt_x"/>
                                          </p:val>
                                        </p:tav>
                                      </p:tavLst>
                                    </p:anim>
                                    <p:anim calcmode="lin" valueType="num">
                                      <p:cBhvr>
                                        <p:cTn id="52" dur="500" fill="hold"/>
                                        <p:tgtEl>
                                          <p:spTgt spid="7">
                                            <p:graphicEl>
                                              <a:dgm id="{C42EFF64-1055-49C0-B84A-830554641565}"/>
                                            </p:graphicEl>
                                          </p:spTgt>
                                        </p:tgtEl>
                                        <p:attrNameLst>
                                          <p:attrName>ppt_y</p:attrName>
                                        </p:attrNameLst>
                                      </p:cBhvr>
                                      <p:tavLst>
                                        <p:tav tm="0">
                                          <p:val>
                                            <p:fltVal val="0.5"/>
                                          </p:val>
                                        </p:tav>
                                        <p:tav tm="100000">
                                          <p:val>
                                            <p:strVal val="#ppt_y"/>
                                          </p:val>
                                        </p:tav>
                                      </p:tavLst>
                                    </p:anim>
                                  </p:childTnLst>
                                </p:cTn>
                              </p:par>
                              <p:par>
                                <p:cTn id="53" presetID="53" presetClass="entr" presetSubtype="528" fill="hold" grpId="0" nodeType="withEffect">
                                  <p:stCondLst>
                                    <p:cond delay="0"/>
                                  </p:stCondLst>
                                  <p:childTnLst>
                                    <p:set>
                                      <p:cBhvr>
                                        <p:cTn id="54" dur="1" fill="hold">
                                          <p:stCondLst>
                                            <p:cond delay="0"/>
                                          </p:stCondLst>
                                        </p:cTn>
                                        <p:tgtEl>
                                          <p:spTgt spid="7">
                                            <p:graphicEl>
                                              <a:dgm id="{F9594683-CBBA-4FA0-8728-93BE987BB503}"/>
                                            </p:graphicEl>
                                          </p:spTgt>
                                        </p:tgtEl>
                                        <p:attrNameLst>
                                          <p:attrName>style.visibility</p:attrName>
                                        </p:attrNameLst>
                                      </p:cBhvr>
                                      <p:to>
                                        <p:strVal val="visible"/>
                                      </p:to>
                                    </p:set>
                                    <p:anim calcmode="lin" valueType="num">
                                      <p:cBhvr>
                                        <p:cTn id="55" dur="500" fill="hold"/>
                                        <p:tgtEl>
                                          <p:spTgt spid="7">
                                            <p:graphicEl>
                                              <a:dgm id="{F9594683-CBBA-4FA0-8728-93BE987BB503}"/>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F9594683-CBBA-4FA0-8728-93BE987BB503}"/>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F9594683-CBBA-4FA0-8728-93BE987BB503}"/>
                                            </p:graphicEl>
                                          </p:spTgt>
                                        </p:tgtEl>
                                      </p:cBhvr>
                                    </p:animEffect>
                                    <p:anim calcmode="lin" valueType="num">
                                      <p:cBhvr>
                                        <p:cTn id="58" dur="500" fill="hold"/>
                                        <p:tgtEl>
                                          <p:spTgt spid="7">
                                            <p:graphicEl>
                                              <a:dgm id="{F9594683-CBBA-4FA0-8728-93BE987BB503}"/>
                                            </p:graphicEl>
                                          </p:spTgt>
                                        </p:tgtEl>
                                        <p:attrNameLst>
                                          <p:attrName>ppt_x</p:attrName>
                                        </p:attrNameLst>
                                      </p:cBhvr>
                                      <p:tavLst>
                                        <p:tav tm="0">
                                          <p:val>
                                            <p:fltVal val="0.5"/>
                                          </p:val>
                                        </p:tav>
                                        <p:tav tm="100000">
                                          <p:val>
                                            <p:strVal val="#ppt_x"/>
                                          </p:val>
                                        </p:tav>
                                      </p:tavLst>
                                    </p:anim>
                                    <p:anim calcmode="lin" valueType="num">
                                      <p:cBhvr>
                                        <p:cTn id="59" dur="500" fill="hold"/>
                                        <p:tgtEl>
                                          <p:spTgt spid="7">
                                            <p:graphicEl>
                                              <a:dgm id="{F9594683-CBBA-4FA0-8728-93BE987BB503}"/>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7">
                                            <p:graphicEl>
                                              <a:dgm id="{EE15D056-18A7-4EEE-BDB2-5DC9BE89673B}"/>
                                            </p:graphicEl>
                                          </p:spTgt>
                                        </p:tgtEl>
                                        <p:attrNameLst>
                                          <p:attrName>style.visibility</p:attrName>
                                        </p:attrNameLst>
                                      </p:cBhvr>
                                      <p:to>
                                        <p:strVal val="visible"/>
                                      </p:to>
                                    </p:set>
                                    <p:anim calcmode="lin" valueType="num">
                                      <p:cBhvr>
                                        <p:cTn id="62" dur="500" fill="hold"/>
                                        <p:tgtEl>
                                          <p:spTgt spid="7">
                                            <p:graphicEl>
                                              <a:dgm id="{EE15D056-18A7-4EEE-BDB2-5DC9BE89673B}"/>
                                            </p:graphicEl>
                                          </p:spTgt>
                                        </p:tgtEl>
                                        <p:attrNameLst>
                                          <p:attrName>ppt_w</p:attrName>
                                        </p:attrNameLst>
                                      </p:cBhvr>
                                      <p:tavLst>
                                        <p:tav tm="0">
                                          <p:val>
                                            <p:fltVal val="0"/>
                                          </p:val>
                                        </p:tav>
                                        <p:tav tm="100000">
                                          <p:val>
                                            <p:strVal val="#ppt_w"/>
                                          </p:val>
                                        </p:tav>
                                      </p:tavLst>
                                    </p:anim>
                                    <p:anim calcmode="lin" valueType="num">
                                      <p:cBhvr>
                                        <p:cTn id="63" dur="500" fill="hold"/>
                                        <p:tgtEl>
                                          <p:spTgt spid="7">
                                            <p:graphicEl>
                                              <a:dgm id="{EE15D056-18A7-4EEE-BDB2-5DC9BE89673B}"/>
                                            </p:graphicEl>
                                          </p:spTgt>
                                        </p:tgtEl>
                                        <p:attrNameLst>
                                          <p:attrName>ppt_h</p:attrName>
                                        </p:attrNameLst>
                                      </p:cBhvr>
                                      <p:tavLst>
                                        <p:tav tm="0">
                                          <p:val>
                                            <p:fltVal val="0"/>
                                          </p:val>
                                        </p:tav>
                                        <p:tav tm="100000">
                                          <p:val>
                                            <p:strVal val="#ppt_h"/>
                                          </p:val>
                                        </p:tav>
                                      </p:tavLst>
                                    </p:anim>
                                    <p:animEffect transition="in" filter="fade">
                                      <p:cBhvr>
                                        <p:cTn id="64" dur="500"/>
                                        <p:tgtEl>
                                          <p:spTgt spid="7">
                                            <p:graphicEl>
                                              <a:dgm id="{EE15D056-18A7-4EEE-BDB2-5DC9BE89673B}"/>
                                            </p:graphicEl>
                                          </p:spTgt>
                                        </p:tgtEl>
                                      </p:cBhvr>
                                    </p:animEffect>
                                    <p:anim calcmode="lin" valueType="num">
                                      <p:cBhvr>
                                        <p:cTn id="65" dur="500" fill="hold"/>
                                        <p:tgtEl>
                                          <p:spTgt spid="7">
                                            <p:graphicEl>
                                              <a:dgm id="{EE15D056-18A7-4EEE-BDB2-5DC9BE89673B}"/>
                                            </p:graphicEl>
                                          </p:spTgt>
                                        </p:tgtEl>
                                        <p:attrNameLst>
                                          <p:attrName>ppt_x</p:attrName>
                                        </p:attrNameLst>
                                      </p:cBhvr>
                                      <p:tavLst>
                                        <p:tav tm="0">
                                          <p:val>
                                            <p:fltVal val="0.5"/>
                                          </p:val>
                                        </p:tav>
                                        <p:tav tm="100000">
                                          <p:val>
                                            <p:strVal val="#ppt_x"/>
                                          </p:val>
                                        </p:tav>
                                      </p:tavLst>
                                    </p:anim>
                                    <p:anim calcmode="lin" valueType="num">
                                      <p:cBhvr>
                                        <p:cTn id="66" dur="500" fill="hold"/>
                                        <p:tgtEl>
                                          <p:spTgt spid="7">
                                            <p:graphicEl>
                                              <a:dgm id="{EE15D056-18A7-4EEE-BDB2-5DC9BE89673B}"/>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7">
                                            <p:graphicEl>
                                              <a:dgm id="{3E1C0437-059F-41CD-A732-141FC8F2F0D4}"/>
                                            </p:graphicEl>
                                          </p:spTgt>
                                        </p:tgtEl>
                                        <p:attrNameLst>
                                          <p:attrName>style.visibility</p:attrName>
                                        </p:attrNameLst>
                                      </p:cBhvr>
                                      <p:to>
                                        <p:strVal val="visible"/>
                                      </p:to>
                                    </p:set>
                                    <p:anim calcmode="lin" valueType="num">
                                      <p:cBhvr>
                                        <p:cTn id="71" dur="500" fill="hold"/>
                                        <p:tgtEl>
                                          <p:spTgt spid="7">
                                            <p:graphicEl>
                                              <a:dgm id="{3E1C0437-059F-41CD-A732-141FC8F2F0D4}"/>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3E1C0437-059F-41CD-A732-141FC8F2F0D4}"/>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3E1C0437-059F-41CD-A732-141FC8F2F0D4}"/>
                                            </p:graphicEl>
                                          </p:spTgt>
                                        </p:tgtEl>
                                      </p:cBhvr>
                                    </p:animEffect>
                                    <p:anim calcmode="lin" valueType="num">
                                      <p:cBhvr>
                                        <p:cTn id="74" dur="500" fill="hold"/>
                                        <p:tgtEl>
                                          <p:spTgt spid="7">
                                            <p:graphicEl>
                                              <a:dgm id="{3E1C0437-059F-41CD-A732-141FC8F2F0D4}"/>
                                            </p:graphicEl>
                                          </p:spTgt>
                                        </p:tgtEl>
                                        <p:attrNameLst>
                                          <p:attrName>ppt_x</p:attrName>
                                        </p:attrNameLst>
                                      </p:cBhvr>
                                      <p:tavLst>
                                        <p:tav tm="0">
                                          <p:val>
                                            <p:fltVal val="0.5"/>
                                          </p:val>
                                        </p:tav>
                                        <p:tav tm="100000">
                                          <p:val>
                                            <p:strVal val="#ppt_x"/>
                                          </p:val>
                                        </p:tav>
                                      </p:tavLst>
                                    </p:anim>
                                    <p:anim calcmode="lin" valueType="num">
                                      <p:cBhvr>
                                        <p:cTn id="75" dur="500" fill="hold"/>
                                        <p:tgtEl>
                                          <p:spTgt spid="7">
                                            <p:graphicEl>
                                              <a:dgm id="{3E1C0437-059F-41CD-A732-141FC8F2F0D4}"/>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7">
                                            <p:graphicEl>
                                              <a:dgm id="{66C7DBD9-DD30-42D8-9553-8FA62960D2A6}"/>
                                            </p:graphicEl>
                                          </p:spTgt>
                                        </p:tgtEl>
                                        <p:attrNameLst>
                                          <p:attrName>style.visibility</p:attrName>
                                        </p:attrNameLst>
                                      </p:cBhvr>
                                      <p:to>
                                        <p:strVal val="visible"/>
                                      </p:to>
                                    </p:set>
                                    <p:anim calcmode="lin" valueType="num">
                                      <p:cBhvr>
                                        <p:cTn id="78" dur="500" fill="hold"/>
                                        <p:tgtEl>
                                          <p:spTgt spid="7">
                                            <p:graphicEl>
                                              <a:dgm id="{66C7DBD9-DD30-42D8-9553-8FA62960D2A6}"/>
                                            </p:graphicEl>
                                          </p:spTgt>
                                        </p:tgtEl>
                                        <p:attrNameLst>
                                          <p:attrName>ppt_w</p:attrName>
                                        </p:attrNameLst>
                                      </p:cBhvr>
                                      <p:tavLst>
                                        <p:tav tm="0">
                                          <p:val>
                                            <p:fltVal val="0"/>
                                          </p:val>
                                        </p:tav>
                                        <p:tav tm="100000">
                                          <p:val>
                                            <p:strVal val="#ppt_w"/>
                                          </p:val>
                                        </p:tav>
                                      </p:tavLst>
                                    </p:anim>
                                    <p:anim calcmode="lin" valueType="num">
                                      <p:cBhvr>
                                        <p:cTn id="79" dur="500" fill="hold"/>
                                        <p:tgtEl>
                                          <p:spTgt spid="7">
                                            <p:graphicEl>
                                              <a:dgm id="{66C7DBD9-DD30-42D8-9553-8FA62960D2A6}"/>
                                            </p:graphicEl>
                                          </p:spTgt>
                                        </p:tgtEl>
                                        <p:attrNameLst>
                                          <p:attrName>ppt_h</p:attrName>
                                        </p:attrNameLst>
                                      </p:cBhvr>
                                      <p:tavLst>
                                        <p:tav tm="0">
                                          <p:val>
                                            <p:fltVal val="0"/>
                                          </p:val>
                                        </p:tav>
                                        <p:tav tm="100000">
                                          <p:val>
                                            <p:strVal val="#ppt_h"/>
                                          </p:val>
                                        </p:tav>
                                      </p:tavLst>
                                    </p:anim>
                                    <p:animEffect transition="in" filter="fade">
                                      <p:cBhvr>
                                        <p:cTn id="80" dur="500"/>
                                        <p:tgtEl>
                                          <p:spTgt spid="7">
                                            <p:graphicEl>
                                              <a:dgm id="{66C7DBD9-DD30-42D8-9553-8FA62960D2A6}"/>
                                            </p:graphicEl>
                                          </p:spTgt>
                                        </p:tgtEl>
                                      </p:cBhvr>
                                    </p:animEffect>
                                    <p:anim calcmode="lin" valueType="num">
                                      <p:cBhvr>
                                        <p:cTn id="81" dur="500" fill="hold"/>
                                        <p:tgtEl>
                                          <p:spTgt spid="7">
                                            <p:graphicEl>
                                              <a:dgm id="{66C7DBD9-DD30-42D8-9553-8FA62960D2A6}"/>
                                            </p:graphicEl>
                                          </p:spTgt>
                                        </p:tgtEl>
                                        <p:attrNameLst>
                                          <p:attrName>ppt_x</p:attrName>
                                        </p:attrNameLst>
                                      </p:cBhvr>
                                      <p:tavLst>
                                        <p:tav tm="0">
                                          <p:val>
                                            <p:fltVal val="0.5"/>
                                          </p:val>
                                        </p:tav>
                                        <p:tav tm="100000">
                                          <p:val>
                                            <p:strVal val="#ppt_x"/>
                                          </p:val>
                                        </p:tav>
                                      </p:tavLst>
                                    </p:anim>
                                    <p:anim calcmode="lin" valueType="num">
                                      <p:cBhvr>
                                        <p:cTn id="82" dur="500" fill="hold"/>
                                        <p:tgtEl>
                                          <p:spTgt spid="7">
                                            <p:graphicEl>
                                              <a:dgm id="{66C7DBD9-DD30-42D8-9553-8FA62960D2A6}"/>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7">
                                            <p:graphicEl>
                                              <a:dgm id="{5976707B-DE54-4214-A667-9A82BD59B35B}"/>
                                            </p:graphicEl>
                                          </p:spTgt>
                                        </p:tgtEl>
                                        <p:attrNameLst>
                                          <p:attrName>style.visibility</p:attrName>
                                        </p:attrNameLst>
                                      </p:cBhvr>
                                      <p:to>
                                        <p:strVal val="visible"/>
                                      </p:to>
                                    </p:set>
                                    <p:anim calcmode="lin" valueType="num">
                                      <p:cBhvr>
                                        <p:cTn id="85" dur="500" fill="hold"/>
                                        <p:tgtEl>
                                          <p:spTgt spid="7">
                                            <p:graphicEl>
                                              <a:dgm id="{5976707B-DE54-4214-A667-9A82BD59B35B}"/>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5976707B-DE54-4214-A667-9A82BD59B35B}"/>
                                            </p:graphicEl>
                                          </p:spTgt>
                                        </p:tgtEl>
                                        <p:attrNameLst>
                                          <p:attrName>ppt_h</p:attrName>
                                        </p:attrNameLst>
                                      </p:cBhvr>
                                      <p:tavLst>
                                        <p:tav tm="0">
                                          <p:val>
                                            <p:fltVal val="0"/>
                                          </p:val>
                                        </p:tav>
                                        <p:tav tm="100000">
                                          <p:val>
                                            <p:strVal val="#ppt_h"/>
                                          </p:val>
                                        </p:tav>
                                      </p:tavLst>
                                    </p:anim>
                                    <p:animEffect transition="in" filter="fade">
                                      <p:cBhvr>
                                        <p:cTn id="87" dur="500"/>
                                        <p:tgtEl>
                                          <p:spTgt spid="7">
                                            <p:graphicEl>
                                              <a:dgm id="{5976707B-DE54-4214-A667-9A82BD59B35B}"/>
                                            </p:graphicEl>
                                          </p:spTgt>
                                        </p:tgtEl>
                                      </p:cBhvr>
                                    </p:animEffect>
                                    <p:anim calcmode="lin" valueType="num">
                                      <p:cBhvr>
                                        <p:cTn id="88" dur="500" fill="hold"/>
                                        <p:tgtEl>
                                          <p:spTgt spid="7">
                                            <p:graphicEl>
                                              <a:dgm id="{5976707B-DE54-4214-A667-9A82BD59B35B}"/>
                                            </p:graphicEl>
                                          </p:spTgt>
                                        </p:tgtEl>
                                        <p:attrNameLst>
                                          <p:attrName>ppt_x</p:attrName>
                                        </p:attrNameLst>
                                      </p:cBhvr>
                                      <p:tavLst>
                                        <p:tav tm="0">
                                          <p:val>
                                            <p:fltVal val="0.5"/>
                                          </p:val>
                                        </p:tav>
                                        <p:tav tm="100000">
                                          <p:val>
                                            <p:strVal val="#ppt_x"/>
                                          </p:val>
                                        </p:tav>
                                      </p:tavLst>
                                    </p:anim>
                                    <p:anim calcmode="lin" valueType="num">
                                      <p:cBhvr>
                                        <p:cTn id="89" dur="500" fill="hold"/>
                                        <p:tgtEl>
                                          <p:spTgt spid="7">
                                            <p:graphicEl>
                                              <a:dgm id="{5976707B-DE54-4214-A667-9A82BD59B35B}"/>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par>
                                <p:cTn id="95" presetID="22" presetClass="entr" presetSubtype="8" fill="hold" nodeType="withEffect">
                                  <p:stCondLst>
                                    <p:cond delay="0"/>
                                  </p:stCondLst>
                                  <p:childTnLst>
                                    <p:set>
                                      <p:cBhvr>
                                        <p:cTn id="96" dur="1" fill="hold">
                                          <p:stCondLst>
                                            <p:cond delay="0"/>
                                          </p:stCondLst>
                                        </p:cTn>
                                        <p:tgtEl>
                                          <p:spTgt spid="2051"/>
                                        </p:tgtEl>
                                        <p:attrNameLst>
                                          <p:attrName>style.visibility</p:attrName>
                                        </p:attrNameLst>
                                      </p:cBhvr>
                                      <p:to>
                                        <p:strVal val="visible"/>
                                      </p:to>
                                    </p:set>
                                    <p:animEffect transition="in" filter="wipe(left)">
                                      <p:cBhvr>
                                        <p:cTn id="9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one"/>
        </p:bldSub>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03648" y="620"/>
            <a:ext cx="6768752"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rgbClr val="440615"/>
              </a:contourClr>
            </a:sp3d>
          </a:bodyPr>
          <a:lstStyle/>
          <a:p>
            <a:pPr algn="ctr"/>
            <a:r>
              <a:rPr lang="ro-RO" sz="4400" b="1" spc="50" smtClean="0">
                <a:ln w="11430"/>
                <a:gradFill>
                  <a:gsLst>
                    <a:gs pos="25000">
                      <a:srgbClr val="D3D5B9"/>
                    </a:gs>
                    <a:gs pos="100000">
                      <a:srgbClr val="B2B684"/>
                    </a:gs>
                  </a:gsLst>
                  <a:lin ang="5400000"/>
                </a:gradFill>
                <a:effectLst>
                  <a:outerShdw blurRad="76200" dist="50800" dir="5400000" algn="tl" rotWithShape="0">
                    <a:srgbClr val="000000">
                      <a:alpha val="65000"/>
                    </a:srgbClr>
                  </a:outerShdw>
                </a:effectLst>
              </a:rPr>
              <a:t>RELIGIA </a:t>
            </a:r>
            <a:r>
              <a:rPr lang="ro-RO" sz="4400" b="1" spc="50" smtClean="0">
                <a:ln w="11430"/>
                <a:gradFill>
                  <a:gsLst>
                    <a:gs pos="25000">
                      <a:srgbClr val="D3D5B9"/>
                    </a:gs>
                    <a:gs pos="100000">
                      <a:srgbClr val="B2B684"/>
                    </a:gs>
                  </a:gsLst>
                  <a:lin ang="5400000"/>
                </a:gradFill>
                <a:effectLst>
                  <a:outerShdw blurRad="76200" dist="50800" dir="5400000" algn="tl" rotWithShape="0">
                    <a:srgbClr val="000000">
                      <a:alpha val="65000"/>
                    </a:srgbClr>
                  </a:outerShdw>
                </a:effectLst>
              </a:rPr>
              <a:t>INTERIOARĂ</a:t>
            </a:r>
            <a:endParaRPr lang="ro-RO" sz="4400" b="1" spc="50">
              <a:ln w="11430"/>
              <a:gradFill>
                <a:gsLst>
                  <a:gs pos="25000">
                    <a:srgbClr val="D3D5B9"/>
                  </a:gs>
                  <a:gs pos="100000">
                    <a:srgbClr val="B2B684"/>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1979712" y="766445"/>
            <a:ext cx="5976664" cy="646331"/>
          </a:xfrm>
          <a:prstGeom prst="rect">
            <a:avLst/>
          </a:prstGeom>
        </p:spPr>
        <p:txBody>
          <a:bodyPr wrap="square">
            <a:spAutoFit/>
          </a:bodyPr>
          <a:lstStyle/>
          <a:p>
            <a:r>
              <a:rPr lang="ro-RO" b="1" dirty="0" smtClean="0">
                <a:solidFill>
                  <a:srgbClr val="440615"/>
                </a:solidFill>
                <a:latin typeface="Comic Sans MS" pitchFamily="66" charset="0"/>
              </a:rPr>
              <a:t>«Binecuvântat să fie omul, care se încrede în Domnul, şi a cărui nădejde este Domnul!» </a:t>
            </a:r>
            <a:r>
              <a:rPr lang="ro-RO" sz="1100" b="1" dirty="0" smtClean="0">
                <a:solidFill>
                  <a:srgbClr val="440615"/>
                </a:solidFill>
                <a:latin typeface="Comic Sans MS" pitchFamily="66" charset="0"/>
              </a:rPr>
              <a:t>(Ieremia 17:7)</a:t>
            </a:r>
            <a:endParaRPr lang="ro-RO" sz="1100" b="1" dirty="0">
              <a:solidFill>
                <a:srgbClr val="440615"/>
              </a:solidFill>
              <a:latin typeface="Comic Sans MS" pitchFamily="66" charset="0"/>
            </a:endParaRPr>
          </a:p>
        </p:txBody>
      </p:sp>
      <p:sp>
        <p:nvSpPr>
          <p:cNvPr id="4" name="3 CuadroTexto"/>
          <p:cNvSpPr txBox="1"/>
          <p:nvPr/>
        </p:nvSpPr>
        <p:spPr>
          <a:xfrm>
            <a:off x="4139952" y="1965315"/>
            <a:ext cx="4464496" cy="4632037"/>
          </a:xfrm>
          <a:prstGeom prst="rect">
            <a:avLst/>
          </a:prstGeom>
          <a:noFill/>
        </p:spPr>
        <p:txBody>
          <a:bodyPr wrap="square" rtlCol="0">
            <a:spAutoFit/>
          </a:bodyPr>
          <a:lstStyle/>
          <a:p>
            <a:pPr>
              <a:spcBef>
                <a:spcPts val="600"/>
              </a:spcBef>
            </a:pPr>
            <a:r>
              <a:rPr lang="ro-RO" sz="2000" b="1" smtClean="0"/>
              <a:t>Biserica, la fel ca Israel în trecut, își poate îndeplini sau nu lucrarea ca popor al lui Dumnezeu.</a:t>
            </a:r>
          </a:p>
          <a:p>
            <a:pPr>
              <a:spcBef>
                <a:spcPts val="600"/>
              </a:spcBef>
            </a:pPr>
            <a:r>
              <a:rPr lang="ro-RO" sz="2000" b="1" smtClean="0"/>
              <a:t>Dar mîntuirea fiecărui membru în mod individual nu depinde de aceasta. Nu ne salvăm ca biserică, ci fiecare, individual. </a:t>
            </a:r>
          </a:p>
          <a:p>
            <a:pPr>
              <a:spcBef>
                <a:spcPts val="600"/>
              </a:spcBef>
            </a:pPr>
            <a:r>
              <a:rPr lang="ro-RO" sz="2000" b="1" smtClean="0"/>
              <a:t>De aceea, cartea lui Ieremia, este presărată cu chemări individuale continue la pocăință, la încredere în Dumnezeu și schimbarea </a:t>
            </a:r>
            <a:r>
              <a:rPr lang="ro-RO" sz="2000" b="1" smtClean="0"/>
              <a:t>vieții </a:t>
            </a:r>
            <a:r>
              <a:rPr lang="ro-RO" sz="2000" b="1" smtClean="0"/>
              <a:t>(</a:t>
            </a:r>
            <a:r>
              <a:rPr lang="ro-RO" sz="2000" b="1" smtClean="0"/>
              <a:t>Ieremia </a:t>
            </a:r>
            <a:r>
              <a:rPr lang="ro-RO" sz="2000" b="1" smtClean="0"/>
              <a:t>9:23-24; 17:7; 17:10; 29:13).</a:t>
            </a:r>
          </a:p>
          <a:p>
            <a:pPr>
              <a:spcBef>
                <a:spcPts val="600"/>
              </a:spcBef>
            </a:pPr>
            <a:r>
              <a:rPr lang="ro-RO" sz="2000" b="1" smtClean="0"/>
              <a:t>Răspunsul </a:t>
            </a:r>
            <a:r>
              <a:rPr lang="ro-RO" sz="2000" b="1" smtClean="0"/>
              <a:t>nostru la această chemare personală va determina </a:t>
            </a:r>
            <a:r>
              <a:rPr lang="ro-RO" sz="2000" b="1" smtClean="0"/>
              <a:t>mîntuirea </a:t>
            </a:r>
            <a:r>
              <a:rPr lang="ro-RO" sz="2000" b="1" smtClean="0"/>
              <a:t>noastră.</a:t>
            </a:r>
            <a:endParaRPr lang="ro-RO" sz="2000" b="1"/>
          </a:p>
        </p:txBody>
      </p:sp>
    </p:spTree>
    <p:extLst>
      <p:ext uri="{BB962C8B-B14F-4D97-AF65-F5344CB8AC3E}">
        <p14:creationId xmlns:p14="http://schemas.microsoft.com/office/powerpoint/2010/main" xmlns="" val="3969406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15616" y="502600"/>
            <a:ext cx="6696744" cy="5632311"/>
          </a:xfrm>
          <a:prstGeom prst="rect">
            <a:avLst/>
          </a:prstGeom>
        </p:spPr>
        <p:txBody>
          <a:bodyPr wrap="square">
            <a:spAutoFit/>
          </a:bodyPr>
          <a:lstStyle/>
          <a:p>
            <a:pPr indent="355600" algn="just"/>
            <a:r>
              <a:rPr lang="ro-RO" sz="2400" dirty="0" smtClean="0">
                <a:solidFill>
                  <a:srgbClr val="3E1F00"/>
                </a:solidFill>
                <a:latin typeface="Arial (Corp)"/>
              </a:rPr>
              <a:t>«</a:t>
            </a:r>
            <a:r>
              <a:rPr lang="ro-RO" sz="2400" b="1" dirty="0" smtClean="0">
                <a:effectLst>
                  <a:outerShdw blurRad="38100" dist="38100" dir="2700000" algn="tl">
                    <a:srgbClr val="000000">
                      <a:alpha val="43137"/>
                    </a:srgbClr>
                  </a:outerShdw>
                </a:effectLst>
                <a:latin typeface="Arial (Corp)"/>
              </a:rPr>
              <a:t>Fiecare om trebuie să dea socoteală despre el însuși în fața lui Dumnezeu. El ne-a dat Legea Sa ca o oglindă în care să putem privi și descoperi defectele din caracterele noastre. Nu trebuie să privim în această oglindă cu scopul de a vedea reflectarea greșelilor aproapelui nostru, de a vedea dacă acestea corespund standardului, ci de a observa defectele din noi înșine, pentru a le putea îndepărta. Cunoștința nu este tot ce ne trebuie; </a:t>
            </a:r>
            <a:r>
              <a:rPr lang="ro-RO" sz="2400" b="1" dirty="0" err="1" smtClean="0">
                <a:effectLst>
                  <a:outerShdw blurRad="38100" dist="38100" dir="2700000" algn="tl">
                    <a:srgbClr val="000000">
                      <a:alpha val="43137"/>
                    </a:srgbClr>
                  </a:outerShdw>
                </a:effectLst>
                <a:latin typeface="Arial (Corp)"/>
              </a:rPr>
              <a:t>trebuie</a:t>
            </a:r>
            <a:r>
              <a:rPr lang="ro-RO" sz="2400" b="1" dirty="0" smtClean="0">
                <a:effectLst>
                  <a:outerShdw blurRad="38100" dist="38100" dir="2700000" algn="tl">
                    <a:srgbClr val="000000">
                      <a:alpha val="43137"/>
                    </a:srgbClr>
                  </a:outerShdw>
                </a:effectLst>
                <a:latin typeface="Arial (Corp)"/>
              </a:rPr>
              <a:t> să urmăm lumina. Nu suntem lăsați să alegem pentru noi înșine, să ascultăm doar de ceea ce ne place și ne convine. Ascultarea este mai bună decât jertfa</a:t>
            </a:r>
            <a:r>
              <a:rPr lang="ro-RO" sz="2400" dirty="0" smtClean="0">
                <a:latin typeface="Arial (Corp)"/>
              </a:rPr>
              <a:t>.</a:t>
            </a:r>
            <a:r>
              <a:rPr lang="ro-RO" sz="2400" dirty="0" smtClean="0">
                <a:solidFill>
                  <a:srgbClr val="3E1F00"/>
                </a:solidFill>
                <a:latin typeface="Arial (Corp)"/>
              </a:rPr>
              <a:t>»</a:t>
            </a:r>
            <a:endParaRPr lang="ro-RO" sz="2400" dirty="0">
              <a:solidFill>
                <a:srgbClr val="3E1F00"/>
              </a:solidFill>
              <a:latin typeface="Arial (Corp)"/>
            </a:endParaRPr>
          </a:p>
        </p:txBody>
      </p:sp>
      <p:sp>
        <p:nvSpPr>
          <p:cNvPr id="3" name="2 CuadroTexto"/>
          <p:cNvSpPr txBox="1"/>
          <p:nvPr/>
        </p:nvSpPr>
        <p:spPr>
          <a:xfrm>
            <a:off x="3713606" y="6134911"/>
            <a:ext cx="3989362" cy="307777"/>
          </a:xfrm>
          <a:prstGeom prst="rect">
            <a:avLst/>
          </a:prstGeom>
          <a:noFill/>
        </p:spPr>
        <p:txBody>
          <a:bodyPr wrap="none" rtlCol="0">
            <a:spAutoFit/>
          </a:bodyPr>
          <a:lstStyle/>
          <a:p>
            <a:pPr algn="r"/>
            <a:r>
              <a:rPr lang="es-ES" sz="1400" b="1" dirty="0" smtClean="0">
                <a:solidFill>
                  <a:srgbClr val="3E1F00"/>
                </a:solidFill>
              </a:rPr>
              <a:t>E.G.W. (</a:t>
            </a:r>
            <a:r>
              <a:rPr lang="ro-RO" sz="1400" b="1" smtClean="0">
                <a:solidFill>
                  <a:srgbClr val="3E1F00"/>
                </a:solidFill>
              </a:rPr>
              <a:t>Mărturii </a:t>
            </a:r>
            <a:r>
              <a:rPr lang="ro-RO" sz="1400" b="1" dirty="0" smtClean="0">
                <a:solidFill>
                  <a:srgbClr val="3E1F00"/>
                </a:solidFill>
              </a:rPr>
              <a:t>pentru biserică</a:t>
            </a:r>
            <a:r>
              <a:rPr lang="es-ES" sz="1400" b="1" dirty="0" smtClean="0">
                <a:solidFill>
                  <a:srgbClr val="3E1F00"/>
                </a:solidFill>
              </a:rPr>
              <a:t>, </a:t>
            </a:r>
            <a:r>
              <a:rPr lang="ro-RO" sz="1400" b="1" smtClean="0">
                <a:solidFill>
                  <a:srgbClr val="3E1F00"/>
                </a:solidFill>
              </a:rPr>
              <a:t>vol</a:t>
            </a:r>
            <a:r>
              <a:rPr lang="ro-RO" sz="1400" b="1" dirty="0" smtClean="0">
                <a:solidFill>
                  <a:srgbClr val="3E1F00"/>
                </a:solidFill>
              </a:rPr>
              <a:t>.</a:t>
            </a:r>
            <a:r>
              <a:rPr lang="es-ES" sz="1400" b="1" dirty="0" smtClean="0">
                <a:solidFill>
                  <a:srgbClr val="3E1F00"/>
                </a:solidFill>
              </a:rPr>
              <a:t> 3, p</a:t>
            </a:r>
            <a:r>
              <a:rPr lang="ro-RO" sz="1400" b="1" smtClean="0">
                <a:solidFill>
                  <a:srgbClr val="3E1F00"/>
                </a:solidFill>
              </a:rPr>
              <a:t>agina </a:t>
            </a:r>
            <a:r>
              <a:rPr lang="ro-RO" sz="1400" b="1" dirty="0" smtClean="0">
                <a:solidFill>
                  <a:srgbClr val="3E1F00"/>
                </a:solidFill>
              </a:rPr>
              <a:t>116</a:t>
            </a:r>
            <a:r>
              <a:rPr lang="es-ES" sz="1400" b="1" dirty="0" smtClean="0">
                <a:solidFill>
                  <a:srgbClr val="3E1F00"/>
                </a:solidFill>
              </a:rPr>
              <a:t>)</a:t>
            </a:r>
            <a:endParaRPr lang="es-ES" sz="1400" b="1" dirty="0">
              <a:solidFill>
                <a:srgbClr val="3E1F00"/>
              </a:solidFill>
            </a:endParaRPr>
          </a:p>
        </p:txBody>
      </p:sp>
    </p:spTree>
    <p:extLst>
      <p:ext uri="{BB962C8B-B14F-4D97-AF65-F5344CB8AC3E}">
        <p14:creationId xmlns:p14="http://schemas.microsoft.com/office/powerpoint/2010/main" xmlns="" val="1832171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radius="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620"/>
            <a:ext cx="9144000" cy="769441"/>
          </a:xfrm>
          <a:prstGeom prst="rect">
            <a:avLst/>
          </a:prstGeom>
        </p:spPr>
        <p:txBody>
          <a:bodyPr wrap="square">
            <a:spAutoFit/>
          </a:bodyPr>
          <a:lstStyle/>
          <a:p>
            <a:pPr algn="ctr"/>
            <a:r>
              <a:rPr lang="ro-RO" sz="4400" spc="300" smtClean="0">
                <a:ln w="18415" cmpd="sng">
                  <a:solidFill>
                    <a:srgbClr val="FFFFFF"/>
                  </a:solidFill>
                  <a:prstDash val="solid"/>
                </a:ln>
                <a:solidFill>
                  <a:srgbClr val="FFFFFF"/>
                </a:solidFill>
                <a:effectLst>
                  <a:outerShdw blurRad="63500" dir="3600000" algn="tl" rotWithShape="0">
                    <a:srgbClr val="000000">
                      <a:alpha val="70000"/>
                    </a:srgbClr>
                  </a:outerShdw>
                </a:effectLst>
              </a:rPr>
              <a:t>IDOLATRIA</a:t>
            </a:r>
            <a:endParaRPr lang="ro-RO" sz="4400" spc="3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251520" y="544224"/>
            <a:ext cx="8640960" cy="923330"/>
          </a:xfrm>
          <a:prstGeom prst="rect">
            <a:avLst/>
          </a:prstGeom>
        </p:spPr>
        <p:txBody>
          <a:bodyPr wrap="square">
            <a:spAutoFit/>
          </a:bodyPr>
          <a:lstStyle/>
          <a:p>
            <a:r>
              <a:rPr lang="ro-RO" b="1" dirty="0" smtClean="0">
                <a:solidFill>
                  <a:schemeClr val="accent5">
                    <a:lumMod val="20000"/>
                    <a:lumOff val="80000"/>
                  </a:schemeClr>
                </a:solidFill>
                <a:latin typeface="Comic Sans MS" pitchFamily="66" charset="0"/>
              </a:rPr>
              <a:t>«Atunci se arată omul cât este de prost cu ştiinţa lui, şi orice argintar rămâne de ruşine cu chipul lui cioplit; căci idolii lui nu sunt decât minciună, şi nu este nicio suflare în ei» </a:t>
            </a:r>
            <a:r>
              <a:rPr lang="ro-RO" sz="1100" b="1" dirty="0" smtClean="0">
                <a:solidFill>
                  <a:schemeClr val="accent5">
                    <a:lumMod val="20000"/>
                    <a:lumOff val="80000"/>
                  </a:schemeClr>
                </a:solidFill>
                <a:latin typeface="Comic Sans MS" pitchFamily="66" charset="0"/>
              </a:rPr>
              <a:t>(Ieremia 10:14)</a:t>
            </a:r>
            <a:endParaRPr lang="ro-RO" sz="1100" b="1" dirty="0">
              <a:solidFill>
                <a:schemeClr val="accent5">
                  <a:lumMod val="20000"/>
                  <a:lumOff val="80000"/>
                </a:schemeClr>
              </a:solidFill>
              <a:latin typeface="Comic Sans MS" pitchFamily="66" charset="0"/>
            </a:endParaRPr>
          </a:p>
        </p:txBody>
      </p:sp>
      <p:sp>
        <p:nvSpPr>
          <p:cNvPr id="4" name="3 CuadroTexto"/>
          <p:cNvSpPr txBox="1"/>
          <p:nvPr/>
        </p:nvSpPr>
        <p:spPr>
          <a:xfrm>
            <a:off x="73720" y="1379577"/>
            <a:ext cx="4210248" cy="5478423"/>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Idolatrie nu înseamnă doar să ne închinăm îanintea unui idol sau să îi aducem omagii. </a:t>
            </a:r>
            <a:r>
              <a:rPr lang="ro-RO" sz="2000" b="1" smtClean="0">
                <a:solidFill>
                  <a:schemeClr val="bg1"/>
                </a:solidFill>
                <a:effectLst>
                  <a:glow rad="127000">
                    <a:schemeClr val="tx1"/>
                  </a:glow>
                </a:effectLst>
              </a:rPr>
              <a:t>Exită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idoli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moderni </a:t>
            </a:r>
            <a:r>
              <a:rPr lang="ro-RO" sz="2000" b="1" smtClean="0">
                <a:solidFill>
                  <a:schemeClr val="bg1"/>
                </a:solidFill>
                <a:effectLst>
                  <a:glow rad="127000">
                    <a:schemeClr val="tx1"/>
                  </a:glow>
                </a:effectLst>
              </a:rPr>
              <a:t>cărora le aducem lauda și încrederea pe care ar trebui să i-o aducem numai lui Dumnezeu și celor pe care îi iubim mai mult ca </a:t>
            </a:r>
            <a:r>
              <a:rPr lang="ro-RO" sz="2000" b="1" smtClean="0">
                <a:solidFill>
                  <a:schemeClr val="bg1"/>
                </a:solidFill>
                <a:effectLst>
                  <a:glow rad="127000">
                    <a:schemeClr val="tx1"/>
                  </a:glow>
                </a:effectLst>
              </a:rPr>
              <a:t>pe </a:t>
            </a:r>
            <a:r>
              <a:rPr lang="ro-RO" sz="2000" b="1" smtClean="0">
                <a:solidFill>
                  <a:schemeClr val="bg1"/>
                </a:solidFill>
                <a:effectLst>
                  <a:glow rad="127000">
                    <a:schemeClr val="tx1"/>
                  </a:glow>
                </a:effectLst>
              </a:rPr>
              <a:t>El</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faimă</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știință</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persoane</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muncă</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bani</a:t>
            </a:r>
            <a:r>
              <a:rPr lang="ro-RO" sz="2000" b="1" smtClean="0">
                <a:solidFill>
                  <a:schemeClr val="bg1"/>
                </a:solidFill>
                <a:effectLst>
                  <a:glow rad="127000">
                    <a:schemeClr val="tx1"/>
                  </a:glow>
                </a:effectLst>
              </a:rPr>
              <a:t>, …</a:t>
            </a:r>
          </a:p>
          <a:p>
            <a:pPr>
              <a:spcBef>
                <a:spcPts val="600"/>
              </a:spcBef>
            </a:pPr>
            <a:r>
              <a:rPr lang="ro-RO" sz="2000" b="1" smtClean="0">
                <a:solidFill>
                  <a:schemeClr val="bg1"/>
                </a:solidFill>
                <a:effectLst>
                  <a:glow rad="127000">
                    <a:schemeClr val="tx1"/>
                  </a:glow>
                </a:effectLst>
              </a:rPr>
              <a:t>Toți </a:t>
            </a:r>
            <a:r>
              <a:rPr lang="ro-RO" sz="2000" b="1" smtClean="0">
                <a:solidFill>
                  <a:schemeClr val="bg1"/>
                </a:solidFill>
                <a:effectLst>
                  <a:glow rad="127000">
                    <a:schemeClr val="tx1"/>
                  </a:glow>
                </a:effectLst>
              </a:rPr>
              <a:t>acești idoli vor </a:t>
            </a:r>
            <a:r>
              <a:rPr lang="ro-RO" sz="2000" b="1" smtClean="0">
                <a:solidFill>
                  <a:schemeClr val="bg1"/>
                </a:solidFill>
                <a:effectLst>
                  <a:glow rad="127000">
                    <a:schemeClr val="tx1"/>
                  </a:glow>
                </a:effectLst>
              </a:rPr>
              <a:t>dispărea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latin typeface="Calibri" pitchFamily="34" charset="0"/>
              </a:rPr>
              <a:t>vor pieri de pe pămînt şi de supt </a:t>
            </a:r>
            <a:r>
              <a:rPr lang="ro-RO" sz="2000" b="1" smtClean="0">
                <a:solidFill>
                  <a:schemeClr val="bg1"/>
                </a:solidFill>
                <a:effectLst>
                  <a:glow rad="127000">
                    <a:schemeClr val="tx1"/>
                  </a:glow>
                </a:effectLst>
                <a:latin typeface="Calibri" pitchFamily="34" charset="0"/>
              </a:rPr>
              <a:t>ceruri.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Ieremia </a:t>
            </a:r>
            <a:r>
              <a:rPr lang="ro-RO" sz="2000" b="1" smtClean="0">
                <a:solidFill>
                  <a:schemeClr val="bg1"/>
                </a:solidFill>
                <a:effectLst>
                  <a:glow rad="127000">
                    <a:schemeClr val="tx1"/>
                  </a:glow>
                </a:effectLst>
              </a:rPr>
              <a:t>10:11).</a:t>
            </a:r>
            <a:endParaRPr lang="ro-RO" sz="2000" b="1" smtClean="0">
              <a:solidFill>
                <a:schemeClr val="bg1"/>
              </a:solidFill>
              <a:effectLst>
                <a:glow rad="127000">
                  <a:schemeClr val="tx1"/>
                </a:glow>
              </a:effectLst>
            </a:endParaRPr>
          </a:p>
          <a:p>
            <a:pPr>
              <a:spcBef>
                <a:spcPts val="600"/>
              </a:spcBef>
            </a:pPr>
            <a:r>
              <a:rPr lang="ro-RO" sz="2000" b="1" smtClean="0">
                <a:solidFill>
                  <a:schemeClr val="bg1"/>
                </a:solidFill>
                <a:effectLst>
                  <a:glow rad="127000">
                    <a:schemeClr val="tx1"/>
                  </a:glow>
                </a:effectLst>
              </a:rPr>
              <a:t>După </a:t>
            </a:r>
            <a:r>
              <a:rPr lang="ro-RO" sz="2000" b="1" smtClean="0">
                <a:solidFill>
                  <a:schemeClr val="bg1"/>
                </a:solidFill>
                <a:effectLst>
                  <a:glow rad="127000">
                    <a:schemeClr val="tx1"/>
                  </a:glow>
                </a:effectLst>
              </a:rPr>
              <a:t>ei, cui trebuie să aducem lauda și să ne dedicăm viața:  la ceea ce este slab, fals, van și incapabil sau la Dumnezeu, a cărui putere este atît de mare încît a creat și susține universul. Răspunsul, desigur, este </a:t>
            </a:r>
            <a:r>
              <a:rPr lang="ro-RO" sz="2000" b="1" smtClean="0">
                <a:solidFill>
                  <a:schemeClr val="bg1"/>
                </a:solidFill>
                <a:effectLst>
                  <a:glow rad="127000">
                    <a:schemeClr val="tx1"/>
                  </a:glow>
                </a:effectLst>
              </a:rPr>
              <a:t>evident</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pic>
        <p:nvPicPr>
          <p:cNvPr id="5" name="4 Imagen"/>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16182" y="1412775"/>
            <a:ext cx="1425758" cy="1689787"/>
          </a:xfrm>
          <a:prstGeom prst="rect">
            <a:avLst/>
          </a:prstGeom>
        </p:spPr>
      </p:pic>
      <p:pic>
        <p:nvPicPr>
          <p:cNvPr id="6" name="5 Imagen"/>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368510" y="1412775"/>
            <a:ext cx="1425758" cy="1689787"/>
          </a:xfrm>
          <a:prstGeom prst="rect">
            <a:avLst/>
          </a:prstGeom>
        </p:spPr>
      </p:pic>
      <p:pic>
        <p:nvPicPr>
          <p:cNvPr id="7" name="6 Imagen"/>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5951954" y="3129563"/>
            <a:ext cx="1425758" cy="1689787"/>
          </a:xfrm>
          <a:prstGeom prst="rect">
            <a:avLst/>
          </a:prstGeom>
        </p:spPr>
      </p:pic>
      <p:pic>
        <p:nvPicPr>
          <p:cNvPr id="8" name="7 Imagen"/>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940152" y="1443598"/>
            <a:ext cx="1425758" cy="1689787"/>
          </a:xfrm>
          <a:prstGeom prst="rect">
            <a:avLst/>
          </a:prstGeom>
        </p:spPr>
      </p:pic>
      <p:pic>
        <p:nvPicPr>
          <p:cNvPr id="9" name="8 Imagen"/>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4427984" y="3145050"/>
            <a:ext cx="1425758" cy="1689787"/>
          </a:xfrm>
          <a:prstGeom prst="rect">
            <a:avLst/>
          </a:prstGeom>
        </p:spPr>
      </p:pic>
      <p:pic>
        <p:nvPicPr>
          <p:cNvPr id="10" name="9 Imagen"/>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7503798" y="3113350"/>
            <a:ext cx="1425758" cy="1689787"/>
          </a:xfrm>
          <a:prstGeom prst="rect">
            <a:avLst/>
          </a:prstGeom>
        </p:spPr>
      </p:pic>
      <p:pic>
        <p:nvPicPr>
          <p:cNvPr id="3075" name="Picture 3" descr="G:\Dibujos\Oxygen\Original Arts\02 (4).jp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4211960" y="4840492"/>
            <a:ext cx="2630512" cy="1972884"/>
          </a:xfrm>
          <a:prstGeom prst="roundRect">
            <a:avLst>
              <a:gd name="adj" fmla="val 4167"/>
            </a:avLst>
          </a:prstGeom>
          <a:solidFill>
            <a:srgbClr val="FFFFFF"/>
          </a:solidFill>
          <a:ln w="5715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3076" name="Picture 4" descr="G:\Dibujos\Oxygen\Original Arts\06 (2).jpg"/>
          <p:cNvPicPr>
            <a:picLocks noChangeAspect="1" noChangeArrowheads="1"/>
          </p:cNvPicPr>
          <p:nvPr/>
        </p:nvPicPr>
        <p:blipFill rotWithShape="1">
          <a:blip r:embed="rId11" cstate="email">
            <a:extLst>
              <a:ext uri="{28A0092B-C50C-407E-A947-70E740481C1C}">
                <a14:useLocalDpi xmlns:a14="http://schemas.microsoft.com/office/drawing/2010/main" xmlns=""/>
              </a:ext>
            </a:extLst>
          </a:blip>
          <a:srcRect/>
          <a:stretch/>
        </p:blipFill>
        <p:spPr bwMode="auto">
          <a:xfrm>
            <a:off x="6948264" y="4840491"/>
            <a:ext cx="2051174" cy="1933225"/>
          </a:xfrm>
          <a:prstGeom prst="roundRect">
            <a:avLst>
              <a:gd name="adj" fmla="val 4167"/>
            </a:avLst>
          </a:prstGeom>
          <a:solidFill>
            <a:srgbClr val="FFFFFF"/>
          </a:solidFill>
          <a:ln w="5715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1300660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7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10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nodeType="withEffect">
                                  <p:stCondLst>
                                    <p:cond delay="50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16" fill="hold" nodeType="withEffect">
                                  <p:stCondLst>
                                    <p:cond delay="125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1750"/>
                            </p:stCondLst>
                            <p:childTnLst>
                              <p:par>
                                <p:cTn id="55" presetID="37" presetClass="entr" presetSubtype="0" fill="hold" grpId="0" nodeType="after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1000"/>
                                        <p:tgtEl>
                                          <p:spTgt spid="4">
                                            <p:txEl>
                                              <p:pRg st="0" end="0"/>
                                            </p:txEl>
                                          </p:spTgt>
                                        </p:tgtEl>
                                      </p:cBhvr>
                                    </p:animEffect>
                                    <p:anim calcmode="lin" valueType="num">
                                      <p:cBhvr>
                                        <p:cTn id="5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Effect transition="in" filter="fade">
                                      <p:cBhvr>
                                        <p:cTn id="65" dur="1000"/>
                                        <p:tgtEl>
                                          <p:spTgt spid="4">
                                            <p:txEl>
                                              <p:pRg st="1" end="1"/>
                                            </p:txEl>
                                          </p:spTgt>
                                        </p:tgtEl>
                                      </p:cBhvr>
                                    </p:animEffect>
                                    <p:anim calcmode="lin" valueType="num">
                                      <p:cBhvr>
                                        <p:cTn id="6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nodeType="clickEffect">
                                  <p:stCondLst>
                                    <p:cond delay="0"/>
                                  </p:stCondLst>
                                  <p:childTnLst>
                                    <p:set>
                                      <p:cBhvr>
                                        <p:cTn id="72" dur="1" fill="hold">
                                          <p:stCondLst>
                                            <p:cond delay="0"/>
                                          </p:stCondLst>
                                        </p:cTn>
                                        <p:tgtEl>
                                          <p:spTgt spid="3075"/>
                                        </p:tgtEl>
                                        <p:attrNameLst>
                                          <p:attrName>style.visibility</p:attrName>
                                        </p:attrNameLst>
                                      </p:cBhvr>
                                      <p:to>
                                        <p:strVal val="visible"/>
                                      </p:to>
                                    </p:set>
                                    <p:anim calcmode="lin" valueType="num">
                                      <p:cBhvr>
                                        <p:cTn id="73" dur="1000" fill="hold"/>
                                        <p:tgtEl>
                                          <p:spTgt spid="3075"/>
                                        </p:tgtEl>
                                        <p:attrNameLst>
                                          <p:attrName>ppt_w</p:attrName>
                                        </p:attrNameLst>
                                      </p:cBhvr>
                                      <p:tavLst>
                                        <p:tav tm="0">
                                          <p:val>
                                            <p:fltVal val="0"/>
                                          </p:val>
                                        </p:tav>
                                        <p:tav tm="100000">
                                          <p:val>
                                            <p:strVal val="#ppt_w"/>
                                          </p:val>
                                        </p:tav>
                                      </p:tavLst>
                                    </p:anim>
                                    <p:anim calcmode="lin" valueType="num">
                                      <p:cBhvr>
                                        <p:cTn id="74" dur="1000" fill="hold"/>
                                        <p:tgtEl>
                                          <p:spTgt spid="3075"/>
                                        </p:tgtEl>
                                        <p:attrNameLst>
                                          <p:attrName>ppt_h</p:attrName>
                                        </p:attrNameLst>
                                      </p:cBhvr>
                                      <p:tavLst>
                                        <p:tav tm="0">
                                          <p:val>
                                            <p:fltVal val="0"/>
                                          </p:val>
                                        </p:tav>
                                        <p:tav tm="100000">
                                          <p:val>
                                            <p:strVal val="#ppt_h"/>
                                          </p:val>
                                        </p:tav>
                                      </p:tavLst>
                                    </p:anim>
                                    <p:anim calcmode="lin" valueType="num">
                                      <p:cBhvr>
                                        <p:cTn id="75"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075"/>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nodeType="withEffect">
                                  <p:stCondLst>
                                    <p:cond delay="0"/>
                                  </p:stCondLst>
                                  <p:childTnLst>
                                    <p:set>
                                      <p:cBhvr>
                                        <p:cTn id="78" dur="1" fill="hold">
                                          <p:stCondLst>
                                            <p:cond delay="0"/>
                                          </p:stCondLst>
                                        </p:cTn>
                                        <p:tgtEl>
                                          <p:spTgt spid="3076"/>
                                        </p:tgtEl>
                                        <p:attrNameLst>
                                          <p:attrName>style.visibility</p:attrName>
                                        </p:attrNameLst>
                                      </p:cBhvr>
                                      <p:to>
                                        <p:strVal val="visible"/>
                                      </p:to>
                                    </p:set>
                                    <p:anim calcmode="lin" valueType="num">
                                      <p:cBhvr>
                                        <p:cTn id="79" dur="1000" fill="hold"/>
                                        <p:tgtEl>
                                          <p:spTgt spid="3076"/>
                                        </p:tgtEl>
                                        <p:attrNameLst>
                                          <p:attrName>ppt_w</p:attrName>
                                        </p:attrNameLst>
                                      </p:cBhvr>
                                      <p:tavLst>
                                        <p:tav tm="0">
                                          <p:val>
                                            <p:fltVal val="0"/>
                                          </p:val>
                                        </p:tav>
                                        <p:tav tm="100000">
                                          <p:val>
                                            <p:strVal val="#ppt_w"/>
                                          </p:val>
                                        </p:tav>
                                      </p:tavLst>
                                    </p:anim>
                                    <p:anim calcmode="lin" valueType="num">
                                      <p:cBhvr>
                                        <p:cTn id="80" dur="1000" fill="hold"/>
                                        <p:tgtEl>
                                          <p:spTgt spid="3076"/>
                                        </p:tgtEl>
                                        <p:attrNameLst>
                                          <p:attrName>ppt_h</p:attrName>
                                        </p:attrNameLst>
                                      </p:cBhvr>
                                      <p:tavLst>
                                        <p:tav tm="0">
                                          <p:val>
                                            <p:fltVal val="0"/>
                                          </p:val>
                                        </p:tav>
                                        <p:tav tm="100000">
                                          <p:val>
                                            <p:strVal val="#ppt_h"/>
                                          </p:val>
                                        </p:tav>
                                      </p:tavLst>
                                    </p:anim>
                                    <p:anim calcmode="lin" valueType="num">
                                      <p:cBhvr>
                                        <p:cTn id="81"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
                            </p:stCondLst>
                            <p:childTnLst>
                              <p:par>
                                <p:cTn id="84" presetID="37" presetClass="entr" presetSubtype="0" fill="hold" grpId="0" nodeType="afterEffect">
                                  <p:stCondLst>
                                    <p:cond delay="0"/>
                                  </p:stCondLst>
                                  <p:childTnLst>
                                    <p:set>
                                      <p:cBhvr>
                                        <p:cTn id="85" dur="1" fill="hold">
                                          <p:stCondLst>
                                            <p:cond delay="0"/>
                                          </p:stCondLst>
                                        </p:cTn>
                                        <p:tgtEl>
                                          <p:spTgt spid="4">
                                            <p:txEl>
                                              <p:pRg st="2" end="2"/>
                                            </p:txEl>
                                          </p:spTgt>
                                        </p:tgtEl>
                                        <p:attrNameLst>
                                          <p:attrName>style.visibility</p:attrName>
                                        </p:attrNameLst>
                                      </p:cBhvr>
                                      <p:to>
                                        <p:strVal val="visible"/>
                                      </p:to>
                                    </p:set>
                                    <p:animEffect transition="in" filter="fade">
                                      <p:cBhvr>
                                        <p:cTn id="86" dur="1000"/>
                                        <p:tgtEl>
                                          <p:spTgt spid="4">
                                            <p:txEl>
                                              <p:pRg st="2" end="2"/>
                                            </p:txEl>
                                          </p:spTgt>
                                        </p:tgtEl>
                                      </p:cBhvr>
                                    </p:animEffect>
                                    <p:anim calcmode="lin" valueType="num">
                                      <p:cBhvr>
                                        <p:cTn id="8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G:\Dibujos\SegundaVenida\0602030.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7951" y="1386957"/>
            <a:ext cx="4102001" cy="5471044"/>
          </a:xfrm>
          <a:prstGeom prst="rect">
            <a:avLst/>
          </a:prstGeom>
          <a:ln>
            <a:noFill/>
          </a:ln>
          <a:effectLst>
            <a:glow rad="25400">
              <a:schemeClr val="accent4">
                <a:lumMod val="40000"/>
                <a:lumOff val="60000"/>
              </a:schemeClr>
            </a:glow>
            <a:softEdge rad="112500"/>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620"/>
            <a:ext cx="91440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RĂMĂȘIȚA</a:t>
            </a:r>
          </a:p>
        </p:txBody>
      </p:sp>
      <p:sp>
        <p:nvSpPr>
          <p:cNvPr id="3" name="2 Rectángulo"/>
          <p:cNvSpPr/>
          <p:nvPr/>
        </p:nvSpPr>
        <p:spPr>
          <a:xfrm>
            <a:off x="0" y="669176"/>
            <a:ext cx="9144000" cy="815608"/>
          </a:xfrm>
          <a:prstGeom prst="rect">
            <a:avLst/>
          </a:prstGeom>
        </p:spPr>
        <p:txBody>
          <a:bodyPr wrap="square">
            <a:spAutoFit/>
          </a:bodyPr>
          <a:lstStyle/>
          <a:p>
            <a:r>
              <a:rPr lang="ro-RO" b="1" dirty="0" smtClean="0">
                <a:solidFill>
                  <a:schemeClr val="accent5">
                    <a:lumMod val="20000"/>
                    <a:lumOff val="80000"/>
                  </a:schemeClr>
                </a:solidFill>
                <a:latin typeface="Comic Sans MS" pitchFamily="66" charset="0"/>
              </a:rPr>
              <a:t>«Şi Eu însumi voi strânge rămăşiţa oilor Mele din toate ţările, în cari le-am izgonit; le voi aduce înapoi în păşunea lor, şi vor creşte şi se vor înmulţi.»</a:t>
            </a:r>
          </a:p>
          <a:p>
            <a:pPr algn="r"/>
            <a:r>
              <a:rPr lang="ro-RO" sz="1100" b="1" dirty="0" smtClean="0">
                <a:solidFill>
                  <a:schemeClr val="accent5">
                    <a:lumMod val="20000"/>
                    <a:lumOff val="80000"/>
                  </a:schemeClr>
                </a:solidFill>
                <a:latin typeface="Comic Sans MS" pitchFamily="66" charset="0"/>
              </a:rPr>
              <a:t>(Ieremia 23:3)</a:t>
            </a:r>
            <a:endParaRPr lang="ro-RO" sz="1100" b="1" dirty="0">
              <a:solidFill>
                <a:schemeClr val="accent5">
                  <a:lumMod val="20000"/>
                  <a:lumOff val="80000"/>
                </a:schemeClr>
              </a:solidFill>
              <a:latin typeface="Comic Sans MS" pitchFamily="66" charset="0"/>
            </a:endParaRPr>
          </a:p>
        </p:txBody>
      </p:sp>
      <p:sp>
        <p:nvSpPr>
          <p:cNvPr id="4" name="3 CuadroTexto"/>
          <p:cNvSpPr txBox="1"/>
          <p:nvPr/>
        </p:nvSpPr>
        <p:spPr>
          <a:xfrm>
            <a:off x="4139952" y="1571306"/>
            <a:ext cx="4968552" cy="4632037"/>
          </a:xfrm>
          <a:prstGeom prst="rect">
            <a:avLst/>
          </a:prstGeom>
          <a:noFill/>
        </p:spPr>
        <p:txBody>
          <a:bodyPr wrap="square" rtlCol="0">
            <a:spAutoFit/>
          </a:bodyPr>
          <a:lstStyle/>
          <a:p>
            <a:pPr>
              <a:spcBef>
                <a:spcPts val="600"/>
              </a:spcBef>
            </a:pPr>
            <a:r>
              <a:rPr lang="ro-RO" sz="2000" b="1" dirty="0" smtClean="0"/>
              <a:t>Chiar în mediul apostaziei generalizate și a </a:t>
            </a:r>
            <a:r>
              <a:rPr lang="ro-RO" sz="2000" b="1" dirty="0" smtClean="0"/>
              <a:t>înfrângerii, </a:t>
            </a:r>
            <a:r>
              <a:rPr lang="ro-RO" sz="2000" b="1" dirty="0" smtClean="0"/>
              <a:t>Dumnezeu a avut totdeauna un popor fidel, deși mic la număr: rămășița </a:t>
            </a:r>
            <a:r>
              <a:rPr lang="ro-RO" sz="2000" b="1" dirty="0" smtClean="0"/>
              <a:t>(Luca 12:32; Apocalipsa 12:17).</a:t>
            </a:r>
          </a:p>
          <a:p>
            <a:pPr>
              <a:spcBef>
                <a:spcPts val="600"/>
              </a:spcBef>
            </a:pPr>
            <a:r>
              <a:rPr lang="ro-RO" sz="2000" b="1" dirty="0" smtClean="0"/>
              <a:t>În </a:t>
            </a:r>
            <a:r>
              <a:rPr lang="ro-RO" sz="2000" b="1" dirty="0" smtClean="0"/>
              <a:t>ciuda distrugerii Ierusalimului și a exilului poporului lui Dumnezeu, El promite un Rege și un Preot etern </a:t>
            </a:r>
            <a:r>
              <a:rPr lang="ro-RO" sz="2000" b="1" dirty="0" smtClean="0"/>
              <a:t>(Ieremia 33:17-18) care </a:t>
            </a:r>
            <a:r>
              <a:rPr lang="ro-RO" sz="2000" b="1" dirty="0" smtClean="0"/>
              <a:t>să conducă rămășița care se întoarce în Babilon. </a:t>
            </a:r>
          </a:p>
          <a:p>
            <a:pPr>
              <a:spcBef>
                <a:spcPts val="600"/>
              </a:spcBef>
            </a:pPr>
            <a:r>
              <a:rPr lang="ro-RO" sz="2000" b="1" dirty="0" smtClean="0"/>
              <a:t>Această profeție se împlinește parțial în biserica creștină prin viața, moartea, învierea și lucrarea preoțească a lui Isus. </a:t>
            </a:r>
          </a:p>
          <a:p>
            <a:pPr>
              <a:spcBef>
                <a:spcPts val="600"/>
              </a:spcBef>
            </a:pPr>
            <a:r>
              <a:rPr lang="ro-RO" sz="2000" b="1" dirty="0" smtClean="0"/>
              <a:t>Încă ne dorim împlinirea finală, </a:t>
            </a:r>
            <a:r>
              <a:rPr lang="ro-RO" sz="2000" b="1" dirty="0" smtClean="0"/>
              <a:t>când </a:t>
            </a:r>
            <a:r>
              <a:rPr lang="ro-RO" sz="2000" b="1" dirty="0" smtClean="0"/>
              <a:t>Isus reunește toți aleșii săi de toate </a:t>
            </a:r>
            <a:r>
              <a:rPr lang="ro-RO" sz="2000" b="1" dirty="0" smtClean="0"/>
              <a:t>vârstele, </a:t>
            </a:r>
            <a:r>
              <a:rPr lang="ro-RO" sz="2000" b="1" dirty="0" smtClean="0"/>
              <a:t>iar </a:t>
            </a:r>
            <a:r>
              <a:rPr lang="ro-RO" sz="2000" b="1" dirty="0" smtClean="0"/>
              <a:t>«mica turmă» va </a:t>
            </a:r>
            <a:r>
              <a:rPr lang="ro-RO" sz="2000" b="1" dirty="0" smtClean="0"/>
              <a:t>trăi în veșnicie cu </a:t>
            </a:r>
            <a:r>
              <a:rPr lang="ro-RO" sz="2000" b="1" dirty="0" smtClean="0"/>
              <a:t>El.</a:t>
            </a:r>
            <a:endParaRPr lang="ro-RO" sz="2000" b="1" dirty="0"/>
          </a:p>
        </p:txBody>
      </p:sp>
    </p:spTree>
    <p:extLst>
      <p:ext uri="{BB962C8B-B14F-4D97-AF65-F5344CB8AC3E}">
        <p14:creationId xmlns:p14="http://schemas.microsoft.com/office/powerpoint/2010/main" xmlns="" val="440108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fade">
                                      <p:cBhvr>
                                        <p:cTn id="41" dur="1000"/>
                                        <p:tgtEl>
                                          <p:spTgt spid="4">
                                            <p:txEl>
                                              <p:pRg st="1" end="1"/>
                                            </p:txEl>
                                          </p:spTgt>
                                        </p:tgtEl>
                                      </p:cBhvr>
                                    </p:animEffect>
                                    <p:anim calcmode="lin" valueType="num">
                                      <p:cBhvr>
                                        <p:cTn id="4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098"/>
                                        </p:tgtEl>
                                        <p:attrNameLst>
                                          <p:attrName>style.visibility</p:attrName>
                                        </p:attrNameLst>
                                      </p:cBhvr>
                                      <p:to>
                                        <p:strVal val="visible"/>
                                      </p:to>
                                    </p:set>
                                    <p:animEffect transition="in" filter="fade">
                                      <p:cBhvr>
                                        <p:cTn id="60" dur="1000"/>
                                        <p:tgtEl>
                                          <p:spTgt spid="4098"/>
                                        </p:tgtEl>
                                      </p:cBhvr>
                                    </p:animEffect>
                                    <p:anim calcmode="lin" valueType="num">
                                      <p:cBhvr>
                                        <p:cTn id="61" dur="1000" fill="hold"/>
                                        <p:tgtEl>
                                          <p:spTgt spid="4098"/>
                                        </p:tgtEl>
                                        <p:attrNameLst>
                                          <p:attrName>ppt_x</p:attrName>
                                        </p:attrNameLst>
                                      </p:cBhvr>
                                      <p:tavLst>
                                        <p:tav tm="0">
                                          <p:val>
                                            <p:strVal val="#ppt_x"/>
                                          </p:val>
                                        </p:tav>
                                        <p:tav tm="100000">
                                          <p:val>
                                            <p:strVal val="#ppt_x"/>
                                          </p:val>
                                        </p:tav>
                                      </p:tavLst>
                                    </p:anim>
                                    <p:anim calcmode="lin" valueType="num">
                                      <p:cBhvr>
                                        <p:cTn id="6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67544" y="4797152"/>
            <a:ext cx="8280920" cy="1569660"/>
          </a:xfrm>
          <a:prstGeom prst="rect">
            <a:avLst/>
          </a:prstGeom>
          <a:noFill/>
        </p:spPr>
        <p:txBody>
          <a:bodyPr wrap="square" rtlCol="0">
            <a:spAutoFit/>
          </a:bodyPr>
          <a:lstStyle/>
          <a:p>
            <a:pPr indent="452438" algn="just"/>
            <a:r>
              <a:rPr lang="ro-RO" sz="2400" b="1" dirty="0" smtClean="0"/>
              <a:t>Cartea lui Ieremia ne învață importanța fidelității, a ascultării, a adevăratei religii a inimii, </a:t>
            </a:r>
            <a:r>
              <a:rPr lang="ro-RO" sz="2400" b="1" dirty="0" smtClean="0"/>
              <a:t>ascultării </a:t>
            </a:r>
            <a:r>
              <a:rPr lang="ro-RO" sz="2400" b="1" dirty="0" smtClean="0"/>
              <a:t>vocii lui Dumnezeu, a redeșteptării și reformei, a abandonării idolatriei și </a:t>
            </a:r>
            <a:r>
              <a:rPr lang="ro-RO" sz="2400" b="1" dirty="0" smtClean="0"/>
              <a:t>formării, </a:t>
            </a:r>
            <a:r>
              <a:rPr lang="ro-RO" sz="2400" b="1" dirty="0" smtClean="0"/>
              <a:t>parte din biserica rămășiței. </a:t>
            </a:r>
            <a:endParaRPr lang="ro-RO" sz="2400" b="1" dirty="0"/>
          </a:p>
        </p:txBody>
      </p:sp>
      <p:sp>
        <p:nvSpPr>
          <p:cNvPr id="3" name="2 Rectángulo"/>
          <p:cNvSpPr/>
          <p:nvPr/>
        </p:nvSpPr>
        <p:spPr>
          <a:xfrm>
            <a:off x="539552" y="188640"/>
            <a:ext cx="8208912" cy="3416320"/>
          </a:xfrm>
          <a:prstGeom prst="rect">
            <a:avLst/>
          </a:prstGeom>
        </p:spPr>
        <p:txBody>
          <a:bodyPr wrap="square">
            <a:spAutoFit/>
          </a:bodyPr>
          <a:lstStyle/>
          <a:p>
            <a:pPr indent="355600" algn="just"/>
            <a:r>
              <a:rPr lang="ro-RO" sz="2400" dirty="0" smtClean="0">
                <a:solidFill>
                  <a:srgbClr val="002060"/>
                </a:solidFill>
                <a:latin typeface="Arial (Corp)"/>
              </a:rPr>
              <a:t>«</a:t>
            </a:r>
            <a:r>
              <a:rPr lang="ro-RO" sz="2400" b="1" dirty="0" smtClean="0">
                <a:latin typeface="Arial (Corp)"/>
              </a:rPr>
              <a:t>Strălucitele posibilități așezate înaintea poporului Israel, puteau fi realizate numai prin ascultarea de poruncile lui Dumnezeu. Este posibil ca și noi să avem un caracter nobil, elevat, să avem aceeași plinătate a binecuvântării lor — binecuvântarea corpului, sufletului și spiritului, să fim binecuvântați acasă și la câmp, să fim binecuvântați în viața aceasta și să avem binecuvântarea vieții veșnice — dar numai prin ascultare</a:t>
            </a:r>
            <a:r>
              <a:rPr lang="ro-RO" sz="2400" dirty="0" smtClean="0">
                <a:latin typeface="Arial (Corp)"/>
              </a:rPr>
              <a:t>.</a:t>
            </a:r>
            <a:r>
              <a:rPr lang="ro-RO" sz="2400" dirty="0" smtClean="0">
                <a:solidFill>
                  <a:srgbClr val="002060"/>
                </a:solidFill>
                <a:latin typeface="Arial (Corp)"/>
              </a:rPr>
              <a:t>»</a:t>
            </a:r>
            <a:endParaRPr lang="ro-RO" sz="2400" dirty="0">
              <a:solidFill>
                <a:srgbClr val="002060"/>
              </a:solidFill>
              <a:latin typeface="Arial (Corp)"/>
            </a:endParaRPr>
          </a:p>
        </p:txBody>
      </p:sp>
      <p:sp>
        <p:nvSpPr>
          <p:cNvPr id="4" name="3 CuadroTexto"/>
          <p:cNvSpPr txBox="1"/>
          <p:nvPr/>
        </p:nvSpPr>
        <p:spPr>
          <a:xfrm>
            <a:off x="4764033" y="3356992"/>
            <a:ext cx="3665106" cy="307777"/>
          </a:xfrm>
          <a:prstGeom prst="rect">
            <a:avLst/>
          </a:prstGeom>
          <a:noFill/>
        </p:spPr>
        <p:txBody>
          <a:bodyPr wrap="none" rtlCol="0">
            <a:spAutoFit/>
          </a:bodyPr>
          <a:lstStyle/>
          <a:p>
            <a:pPr algn="r"/>
            <a:r>
              <a:rPr lang="ro-RO" sz="1400" b="1" smtClean="0">
                <a:solidFill>
                  <a:srgbClr val="002060"/>
                </a:solidFill>
              </a:rPr>
              <a:t>E.G.W. (Parabolele </a:t>
            </a:r>
            <a:r>
              <a:rPr lang="ro-RO" sz="1400" b="1" smtClean="0">
                <a:solidFill>
                  <a:srgbClr val="002060"/>
                </a:solidFill>
              </a:rPr>
              <a:t>Domnului </a:t>
            </a:r>
            <a:r>
              <a:rPr lang="ro-RO" sz="1400" b="1" smtClean="0">
                <a:solidFill>
                  <a:srgbClr val="002060"/>
                </a:solidFill>
              </a:rPr>
              <a:t>Hristos</a:t>
            </a:r>
            <a:r>
              <a:rPr lang="ro-RO" sz="1400" b="1" smtClean="0">
                <a:solidFill>
                  <a:srgbClr val="002060"/>
                </a:solidFill>
              </a:rPr>
              <a:t>, </a:t>
            </a:r>
            <a:r>
              <a:rPr lang="ro-RO" sz="1400" b="1" smtClean="0">
                <a:solidFill>
                  <a:srgbClr val="002060"/>
                </a:solidFill>
              </a:rPr>
              <a:t>pa</a:t>
            </a:r>
            <a:r>
              <a:rPr lang="ro-RO" sz="1400" b="1" smtClean="0">
                <a:solidFill>
                  <a:srgbClr val="002060"/>
                </a:solidFill>
              </a:rPr>
              <a:t>g</a:t>
            </a:r>
            <a:r>
              <a:rPr lang="ro-RO" sz="1400" b="1" smtClean="0">
                <a:solidFill>
                  <a:srgbClr val="002060"/>
                </a:solidFill>
              </a:rPr>
              <a:t>. </a:t>
            </a:r>
            <a:r>
              <a:rPr lang="ro-RO" sz="1400" b="1" smtClean="0">
                <a:solidFill>
                  <a:srgbClr val="002060"/>
                </a:solidFill>
              </a:rPr>
              <a:t>305)</a:t>
            </a:r>
            <a:endParaRPr lang="ro-RO" sz="1400" b="1">
              <a:solidFill>
                <a:srgbClr val="002060"/>
              </a:solidFill>
            </a:endParaRPr>
          </a:p>
        </p:txBody>
      </p:sp>
    </p:spTree>
    <p:extLst>
      <p:ext uri="{BB962C8B-B14F-4D97-AF65-F5344CB8AC3E}">
        <p14:creationId xmlns:p14="http://schemas.microsoft.com/office/powerpoint/2010/main" xmlns="" val="2271371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FFFF99"/>
      </a:lt2>
      <a:accent1>
        <a:srgbClr val="FF0000"/>
      </a:accent1>
      <a:accent2>
        <a:srgbClr val="36FF91"/>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1204</Words>
  <Application>Microsoft Office PowerPoint</Application>
  <PresentationFormat>Expunere pe ecran (4:3)</PresentationFormat>
  <Paragraphs>51</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Wingdings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Lectii din cartea lui Ieremia</dc:title>
  <dc:subject>Studii Biblice 2015 trim. IV - Ieremia</dc:subject>
  <dc:creator>Sergio Fustero Carreras</dc:creator>
  <cp:keywords>http://www.fustero.net/es/index_ro.php</cp:keywords>
  <cp:lastModifiedBy>Administrator</cp:lastModifiedBy>
  <cp:revision>68</cp:revision>
  <dcterms:created xsi:type="dcterms:W3CDTF">2015-12-08T09:48:24Z</dcterms:created>
  <dcterms:modified xsi:type="dcterms:W3CDTF">2015-12-21T11:25:26Z</dcterms:modified>
</cp:coreProperties>
</file>