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embeddedFontLst>
    <p:embeddedFont>
      <p:font typeface="Calibri" pitchFamily="34" charset="0"/>
      <p:regular r:id="rId11"/>
      <p:bold r:id="rId12"/>
      <p:italic r:id="rId13"/>
      <p:boldItalic r:id="rId14"/>
    </p:embeddedFont>
    <p:embeddedFont>
      <p:font typeface="Comic Sans MS" pitchFamily="66" charset="0"/>
      <p:regular r:id="rId15"/>
      <p:bold r:id="rId16"/>
    </p:embeddedFont>
    <p:embeddedFont>
      <p:font typeface="Cooper Black" pitchFamily="18" charset="0"/>
      <p:regular r:id="rId17"/>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3366"/>
    <a:srgbClr val="B483D9"/>
    <a:srgbClr val="C9A6E4"/>
    <a:srgbClr val="FFE18B"/>
    <a:srgbClr val="392101"/>
    <a:srgbClr val="FFCA90"/>
    <a:srgbClr val="FFCA91"/>
    <a:srgbClr val="4F2E01"/>
    <a:srgbClr val="63390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24E249-DA4A-4010-951B-6D73BFE07B12}" type="doc">
      <dgm:prSet loTypeId="urn:microsoft.com/office/officeart/2008/layout/VerticalCurvedList" loCatId="list" qsTypeId="urn:microsoft.com/office/officeart/2005/8/quickstyle/3d3" qsCatId="3D" csTypeId="urn:microsoft.com/office/officeart/2005/8/colors/colorful4" csCatId="colorful" phldr="1"/>
      <dgm:spPr/>
      <dgm:t>
        <a:bodyPr/>
        <a:lstStyle/>
        <a:p>
          <a:endParaRPr lang="es-ES"/>
        </a:p>
      </dgm:t>
    </dgm:pt>
    <dgm:pt modelId="{2E51BA5E-9CCB-4FA6-B6FA-ADDC823EAED1}">
      <dgm:prSet custT="1"/>
      <dgm:spPr/>
      <dgm:t>
        <a:bodyPr/>
        <a:lstStyle/>
        <a:p>
          <a:pPr rtl="0"/>
          <a:r>
            <a:rPr lang="ro-RO" sz="2000" b="1" dirty="0" smtClean="0">
              <a:solidFill>
                <a:schemeClr val="tx1"/>
              </a:solidFill>
            </a:rPr>
            <a:t>Ghedalia este numit dregător al rămășiței lui Iuda</a:t>
          </a:r>
          <a:r>
            <a:rPr lang="es-ES" sz="2000" b="1" dirty="0" smtClean="0">
              <a:solidFill>
                <a:schemeClr val="tx1"/>
              </a:solidFill>
            </a:rPr>
            <a:t/>
          </a:r>
          <a:br>
            <a:rPr lang="es-ES" sz="2000" b="1" dirty="0" smtClean="0">
              <a:solidFill>
                <a:schemeClr val="tx1"/>
              </a:solidFill>
            </a:rPr>
          </a:br>
          <a:r>
            <a:rPr lang="es-ES" sz="2000" b="1" dirty="0" smtClean="0">
              <a:solidFill>
                <a:schemeClr val="tx1"/>
              </a:solidFill>
            </a:rPr>
            <a:t>(</a:t>
          </a:r>
          <a:r>
            <a:rPr lang="ro-RO" sz="2000" b="1" dirty="0" smtClean="0">
              <a:solidFill>
                <a:schemeClr val="tx1"/>
              </a:solidFill>
            </a:rPr>
            <a:t>Ieremia</a:t>
          </a:r>
          <a:r>
            <a:rPr lang="es-ES" sz="2000" b="1" dirty="0" smtClean="0">
              <a:solidFill>
                <a:schemeClr val="tx1"/>
              </a:solidFill>
            </a:rPr>
            <a:t> 40:6-12).</a:t>
          </a:r>
          <a:endParaRPr lang="es-ES" sz="2000" b="1" dirty="0">
            <a:solidFill>
              <a:schemeClr val="tx1"/>
            </a:solidFill>
          </a:endParaRPr>
        </a:p>
      </dgm:t>
    </dgm:pt>
    <dgm:pt modelId="{7FDF2C4E-8F6C-4F9B-BB94-6E566D916669}" type="parTrans" cxnId="{CF2FDAB9-4C8B-4243-A05A-036C6390E52F}">
      <dgm:prSet/>
      <dgm:spPr/>
      <dgm:t>
        <a:bodyPr/>
        <a:lstStyle/>
        <a:p>
          <a:endParaRPr lang="es-ES" sz="2000" b="1">
            <a:solidFill>
              <a:schemeClr val="tx1"/>
            </a:solidFill>
          </a:endParaRPr>
        </a:p>
      </dgm:t>
    </dgm:pt>
    <dgm:pt modelId="{8E28756F-F4C6-480A-92CA-A699495181E5}" type="sibTrans" cxnId="{CF2FDAB9-4C8B-4243-A05A-036C6390E52F}">
      <dgm:prSet/>
      <dgm:spPr/>
      <dgm:t>
        <a:bodyPr/>
        <a:lstStyle/>
        <a:p>
          <a:endParaRPr lang="es-ES" sz="2000" b="1">
            <a:solidFill>
              <a:schemeClr val="tx1"/>
            </a:solidFill>
          </a:endParaRPr>
        </a:p>
      </dgm:t>
    </dgm:pt>
    <dgm:pt modelId="{56434946-2EA1-41E0-95B1-A3202F11AE71}">
      <dgm:prSet custT="1"/>
      <dgm:spPr/>
      <dgm:t>
        <a:bodyPr/>
        <a:lstStyle/>
        <a:p>
          <a:pPr rtl="0"/>
          <a:r>
            <a:rPr lang="es-ES" sz="2000" b="1" dirty="0" smtClean="0">
              <a:solidFill>
                <a:schemeClr val="tx1"/>
              </a:solidFill>
            </a:rPr>
            <a:t>Ismael </a:t>
          </a:r>
          <a:r>
            <a:rPr lang="ro-RO" sz="2000" b="1" dirty="0" smtClean="0">
              <a:solidFill>
                <a:schemeClr val="tx1"/>
              </a:solidFill>
            </a:rPr>
            <a:t>îl ucide pe Ghedalia și ia în captivitate rămășița</a:t>
          </a:r>
          <a:r>
            <a:rPr lang="es-ES" sz="2000" b="1" dirty="0" smtClean="0">
              <a:solidFill>
                <a:schemeClr val="tx1"/>
              </a:solidFill>
            </a:rPr>
            <a:t> (</a:t>
          </a:r>
          <a:r>
            <a:rPr lang="ro-RO" sz="2000" b="1" dirty="0" smtClean="0">
              <a:solidFill>
                <a:schemeClr val="tx1"/>
              </a:solidFill>
            </a:rPr>
            <a:t>Ieremia</a:t>
          </a:r>
          <a:r>
            <a:rPr lang="es-ES" sz="2000" b="1" dirty="0" smtClean="0">
              <a:solidFill>
                <a:schemeClr val="tx1"/>
              </a:solidFill>
            </a:rPr>
            <a:t> 40:13-41:10).</a:t>
          </a:r>
          <a:endParaRPr lang="es-ES" sz="2000" b="1" dirty="0">
            <a:solidFill>
              <a:schemeClr val="tx1"/>
            </a:solidFill>
          </a:endParaRPr>
        </a:p>
      </dgm:t>
    </dgm:pt>
    <dgm:pt modelId="{2D42E557-D698-41F1-88D5-4E9724E540BF}" type="parTrans" cxnId="{CE95BACB-6581-402E-97E7-5F8416D1839F}">
      <dgm:prSet/>
      <dgm:spPr/>
      <dgm:t>
        <a:bodyPr/>
        <a:lstStyle/>
        <a:p>
          <a:endParaRPr lang="es-ES" sz="2000" b="1">
            <a:solidFill>
              <a:schemeClr val="tx1"/>
            </a:solidFill>
          </a:endParaRPr>
        </a:p>
      </dgm:t>
    </dgm:pt>
    <dgm:pt modelId="{309A84C0-2704-4945-A182-101388884132}" type="sibTrans" cxnId="{CE95BACB-6581-402E-97E7-5F8416D1839F}">
      <dgm:prSet/>
      <dgm:spPr/>
      <dgm:t>
        <a:bodyPr/>
        <a:lstStyle/>
        <a:p>
          <a:endParaRPr lang="es-ES" sz="2000" b="1">
            <a:solidFill>
              <a:schemeClr val="tx1"/>
            </a:solidFill>
          </a:endParaRPr>
        </a:p>
      </dgm:t>
    </dgm:pt>
    <dgm:pt modelId="{D8C1F2D1-4CC4-4F52-802E-5D1190E233AE}">
      <dgm:prSet custT="1"/>
      <dgm:spPr/>
      <dgm:t>
        <a:bodyPr/>
        <a:lstStyle/>
        <a:p>
          <a:pPr rtl="0"/>
          <a:r>
            <a:rPr lang="ro-RO" sz="2000" b="1" dirty="0" smtClean="0">
              <a:solidFill>
                <a:schemeClr val="tx1"/>
              </a:solidFill>
            </a:rPr>
            <a:t>Iohanan</a:t>
          </a:r>
          <a:r>
            <a:rPr lang="es-ES" sz="2000" b="1" dirty="0" smtClean="0">
              <a:solidFill>
                <a:schemeClr val="tx1"/>
              </a:solidFill>
            </a:rPr>
            <a:t> </a:t>
          </a:r>
          <a:r>
            <a:rPr lang="ro-RO" sz="2000" b="1" dirty="0" smtClean="0">
              <a:solidFill>
                <a:schemeClr val="tx1"/>
              </a:solidFill>
            </a:rPr>
            <a:t>eliberează rămășița și îi cere lui Ieremia să Îl consulte pe Dumnezeu</a:t>
          </a:r>
          <a:r>
            <a:rPr lang="es-ES" sz="2000" b="1" dirty="0" smtClean="0">
              <a:solidFill>
                <a:schemeClr val="tx1"/>
              </a:solidFill>
            </a:rPr>
            <a:t> (</a:t>
          </a:r>
          <a:r>
            <a:rPr lang="ro-RO" sz="2000" b="1" dirty="0" smtClean="0">
              <a:solidFill>
                <a:schemeClr val="tx1"/>
              </a:solidFill>
            </a:rPr>
            <a:t>Ieremia</a:t>
          </a:r>
          <a:r>
            <a:rPr lang="es-ES" sz="2000" b="1" dirty="0" smtClean="0">
              <a:solidFill>
                <a:schemeClr val="tx1"/>
              </a:solidFill>
            </a:rPr>
            <a:t> 41:11-42:6).</a:t>
          </a:r>
          <a:endParaRPr lang="es-ES" sz="2000" b="1" dirty="0">
            <a:solidFill>
              <a:schemeClr val="tx1"/>
            </a:solidFill>
          </a:endParaRPr>
        </a:p>
      </dgm:t>
    </dgm:pt>
    <dgm:pt modelId="{C1A016FA-CD35-4C0A-8504-582C614E4CF0}" type="parTrans" cxnId="{A3E7125F-462B-4BC5-8985-1D38C440B5B6}">
      <dgm:prSet/>
      <dgm:spPr/>
      <dgm:t>
        <a:bodyPr/>
        <a:lstStyle/>
        <a:p>
          <a:endParaRPr lang="es-ES" sz="2000" b="1">
            <a:solidFill>
              <a:schemeClr val="tx1"/>
            </a:solidFill>
          </a:endParaRPr>
        </a:p>
      </dgm:t>
    </dgm:pt>
    <dgm:pt modelId="{A276A4AB-9964-4911-B1AC-93E1009504A9}" type="sibTrans" cxnId="{A3E7125F-462B-4BC5-8985-1D38C440B5B6}">
      <dgm:prSet/>
      <dgm:spPr/>
      <dgm:t>
        <a:bodyPr/>
        <a:lstStyle/>
        <a:p>
          <a:endParaRPr lang="es-ES" sz="2000" b="1">
            <a:solidFill>
              <a:schemeClr val="tx1"/>
            </a:solidFill>
          </a:endParaRPr>
        </a:p>
      </dgm:t>
    </dgm:pt>
    <dgm:pt modelId="{7AB0B86A-0CD9-49BA-B4CD-05B9588DA19A}">
      <dgm:prSet custT="1"/>
      <dgm:spPr/>
      <dgm:t>
        <a:bodyPr/>
        <a:lstStyle/>
        <a:p>
          <a:pPr rtl="0"/>
          <a:r>
            <a:rPr lang="ro-RO" sz="2000" b="1" dirty="0" smtClean="0">
              <a:solidFill>
                <a:schemeClr val="tx1"/>
              </a:solidFill>
            </a:rPr>
            <a:t>Răspunsul divin</a:t>
          </a:r>
          <a:r>
            <a:rPr lang="es-ES" sz="2000" b="1" dirty="0" smtClean="0">
              <a:solidFill>
                <a:schemeClr val="tx1"/>
              </a:solidFill>
            </a:rPr>
            <a:t>: </a:t>
          </a:r>
          <a:r>
            <a:rPr lang="ro-RO" sz="2000" b="1" dirty="0" smtClean="0">
              <a:solidFill>
                <a:schemeClr val="tx1"/>
              </a:solidFill>
            </a:rPr>
            <a:t>întoarceți-vă în Iuda și supuneți-vă Babilonului </a:t>
          </a:r>
          <a:r>
            <a:rPr lang="es-ES" sz="2000" b="1" dirty="0" smtClean="0">
              <a:solidFill>
                <a:schemeClr val="tx1"/>
              </a:solidFill>
            </a:rPr>
            <a:t>(</a:t>
          </a:r>
          <a:r>
            <a:rPr lang="ro-RO" sz="2000" b="1" dirty="0" smtClean="0">
              <a:solidFill>
                <a:schemeClr val="tx1"/>
              </a:solidFill>
            </a:rPr>
            <a:t>Ieremia</a:t>
          </a:r>
          <a:r>
            <a:rPr lang="es-ES" sz="2000" b="1" dirty="0" smtClean="0">
              <a:solidFill>
                <a:schemeClr val="tx1"/>
              </a:solidFill>
            </a:rPr>
            <a:t> 42:7-22).</a:t>
          </a:r>
          <a:endParaRPr lang="es-ES" sz="2000" b="1" dirty="0">
            <a:solidFill>
              <a:schemeClr val="tx1"/>
            </a:solidFill>
          </a:endParaRPr>
        </a:p>
      </dgm:t>
    </dgm:pt>
    <dgm:pt modelId="{1F306342-148C-4DC1-AACA-C47671F38101}" type="parTrans" cxnId="{9DF561C8-96CD-46E2-8E65-76019DA88110}">
      <dgm:prSet/>
      <dgm:spPr/>
      <dgm:t>
        <a:bodyPr/>
        <a:lstStyle/>
        <a:p>
          <a:endParaRPr lang="es-ES" sz="2000" b="1">
            <a:solidFill>
              <a:schemeClr val="tx1"/>
            </a:solidFill>
          </a:endParaRPr>
        </a:p>
      </dgm:t>
    </dgm:pt>
    <dgm:pt modelId="{E38567E5-67C3-4620-90C0-812D7BE2E452}" type="sibTrans" cxnId="{9DF561C8-96CD-46E2-8E65-76019DA88110}">
      <dgm:prSet/>
      <dgm:spPr/>
      <dgm:t>
        <a:bodyPr/>
        <a:lstStyle/>
        <a:p>
          <a:endParaRPr lang="es-ES" sz="2000" b="1">
            <a:solidFill>
              <a:schemeClr val="tx1"/>
            </a:solidFill>
          </a:endParaRPr>
        </a:p>
      </dgm:t>
    </dgm:pt>
    <dgm:pt modelId="{6B7C0D20-D99E-4292-B185-8A165C73F883}">
      <dgm:prSet custT="1"/>
      <dgm:spPr/>
      <dgm:t>
        <a:bodyPr/>
        <a:lstStyle/>
        <a:p>
          <a:pPr rtl="0"/>
          <a:r>
            <a:rPr lang="ro-RO" sz="2000" b="1" dirty="0" smtClean="0">
              <a:solidFill>
                <a:schemeClr val="tx1"/>
              </a:solidFill>
            </a:rPr>
            <a:t>Iohanan</a:t>
          </a:r>
          <a:r>
            <a:rPr lang="es-ES" sz="2000" b="1" dirty="0" smtClean="0">
              <a:solidFill>
                <a:schemeClr val="tx1"/>
              </a:solidFill>
            </a:rPr>
            <a:t> </a:t>
          </a:r>
          <a:r>
            <a:rPr lang="ro-RO" sz="2000" b="1" dirty="0" smtClean="0">
              <a:solidFill>
                <a:schemeClr val="tx1"/>
              </a:solidFill>
            </a:rPr>
            <a:t>refuză să Îl asculte pe Dumnezeu și se întoarce în Egipt </a:t>
          </a:r>
          <a:r>
            <a:rPr lang="es-ES" sz="2000" b="1" dirty="0" smtClean="0">
              <a:solidFill>
                <a:schemeClr val="tx1"/>
              </a:solidFill>
            </a:rPr>
            <a:t>(</a:t>
          </a:r>
          <a:r>
            <a:rPr lang="ro-RO" sz="2000" b="1" dirty="0" smtClean="0">
              <a:solidFill>
                <a:schemeClr val="tx1"/>
              </a:solidFill>
            </a:rPr>
            <a:t>Ieremia </a:t>
          </a:r>
          <a:r>
            <a:rPr lang="es-ES" sz="2000" b="1" dirty="0" smtClean="0">
              <a:solidFill>
                <a:schemeClr val="tx1"/>
              </a:solidFill>
            </a:rPr>
            <a:t>43:1-7).</a:t>
          </a:r>
          <a:endParaRPr lang="es-ES" sz="2000" b="1" dirty="0">
            <a:solidFill>
              <a:schemeClr val="tx1"/>
            </a:solidFill>
          </a:endParaRPr>
        </a:p>
      </dgm:t>
    </dgm:pt>
    <dgm:pt modelId="{36354D6F-2124-4F77-B32F-CFF35CD23809}" type="parTrans" cxnId="{0843FFEA-8080-400B-9690-A0661C74EB80}">
      <dgm:prSet/>
      <dgm:spPr/>
      <dgm:t>
        <a:bodyPr/>
        <a:lstStyle/>
        <a:p>
          <a:endParaRPr lang="es-ES" sz="2000" b="1">
            <a:solidFill>
              <a:schemeClr val="tx1"/>
            </a:solidFill>
          </a:endParaRPr>
        </a:p>
      </dgm:t>
    </dgm:pt>
    <dgm:pt modelId="{88DED05B-5EB5-4687-82F7-A4EA444C0467}" type="sibTrans" cxnId="{0843FFEA-8080-400B-9690-A0661C74EB80}">
      <dgm:prSet/>
      <dgm:spPr/>
      <dgm:t>
        <a:bodyPr/>
        <a:lstStyle/>
        <a:p>
          <a:endParaRPr lang="es-ES" sz="2000" b="1">
            <a:solidFill>
              <a:schemeClr val="tx1"/>
            </a:solidFill>
          </a:endParaRPr>
        </a:p>
      </dgm:t>
    </dgm:pt>
    <dgm:pt modelId="{097ECE9E-8C8F-4CE7-A908-7CE9203B6BE8}">
      <dgm:prSet custT="1"/>
      <dgm:spPr/>
      <dgm:t>
        <a:bodyPr/>
        <a:lstStyle/>
        <a:p>
          <a:pPr rtl="0"/>
          <a:r>
            <a:rPr lang="ro-RO" sz="2000" b="1" noProof="0" dirty="0" smtClean="0">
              <a:solidFill>
                <a:schemeClr val="tx1"/>
              </a:solidFill>
            </a:rPr>
            <a:t>Ieremia profetizează în Egipt (Ieremia 43:8-13).</a:t>
          </a:r>
          <a:endParaRPr lang="ro-RO" sz="2000" b="1" noProof="0" dirty="0">
            <a:solidFill>
              <a:schemeClr val="tx1"/>
            </a:solidFill>
          </a:endParaRPr>
        </a:p>
      </dgm:t>
    </dgm:pt>
    <dgm:pt modelId="{3CF519A5-A1CC-4420-BBF0-8DBAFC5E7C14}" type="parTrans" cxnId="{7689B9D3-9FD9-4D7E-9AF5-DC09A618531F}">
      <dgm:prSet/>
      <dgm:spPr/>
      <dgm:t>
        <a:bodyPr/>
        <a:lstStyle/>
        <a:p>
          <a:endParaRPr lang="es-ES" sz="2000" b="1">
            <a:solidFill>
              <a:schemeClr val="tx1"/>
            </a:solidFill>
          </a:endParaRPr>
        </a:p>
      </dgm:t>
    </dgm:pt>
    <dgm:pt modelId="{470644D8-A5ED-46F3-A38D-6E589E45870A}" type="sibTrans" cxnId="{7689B9D3-9FD9-4D7E-9AF5-DC09A618531F}">
      <dgm:prSet/>
      <dgm:spPr/>
      <dgm:t>
        <a:bodyPr/>
        <a:lstStyle/>
        <a:p>
          <a:endParaRPr lang="es-ES" sz="2000" b="1">
            <a:solidFill>
              <a:schemeClr val="tx1"/>
            </a:solidFill>
          </a:endParaRPr>
        </a:p>
      </dgm:t>
    </dgm:pt>
    <dgm:pt modelId="{4EE072B5-0A90-4CFE-A0CB-A94EC1915B66}">
      <dgm:prSet custT="1"/>
      <dgm:spPr/>
      <dgm:t>
        <a:bodyPr/>
        <a:lstStyle/>
        <a:p>
          <a:pPr rtl="0"/>
          <a:r>
            <a:rPr lang="ro-RO" sz="2000" b="1" dirty="0" smtClean="0">
              <a:solidFill>
                <a:schemeClr val="tx1"/>
              </a:solidFill>
            </a:rPr>
            <a:t>Respingerea și încăpățânarea lui Iuda </a:t>
          </a:r>
          <a:r>
            <a:rPr lang="es-ES" sz="2000" b="1" dirty="0" smtClean="0">
              <a:solidFill>
                <a:schemeClr val="tx1"/>
              </a:solidFill>
            </a:rPr>
            <a:t>(</a:t>
          </a:r>
          <a:r>
            <a:rPr lang="ro-RO" sz="2000" b="1" dirty="0" smtClean="0">
              <a:solidFill>
                <a:schemeClr val="tx1"/>
              </a:solidFill>
            </a:rPr>
            <a:t>Ieremia</a:t>
          </a:r>
          <a:r>
            <a:rPr lang="es-ES" sz="2000" b="1" dirty="0" smtClean="0">
              <a:solidFill>
                <a:schemeClr val="tx1"/>
              </a:solidFill>
            </a:rPr>
            <a:t> 44).</a:t>
          </a:r>
          <a:endParaRPr lang="es-ES" sz="2000" b="1" dirty="0">
            <a:solidFill>
              <a:schemeClr val="tx1"/>
            </a:solidFill>
          </a:endParaRPr>
        </a:p>
      </dgm:t>
    </dgm:pt>
    <dgm:pt modelId="{46E87A4B-35FB-472E-9BEB-C207A021968C}" type="parTrans" cxnId="{A404D192-324F-4C2B-A207-FF9F7F16A8D5}">
      <dgm:prSet/>
      <dgm:spPr/>
      <dgm:t>
        <a:bodyPr/>
        <a:lstStyle/>
        <a:p>
          <a:endParaRPr lang="es-ES" sz="2000" b="1">
            <a:solidFill>
              <a:schemeClr val="tx1"/>
            </a:solidFill>
          </a:endParaRPr>
        </a:p>
      </dgm:t>
    </dgm:pt>
    <dgm:pt modelId="{D63A37B1-CB72-40E5-92F5-D4280EE6DA5E}" type="sibTrans" cxnId="{A404D192-324F-4C2B-A207-FF9F7F16A8D5}">
      <dgm:prSet/>
      <dgm:spPr/>
      <dgm:t>
        <a:bodyPr/>
        <a:lstStyle/>
        <a:p>
          <a:endParaRPr lang="es-ES" sz="2000" b="1">
            <a:solidFill>
              <a:schemeClr val="tx1"/>
            </a:solidFill>
          </a:endParaRPr>
        </a:p>
      </dgm:t>
    </dgm:pt>
    <dgm:pt modelId="{D76667AE-5B72-444F-AB22-BAF8B88EA858}" type="pres">
      <dgm:prSet presAssocID="{2724E249-DA4A-4010-951B-6D73BFE07B12}" presName="Name0" presStyleCnt="0">
        <dgm:presLayoutVars>
          <dgm:chMax val="7"/>
          <dgm:chPref val="7"/>
          <dgm:dir/>
        </dgm:presLayoutVars>
      </dgm:prSet>
      <dgm:spPr/>
      <dgm:t>
        <a:bodyPr/>
        <a:lstStyle/>
        <a:p>
          <a:endParaRPr lang="es-ES"/>
        </a:p>
      </dgm:t>
    </dgm:pt>
    <dgm:pt modelId="{E67D7EE9-8257-4BF5-9010-122043A7DC96}" type="pres">
      <dgm:prSet presAssocID="{2724E249-DA4A-4010-951B-6D73BFE07B12}" presName="Name1" presStyleCnt="0"/>
      <dgm:spPr/>
    </dgm:pt>
    <dgm:pt modelId="{F016959C-7FF2-41C2-9D20-98AAEFA6C4C4}" type="pres">
      <dgm:prSet presAssocID="{2724E249-DA4A-4010-951B-6D73BFE07B12}" presName="cycle" presStyleCnt="0"/>
      <dgm:spPr/>
    </dgm:pt>
    <dgm:pt modelId="{AAC48A63-C7A0-4FE9-BE23-07143874CC9E}" type="pres">
      <dgm:prSet presAssocID="{2724E249-DA4A-4010-951B-6D73BFE07B12}" presName="srcNode" presStyleLbl="node1" presStyleIdx="0" presStyleCnt="7"/>
      <dgm:spPr/>
    </dgm:pt>
    <dgm:pt modelId="{D94F8142-D0E4-455B-BBA8-0A0194390F44}" type="pres">
      <dgm:prSet presAssocID="{2724E249-DA4A-4010-951B-6D73BFE07B12}" presName="conn" presStyleLbl="parChTrans1D2" presStyleIdx="0" presStyleCnt="1"/>
      <dgm:spPr/>
      <dgm:t>
        <a:bodyPr/>
        <a:lstStyle/>
        <a:p>
          <a:endParaRPr lang="es-ES"/>
        </a:p>
      </dgm:t>
    </dgm:pt>
    <dgm:pt modelId="{A66172ED-1BD8-4442-91F2-53DAF50DFFB1}" type="pres">
      <dgm:prSet presAssocID="{2724E249-DA4A-4010-951B-6D73BFE07B12}" presName="extraNode" presStyleLbl="node1" presStyleIdx="0" presStyleCnt="7"/>
      <dgm:spPr/>
    </dgm:pt>
    <dgm:pt modelId="{8433C710-55A7-495E-B84C-7BFB778F01F8}" type="pres">
      <dgm:prSet presAssocID="{2724E249-DA4A-4010-951B-6D73BFE07B12}" presName="dstNode" presStyleLbl="node1" presStyleIdx="0" presStyleCnt="7"/>
      <dgm:spPr/>
    </dgm:pt>
    <dgm:pt modelId="{58D4A628-1585-46A6-8905-B1DD345F97B0}" type="pres">
      <dgm:prSet presAssocID="{2E51BA5E-9CCB-4FA6-B6FA-ADDC823EAED1}" presName="text_1" presStyleLbl="node1" presStyleIdx="0" presStyleCnt="7" custScaleY="140185">
        <dgm:presLayoutVars>
          <dgm:bulletEnabled val="1"/>
        </dgm:presLayoutVars>
      </dgm:prSet>
      <dgm:spPr/>
      <dgm:t>
        <a:bodyPr/>
        <a:lstStyle/>
        <a:p>
          <a:endParaRPr lang="es-ES"/>
        </a:p>
      </dgm:t>
    </dgm:pt>
    <dgm:pt modelId="{99500150-255E-4AF1-8334-F5473B876F30}" type="pres">
      <dgm:prSet presAssocID="{2E51BA5E-9CCB-4FA6-B6FA-ADDC823EAED1}" presName="accent_1" presStyleCnt="0"/>
      <dgm:spPr/>
    </dgm:pt>
    <dgm:pt modelId="{DC8CAE55-432D-475D-AAD9-C9D7CBDF3D90}" type="pres">
      <dgm:prSet presAssocID="{2E51BA5E-9CCB-4FA6-B6FA-ADDC823EAED1}" presName="accentRepeatNode" presStyleLbl="solidFgAcc1" presStyleIdx="0" presStyleCnt="7"/>
      <dgm:spPr/>
    </dgm:pt>
    <dgm:pt modelId="{9D610B85-300E-4147-BB61-01337BD6D3F7}" type="pres">
      <dgm:prSet presAssocID="{56434946-2EA1-41E0-95B1-A3202F11AE71}" presName="text_2" presStyleLbl="node1" presStyleIdx="1" presStyleCnt="7" custScaleY="140185">
        <dgm:presLayoutVars>
          <dgm:bulletEnabled val="1"/>
        </dgm:presLayoutVars>
      </dgm:prSet>
      <dgm:spPr/>
      <dgm:t>
        <a:bodyPr/>
        <a:lstStyle/>
        <a:p>
          <a:endParaRPr lang="es-ES"/>
        </a:p>
      </dgm:t>
    </dgm:pt>
    <dgm:pt modelId="{586404FC-2574-4ABA-BDAB-92547A9F10C8}" type="pres">
      <dgm:prSet presAssocID="{56434946-2EA1-41E0-95B1-A3202F11AE71}" presName="accent_2" presStyleCnt="0"/>
      <dgm:spPr/>
    </dgm:pt>
    <dgm:pt modelId="{71320F1C-5D12-4E30-A6C9-4F86B9677926}" type="pres">
      <dgm:prSet presAssocID="{56434946-2EA1-41E0-95B1-A3202F11AE71}" presName="accentRepeatNode" presStyleLbl="solidFgAcc1" presStyleIdx="1" presStyleCnt="7"/>
      <dgm:spPr/>
    </dgm:pt>
    <dgm:pt modelId="{48AD29D2-42A0-4A12-91F4-85343FD58A66}" type="pres">
      <dgm:prSet presAssocID="{D8C1F2D1-4CC4-4F52-802E-5D1190E233AE}" presName="text_3" presStyleLbl="node1" presStyleIdx="2" presStyleCnt="7" custScaleY="140185">
        <dgm:presLayoutVars>
          <dgm:bulletEnabled val="1"/>
        </dgm:presLayoutVars>
      </dgm:prSet>
      <dgm:spPr/>
      <dgm:t>
        <a:bodyPr/>
        <a:lstStyle/>
        <a:p>
          <a:endParaRPr lang="es-ES"/>
        </a:p>
      </dgm:t>
    </dgm:pt>
    <dgm:pt modelId="{8B88842C-24A7-48ED-9FC5-5FD102040275}" type="pres">
      <dgm:prSet presAssocID="{D8C1F2D1-4CC4-4F52-802E-5D1190E233AE}" presName="accent_3" presStyleCnt="0"/>
      <dgm:spPr/>
    </dgm:pt>
    <dgm:pt modelId="{BF9742BE-94EA-4EF2-80E5-6F59066ECE41}" type="pres">
      <dgm:prSet presAssocID="{D8C1F2D1-4CC4-4F52-802E-5D1190E233AE}" presName="accentRepeatNode" presStyleLbl="solidFgAcc1" presStyleIdx="2" presStyleCnt="7"/>
      <dgm:spPr/>
    </dgm:pt>
    <dgm:pt modelId="{857646AE-F768-4CC0-B444-8327544894B7}" type="pres">
      <dgm:prSet presAssocID="{7AB0B86A-0CD9-49BA-B4CD-05B9588DA19A}" presName="text_4" presStyleLbl="node1" presStyleIdx="3" presStyleCnt="7" custScaleY="140185">
        <dgm:presLayoutVars>
          <dgm:bulletEnabled val="1"/>
        </dgm:presLayoutVars>
      </dgm:prSet>
      <dgm:spPr/>
      <dgm:t>
        <a:bodyPr/>
        <a:lstStyle/>
        <a:p>
          <a:endParaRPr lang="es-ES"/>
        </a:p>
      </dgm:t>
    </dgm:pt>
    <dgm:pt modelId="{9E2D681B-68FF-4A93-8784-844989ED89B6}" type="pres">
      <dgm:prSet presAssocID="{7AB0B86A-0CD9-49BA-B4CD-05B9588DA19A}" presName="accent_4" presStyleCnt="0"/>
      <dgm:spPr/>
    </dgm:pt>
    <dgm:pt modelId="{A5BA4577-9F0F-4BC3-BD7D-5ADCAC15528E}" type="pres">
      <dgm:prSet presAssocID="{7AB0B86A-0CD9-49BA-B4CD-05B9588DA19A}" presName="accentRepeatNode" presStyleLbl="solidFgAcc1" presStyleIdx="3" presStyleCnt="7"/>
      <dgm:spPr/>
    </dgm:pt>
    <dgm:pt modelId="{4DC48E3B-FC89-4A91-8631-73E4CDC6A382}" type="pres">
      <dgm:prSet presAssocID="{6B7C0D20-D99E-4292-B185-8A165C73F883}" presName="text_5" presStyleLbl="node1" presStyleIdx="4" presStyleCnt="7" custScaleY="140185">
        <dgm:presLayoutVars>
          <dgm:bulletEnabled val="1"/>
        </dgm:presLayoutVars>
      </dgm:prSet>
      <dgm:spPr/>
      <dgm:t>
        <a:bodyPr/>
        <a:lstStyle/>
        <a:p>
          <a:endParaRPr lang="es-ES"/>
        </a:p>
      </dgm:t>
    </dgm:pt>
    <dgm:pt modelId="{BA4DF841-464F-4E45-98A7-76B90FDB7460}" type="pres">
      <dgm:prSet presAssocID="{6B7C0D20-D99E-4292-B185-8A165C73F883}" presName="accent_5" presStyleCnt="0"/>
      <dgm:spPr/>
    </dgm:pt>
    <dgm:pt modelId="{9CC42FD2-4B6E-43C9-89BD-2DDFB4E11296}" type="pres">
      <dgm:prSet presAssocID="{6B7C0D20-D99E-4292-B185-8A165C73F883}" presName="accentRepeatNode" presStyleLbl="solidFgAcc1" presStyleIdx="4" presStyleCnt="7"/>
      <dgm:spPr/>
    </dgm:pt>
    <dgm:pt modelId="{B663E2C7-D29D-47F9-8024-222AF2CD4CB1}" type="pres">
      <dgm:prSet presAssocID="{097ECE9E-8C8F-4CE7-A908-7CE9203B6BE8}" presName="text_6" presStyleLbl="node1" presStyleIdx="5" presStyleCnt="7" custScaleY="140185">
        <dgm:presLayoutVars>
          <dgm:bulletEnabled val="1"/>
        </dgm:presLayoutVars>
      </dgm:prSet>
      <dgm:spPr/>
      <dgm:t>
        <a:bodyPr/>
        <a:lstStyle/>
        <a:p>
          <a:endParaRPr lang="es-ES"/>
        </a:p>
      </dgm:t>
    </dgm:pt>
    <dgm:pt modelId="{E46D3A77-AA1D-438A-807C-E560607677E1}" type="pres">
      <dgm:prSet presAssocID="{097ECE9E-8C8F-4CE7-A908-7CE9203B6BE8}" presName="accent_6" presStyleCnt="0"/>
      <dgm:spPr/>
    </dgm:pt>
    <dgm:pt modelId="{13D6DA49-4DE0-45ED-8DA0-5579C92BF474}" type="pres">
      <dgm:prSet presAssocID="{097ECE9E-8C8F-4CE7-A908-7CE9203B6BE8}" presName="accentRepeatNode" presStyleLbl="solidFgAcc1" presStyleIdx="5" presStyleCnt="7"/>
      <dgm:spPr/>
    </dgm:pt>
    <dgm:pt modelId="{AEA1265A-4D37-4999-912B-971E27ED18CE}" type="pres">
      <dgm:prSet presAssocID="{4EE072B5-0A90-4CFE-A0CB-A94EC1915B66}" presName="text_7" presStyleLbl="node1" presStyleIdx="6" presStyleCnt="7" custScaleY="140185">
        <dgm:presLayoutVars>
          <dgm:bulletEnabled val="1"/>
        </dgm:presLayoutVars>
      </dgm:prSet>
      <dgm:spPr/>
      <dgm:t>
        <a:bodyPr/>
        <a:lstStyle/>
        <a:p>
          <a:endParaRPr lang="es-ES"/>
        </a:p>
      </dgm:t>
    </dgm:pt>
    <dgm:pt modelId="{2116588E-6022-49DF-B218-E1B212DC6D28}" type="pres">
      <dgm:prSet presAssocID="{4EE072B5-0A90-4CFE-A0CB-A94EC1915B66}" presName="accent_7" presStyleCnt="0"/>
      <dgm:spPr/>
    </dgm:pt>
    <dgm:pt modelId="{002882E9-A5A1-4F9A-90C7-0997AA39EE95}" type="pres">
      <dgm:prSet presAssocID="{4EE072B5-0A90-4CFE-A0CB-A94EC1915B66}" presName="accentRepeatNode" presStyleLbl="solidFgAcc1" presStyleIdx="6" presStyleCnt="7"/>
      <dgm:spPr/>
    </dgm:pt>
  </dgm:ptLst>
  <dgm:cxnLst>
    <dgm:cxn modelId="{60262F20-1590-4103-AC18-086D55515871}" type="presOf" srcId="{8E28756F-F4C6-480A-92CA-A699495181E5}" destId="{D94F8142-D0E4-455B-BBA8-0A0194390F44}" srcOrd="0" destOrd="0" presId="urn:microsoft.com/office/officeart/2008/layout/VerticalCurvedList"/>
    <dgm:cxn modelId="{B0EFC347-773A-455E-809F-F76B4A3CB867}" type="presOf" srcId="{097ECE9E-8C8F-4CE7-A908-7CE9203B6BE8}" destId="{B663E2C7-D29D-47F9-8024-222AF2CD4CB1}" srcOrd="0" destOrd="0" presId="urn:microsoft.com/office/officeart/2008/layout/VerticalCurvedList"/>
    <dgm:cxn modelId="{C347DA43-A8AF-45A5-9860-979609479798}" type="presOf" srcId="{D8C1F2D1-4CC4-4F52-802E-5D1190E233AE}" destId="{48AD29D2-42A0-4A12-91F4-85343FD58A66}" srcOrd="0" destOrd="0" presId="urn:microsoft.com/office/officeart/2008/layout/VerticalCurvedList"/>
    <dgm:cxn modelId="{7689B9D3-9FD9-4D7E-9AF5-DC09A618531F}" srcId="{2724E249-DA4A-4010-951B-6D73BFE07B12}" destId="{097ECE9E-8C8F-4CE7-A908-7CE9203B6BE8}" srcOrd="5" destOrd="0" parTransId="{3CF519A5-A1CC-4420-BBF0-8DBAFC5E7C14}" sibTransId="{470644D8-A5ED-46F3-A38D-6E589E45870A}"/>
    <dgm:cxn modelId="{1A1C8CC8-27B0-41CB-9890-6B5C5A69FE00}" type="presOf" srcId="{2E51BA5E-9CCB-4FA6-B6FA-ADDC823EAED1}" destId="{58D4A628-1585-46A6-8905-B1DD345F97B0}" srcOrd="0" destOrd="0" presId="urn:microsoft.com/office/officeart/2008/layout/VerticalCurvedList"/>
    <dgm:cxn modelId="{9728CB5B-A443-4BB0-9963-898C60FCBC02}" type="presOf" srcId="{2724E249-DA4A-4010-951B-6D73BFE07B12}" destId="{D76667AE-5B72-444F-AB22-BAF8B88EA858}" srcOrd="0" destOrd="0" presId="urn:microsoft.com/office/officeart/2008/layout/VerticalCurvedList"/>
    <dgm:cxn modelId="{EFABAE0A-D8F2-4810-A6F1-52BC49F2BBC2}" type="presOf" srcId="{6B7C0D20-D99E-4292-B185-8A165C73F883}" destId="{4DC48E3B-FC89-4A91-8631-73E4CDC6A382}" srcOrd="0" destOrd="0" presId="urn:microsoft.com/office/officeart/2008/layout/VerticalCurvedList"/>
    <dgm:cxn modelId="{10099379-A2A9-43A3-AAA1-AA854C7499F7}" type="presOf" srcId="{56434946-2EA1-41E0-95B1-A3202F11AE71}" destId="{9D610B85-300E-4147-BB61-01337BD6D3F7}" srcOrd="0" destOrd="0" presId="urn:microsoft.com/office/officeart/2008/layout/VerticalCurvedList"/>
    <dgm:cxn modelId="{0843FFEA-8080-400B-9690-A0661C74EB80}" srcId="{2724E249-DA4A-4010-951B-6D73BFE07B12}" destId="{6B7C0D20-D99E-4292-B185-8A165C73F883}" srcOrd="4" destOrd="0" parTransId="{36354D6F-2124-4F77-B32F-CFF35CD23809}" sibTransId="{88DED05B-5EB5-4687-82F7-A4EA444C0467}"/>
    <dgm:cxn modelId="{62DEA584-D928-4516-8AED-757DFB43418A}" type="presOf" srcId="{7AB0B86A-0CD9-49BA-B4CD-05B9588DA19A}" destId="{857646AE-F768-4CC0-B444-8327544894B7}" srcOrd="0" destOrd="0" presId="urn:microsoft.com/office/officeart/2008/layout/VerticalCurvedList"/>
    <dgm:cxn modelId="{9DF561C8-96CD-46E2-8E65-76019DA88110}" srcId="{2724E249-DA4A-4010-951B-6D73BFE07B12}" destId="{7AB0B86A-0CD9-49BA-B4CD-05B9588DA19A}" srcOrd="3" destOrd="0" parTransId="{1F306342-148C-4DC1-AACA-C47671F38101}" sibTransId="{E38567E5-67C3-4620-90C0-812D7BE2E452}"/>
    <dgm:cxn modelId="{CF2FDAB9-4C8B-4243-A05A-036C6390E52F}" srcId="{2724E249-DA4A-4010-951B-6D73BFE07B12}" destId="{2E51BA5E-9CCB-4FA6-B6FA-ADDC823EAED1}" srcOrd="0" destOrd="0" parTransId="{7FDF2C4E-8F6C-4F9B-BB94-6E566D916669}" sibTransId="{8E28756F-F4C6-480A-92CA-A699495181E5}"/>
    <dgm:cxn modelId="{A3E7125F-462B-4BC5-8985-1D38C440B5B6}" srcId="{2724E249-DA4A-4010-951B-6D73BFE07B12}" destId="{D8C1F2D1-4CC4-4F52-802E-5D1190E233AE}" srcOrd="2" destOrd="0" parTransId="{C1A016FA-CD35-4C0A-8504-582C614E4CF0}" sibTransId="{A276A4AB-9964-4911-B1AC-93E1009504A9}"/>
    <dgm:cxn modelId="{A404D192-324F-4C2B-A207-FF9F7F16A8D5}" srcId="{2724E249-DA4A-4010-951B-6D73BFE07B12}" destId="{4EE072B5-0A90-4CFE-A0CB-A94EC1915B66}" srcOrd="6" destOrd="0" parTransId="{46E87A4B-35FB-472E-9BEB-C207A021968C}" sibTransId="{D63A37B1-CB72-40E5-92F5-D4280EE6DA5E}"/>
    <dgm:cxn modelId="{ACBEB933-6B46-4DEB-B95C-BB88FCB6613C}" type="presOf" srcId="{4EE072B5-0A90-4CFE-A0CB-A94EC1915B66}" destId="{AEA1265A-4D37-4999-912B-971E27ED18CE}" srcOrd="0" destOrd="0" presId="urn:microsoft.com/office/officeart/2008/layout/VerticalCurvedList"/>
    <dgm:cxn modelId="{CE95BACB-6581-402E-97E7-5F8416D1839F}" srcId="{2724E249-DA4A-4010-951B-6D73BFE07B12}" destId="{56434946-2EA1-41E0-95B1-A3202F11AE71}" srcOrd="1" destOrd="0" parTransId="{2D42E557-D698-41F1-88D5-4E9724E540BF}" sibTransId="{309A84C0-2704-4945-A182-101388884132}"/>
    <dgm:cxn modelId="{4ED5B341-5C15-4C04-9CE4-C8372A90B123}" type="presParOf" srcId="{D76667AE-5B72-444F-AB22-BAF8B88EA858}" destId="{E67D7EE9-8257-4BF5-9010-122043A7DC96}" srcOrd="0" destOrd="0" presId="urn:microsoft.com/office/officeart/2008/layout/VerticalCurvedList"/>
    <dgm:cxn modelId="{364E3FFF-76E3-46D7-AF0E-4D319411426C}" type="presParOf" srcId="{E67D7EE9-8257-4BF5-9010-122043A7DC96}" destId="{F016959C-7FF2-41C2-9D20-98AAEFA6C4C4}" srcOrd="0" destOrd="0" presId="urn:microsoft.com/office/officeart/2008/layout/VerticalCurvedList"/>
    <dgm:cxn modelId="{17D5229E-35E2-44B1-BB9F-F9550B94AD9F}" type="presParOf" srcId="{F016959C-7FF2-41C2-9D20-98AAEFA6C4C4}" destId="{AAC48A63-C7A0-4FE9-BE23-07143874CC9E}" srcOrd="0" destOrd="0" presId="urn:microsoft.com/office/officeart/2008/layout/VerticalCurvedList"/>
    <dgm:cxn modelId="{8F3629A2-3D75-4A7A-9F63-256BE7DD7A81}" type="presParOf" srcId="{F016959C-7FF2-41C2-9D20-98AAEFA6C4C4}" destId="{D94F8142-D0E4-455B-BBA8-0A0194390F44}" srcOrd="1" destOrd="0" presId="urn:microsoft.com/office/officeart/2008/layout/VerticalCurvedList"/>
    <dgm:cxn modelId="{06146701-CD24-4314-81DE-47B89B70DE56}" type="presParOf" srcId="{F016959C-7FF2-41C2-9D20-98AAEFA6C4C4}" destId="{A66172ED-1BD8-4442-91F2-53DAF50DFFB1}" srcOrd="2" destOrd="0" presId="urn:microsoft.com/office/officeart/2008/layout/VerticalCurvedList"/>
    <dgm:cxn modelId="{7C71EE54-E796-4442-A8BE-029BFE3FEAC8}" type="presParOf" srcId="{F016959C-7FF2-41C2-9D20-98AAEFA6C4C4}" destId="{8433C710-55A7-495E-B84C-7BFB778F01F8}" srcOrd="3" destOrd="0" presId="urn:microsoft.com/office/officeart/2008/layout/VerticalCurvedList"/>
    <dgm:cxn modelId="{27FF8C35-EF23-4247-AEA8-B9D537E4DCC7}" type="presParOf" srcId="{E67D7EE9-8257-4BF5-9010-122043A7DC96}" destId="{58D4A628-1585-46A6-8905-B1DD345F97B0}" srcOrd="1" destOrd="0" presId="urn:microsoft.com/office/officeart/2008/layout/VerticalCurvedList"/>
    <dgm:cxn modelId="{A5E71C8C-0979-4E30-B8D5-2F3061E2B132}" type="presParOf" srcId="{E67D7EE9-8257-4BF5-9010-122043A7DC96}" destId="{99500150-255E-4AF1-8334-F5473B876F30}" srcOrd="2" destOrd="0" presId="urn:microsoft.com/office/officeart/2008/layout/VerticalCurvedList"/>
    <dgm:cxn modelId="{0C010A12-745F-447A-942D-305F0CBA81AC}" type="presParOf" srcId="{99500150-255E-4AF1-8334-F5473B876F30}" destId="{DC8CAE55-432D-475D-AAD9-C9D7CBDF3D90}" srcOrd="0" destOrd="0" presId="urn:microsoft.com/office/officeart/2008/layout/VerticalCurvedList"/>
    <dgm:cxn modelId="{0567CD35-4949-449A-9385-C2801028042C}" type="presParOf" srcId="{E67D7EE9-8257-4BF5-9010-122043A7DC96}" destId="{9D610B85-300E-4147-BB61-01337BD6D3F7}" srcOrd="3" destOrd="0" presId="urn:microsoft.com/office/officeart/2008/layout/VerticalCurvedList"/>
    <dgm:cxn modelId="{FABC5B93-74CE-4321-A0B1-DA1FD11B3518}" type="presParOf" srcId="{E67D7EE9-8257-4BF5-9010-122043A7DC96}" destId="{586404FC-2574-4ABA-BDAB-92547A9F10C8}" srcOrd="4" destOrd="0" presId="urn:microsoft.com/office/officeart/2008/layout/VerticalCurvedList"/>
    <dgm:cxn modelId="{ABE58126-6718-42FF-99F8-0D6B45645098}" type="presParOf" srcId="{586404FC-2574-4ABA-BDAB-92547A9F10C8}" destId="{71320F1C-5D12-4E30-A6C9-4F86B9677926}" srcOrd="0" destOrd="0" presId="urn:microsoft.com/office/officeart/2008/layout/VerticalCurvedList"/>
    <dgm:cxn modelId="{B01D23FC-BC6C-41E5-AE8C-D871A8C88301}" type="presParOf" srcId="{E67D7EE9-8257-4BF5-9010-122043A7DC96}" destId="{48AD29D2-42A0-4A12-91F4-85343FD58A66}" srcOrd="5" destOrd="0" presId="urn:microsoft.com/office/officeart/2008/layout/VerticalCurvedList"/>
    <dgm:cxn modelId="{E62FF50C-92EB-40D8-822C-95A5C0395BB4}" type="presParOf" srcId="{E67D7EE9-8257-4BF5-9010-122043A7DC96}" destId="{8B88842C-24A7-48ED-9FC5-5FD102040275}" srcOrd="6" destOrd="0" presId="urn:microsoft.com/office/officeart/2008/layout/VerticalCurvedList"/>
    <dgm:cxn modelId="{98954F99-25F5-4EE6-B1AA-9C811DC518DE}" type="presParOf" srcId="{8B88842C-24A7-48ED-9FC5-5FD102040275}" destId="{BF9742BE-94EA-4EF2-80E5-6F59066ECE41}" srcOrd="0" destOrd="0" presId="urn:microsoft.com/office/officeart/2008/layout/VerticalCurvedList"/>
    <dgm:cxn modelId="{71855B32-FC65-4595-B996-809525494C51}" type="presParOf" srcId="{E67D7EE9-8257-4BF5-9010-122043A7DC96}" destId="{857646AE-F768-4CC0-B444-8327544894B7}" srcOrd="7" destOrd="0" presId="urn:microsoft.com/office/officeart/2008/layout/VerticalCurvedList"/>
    <dgm:cxn modelId="{FC93C9F4-6852-4E82-B3DD-3D444A2EECA9}" type="presParOf" srcId="{E67D7EE9-8257-4BF5-9010-122043A7DC96}" destId="{9E2D681B-68FF-4A93-8784-844989ED89B6}" srcOrd="8" destOrd="0" presId="urn:microsoft.com/office/officeart/2008/layout/VerticalCurvedList"/>
    <dgm:cxn modelId="{8E0EB8FD-9287-4CB5-98D9-94D41732D056}" type="presParOf" srcId="{9E2D681B-68FF-4A93-8784-844989ED89B6}" destId="{A5BA4577-9F0F-4BC3-BD7D-5ADCAC15528E}" srcOrd="0" destOrd="0" presId="urn:microsoft.com/office/officeart/2008/layout/VerticalCurvedList"/>
    <dgm:cxn modelId="{D669959E-BEB9-4A9C-B23B-81DB11D8B17B}" type="presParOf" srcId="{E67D7EE9-8257-4BF5-9010-122043A7DC96}" destId="{4DC48E3B-FC89-4A91-8631-73E4CDC6A382}" srcOrd="9" destOrd="0" presId="urn:microsoft.com/office/officeart/2008/layout/VerticalCurvedList"/>
    <dgm:cxn modelId="{93BA400F-FCEA-4D0C-9FA1-15CFDD466ECB}" type="presParOf" srcId="{E67D7EE9-8257-4BF5-9010-122043A7DC96}" destId="{BA4DF841-464F-4E45-98A7-76B90FDB7460}" srcOrd="10" destOrd="0" presId="urn:microsoft.com/office/officeart/2008/layout/VerticalCurvedList"/>
    <dgm:cxn modelId="{FED92967-F5B9-4EC0-8041-AA64409DD564}" type="presParOf" srcId="{BA4DF841-464F-4E45-98A7-76B90FDB7460}" destId="{9CC42FD2-4B6E-43C9-89BD-2DDFB4E11296}" srcOrd="0" destOrd="0" presId="urn:microsoft.com/office/officeart/2008/layout/VerticalCurvedList"/>
    <dgm:cxn modelId="{F77AB6CF-9244-428F-8005-DFC88EF7688F}" type="presParOf" srcId="{E67D7EE9-8257-4BF5-9010-122043A7DC96}" destId="{B663E2C7-D29D-47F9-8024-222AF2CD4CB1}" srcOrd="11" destOrd="0" presId="urn:microsoft.com/office/officeart/2008/layout/VerticalCurvedList"/>
    <dgm:cxn modelId="{D250F273-75D9-4BDD-9605-4D1F5D430A4D}" type="presParOf" srcId="{E67D7EE9-8257-4BF5-9010-122043A7DC96}" destId="{E46D3A77-AA1D-438A-807C-E560607677E1}" srcOrd="12" destOrd="0" presId="urn:microsoft.com/office/officeart/2008/layout/VerticalCurvedList"/>
    <dgm:cxn modelId="{A2FFA626-F017-4689-A971-B444D95CBB7B}" type="presParOf" srcId="{E46D3A77-AA1D-438A-807C-E560607677E1}" destId="{13D6DA49-4DE0-45ED-8DA0-5579C92BF474}" srcOrd="0" destOrd="0" presId="urn:microsoft.com/office/officeart/2008/layout/VerticalCurvedList"/>
    <dgm:cxn modelId="{B50DA684-C00A-4193-9FC0-97AF1E7424C3}" type="presParOf" srcId="{E67D7EE9-8257-4BF5-9010-122043A7DC96}" destId="{AEA1265A-4D37-4999-912B-971E27ED18CE}" srcOrd="13" destOrd="0" presId="urn:microsoft.com/office/officeart/2008/layout/VerticalCurvedList"/>
    <dgm:cxn modelId="{4B4468E6-A919-4D77-87F1-F4D7CFEA285B}" type="presParOf" srcId="{E67D7EE9-8257-4BF5-9010-122043A7DC96}" destId="{2116588E-6022-49DF-B218-E1B212DC6D28}" srcOrd="14" destOrd="0" presId="urn:microsoft.com/office/officeart/2008/layout/VerticalCurvedList"/>
    <dgm:cxn modelId="{5EEFEFAD-4304-45C7-AD09-BE0E6E0AAB69}" type="presParOf" srcId="{2116588E-6022-49DF-B218-E1B212DC6D28}" destId="{002882E9-A5A1-4F9A-90C7-0997AA39EE95}" srcOrd="0" destOrd="0" presId="urn:microsoft.com/office/officeart/2008/layout/VerticalCurved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E1EC668-FF13-4F12-80B9-18CE13611C48}" type="datetimeFigureOut">
              <a:rPr lang="es-ES" smtClean="0"/>
              <a:pPr/>
              <a:t>15/12/2015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302666B-7410-4198-8858-B1C9782E1252}" type="slidenum">
              <a:rPr lang="es-ES" smtClean="0"/>
              <a:pPr/>
              <a:t>‹#›</a:t>
            </a:fld>
            <a:endParaRPr lang="es-ES"/>
          </a:p>
        </p:txBody>
      </p:sp>
    </p:spTree>
    <p:extLst>
      <p:ext uri="{BB962C8B-B14F-4D97-AF65-F5344CB8AC3E}">
        <p14:creationId xmlns="" xmlns:p14="http://schemas.microsoft.com/office/powerpoint/2010/main" val="22410128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E1EC668-FF13-4F12-80B9-18CE13611C48}" type="datetimeFigureOut">
              <a:rPr lang="es-ES" smtClean="0"/>
              <a:pPr/>
              <a:t>15/12/2015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302666B-7410-4198-8858-B1C9782E1252}" type="slidenum">
              <a:rPr lang="es-ES" smtClean="0"/>
              <a:pPr/>
              <a:t>‹#›</a:t>
            </a:fld>
            <a:endParaRPr lang="es-ES"/>
          </a:p>
        </p:txBody>
      </p:sp>
    </p:spTree>
    <p:extLst>
      <p:ext uri="{BB962C8B-B14F-4D97-AF65-F5344CB8AC3E}">
        <p14:creationId xmlns="" xmlns:p14="http://schemas.microsoft.com/office/powerpoint/2010/main" val="9855309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E1EC668-FF13-4F12-80B9-18CE13611C48}" type="datetimeFigureOut">
              <a:rPr lang="es-ES" smtClean="0"/>
              <a:pPr/>
              <a:t>15/12/2015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302666B-7410-4198-8858-B1C9782E1252}" type="slidenum">
              <a:rPr lang="es-ES" smtClean="0"/>
              <a:pPr/>
              <a:t>‹#›</a:t>
            </a:fld>
            <a:endParaRPr lang="es-ES"/>
          </a:p>
        </p:txBody>
      </p:sp>
    </p:spTree>
    <p:extLst>
      <p:ext uri="{BB962C8B-B14F-4D97-AF65-F5344CB8AC3E}">
        <p14:creationId xmlns="" xmlns:p14="http://schemas.microsoft.com/office/powerpoint/2010/main" val="21494635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E1EC668-FF13-4F12-80B9-18CE13611C48}" type="datetimeFigureOut">
              <a:rPr lang="es-ES" smtClean="0"/>
              <a:pPr/>
              <a:t>15/12/2015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302666B-7410-4198-8858-B1C9782E1252}" type="slidenum">
              <a:rPr lang="es-ES" smtClean="0"/>
              <a:pPr/>
              <a:t>‹#›</a:t>
            </a:fld>
            <a:endParaRPr lang="es-ES"/>
          </a:p>
        </p:txBody>
      </p:sp>
    </p:spTree>
    <p:extLst>
      <p:ext uri="{BB962C8B-B14F-4D97-AF65-F5344CB8AC3E}">
        <p14:creationId xmlns="" xmlns:p14="http://schemas.microsoft.com/office/powerpoint/2010/main" val="2735218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E1EC668-FF13-4F12-80B9-18CE13611C48}" type="datetimeFigureOut">
              <a:rPr lang="es-ES" smtClean="0"/>
              <a:pPr/>
              <a:t>15/12/2015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302666B-7410-4198-8858-B1C9782E1252}" type="slidenum">
              <a:rPr lang="es-ES" smtClean="0"/>
              <a:pPr/>
              <a:t>‹#›</a:t>
            </a:fld>
            <a:endParaRPr lang="es-ES"/>
          </a:p>
        </p:txBody>
      </p:sp>
    </p:spTree>
    <p:extLst>
      <p:ext uri="{BB962C8B-B14F-4D97-AF65-F5344CB8AC3E}">
        <p14:creationId xmlns="" xmlns:p14="http://schemas.microsoft.com/office/powerpoint/2010/main" val="31227795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E1EC668-FF13-4F12-80B9-18CE13611C48}" type="datetimeFigureOut">
              <a:rPr lang="es-ES" smtClean="0"/>
              <a:pPr/>
              <a:t>15/12/2015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302666B-7410-4198-8858-B1C9782E1252}" type="slidenum">
              <a:rPr lang="es-ES" smtClean="0"/>
              <a:pPr/>
              <a:t>‹#›</a:t>
            </a:fld>
            <a:endParaRPr lang="es-ES"/>
          </a:p>
        </p:txBody>
      </p:sp>
    </p:spTree>
    <p:extLst>
      <p:ext uri="{BB962C8B-B14F-4D97-AF65-F5344CB8AC3E}">
        <p14:creationId xmlns="" xmlns:p14="http://schemas.microsoft.com/office/powerpoint/2010/main" val="8162911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E1EC668-FF13-4F12-80B9-18CE13611C48}" type="datetimeFigureOut">
              <a:rPr lang="es-ES" smtClean="0"/>
              <a:pPr/>
              <a:t>15/12/2015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302666B-7410-4198-8858-B1C9782E1252}" type="slidenum">
              <a:rPr lang="es-ES" smtClean="0"/>
              <a:pPr/>
              <a:t>‹#›</a:t>
            </a:fld>
            <a:endParaRPr lang="es-ES"/>
          </a:p>
        </p:txBody>
      </p:sp>
    </p:spTree>
    <p:extLst>
      <p:ext uri="{BB962C8B-B14F-4D97-AF65-F5344CB8AC3E}">
        <p14:creationId xmlns="" xmlns:p14="http://schemas.microsoft.com/office/powerpoint/2010/main" val="19067159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E1EC668-FF13-4F12-80B9-18CE13611C48}" type="datetimeFigureOut">
              <a:rPr lang="es-ES" smtClean="0"/>
              <a:pPr/>
              <a:t>15/12/2015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302666B-7410-4198-8858-B1C9782E1252}" type="slidenum">
              <a:rPr lang="es-ES" smtClean="0"/>
              <a:pPr/>
              <a:t>‹#›</a:t>
            </a:fld>
            <a:endParaRPr lang="es-ES"/>
          </a:p>
        </p:txBody>
      </p:sp>
    </p:spTree>
    <p:extLst>
      <p:ext uri="{BB962C8B-B14F-4D97-AF65-F5344CB8AC3E}">
        <p14:creationId xmlns="" xmlns:p14="http://schemas.microsoft.com/office/powerpoint/2010/main" val="8322843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E1EC668-FF13-4F12-80B9-18CE13611C48}" type="datetimeFigureOut">
              <a:rPr lang="es-ES" smtClean="0"/>
              <a:pPr/>
              <a:t>15/12/2015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302666B-7410-4198-8858-B1C9782E1252}" type="slidenum">
              <a:rPr lang="es-ES" smtClean="0"/>
              <a:pPr/>
              <a:t>‹#›</a:t>
            </a:fld>
            <a:endParaRPr lang="es-ES"/>
          </a:p>
        </p:txBody>
      </p:sp>
    </p:spTree>
    <p:extLst>
      <p:ext uri="{BB962C8B-B14F-4D97-AF65-F5344CB8AC3E}">
        <p14:creationId xmlns="" xmlns:p14="http://schemas.microsoft.com/office/powerpoint/2010/main" val="25444165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E1EC668-FF13-4F12-80B9-18CE13611C48}" type="datetimeFigureOut">
              <a:rPr lang="es-ES" smtClean="0"/>
              <a:pPr/>
              <a:t>15/12/2015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302666B-7410-4198-8858-B1C9782E1252}" type="slidenum">
              <a:rPr lang="es-ES" smtClean="0"/>
              <a:pPr/>
              <a:t>‹#›</a:t>
            </a:fld>
            <a:endParaRPr lang="es-ES"/>
          </a:p>
        </p:txBody>
      </p:sp>
    </p:spTree>
    <p:extLst>
      <p:ext uri="{BB962C8B-B14F-4D97-AF65-F5344CB8AC3E}">
        <p14:creationId xmlns="" xmlns:p14="http://schemas.microsoft.com/office/powerpoint/2010/main" val="5701495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E1EC668-FF13-4F12-80B9-18CE13611C48}" type="datetimeFigureOut">
              <a:rPr lang="es-ES" smtClean="0"/>
              <a:pPr/>
              <a:t>15/12/2015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302666B-7410-4198-8858-B1C9782E1252}" type="slidenum">
              <a:rPr lang="es-ES" smtClean="0"/>
              <a:pPr/>
              <a:t>‹#›</a:t>
            </a:fld>
            <a:endParaRPr lang="es-ES"/>
          </a:p>
        </p:txBody>
      </p:sp>
    </p:spTree>
    <p:extLst>
      <p:ext uri="{BB962C8B-B14F-4D97-AF65-F5344CB8AC3E}">
        <p14:creationId xmlns="" xmlns:p14="http://schemas.microsoft.com/office/powerpoint/2010/main" val="6323903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EC668-FF13-4F12-80B9-18CE13611C48}" type="datetimeFigureOut">
              <a:rPr lang="es-ES" smtClean="0"/>
              <a:pPr/>
              <a:t>15/12/2015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666B-7410-4198-8858-B1C9782E1252}" type="slidenum">
              <a:rPr lang="es-ES" smtClean="0"/>
              <a:pPr/>
              <a:t>‹#›</a:t>
            </a:fld>
            <a:endParaRPr lang="es-ES"/>
          </a:p>
        </p:txBody>
      </p:sp>
    </p:spTree>
    <p:extLst>
      <p:ext uri="{BB962C8B-B14F-4D97-AF65-F5344CB8AC3E}">
        <p14:creationId xmlns="" xmlns:p14="http://schemas.microsoft.com/office/powerpoint/2010/main" val="3528597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1.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79512" y="325105"/>
            <a:ext cx="6912768"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o-RO" sz="6000" b="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ÎNAPOI ÎN EGIPT</a:t>
            </a:r>
            <a:endParaRPr lang="ro-RO" sz="6000" b="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5" name="4 CuadroTexto"/>
          <p:cNvSpPr txBox="1"/>
          <p:nvPr/>
        </p:nvSpPr>
        <p:spPr>
          <a:xfrm>
            <a:off x="5391333" y="6444044"/>
            <a:ext cx="3717171" cy="369332"/>
          </a:xfrm>
          <a:prstGeom prst="rect">
            <a:avLst/>
          </a:prstGeom>
          <a:noFill/>
        </p:spPr>
        <p:txBody>
          <a:bodyPr wrap="none" rtlCol="0">
            <a:spAutoFit/>
          </a:bodyPr>
          <a:lstStyle/>
          <a:p>
            <a:pPr algn="r"/>
            <a:r>
              <a:rPr lang="ro-RO" b="1" smtClean="0">
                <a:solidFill>
                  <a:schemeClr val="bg1"/>
                </a:solidFill>
              </a:rPr>
              <a:t>Studiul 12 pentru 19 decembrie 2015</a:t>
            </a:r>
            <a:endParaRPr lang="ro-RO" b="1">
              <a:solidFill>
                <a:schemeClr val="bg1"/>
              </a:solidFill>
            </a:endParaRPr>
          </a:p>
        </p:txBody>
      </p:sp>
    </p:spTree>
    <p:extLst>
      <p:ext uri="{BB962C8B-B14F-4D97-AF65-F5344CB8AC3E}">
        <p14:creationId xmlns="" xmlns:p14="http://schemas.microsoft.com/office/powerpoint/2010/main" val="16399039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 xmlns:p14="http://schemas.microsoft.com/office/powerpoint/2010/main" val="1043182142"/>
              </p:ext>
            </p:extLst>
          </p:nvPr>
        </p:nvGraphicFramePr>
        <p:xfrm>
          <a:off x="107504" y="1268760"/>
          <a:ext cx="7920880" cy="5589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CuadroTexto"/>
          <p:cNvSpPr txBox="1"/>
          <p:nvPr/>
        </p:nvSpPr>
        <p:spPr>
          <a:xfrm>
            <a:off x="251520" y="175149"/>
            <a:ext cx="8640960" cy="1200329"/>
          </a:xfrm>
          <a:prstGeom prst="rect">
            <a:avLst/>
          </a:prstGeom>
          <a:noFill/>
        </p:spPr>
        <p:txBody>
          <a:bodyPr wrap="square" rtlCol="0">
            <a:spAutoFit/>
          </a:bodyPr>
          <a:lstStyle/>
          <a:p>
            <a:r>
              <a:rPr lang="ro-RO" sz="2400" b="1" smtClean="0">
                <a:solidFill>
                  <a:schemeClr val="bg1"/>
                </a:solidFill>
                <a:effectLst>
                  <a:glow rad="127000">
                    <a:schemeClr val="tx1"/>
                  </a:glow>
                </a:effectLst>
              </a:rPr>
              <a:t>În capitolele 40 până la 44 din Ieremia, se relatează istoria micii rămășițe care a rămas pe pământul lui Iuda, după ce Ierusalimul a fost distrus.</a:t>
            </a:r>
            <a:endParaRPr lang="ro-RO" sz="2400" b="1">
              <a:solidFill>
                <a:schemeClr val="bg1"/>
              </a:solidFill>
              <a:effectLst>
                <a:glow rad="127000">
                  <a:schemeClr val="tx1"/>
                </a:glow>
              </a:effectLst>
            </a:endParaRPr>
          </a:p>
        </p:txBody>
      </p:sp>
      <p:pic>
        <p:nvPicPr>
          <p:cNvPr id="6" name="5 Imagen"/>
          <p:cNvPicPr>
            <a:picLocks noChangeAspect="1"/>
          </p:cNvPicPr>
          <p:nvPr/>
        </p:nvPicPr>
        <p:blipFill rotWithShape="1">
          <a:blip r:embed="rId7">
            <a:extLst>
              <a:ext uri="{28A0092B-C50C-407E-A947-70E740481C1C}">
                <a14:useLocalDpi xmlns="" xmlns:a14="http://schemas.microsoft.com/office/drawing/2010/main" val="0"/>
              </a:ext>
            </a:extLst>
          </a:blip>
          <a:srcRect r="79551" b="50000"/>
          <a:stretch/>
        </p:blipFill>
        <p:spPr>
          <a:xfrm>
            <a:off x="251520" y="1482723"/>
            <a:ext cx="504056" cy="650133"/>
          </a:xfrm>
          <a:prstGeom prst="rect">
            <a:avLst/>
          </a:prstGeom>
        </p:spPr>
      </p:pic>
      <p:pic>
        <p:nvPicPr>
          <p:cNvPr id="7" name="6 Imagen"/>
          <p:cNvPicPr>
            <a:picLocks noChangeAspect="1"/>
          </p:cNvPicPr>
          <p:nvPr/>
        </p:nvPicPr>
        <p:blipFill rotWithShape="1">
          <a:blip r:embed="rId7">
            <a:extLst>
              <a:ext uri="{28A0092B-C50C-407E-A947-70E740481C1C}">
                <a14:useLocalDpi xmlns="" xmlns:a14="http://schemas.microsoft.com/office/drawing/2010/main" val="0"/>
              </a:ext>
            </a:extLst>
          </a:blip>
          <a:srcRect l="20507" r="58986" b="50000"/>
          <a:stretch/>
        </p:blipFill>
        <p:spPr>
          <a:xfrm>
            <a:off x="754135" y="2276872"/>
            <a:ext cx="449509" cy="578125"/>
          </a:xfrm>
          <a:prstGeom prst="rect">
            <a:avLst/>
          </a:prstGeom>
        </p:spPr>
      </p:pic>
      <p:pic>
        <p:nvPicPr>
          <p:cNvPr id="8" name="7 Imagen"/>
          <p:cNvPicPr>
            <a:picLocks noChangeAspect="1"/>
          </p:cNvPicPr>
          <p:nvPr/>
        </p:nvPicPr>
        <p:blipFill rotWithShape="1">
          <a:blip r:embed="rId7">
            <a:extLst>
              <a:ext uri="{28A0092B-C50C-407E-A947-70E740481C1C}">
                <a14:useLocalDpi xmlns="" xmlns:a14="http://schemas.microsoft.com/office/drawing/2010/main" val="0"/>
              </a:ext>
            </a:extLst>
          </a:blip>
          <a:srcRect l="40113" r="40280" b="50000"/>
          <a:stretch/>
        </p:blipFill>
        <p:spPr>
          <a:xfrm>
            <a:off x="971600" y="3066899"/>
            <a:ext cx="429768" cy="578125"/>
          </a:xfrm>
          <a:prstGeom prst="rect">
            <a:avLst/>
          </a:prstGeom>
        </p:spPr>
      </p:pic>
      <p:pic>
        <p:nvPicPr>
          <p:cNvPr id="9" name="8 Imagen"/>
          <p:cNvPicPr>
            <a:picLocks noChangeAspect="1"/>
          </p:cNvPicPr>
          <p:nvPr/>
        </p:nvPicPr>
        <p:blipFill rotWithShape="1">
          <a:blip r:embed="rId7">
            <a:extLst>
              <a:ext uri="{28A0092B-C50C-407E-A947-70E740481C1C}">
                <a14:useLocalDpi xmlns="" xmlns:a14="http://schemas.microsoft.com/office/drawing/2010/main" val="0"/>
              </a:ext>
            </a:extLst>
          </a:blip>
          <a:srcRect l="59947" r="19415" b="50000"/>
          <a:stretch/>
        </p:blipFill>
        <p:spPr>
          <a:xfrm>
            <a:off x="1043608" y="3789040"/>
            <a:ext cx="452388" cy="578125"/>
          </a:xfrm>
          <a:prstGeom prst="rect">
            <a:avLst/>
          </a:prstGeom>
        </p:spPr>
      </p:pic>
      <p:pic>
        <p:nvPicPr>
          <p:cNvPr id="10" name="9 Imagen"/>
          <p:cNvPicPr>
            <a:picLocks noChangeAspect="1"/>
          </p:cNvPicPr>
          <p:nvPr/>
        </p:nvPicPr>
        <p:blipFill rotWithShape="1">
          <a:blip r:embed="rId7">
            <a:extLst>
              <a:ext uri="{28A0092B-C50C-407E-A947-70E740481C1C}">
                <a14:useLocalDpi xmlns="" xmlns:a14="http://schemas.microsoft.com/office/drawing/2010/main" val="0"/>
              </a:ext>
            </a:extLst>
          </a:blip>
          <a:srcRect l="82343" r="92" b="50000"/>
          <a:stretch/>
        </p:blipFill>
        <p:spPr>
          <a:xfrm>
            <a:off x="1043608" y="4579067"/>
            <a:ext cx="385010" cy="578125"/>
          </a:xfrm>
          <a:prstGeom prst="rect">
            <a:avLst/>
          </a:prstGeom>
        </p:spPr>
      </p:pic>
      <p:pic>
        <p:nvPicPr>
          <p:cNvPr id="11" name="10 Imagen"/>
          <p:cNvPicPr>
            <a:picLocks noChangeAspect="1"/>
          </p:cNvPicPr>
          <p:nvPr/>
        </p:nvPicPr>
        <p:blipFill rotWithShape="1">
          <a:blip r:embed="rId7">
            <a:extLst>
              <a:ext uri="{28A0092B-C50C-407E-A947-70E740481C1C}">
                <a14:useLocalDpi xmlns="" xmlns:a14="http://schemas.microsoft.com/office/drawing/2010/main" val="0"/>
              </a:ext>
            </a:extLst>
          </a:blip>
          <a:srcRect l="-1090" t="55146" r="80038" b="2923"/>
          <a:stretch/>
        </p:blipFill>
        <p:spPr>
          <a:xfrm>
            <a:off x="726171" y="5320441"/>
            <a:ext cx="461453" cy="484823"/>
          </a:xfrm>
          <a:prstGeom prst="rect">
            <a:avLst/>
          </a:prstGeom>
        </p:spPr>
      </p:pic>
      <p:pic>
        <p:nvPicPr>
          <p:cNvPr id="13" name="12 Imagen"/>
          <p:cNvPicPr>
            <a:picLocks noChangeAspect="1"/>
          </p:cNvPicPr>
          <p:nvPr/>
        </p:nvPicPr>
        <p:blipFill rotWithShape="1">
          <a:blip r:embed="rId7">
            <a:extLst>
              <a:ext uri="{28A0092B-C50C-407E-A947-70E740481C1C}">
                <a14:useLocalDpi xmlns="" xmlns:a14="http://schemas.microsoft.com/office/drawing/2010/main" val="0"/>
              </a:ext>
            </a:extLst>
          </a:blip>
          <a:srcRect l="18389" t="55146" r="62131" b="2923"/>
          <a:stretch/>
        </p:blipFill>
        <p:spPr>
          <a:xfrm>
            <a:off x="251519" y="6093296"/>
            <a:ext cx="502615" cy="570694"/>
          </a:xfrm>
          <a:prstGeom prst="rect">
            <a:avLst/>
          </a:prstGeom>
        </p:spPr>
      </p:pic>
    </p:spTree>
    <p:extLst>
      <p:ext uri="{BB962C8B-B14F-4D97-AF65-F5344CB8AC3E}">
        <p14:creationId xmlns="" xmlns:p14="http://schemas.microsoft.com/office/powerpoint/2010/main" val="8546695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graphicEl>
                                              <a:dgm id="{D94F8142-D0E4-455B-BBA8-0A0194390F44}"/>
                                            </p:graphicEl>
                                          </p:spTgt>
                                        </p:tgtEl>
                                        <p:attrNameLst>
                                          <p:attrName>style.visibility</p:attrName>
                                        </p:attrNameLst>
                                      </p:cBhvr>
                                      <p:to>
                                        <p:strVal val="visible"/>
                                      </p:to>
                                    </p:set>
                                    <p:animEffect transition="in" filter="wipe(left)">
                                      <p:cBhvr>
                                        <p:cTn id="16" dur="500"/>
                                        <p:tgtEl>
                                          <p:spTgt spid="4">
                                            <p:graphicEl>
                                              <a:dgm id="{D94F8142-D0E4-455B-BBA8-0A0194390F44}"/>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
                                            <p:graphicEl>
                                              <a:dgm id="{DC8CAE55-432D-475D-AAD9-C9D7CBDF3D90}"/>
                                            </p:graphicEl>
                                          </p:spTgt>
                                        </p:tgtEl>
                                        <p:attrNameLst>
                                          <p:attrName>style.visibility</p:attrName>
                                        </p:attrNameLst>
                                      </p:cBhvr>
                                      <p:to>
                                        <p:strVal val="visible"/>
                                      </p:to>
                                    </p:set>
                                    <p:anim calcmode="lin" valueType="num">
                                      <p:cBhvr>
                                        <p:cTn id="19" dur="500" fill="hold"/>
                                        <p:tgtEl>
                                          <p:spTgt spid="4">
                                            <p:graphicEl>
                                              <a:dgm id="{DC8CAE55-432D-475D-AAD9-C9D7CBDF3D90}"/>
                                            </p:graphicEl>
                                          </p:spTgt>
                                        </p:tgtEl>
                                        <p:attrNameLst>
                                          <p:attrName>ppt_w</p:attrName>
                                        </p:attrNameLst>
                                      </p:cBhvr>
                                      <p:tavLst>
                                        <p:tav tm="0">
                                          <p:val>
                                            <p:fltVal val="0"/>
                                          </p:val>
                                        </p:tav>
                                        <p:tav tm="100000">
                                          <p:val>
                                            <p:strVal val="#ppt_w"/>
                                          </p:val>
                                        </p:tav>
                                      </p:tavLst>
                                    </p:anim>
                                    <p:anim calcmode="lin" valueType="num">
                                      <p:cBhvr>
                                        <p:cTn id="20" dur="500" fill="hold"/>
                                        <p:tgtEl>
                                          <p:spTgt spid="4">
                                            <p:graphicEl>
                                              <a:dgm id="{DC8CAE55-432D-475D-AAD9-C9D7CBDF3D90}"/>
                                            </p:graphicEl>
                                          </p:spTgt>
                                        </p:tgtEl>
                                        <p:attrNameLst>
                                          <p:attrName>ppt_h</p:attrName>
                                        </p:attrNameLst>
                                      </p:cBhvr>
                                      <p:tavLst>
                                        <p:tav tm="0">
                                          <p:val>
                                            <p:fltVal val="0"/>
                                          </p:val>
                                        </p:tav>
                                        <p:tav tm="100000">
                                          <p:val>
                                            <p:strVal val="#ppt_h"/>
                                          </p:val>
                                        </p:tav>
                                      </p:tavLst>
                                    </p:anim>
                                    <p:animEffect transition="in" filter="fade">
                                      <p:cBhvr>
                                        <p:cTn id="21" dur="500"/>
                                        <p:tgtEl>
                                          <p:spTgt spid="4">
                                            <p:graphicEl>
                                              <a:dgm id="{DC8CAE55-432D-475D-AAD9-C9D7CBDF3D90}"/>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graphicEl>
                                              <a:dgm id="{58D4A628-1585-46A6-8905-B1DD345F97B0}"/>
                                            </p:graphicEl>
                                          </p:spTgt>
                                        </p:tgtEl>
                                        <p:attrNameLst>
                                          <p:attrName>style.visibility</p:attrName>
                                        </p:attrNameLst>
                                      </p:cBhvr>
                                      <p:to>
                                        <p:strVal val="visible"/>
                                      </p:to>
                                    </p:set>
                                    <p:animEffect transition="in" filter="wipe(left)">
                                      <p:cBhvr>
                                        <p:cTn id="24" dur="500"/>
                                        <p:tgtEl>
                                          <p:spTgt spid="4">
                                            <p:graphicEl>
                                              <a:dgm id="{58D4A628-1585-46A6-8905-B1DD345F97B0}"/>
                                            </p:graphic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
                                            <p:graphicEl>
                                              <a:dgm id="{71320F1C-5D12-4E30-A6C9-4F86B9677926}"/>
                                            </p:graphicEl>
                                          </p:spTgt>
                                        </p:tgtEl>
                                        <p:attrNameLst>
                                          <p:attrName>style.visibility</p:attrName>
                                        </p:attrNameLst>
                                      </p:cBhvr>
                                      <p:to>
                                        <p:strVal val="visible"/>
                                      </p:to>
                                    </p:set>
                                    <p:anim calcmode="lin" valueType="num">
                                      <p:cBhvr>
                                        <p:cTn id="34" dur="500" fill="hold"/>
                                        <p:tgtEl>
                                          <p:spTgt spid="4">
                                            <p:graphicEl>
                                              <a:dgm id="{71320F1C-5D12-4E30-A6C9-4F86B9677926}"/>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71320F1C-5D12-4E30-A6C9-4F86B9677926}"/>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71320F1C-5D12-4E30-A6C9-4F86B9677926}"/>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
                                            <p:graphicEl>
                                              <a:dgm id="{9D610B85-300E-4147-BB61-01337BD6D3F7}"/>
                                            </p:graphicEl>
                                          </p:spTgt>
                                        </p:tgtEl>
                                        <p:attrNameLst>
                                          <p:attrName>style.visibility</p:attrName>
                                        </p:attrNameLst>
                                      </p:cBhvr>
                                      <p:to>
                                        <p:strVal val="visible"/>
                                      </p:to>
                                    </p:set>
                                    <p:animEffect transition="in" filter="wipe(left)">
                                      <p:cBhvr>
                                        <p:cTn id="39" dur="500"/>
                                        <p:tgtEl>
                                          <p:spTgt spid="4">
                                            <p:graphicEl>
                                              <a:dgm id="{9D610B85-300E-4147-BB61-01337BD6D3F7}"/>
                                            </p:graphic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BF9742BE-94EA-4EF2-80E5-6F59066ECE41}"/>
                                            </p:graphicEl>
                                          </p:spTgt>
                                        </p:tgtEl>
                                        <p:attrNameLst>
                                          <p:attrName>style.visibility</p:attrName>
                                        </p:attrNameLst>
                                      </p:cBhvr>
                                      <p:to>
                                        <p:strVal val="visible"/>
                                      </p:to>
                                    </p:set>
                                    <p:anim calcmode="lin" valueType="num">
                                      <p:cBhvr>
                                        <p:cTn id="49" dur="500" fill="hold"/>
                                        <p:tgtEl>
                                          <p:spTgt spid="4">
                                            <p:graphicEl>
                                              <a:dgm id="{BF9742BE-94EA-4EF2-80E5-6F59066ECE41}"/>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BF9742BE-94EA-4EF2-80E5-6F59066ECE41}"/>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BF9742BE-94EA-4EF2-80E5-6F59066ECE41}"/>
                                            </p:graphic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
                                            <p:graphicEl>
                                              <a:dgm id="{48AD29D2-42A0-4A12-91F4-85343FD58A66}"/>
                                            </p:graphicEl>
                                          </p:spTgt>
                                        </p:tgtEl>
                                        <p:attrNameLst>
                                          <p:attrName>style.visibility</p:attrName>
                                        </p:attrNameLst>
                                      </p:cBhvr>
                                      <p:to>
                                        <p:strVal val="visible"/>
                                      </p:to>
                                    </p:set>
                                    <p:animEffect transition="in" filter="wipe(left)">
                                      <p:cBhvr>
                                        <p:cTn id="54" dur="500"/>
                                        <p:tgtEl>
                                          <p:spTgt spid="4">
                                            <p:graphicEl>
                                              <a:dgm id="{48AD29D2-42A0-4A12-91F4-85343FD58A66}"/>
                                            </p:graphicEl>
                                          </p:spTgt>
                                        </p:tgtEl>
                                      </p:cBhvr>
                                    </p:animEffect>
                                  </p:childTnLst>
                                </p:cTn>
                              </p:par>
                              <p:par>
                                <p:cTn id="55" presetID="53" presetClass="entr" presetSubtype="16"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Effect transition="in" filter="fade">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4">
                                            <p:graphicEl>
                                              <a:dgm id="{A5BA4577-9F0F-4BC3-BD7D-5ADCAC15528E}"/>
                                            </p:graphicEl>
                                          </p:spTgt>
                                        </p:tgtEl>
                                        <p:attrNameLst>
                                          <p:attrName>style.visibility</p:attrName>
                                        </p:attrNameLst>
                                      </p:cBhvr>
                                      <p:to>
                                        <p:strVal val="visible"/>
                                      </p:to>
                                    </p:set>
                                    <p:anim calcmode="lin" valueType="num">
                                      <p:cBhvr>
                                        <p:cTn id="64" dur="500" fill="hold"/>
                                        <p:tgtEl>
                                          <p:spTgt spid="4">
                                            <p:graphicEl>
                                              <a:dgm id="{A5BA4577-9F0F-4BC3-BD7D-5ADCAC15528E}"/>
                                            </p:graphicEl>
                                          </p:spTgt>
                                        </p:tgtEl>
                                        <p:attrNameLst>
                                          <p:attrName>ppt_w</p:attrName>
                                        </p:attrNameLst>
                                      </p:cBhvr>
                                      <p:tavLst>
                                        <p:tav tm="0">
                                          <p:val>
                                            <p:fltVal val="0"/>
                                          </p:val>
                                        </p:tav>
                                        <p:tav tm="100000">
                                          <p:val>
                                            <p:strVal val="#ppt_w"/>
                                          </p:val>
                                        </p:tav>
                                      </p:tavLst>
                                    </p:anim>
                                    <p:anim calcmode="lin" valueType="num">
                                      <p:cBhvr>
                                        <p:cTn id="65" dur="500" fill="hold"/>
                                        <p:tgtEl>
                                          <p:spTgt spid="4">
                                            <p:graphicEl>
                                              <a:dgm id="{A5BA4577-9F0F-4BC3-BD7D-5ADCAC15528E}"/>
                                            </p:graphicEl>
                                          </p:spTgt>
                                        </p:tgtEl>
                                        <p:attrNameLst>
                                          <p:attrName>ppt_h</p:attrName>
                                        </p:attrNameLst>
                                      </p:cBhvr>
                                      <p:tavLst>
                                        <p:tav tm="0">
                                          <p:val>
                                            <p:fltVal val="0"/>
                                          </p:val>
                                        </p:tav>
                                        <p:tav tm="100000">
                                          <p:val>
                                            <p:strVal val="#ppt_h"/>
                                          </p:val>
                                        </p:tav>
                                      </p:tavLst>
                                    </p:anim>
                                    <p:animEffect transition="in" filter="fade">
                                      <p:cBhvr>
                                        <p:cTn id="66" dur="500"/>
                                        <p:tgtEl>
                                          <p:spTgt spid="4">
                                            <p:graphicEl>
                                              <a:dgm id="{A5BA4577-9F0F-4BC3-BD7D-5ADCAC15528E}"/>
                                            </p:graphicEl>
                                          </p:spTgt>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4">
                                            <p:graphicEl>
                                              <a:dgm id="{857646AE-F768-4CC0-B444-8327544894B7}"/>
                                            </p:graphicEl>
                                          </p:spTgt>
                                        </p:tgtEl>
                                        <p:attrNameLst>
                                          <p:attrName>style.visibility</p:attrName>
                                        </p:attrNameLst>
                                      </p:cBhvr>
                                      <p:to>
                                        <p:strVal val="visible"/>
                                      </p:to>
                                    </p:set>
                                    <p:animEffect transition="in" filter="wipe(left)">
                                      <p:cBhvr>
                                        <p:cTn id="69" dur="500"/>
                                        <p:tgtEl>
                                          <p:spTgt spid="4">
                                            <p:graphicEl>
                                              <a:dgm id="{857646AE-F768-4CC0-B444-8327544894B7}"/>
                                            </p:graphicEl>
                                          </p:spTgt>
                                        </p:tgtEl>
                                      </p:cBhvr>
                                    </p:animEffect>
                                  </p:childTnLst>
                                </p:cTn>
                              </p:par>
                              <p:par>
                                <p:cTn id="70" presetID="53" presetClass="entr" presetSubtype="16" fill="hold" nodeType="with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4">
                                            <p:graphicEl>
                                              <a:dgm id="{9CC42FD2-4B6E-43C9-89BD-2DDFB4E11296}"/>
                                            </p:graphicEl>
                                          </p:spTgt>
                                        </p:tgtEl>
                                        <p:attrNameLst>
                                          <p:attrName>style.visibility</p:attrName>
                                        </p:attrNameLst>
                                      </p:cBhvr>
                                      <p:to>
                                        <p:strVal val="visible"/>
                                      </p:to>
                                    </p:set>
                                    <p:anim calcmode="lin" valueType="num">
                                      <p:cBhvr>
                                        <p:cTn id="79" dur="500" fill="hold"/>
                                        <p:tgtEl>
                                          <p:spTgt spid="4">
                                            <p:graphicEl>
                                              <a:dgm id="{9CC42FD2-4B6E-43C9-89BD-2DDFB4E11296}"/>
                                            </p:graphicEl>
                                          </p:spTgt>
                                        </p:tgtEl>
                                        <p:attrNameLst>
                                          <p:attrName>ppt_w</p:attrName>
                                        </p:attrNameLst>
                                      </p:cBhvr>
                                      <p:tavLst>
                                        <p:tav tm="0">
                                          <p:val>
                                            <p:fltVal val="0"/>
                                          </p:val>
                                        </p:tav>
                                        <p:tav tm="100000">
                                          <p:val>
                                            <p:strVal val="#ppt_w"/>
                                          </p:val>
                                        </p:tav>
                                      </p:tavLst>
                                    </p:anim>
                                    <p:anim calcmode="lin" valueType="num">
                                      <p:cBhvr>
                                        <p:cTn id="80" dur="500" fill="hold"/>
                                        <p:tgtEl>
                                          <p:spTgt spid="4">
                                            <p:graphicEl>
                                              <a:dgm id="{9CC42FD2-4B6E-43C9-89BD-2DDFB4E11296}"/>
                                            </p:graphicEl>
                                          </p:spTgt>
                                        </p:tgtEl>
                                        <p:attrNameLst>
                                          <p:attrName>ppt_h</p:attrName>
                                        </p:attrNameLst>
                                      </p:cBhvr>
                                      <p:tavLst>
                                        <p:tav tm="0">
                                          <p:val>
                                            <p:fltVal val="0"/>
                                          </p:val>
                                        </p:tav>
                                        <p:tav tm="100000">
                                          <p:val>
                                            <p:strVal val="#ppt_h"/>
                                          </p:val>
                                        </p:tav>
                                      </p:tavLst>
                                    </p:anim>
                                    <p:animEffect transition="in" filter="fade">
                                      <p:cBhvr>
                                        <p:cTn id="81" dur="500"/>
                                        <p:tgtEl>
                                          <p:spTgt spid="4">
                                            <p:graphicEl>
                                              <a:dgm id="{9CC42FD2-4B6E-43C9-89BD-2DDFB4E11296}"/>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4">
                                            <p:graphicEl>
                                              <a:dgm id="{4DC48E3B-FC89-4A91-8631-73E4CDC6A382}"/>
                                            </p:graphicEl>
                                          </p:spTgt>
                                        </p:tgtEl>
                                        <p:attrNameLst>
                                          <p:attrName>style.visibility</p:attrName>
                                        </p:attrNameLst>
                                      </p:cBhvr>
                                      <p:to>
                                        <p:strVal val="visible"/>
                                      </p:to>
                                    </p:set>
                                    <p:animEffect transition="in" filter="wipe(left)">
                                      <p:cBhvr>
                                        <p:cTn id="84" dur="500"/>
                                        <p:tgtEl>
                                          <p:spTgt spid="4">
                                            <p:graphicEl>
                                              <a:dgm id="{4DC48E3B-FC89-4A91-8631-73E4CDC6A382}"/>
                                            </p:graphicEl>
                                          </p:spTgt>
                                        </p:tgtEl>
                                      </p:cBhvr>
                                    </p:animEffect>
                                  </p:childTnLst>
                                </p:cTn>
                              </p:par>
                              <p:par>
                                <p:cTn id="85" presetID="53" presetClass="entr" presetSubtype="16" fill="hold" nodeType="withEffect">
                                  <p:stCondLst>
                                    <p:cond delay="0"/>
                                  </p:stCondLst>
                                  <p:childTnLst>
                                    <p:set>
                                      <p:cBhvr>
                                        <p:cTn id="86" dur="1" fill="hold">
                                          <p:stCondLst>
                                            <p:cond delay="0"/>
                                          </p:stCondLst>
                                        </p:cTn>
                                        <p:tgtEl>
                                          <p:spTgt spid="10"/>
                                        </p:tgtEl>
                                        <p:attrNameLst>
                                          <p:attrName>style.visibility</p:attrName>
                                        </p:attrNameLst>
                                      </p:cBhvr>
                                      <p:to>
                                        <p:strVal val="visible"/>
                                      </p:to>
                                    </p:set>
                                    <p:anim calcmode="lin" valueType="num">
                                      <p:cBhvr>
                                        <p:cTn id="87" dur="500" fill="hold"/>
                                        <p:tgtEl>
                                          <p:spTgt spid="10"/>
                                        </p:tgtEl>
                                        <p:attrNameLst>
                                          <p:attrName>ppt_w</p:attrName>
                                        </p:attrNameLst>
                                      </p:cBhvr>
                                      <p:tavLst>
                                        <p:tav tm="0">
                                          <p:val>
                                            <p:fltVal val="0"/>
                                          </p:val>
                                        </p:tav>
                                        <p:tav tm="100000">
                                          <p:val>
                                            <p:strVal val="#ppt_w"/>
                                          </p:val>
                                        </p:tav>
                                      </p:tavLst>
                                    </p:anim>
                                    <p:anim calcmode="lin" valueType="num">
                                      <p:cBhvr>
                                        <p:cTn id="88" dur="500" fill="hold"/>
                                        <p:tgtEl>
                                          <p:spTgt spid="10"/>
                                        </p:tgtEl>
                                        <p:attrNameLst>
                                          <p:attrName>ppt_h</p:attrName>
                                        </p:attrNameLst>
                                      </p:cBhvr>
                                      <p:tavLst>
                                        <p:tav tm="0">
                                          <p:val>
                                            <p:fltVal val="0"/>
                                          </p:val>
                                        </p:tav>
                                        <p:tav tm="100000">
                                          <p:val>
                                            <p:strVal val="#ppt_h"/>
                                          </p:val>
                                        </p:tav>
                                      </p:tavLst>
                                    </p:anim>
                                    <p:animEffect transition="in" filter="fade">
                                      <p:cBhvr>
                                        <p:cTn id="89" dur="500"/>
                                        <p:tgtEl>
                                          <p:spTgt spid="10"/>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4">
                                            <p:graphicEl>
                                              <a:dgm id="{13D6DA49-4DE0-45ED-8DA0-5579C92BF474}"/>
                                            </p:graphicEl>
                                          </p:spTgt>
                                        </p:tgtEl>
                                        <p:attrNameLst>
                                          <p:attrName>style.visibility</p:attrName>
                                        </p:attrNameLst>
                                      </p:cBhvr>
                                      <p:to>
                                        <p:strVal val="visible"/>
                                      </p:to>
                                    </p:set>
                                    <p:anim calcmode="lin" valueType="num">
                                      <p:cBhvr>
                                        <p:cTn id="94" dur="500" fill="hold"/>
                                        <p:tgtEl>
                                          <p:spTgt spid="4">
                                            <p:graphicEl>
                                              <a:dgm id="{13D6DA49-4DE0-45ED-8DA0-5579C92BF474}"/>
                                            </p:graphicEl>
                                          </p:spTgt>
                                        </p:tgtEl>
                                        <p:attrNameLst>
                                          <p:attrName>ppt_w</p:attrName>
                                        </p:attrNameLst>
                                      </p:cBhvr>
                                      <p:tavLst>
                                        <p:tav tm="0">
                                          <p:val>
                                            <p:fltVal val="0"/>
                                          </p:val>
                                        </p:tav>
                                        <p:tav tm="100000">
                                          <p:val>
                                            <p:strVal val="#ppt_w"/>
                                          </p:val>
                                        </p:tav>
                                      </p:tavLst>
                                    </p:anim>
                                    <p:anim calcmode="lin" valueType="num">
                                      <p:cBhvr>
                                        <p:cTn id="95" dur="500" fill="hold"/>
                                        <p:tgtEl>
                                          <p:spTgt spid="4">
                                            <p:graphicEl>
                                              <a:dgm id="{13D6DA49-4DE0-45ED-8DA0-5579C92BF474}"/>
                                            </p:graphicEl>
                                          </p:spTgt>
                                        </p:tgtEl>
                                        <p:attrNameLst>
                                          <p:attrName>ppt_h</p:attrName>
                                        </p:attrNameLst>
                                      </p:cBhvr>
                                      <p:tavLst>
                                        <p:tav tm="0">
                                          <p:val>
                                            <p:fltVal val="0"/>
                                          </p:val>
                                        </p:tav>
                                        <p:tav tm="100000">
                                          <p:val>
                                            <p:strVal val="#ppt_h"/>
                                          </p:val>
                                        </p:tav>
                                      </p:tavLst>
                                    </p:anim>
                                    <p:animEffect transition="in" filter="fade">
                                      <p:cBhvr>
                                        <p:cTn id="96" dur="500"/>
                                        <p:tgtEl>
                                          <p:spTgt spid="4">
                                            <p:graphicEl>
                                              <a:dgm id="{13D6DA49-4DE0-45ED-8DA0-5579C92BF474}"/>
                                            </p:graphicEl>
                                          </p:spTgt>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4">
                                            <p:graphicEl>
                                              <a:dgm id="{B663E2C7-D29D-47F9-8024-222AF2CD4CB1}"/>
                                            </p:graphicEl>
                                          </p:spTgt>
                                        </p:tgtEl>
                                        <p:attrNameLst>
                                          <p:attrName>style.visibility</p:attrName>
                                        </p:attrNameLst>
                                      </p:cBhvr>
                                      <p:to>
                                        <p:strVal val="visible"/>
                                      </p:to>
                                    </p:set>
                                    <p:animEffect transition="in" filter="wipe(left)">
                                      <p:cBhvr>
                                        <p:cTn id="99" dur="500"/>
                                        <p:tgtEl>
                                          <p:spTgt spid="4">
                                            <p:graphicEl>
                                              <a:dgm id="{B663E2C7-D29D-47F9-8024-222AF2CD4CB1}"/>
                                            </p:graphicEl>
                                          </p:spTgt>
                                        </p:tgtEl>
                                      </p:cBhvr>
                                    </p:animEffect>
                                  </p:childTnLst>
                                </p:cTn>
                              </p:par>
                              <p:par>
                                <p:cTn id="100" presetID="53" presetClass="entr" presetSubtype="16" fill="hold" nodeType="withEffect">
                                  <p:stCondLst>
                                    <p:cond delay="0"/>
                                  </p:stCondLst>
                                  <p:childTnLst>
                                    <p:set>
                                      <p:cBhvr>
                                        <p:cTn id="101" dur="1" fill="hold">
                                          <p:stCondLst>
                                            <p:cond delay="0"/>
                                          </p:stCondLst>
                                        </p:cTn>
                                        <p:tgtEl>
                                          <p:spTgt spid="11"/>
                                        </p:tgtEl>
                                        <p:attrNameLst>
                                          <p:attrName>style.visibility</p:attrName>
                                        </p:attrNameLst>
                                      </p:cBhvr>
                                      <p:to>
                                        <p:strVal val="visible"/>
                                      </p:to>
                                    </p:set>
                                    <p:anim calcmode="lin" valueType="num">
                                      <p:cBhvr>
                                        <p:cTn id="102" dur="500" fill="hold"/>
                                        <p:tgtEl>
                                          <p:spTgt spid="11"/>
                                        </p:tgtEl>
                                        <p:attrNameLst>
                                          <p:attrName>ppt_w</p:attrName>
                                        </p:attrNameLst>
                                      </p:cBhvr>
                                      <p:tavLst>
                                        <p:tav tm="0">
                                          <p:val>
                                            <p:fltVal val="0"/>
                                          </p:val>
                                        </p:tav>
                                        <p:tav tm="100000">
                                          <p:val>
                                            <p:strVal val="#ppt_w"/>
                                          </p:val>
                                        </p:tav>
                                      </p:tavLst>
                                    </p:anim>
                                    <p:anim calcmode="lin" valueType="num">
                                      <p:cBhvr>
                                        <p:cTn id="103" dur="500" fill="hold"/>
                                        <p:tgtEl>
                                          <p:spTgt spid="11"/>
                                        </p:tgtEl>
                                        <p:attrNameLst>
                                          <p:attrName>ppt_h</p:attrName>
                                        </p:attrNameLst>
                                      </p:cBhvr>
                                      <p:tavLst>
                                        <p:tav tm="0">
                                          <p:val>
                                            <p:fltVal val="0"/>
                                          </p:val>
                                        </p:tav>
                                        <p:tav tm="100000">
                                          <p:val>
                                            <p:strVal val="#ppt_h"/>
                                          </p:val>
                                        </p:tav>
                                      </p:tavLst>
                                    </p:anim>
                                    <p:animEffect transition="in" filter="fade">
                                      <p:cBhvr>
                                        <p:cTn id="104" dur="500"/>
                                        <p:tgtEl>
                                          <p:spTgt spid="11"/>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4">
                                            <p:graphicEl>
                                              <a:dgm id="{002882E9-A5A1-4F9A-90C7-0997AA39EE95}"/>
                                            </p:graphicEl>
                                          </p:spTgt>
                                        </p:tgtEl>
                                        <p:attrNameLst>
                                          <p:attrName>style.visibility</p:attrName>
                                        </p:attrNameLst>
                                      </p:cBhvr>
                                      <p:to>
                                        <p:strVal val="visible"/>
                                      </p:to>
                                    </p:set>
                                    <p:anim calcmode="lin" valueType="num">
                                      <p:cBhvr>
                                        <p:cTn id="109" dur="500" fill="hold"/>
                                        <p:tgtEl>
                                          <p:spTgt spid="4">
                                            <p:graphicEl>
                                              <a:dgm id="{002882E9-A5A1-4F9A-90C7-0997AA39EE95}"/>
                                            </p:graphicEl>
                                          </p:spTgt>
                                        </p:tgtEl>
                                        <p:attrNameLst>
                                          <p:attrName>ppt_w</p:attrName>
                                        </p:attrNameLst>
                                      </p:cBhvr>
                                      <p:tavLst>
                                        <p:tav tm="0">
                                          <p:val>
                                            <p:fltVal val="0"/>
                                          </p:val>
                                        </p:tav>
                                        <p:tav tm="100000">
                                          <p:val>
                                            <p:strVal val="#ppt_w"/>
                                          </p:val>
                                        </p:tav>
                                      </p:tavLst>
                                    </p:anim>
                                    <p:anim calcmode="lin" valueType="num">
                                      <p:cBhvr>
                                        <p:cTn id="110" dur="500" fill="hold"/>
                                        <p:tgtEl>
                                          <p:spTgt spid="4">
                                            <p:graphicEl>
                                              <a:dgm id="{002882E9-A5A1-4F9A-90C7-0997AA39EE95}"/>
                                            </p:graphicEl>
                                          </p:spTgt>
                                        </p:tgtEl>
                                        <p:attrNameLst>
                                          <p:attrName>ppt_h</p:attrName>
                                        </p:attrNameLst>
                                      </p:cBhvr>
                                      <p:tavLst>
                                        <p:tav tm="0">
                                          <p:val>
                                            <p:fltVal val="0"/>
                                          </p:val>
                                        </p:tav>
                                        <p:tav tm="100000">
                                          <p:val>
                                            <p:strVal val="#ppt_h"/>
                                          </p:val>
                                        </p:tav>
                                      </p:tavLst>
                                    </p:anim>
                                    <p:animEffect transition="in" filter="fade">
                                      <p:cBhvr>
                                        <p:cTn id="111" dur="500"/>
                                        <p:tgtEl>
                                          <p:spTgt spid="4">
                                            <p:graphicEl>
                                              <a:dgm id="{002882E9-A5A1-4F9A-90C7-0997AA39EE95}"/>
                                            </p:graphicEl>
                                          </p:spTgt>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4">
                                            <p:graphicEl>
                                              <a:dgm id="{AEA1265A-4D37-4999-912B-971E27ED18CE}"/>
                                            </p:graphicEl>
                                          </p:spTgt>
                                        </p:tgtEl>
                                        <p:attrNameLst>
                                          <p:attrName>style.visibility</p:attrName>
                                        </p:attrNameLst>
                                      </p:cBhvr>
                                      <p:to>
                                        <p:strVal val="visible"/>
                                      </p:to>
                                    </p:set>
                                    <p:animEffect transition="in" filter="wipe(left)">
                                      <p:cBhvr>
                                        <p:cTn id="114" dur="500"/>
                                        <p:tgtEl>
                                          <p:spTgt spid="4">
                                            <p:graphicEl>
                                              <a:dgm id="{AEA1265A-4D37-4999-912B-971E27ED18CE}"/>
                                            </p:graphicEl>
                                          </p:spTgt>
                                        </p:tgtEl>
                                      </p:cBhvr>
                                    </p:animEffect>
                                  </p:childTnLst>
                                </p:cTn>
                              </p:par>
                              <p:par>
                                <p:cTn id="115" presetID="53" presetClass="entr" presetSubtype="16" fill="hold" nodeType="with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p:cTn id="117" dur="500" fill="hold"/>
                                        <p:tgtEl>
                                          <p:spTgt spid="13"/>
                                        </p:tgtEl>
                                        <p:attrNameLst>
                                          <p:attrName>ppt_w</p:attrName>
                                        </p:attrNameLst>
                                      </p:cBhvr>
                                      <p:tavLst>
                                        <p:tav tm="0">
                                          <p:val>
                                            <p:fltVal val="0"/>
                                          </p:val>
                                        </p:tav>
                                        <p:tav tm="100000">
                                          <p:val>
                                            <p:strVal val="#ppt_w"/>
                                          </p:val>
                                        </p:tav>
                                      </p:tavLst>
                                    </p:anim>
                                    <p:anim calcmode="lin" valueType="num">
                                      <p:cBhvr>
                                        <p:cTn id="118" dur="500" fill="hold"/>
                                        <p:tgtEl>
                                          <p:spTgt spid="13"/>
                                        </p:tgtEl>
                                        <p:attrNameLst>
                                          <p:attrName>ppt_h</p:attrName>
                                        </p:attrNameLst>
                                      </p:cBhvr>
                                      <p:tavLst>
                                        <p:tav tm="0">
                                          <p:val>
                                            <p:fltVal val="0"/>
                                          </p:val>
                                        </p:tav>
                                        <p:tav tm="100000">
                                          <p:val>
                                            <p:strVal val="#ppt_h"/>
                                          </p:val>
                                        </p:tav>
                                      </p:tavLst>
                                    </p:anim>
                                    <p:animEffect transition="in" filter="fade">
                                      <p:cBhvr>
                                        <p:cTn id="1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 xmlns:a14="http://schemas.microsoft.com/office/drawing/2010/main">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769441"/>
          </a:xfrm>
          <a:prstGeom prst="rect">
            <a:avLst/>
          </a:prstGeom>
          <a:noFill/>
        </p:spPr>
        <p:txBody>
          <a:bodyPr wrap="square" rtlCol="0">
            <a:spAutoFit/>
            <a:scene3d>
              <a:camera prst="orthographicFront"/>
              <a:lightRig rig="sunrise" dir="tl"/>
            </a:scene3d>
            <a:sp3d contourW="12700">
              <a:bevelT w="25400" h="25400"/>
              <a:contourClr>
                <a:schemeClr val="accent6">
                  <a:shade val="73000"/>
                </a:schemeClr>
              </a:contourClr>
            </a:sp3d>
          </a:bodyPr>
          <a:lstStyle/>
          <a:p>
            <a:pPr algn="ctr"/>
            <a:r>
              <a:rPr lang="ro-RO" sz="4400" b="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DREGĂTORUL GHEDALIA</a:t>
            </a:r>
            <a:endParaRPr lang="ro-RO" sz="44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2 Rectángulo"/>
          <p:cNvSpPr/>
          <p:nvPr/>
        </p:nvSpPr>
        <p:spPr>
          <a:xfrm>
            <a:off x="323528" y="838453"/>
            <a:ext cx="8496944" cy="646331"/>
          </a:xfrm>
          <a:prstGeom prst="rect">
            <a:avLst/>
          </a:prstGeom>
        </p:spPr>
        <p:txBody>
          <a:bodyPr wrap="square">
            <a:spAutoFit/>
          </a:bodyPr>
          <a:lstStyle/>
          <a:p>
            <a:r>
              <a:rPr lang="ro-RO" b="1" smtClean="0">
                <a:solidFill>
                  <a:schemeClr val="accent6">
                    <a:lumMod val="60000"/>
                    <a:lumOff val="40000"/>
                  </a:schemeClr>
                </a:solidFill>
                <a:latin typeface="Comic Sans MS" pitchFamily="66" charset="0"/>
              </a:rPr>
              <a:t>«Ieremia s-a dus la Ghedalia, fiul lui Ahicam, la Miţpa, şi a rămas cu el în mijlocul poporului, care rămăsese în ţară.» </a:t>
            </a:r>
            <a:r>
              <a:rPr lang="ro-RO" sz="1100" b="1" smtClean="0">
                <a:solidFill>
                  <a:schemeClr val="accent6">
                    <a:lumMod val="60000"/>
                    <a:lumOff val="40000"/>
                  </a:schemeClr>
                </a:solidFill>
                <a:latin typeface="Comic Sans MS" pitchFamily="66" charset="0"/>
              </a:rPr>
              <a:t>(Ieremia 40:6)</a:t>
            </a:r>
            <a:endParaRPr lang="ro-RO" sz="1100" b="1">
              <a:solidFill>
                <a:schemeClr val="accent6">
                  <a:lumMod val="60000"/>
                  <a:lumOff val="40000"/>
                </a:schemeClr>
              </a:solidFill>
              <a:latin typeface="Comic Sans MS" pitchFamily="66" charset="0"/>
            </a:endParaRPr>
          </a:p>
        </p:txBody>
      </p:sp>
      <p:sp>
        <p:nvSpPr>
          <p:cNvPr id="4" name="3 CuadroTexto"/>
          <p:cNvSpPr txBox="1"/>
          <p:nvPr/>
        </p:nvSpPr>
        <p:spPr>
          <a:xfrm>
            <a:off x="35495" y="1682219"/>
            <a:ext cx="5256585" cy="5062924"/>
          </a:xfrm>
          <a:prstGeom prst="rect">
            <a:avLst/>
          </a:prstGeom>
          <a:noFill/>
        </p:spPr>
        <p:txBody>
          <a:bodyPr wrap="square" rtlCol="0">
            <a:spAutoFit/>
          </a:bodyPr>
          <a:lstStyle/>
          <a:p>
            <a:pPr>
              <a:spcBef>
                <a:spcPts val="600"/>
              </a:spcBef>
            </a:pPr>
            <a:r>
              <a:rPr lang="ro-RO" sz="2200" b="1" dirty="0" smtClean="0">
                <a:solidFill>
                  <a:schemeClr val="bg1"/>
                </a:solidFill>
                <a:effectLst>
                  <a:glow rad="127000">
                    <a:schemeClr val="tx1"/>
                  </a:glow>
                </a:effectLst>
              </a:rPr>
              <a:t>Regele Babilonului a lăsat în Iuda un grup de persoane loiale, pe săracii pământului și un mic grup de soldați. </a:t>
            </a:r>
          </a:p>
          <a:p>
            <a:pPr>
              <a:spcBef>
                <a:spcPts val="600"/>
              </a:spcBef>
            </a:pPr>
            <a:r>
              <a:rPr lang="ro-RO" sz="2200" b="1" dirty="0" smtClean="0">
                <a:solidFill>
                  <a:schemeClr val="bg1"/>
                </a:solidFill>
                <a:effectLst>
                  <a:glow rad="127000">
                    <a:schemeClr val="tx1"/>
                  </a:glow>
                </a:effectLst>
              </a:rPr>
              <a:t>Căpitanii iudei care au rămas împrăștiați au fost obligați să se supună lui  </a:t>
            </a:r>
            <a:r>
              <a:rPr lang="ro-RO" sz="2200" b="1" dirty="0" err="1" smtClean="0">
                <a:solidFill>
                  <a:schemeClr val="bg1"/>
                </a:solidFill>
                <a:effectLst>
                  <a:glow rad="127000">
                    <a:schemeClr val="tx1"/>
                  </a:glow>
                </a:effectLst>
              </a:rPr>
              <a:t>Ghedalia</a:t>
            </a:r>
            <a:r>
              <a:rPr lang="ro-RO" sz="2200" b="1" dirty="0" smtClean="0">
                <a:solidFill>
                  <a:schemeClr val="bg1"/>
                </a:solidFill>
                <a:effectLst>
                  <a:glow rad="127000">
                    <a:schemeClr val="tx1"/>
                  </a:glow>
                </a:effectLst>
              </a:rPr>
              <a:t>. Dar între ei era un trădător cumpărat de amoniți: Ismael. (Ier. 40:14).</a:t>
            </a:r>
          </a:p>
          <a:p>
            <a:pPr>
              <a:spcBef>
                <a:spcPts val="600"/>
              </a:spcBef>
            </a:pPr>
            <a:r>
              <a:rPr lang="ro-RO" sz="2200" b="1" dirty="0" smtClean="0">
                <a:solidFill>
                  <a:schemeClr val="bg1"/>
                </a:solidFill>
                <a:effectLst>
                  <a:glow rad="127000">
                    <a:schemeClr val="tx1"/>
                  </a:glow>
                </a:effectLst>
              </a:rPr>
              <a:t>După ce îl ucide pe </a:t>
            </a:r>
            <a:r>
              <a:rPr lang="ro-RO" sz="2200" b="1" dirty="0" err="1" smtClean="0">
                <a:solidFill>
                  <a:schemeClr val="bg1"/>
                </a:solidFill>
                <a:effectLst>
                  <a:glow rad="127000">
                    <a:schemeClr val="tx1"/>
                  </a:glow>
                </a:effectLst>
              </a:rPr>
              <a:t>Ghedalia</a:t>
            </a:r>
            <a:r>
              <a:rPr lang="ro-RO" sz="2200" b="1" dirty="0" smtClean="0">
                <a:solidFill>
                  <a:schemeClr val="bg1"/>
                </a:solidFill>
                <a:effectLst>
                  <a:glow rad="127000">
                    <a:schemeClr val="tx1"/>
                  </a:glow>
                </a:effectLst>
              </a:rPr>
              <a:t> și soldații babilonieni, Ismael a dus poporul în Amon. Atunci, </a:t>
            </a:r>
            <a:r>
              <a:rPr lang="ro-RO" sz="2200" b="1" dirty="0" err="1" smtClean="0">
                <a:solidFill>
                  <a:schemeClr val="bg1"/>
                </a:solidFill>
                <a:effectLst>
                  <a:glow rad="127000">
                    <a:schemeClr val="tx1"/>
                  </a:glow>
                </a:effectLst>
              </a:rPr>
              <a:t>Iohanan</a:t>
            </a:r>
            <a:r>
              <a:rPr lang="ro-RO" sz="2200" b="1" dirty="0" smtClean="0">
                <a:solidFill>
                  <a:schemeClr val="bg1"/>
                </a:solidFill>
                <a:effectLst>
                  <a:glow rad="127000">
                    <a:schemeClr val="tx1"/>
                  </a:glow>
                </a:effectLst>
              </a:rPr>
              <a:t> – alt căpitan – i-a urmărit și a eliberat rămășița (Ier. 41:14).</a:t>
            </a:r>
          </a:p>
          <a:p>
            <a:pPr>
              <a:spcBef>
                <a:spcPts val="600"/>
              </a:spcBef>
            </a:pPr>
            <a:r>
              <a:rPr lang="ro-RO" sz="2200" b="1" dirty="0" smtClean="0">
                <a:solidFill>
                  <a:schemeClr val="bg1"/>
                </a:solidFill>
                <a:effectLst>
                  <a:glow rad="127000">
                    <a:schemeClr val="tx1"/>
                  </a:glow>
                </a:effectLst>
              </a:rPr>
              <a:t>Poporul s-a temut să se întoarcă la </a:t>
            </a:r>
            <a:r>
              <a:rPr lang="ro-RO" sz="2200" b="1" dirty="0" err="1" smtClean="0">
                <a:solidFill>
                  <a:schemeClr val="bg1"/>
                </a:solidFill>
                <a:effectLst>
                  <a:glow rad="127000">
                    <a:schemeClr val="tx1"/>
                  </a:glow>
                </a:effectLst>
              </a:rPr>
              <a:t>Mițpa</a:t>
            </a:r>
            <a:r>
              <a:rPr lang="ro-RO" sz="2200" b="1" dirty="0" smtClean="0">
                <a:solidFill>
                  <a:schemeClr val="bg1"/>
                </a:solidFill>
                <a:effectLst>
                  <a:glow rad="127000">
                    <a:schemeClr val="tx1"/>
                  </a:glow>
                </a:effectLst>
              </a:rPr>
              <a:t> de teama represaliilor Babilonului (Ier. 41:17-18).</a:t>
            </a:r>
          </a:p>
        </p:txBody>
      </p:sp>
      <p:pic>
        <p:nvPicPr>
          <p:cNvPr id="2050" name="Picture 2" descr="http://s3-eu-west-1.amazonaws.com/lookandlearn-preview/A/A006/A006111.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292080" y="1682220"/>
            <a:ext cx="3743325" cy="50629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350005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anim calcmode="lin" valueType="num">
                                      <p:cBhvr>
                                        <p:cTn id="2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1000"/>
                                        <p:tgtEl>
                                          <p:spTgt spid="4">
                                            <p:txEl>
                                              <p:pRg st="1" end="1"/>
                                            </p:txEl>
                                          </p:spTgt>
                                        </p:tgtEl>
                                      </p:cBhvr>
                                    </p:animEffect>
                                    <p:anim calcmode="lin" valueType="num">
                                      <p:cBhvr>
                                        <p:cTn id="3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1000"/>
                                        <p:tgtEl>
                                          <p:spTgt spid="4">
                                            <p:txEl>
                                              <p:pRg st="2" end="2"/>
                                            </p:txEl>
                                          </p:spTgt>
                                        </p:tgtEl>
                                      </p:cBhvr>
                                    </p:animEffect>
                                    <p:anim calcmode="lin" valueType="num">
                                      <p:cBhvr>
                                        <p:cTn id="3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050"/>
                                        </p:tgtEl>
                                        <p:attrNameLst>
                                          <p:attrName>style.visibility</p:attrName>
                                        </p:attrNameLst>
                                      </p:cBhvr>
                                      <p:to>
                                        <p:strVal val="visible"/>
                                      </p:to>
                                    </p:set>
                                    <p:animEffect transition="in" filter="fade">
                                      <p:cBhvr>
                                        <p:cTn id="42" dur="1000"/>
                                        <p:tgtEl>
                                          <p:spTgt spid="2050"/>
                                        </p:tgtEl>
                                      </p:cBhvr>
                                    </p:animEffect>
                                    <p:anim calcmode="lin" valueType="num">
                                      <p:cBhvr>
                                        <p:cTn id="43" dur="1000" fill="hold"/>
                                        <p:tgtEl>
                                          <p:spTgt spid="2050"/>
                                        </p:tgtEl>
                                        <p:attrNameLst>
                                          <p:attrName>ppt_x</p:attrName>
                                        </p:attrNameLst>
                                      </p:cBhvr>
                                      <p:tavLst>
                                        <p:tav tm="0">
                                          <p:val>
                                            <p:strVal val="#ppt_x"/>
                                          </p:val>
                                        </p:tav>
                                        <p:tav tm="100000">
                                          <p:val>
                                            <p:strVal val="#ppt_x"/>
                                          </p:val>
                                        </p:tav>
                                      </p:tavLst>
                                    </p:anim>
                                    <p:anim calcmode="lin" valueType="num">
                                      <p:cBhvr>
                                        <p:cTn id="4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fade">
                                      <p:cBhvr>
                                        <p:cTn id="49" dur="1000"/>
                                        <p:tgtEl>
                                          <p:spTgt spid="4">
                                            <p:txEl>
                                              <p:pRg st="3" end="3"/>
                                            </p:txEl>
                                          </p:spTgt>
                                        </p:tgtEl>
                                      </p:cBhvr>
                                    </p:animEffect>
                                    <p:anim calcmode="lin" valueType="num">
                                      <p:cBhvr>
                                        <p:cTn id="5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2000" r="-3000" b="-2000"/>
          </a:stretch>
        </a:blipFill>
        <a:effectLst/>
      </p:bgPr>
    </p:bg>
    <p:spTree>
      <p:nvGrpSpPr>
        <p:cNvPr id="1" name=""/>
        <p:cNvGrpSpPr/>
        <p:nvPr/>
      </p:nvGrpSpPr>
      <p:grpSpPr>
        <a:xfrm>
          <a:off x="0" y="0"/>
          <a:ext cx="0" cy="0"/>
          <a:chOff x="0" y="0"/>
          <a:chExt cx="0" cy="0"/>
        </a:xfrm>
      </p:grpSpPr>
      <p:pic>
        <p:nvPicPr>
          <p:cNvPr id="3074" name="Picture 2" descr="http://img-fotki.yandex.ru/get/3203/200096112.5e/0_f32e6_5fd1645d_XL.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7579" y="2178753"/>
            <a:ext cx="3734341" cy="4574122"/>
          </a:xfrm>
          <a:prstGeom prst="rect">
            <a:avLst/>
          </a:prstGeom>
          <a:ln w="127000" cap="rnd">
            <a:solidFill>
              <a:schemeClr val="accent1">
                <a:lumMod val="50000"/>
              </a:schemeClr>
            </a:solidFill>
          </a:ln>
          <a:effectLst/>
          <a:scene3d>
            <a:camera prst="orthographicFront"/>
            <a:lightRig rig="twoPt" dir="t">
              <a:rot lat="0" lon="0" rev="7800000"/>
            </a:lightRig>
          </a:scene3d>
          <a:sp3d contourW="6350">
            <a:bevelT w="50800" h="16510" prst="convex"/>
            <a:contourClr>
              <a:srgbClr val="C0C0C0"/>
            </a:contourClr>
          </a:sp3d>
          <a:extLst>
            <a:ext uri="{909E8E84-426E-40DD-AFC4-6F175D3DCCD1}">
              <a14:hiddenFill xmlns="" xmlns:a14="http://schemas.microsoft.com/office/drawing/2010/main">
                <a:solidFill>
                  <a:srgbClr val="FFFFFF"/>
                </a:solidFill>
              </a14:hiddenFill>
            </a:ext>
          </a:extLst>
        </p:spPr>
      </p:pic>
      <p:sp>
        <p:nvSpPr>
          <p:cNvPr id="2" name="1 CuadroTexto"/>
          <p:cNvSpPr txBox="1"/>
          <p:nvPr/>
        </p:nvSpPr>
        <p:spPr>
          <a:xfrm>
            <a:off x="0" y="0"/>
            <a:ext cx="9144000" cy="769441"/>
          </a:xfrm>
          <a:prstGeom prst="rect">
            <a:avLst/>
          </a:prstGeom>
          <a:noFill/>
        </p:spPr>
        <p:txBody>
          <a:bodyPr wrap="square" rtlCol="0">
            <a:spAutoFit/>
            <a:scene3d>
              <a:camera prst="orthographicFront"/>
              <a:lightRig rig="threePt" dir="t"/>
            </a:scene3d>
            <a:sp3d extrusionH="57150" contourW="31750">
              <a:bevelT w="38100" h="38100"/>
              <a:contourClr>
                <a:srgbClr val="633901"/>
              </a:contourClr>
            </a:sp3d>
          </a:bodyPr>
          <a:lstStyle/>
          <a:p>
            <a:pPr algn="ctr"/>
            <a:r>
              <a:rPr lang="ro-RO" sz="4400" b="1" smtClean="0">
                <a:ln w="17780" cmpd="sng">
                  <a:no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CĂUTÂND GHIDAREA DIVINĂ</a:t>
            </a:r>
            <a:endParaRPr lang="ro-RO" sz="4400" b="1">
              <a:ln w="17780" cmpd="sng">
                <a:no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2 Rectángulo"/>
          <p:cNvSpPr/>
          <p:nvPr/>
        </p:nvSpPr>
        <p:spPr>
          <a:xfrm>
            <a:off x="3995936" y="4091079"/>
            <a:ext cx="4896544" cy="1477328"/>
          </a:xfrm>
          <a:prstGeom prst="rect">
            <a:avLst/>
          </a:prstGeom>
        </p:spPr>
        <p:txBody>
          <a:bodyPr wrap="square">
            <a:spAutoFit/>
          </a:bodyPr>
          <a:lstStyle/>
          <a:p>
            <a:pPr algn="ctr"/>
            <a:r>
              <a:rPr lang="ro-RO" b="1" dirty="0" smtClean="0">
                <a:latin typeface="Comic Sans MS" pitchFamily="66" charset="0"/>
              </a:rPr>
              <a:t>«Fie bine, fie rău, noi vom asculta de glasul Domnului, Dumnezeului nostru, la care te </a:t>
            </a:r>
            <a:r>
              <a:rPr lang="ro-RO" b="1" dirty="0" smtClean="0">
                <a:latin typeface="Comic Sans MS" pitchFamily="66" charset="0"/>
              </a:rPr>
              <a:t>trimitem</a:t>
            </a:r>
            <a:r>
              <a:rPr lang="ro-RO" b="1" dirty="0" smtClean="0">
                <a:latin typeface="Comic Sans MS" pitchFamily="66" charset="0"/>
              </a:rPr>
              <a:t>, ca să fim fericiţi, ascultând de glasul Domnului, Dumnezeului nostru!» </a:t>
            </a:r>
            <a:r>
              <a:rPr lang="ro-RO" sz="1100" b="1" dirty="0" smtClean="0">
                <a:latin typeface="Comic Sans MS" pitchFamily="66" charset="0"/>
              </a:rPr>
              <a:t>(Ieremia 42:6)</a:t>
            </a:r>
            <a:endParaRPr lang="ro-RO" sz="1100" b="1" dirty="0">
              <a:latin typeface="Comic Sans MS" pitchFamily="66" charset="0"/>
            </a:endParaRPr>
          </a:p>
        </p:txBody>
      </p:sp>
      <p:sp>
        <p:nvSpPr>
          <p:cNvPr id="4" name="3 Rectángulo"/>
          <p:cNvSpPr/>
          <p:nvPr/>
        </p:nvSpPr>
        <p:spPr>
          <a:xfrm>
            <a:off x="0" y="692696"/>
            <a:ext cx="9144000" cy="1374735"/>
          </a:xfrm>
          <a:prstGeom prst="rect">
            <a:avLst/>
          </a:prstGeom>
        </p:spPr>
        <p:txBody>
          <a:bodyPr wrap="square">
            <a:spAutoFit/>
          </a:bodyPr>
          <a:lstStyle/>
          <a:p>
            <a:pPr>
              <a:lnSpc>
                <a:spcPts val="2000"/>
              </a:lnSpc>
            </a:pPr>
            <a:r>
              <a:rPr lang="ro-RO" b="1" dirty="0" smtClean="0">
                <a:solidFill>
                  <a:srgbClr val="4F2E01"/>
                </a:solidFill>
                <a:latin typeface="Comic Sans MS" pitchFamily="66" charset="0"/>
              </a:rPr>
              <a:t>«şi au zis proorocului Ieremia: „Fie bine primită înaintea ta rugămintea noastră! Mijloceşte pentru noi la Domnul, Dumnezeul tău, pentru toţi cei ce au mai rămas, căci eram mulţi, dar am mai rămas numai un mic număr, cum bine vezi tu însuţi cu ochii tăi. Binevoiască Domnul, Dumnezeul tău, să ne arate drumul pe care trebuie să mergem şi să ne spună ce avem de făcut!» </a:t>
            </a:r>
            <a:r>
              <a:rPr lang="ro-RO" sz="1100" b="1" dirty="0" smtClean="0">
                <a:solidFill>
                  <a:srgbClr val="4F2E01"/>
                </a:solidFill>
                <a:latin typeface="Comic Sans MS" pitchFamily="66" charset="0"/>
              </a:rPr>
              <a:t>(Ieremia 42:2-3)</a:t>
            </a:r>
            <a:endParaRPr lang="ro-RO" b="1" dirty="0">
              <a:solidFill>
                <a:srgbClr val="4F2E01"/>
              </a:solidFill>
              <a:latin typeface="Comic Sans MS" pitchFamily="66" charset="0"/>
            </a:endParaRPr>
          </a:p>
        </p:txBody>
      </p:sp>
      <p:sp>
        <p:nvSpPr>
          <p:cNvPr id="5" name="4 CuadroTexto"/>
          <p:cNvSpPr txBox="1"/>
          <p:nvPr/>
        </p:nvSpPr>
        <p:spPr>
          <a:xfrm>
            <a:off x="3995935" y="2094936"/>
            <a:ext cx="5102493" cy="2015936"/>
          </a:xfrm>
          <a:prstGeom prst="rect">
            <a:avLst/>
          </a:prstGeom>
          <a:noFill/>
        </p:spPr>
        <p:txBody>
          <a:bodyPr wrap="square" rtlCol="0">
            <a:spAutoFit/>
          </a:bodyPr>
          <a:lstStyle/>
          <a:p>
            <a:pPr>
              <a:spcBef>
                <a:spcPts val="600"/>
              </a:spcBef>
            </a:pPr>
            <a:r>
              <a:rPr lang="ro-RO" sz="2000" b="1" dirty="0" smtClean="0"/>
              <a:t>În fața dilemei de a merge în Egipt sau de a se întoarce la </a:t>
            </a:r>
            <a:r>
              <a:rPr lang="ro-RO" sz="2000" b="1" dirty="0" err="1" smtClean="0"/>
              <a:t>Mițpa</a:t>
            </a:r>
            <a:r>
              <a:rPr lang="ro-RO" sz="2000" b="1" dirty="0" smtClean="0"/>
              <a:t>, poporul cere sfatul lui Dumnezeu – în sfârșit! – prin Ieremia. </a:t>
            </a:r>
          </a:p>
          <a:p>
            <a:pPr>
              <a:spcBef>
                <a:spcPts val="600"/>
              </a:spcBef>
            </a:pPr>
            <a:r>
              <a:rPr lang="ro-RO" sz="2000" b="1" dirty="0" smtClean="0"/>
              <a:t>Poporul s-a angajat să Îl asculte pe Dumnezeu, așa cum au făcut părinții lor la ieșirea din Egipt (Exod 24:7).</a:t>
            </a:r>
            <a:endParaRPr lang="ro-RO" sz="2000" b="1" dirty="0"/>
          </a:p>
        </p:txBody>
      </p:sp>
      <p:sp>
        <p:nvSpPr>
          <p:cNvPr id="6" name="5 Rectángulo"/>
          <p:cNvSpPr/>
          <p:nvPr/>
        </p:nvSpPr>
        <p:spPr>
          <a:xfrm>
            <a:off x="3995936" y="5552546"/>
            <a:ext cx="4824536" cy="1200329"/>
          </a:xfrm>
          <a:prstGeom prst="rect">
            <a:avLst/>
          </a:prstGeom>
        </p:spPr>
        <p:txBody>
          <a:bodyPr wrap="square">
            <a:spAutoFit/>
          </a:bodyPr>
          <a:lstStyle/>
          <a:p>
            <a:r>
              <a:rPr lang="ro-RO" dirty="0" smtClean="0">
                <a:latin typeface="Arial (Corp)"/>
              </a:rPr>
              <a:t>«</a:t>
            </a:r>
            <a:r>
              <a:rPr lang="ro-RO" b="1" dirty="0" smtClean="0">
                <a:effectLst>
                  <a:outerShdw blurRad="38100" dist="38100" dir="2700000" algn="tl">
                    <a:srgbClr val="000000">
                      <a:alpha val="43137"/>
                    </a:srgbClr>
                  </a:outerShdw>
                </a:effectLst>
                <a:latin typeface="Arial (Corp)"/>
              </a:rPr>
              <a:t>Dacă Îl luăm pe Domnul ca îndrumător al nostru, El ne va conduce în siguranţă. Nici cel mai slab păcătos să nu regrete drumul pe care merge</a:t>
            </a:r>
            <a:r>
              <a:rPr lang="ro-RO" b="1" dirty="0" smtClean="0">
                <a:latin typeface="Arial (Corp)"/>
              </a:rPr>
              <a:t>.</a:t>
            </a:r>
            <a:r>
              <a:rPr lang="ro-RO" dirty="0" smtClean="0">
                <a:latin typeface="Arial (Corp)"/>
              </a:rPr>
              <a:t>»</a:t>
            </a:r>
            <a:endParaRPr lang="ro-RO" dirty="0">
              <a:latin typeface="Arial (Corp)"/>
            </a:endParaRPr>
          </a:p>
        </p:txBody>
      </p:sp>
      <p:sp>
        <p:nvSpPr>
          <p:cNvPr id="7" name="6 CuadroTexto"/>
          <p:cNvSpPr txBox="1"/>
          <p:nvPr/>
        </p:nvSpPr>
        <p:spPr>
          <a:xfrm>
            <a:off x="7252483" y="6453336"/>
            <a:ext cx="1856021" cy="307777"/>
          </a:xfrm>
          <a:prstGeom prst="rect">
            <a:avLst/>
          </a:prstGeom>
          <a:noFill/>
        </p:spPr>
        <p:txBody>
          <a:bodyPr wrap="none" rtlCol="0">
            <a:spAutoFit/>
          </a:bodyPr>
          <a:lstStyle/>
          <a:p>
            <a:pPr algn="r"/>
            <a:r>
              <a:rPr lang="ro-RO" sz="1400" b="1" smtClean="0"/>
              <a:t>E.G.W. (CMF, pag. 140)</a:t>
            </a:r>
            <a:endParaRPr lang="ro-RO" sz="1400" b="1"/>
          </a:p>
        </p:txBody>
      </p:sp>
    </p:spTree>
    <p:extLst>
      <p:ext uri="{BB962C8B-B14F-4D97-AF65-F5344CB8AC3E}">
        <p14:creationId xmlns="" xmlns:p14="http://schemas.microsoft.com/office/powerpoint/2010/main" val="10069486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additive="base">
                                        <p:cTn id="20" dur="500" fill="hold"/>
                                        <p:tgtEl>
                                          <p:spTgt spid="3074"/>
                                        </p:tgtEl>
                                        <p:attrNameLst>
                                          <p:attrName>ppt_x</p:attrName>
                                        </p:attrNameLst>
                                      </p:cBhvr>
                                      <p:tavLst>
                                        <p:tav tm="0">
                                          <p:val>
                                            <p:strVal val="0-#ppt_w/2"/>
                                          </p:val>
                                        </p:tav>
                                        <p:tav tm="100000">
                                          <p:val>
                                            <p:strVal val="#ppt_x"/>
                                          </p:val>
                                        </p:tav>
                                      </p:tavLst>
                                    </p:anim>
                                    <p:anim calcmode="lin" valueType="num">
                                      <p:cBhvr additive="base">
                                        <p:cTn id="2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000"/>
                                        <p:tgtEl>
                                          <p:spTgt spid="5">
                                            <p:txEl>
                                              <p:pRg st="0" end="0"/>
                                            </p:txEl>
                                          </p:spTgt>
                                        </p:tgtEl>
                                      </p:cBhvr>
                                    </p:animEffect>
                                    <p:anim calcmode="lin" valueType="num">
                                      <p:cBhvr>
                                        <p:cTn id="2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1000"/>
                                        <p:tgtEl>
                                          <p:spTgt spid="5">
                                            <p:txEl>
                                              <p:pRg st="1" end="1"/>
                                            </p:txEl>
                                          </p:spTgt>
                                        </p:tgtEl>
                                      </p:cBhvr>
                                    </p:animEffect>
                                    <p:anim calcmode="lin" valueType="num">
                                      <p:cBhvr>
                                        <p:cTn id="3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1000" fill="hold"/>
                                        <p:tgtEl>
                                          <p:spTgt spid="3"/>
                                        </p:tgtEl>
                                        <p:attrNameLst>
                                          <p:attrName>ppt_w</p:attrName>
                                        </p:attrNameLst>
                                      </p:cBhvr>
                                      <p:tavLst>
                                        <p:tav tm="0">
                                          <p:val>
                                            <p:fltVal val="0"/>
                                          </p:val>
                                        </p:tav>
                                        <p:tav tm="100000">
                                          <p:val>
                                            <p:strVal val="#ppt_w"/>
                                          </p:val>
                                        </p:tav>
                                      </p:tavLst>
                                    </p:anim>
                                    <p:anim calcmode="lin" valueType="num">
                                      <p:cBhvr>
                                        <p:cTn id="41" dur="1000" fill="hold"/>
                                        <p:tgtEl>
                                          <p:spTgt spid="3"/>
                                        </p:tgtEl>
                                        <p:attrNameLst>
                                          <p:attrName>ppt_h</p:attrName>
                                        </p:attrNameLst>
                                      </p:cBhvr>
                                      <p:tavLst>
                                        <p:tav tm="0">
                                          <p:val>
                                            <p:fltVal val="0"/>
                                          </p:val>
                                        </p:tav>
                                        <p:tav tm="100000">
                                          <p:val>
                                            <p:strVal val="#ppt_h"/>
                                          </p:val>
                                        </p:tav>
                                      </p:tavLst>
                                    </p:anim>
                                    <p:anim calcmode="lin" valueType="num">
                                      <p:cBhvr>
                                        <p:cTn id="42"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80">
                                          <p:stCondLst>
                                            <p:cond delay="0"/>
                                          </p:stCondLst>
                                        </p:cTn>
                                        <p:tgtEl>
                                          <p:spTgt spid="6"/>
                                        </p:tgtEl>
                                      </p:cBhvr>
                                    </p:animEffect>
                                    <p:anim calcmode="lin" valueType="num">
                                      <p:cBhvr>
                                        <p:cTn id="4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tgtEl>
                                      </p:cBhvr>
                                      <p:to x="100000" y="60000"/>
                                    </p:animScale>
                                    <p:animScale>
                                      <p:cBhvr>
                                        <p:cTn id="55" dur="166" decel="50000">
                                          <p:stCondLst>
                                            <p:cond delay="676"/>
                                          </p:stCondLst>
                                        </p:cTn>
                                        <p:tgtEl>
                                          <p:spTgt spid="6"/>
                                        </p:tgtEl>
                                      </p:cBhvr>
                                      <p:to x="100000" y="100000"/>
                                    </p:animScale>
                                    <p:animScale>
                                      <p:cBhvr>
                                        <p:cTn id="56" dur="26">
                                          <p:stCondLst>
                                            <p:cond delay="1312"/>
                                          </p:stCondLst>
                                        </p:cTn>
                                        <p:tgtEl>
                                          <p:spTgt spid="6"/>
                                        </p:tgtEl>
                                      </p:cBhvr>
                                      <p:to x="100000" y="80000"/>
                                    </p:animScale>
                                    <p:animScale>
                                      <p:cBhvr>
                                        <p:cTn id="57" dur="166" decel="50000">
                                          <p:stCondLst>
                                            <p:cond delay="1338"/>
                                          </p:stCondLst>
                                        </p:cTn>
                                        <p:tgtEl>
                                          <p:spTgt spid="6"/>
                                        </p:tgtEl>
                                      </p:cBhvr>
                                      <p:to x="100000" y="100000"/>
                                    </p:animScale>
                                    <p:animScale>
                                      <p:cBhvr>
                                        <p:cTn id="58" dur="26">
                                          <p:stCondLst>
                                            <p:cond delay="1642"/>
                                          </p:stCondLst>
                                        </p:cTn>
                                        <p:tgtEl>
                                          <p:spTgt spid="6"/>
                                        </p:tgtEl>
                                      </p:cBhvr>
                                      <p:to x="100000" y="90000"/>
                                    </p:animScale>
                                    <p:animScale>
                                      <p:cBhvr>
                                        <p:cTn id="59" dur="166" decel="50000">
                                          <p:stCondLst>
                                            <p:cond delay="1668"/>
                                          </p:stCondLst>
                                        </p:cTn>
                                        <p:tgtEl>
                                          <p:spTgt spid="6"/>
                                        </p:tgtEl>
                                      </p:cBhvr>
                                      <p:to x="100000" y="100000"/>
                                    </p:animScale>
                                    <p:animScale>
                                      <p:cBhvr>
                                        <p:cTn id="60" dur="26">
                                          <p:stCondLst>
                                            <p:cond delay="1808"/>
                                          </p:stCondLst>
                                        </p:cTn>
                                        <p:tgtEl>
                                          <p:spTgt spid="6"/>
                                        </p:tgtEl>
                                      </p:cBhvr>
                                      <p:to x="100000" y="95000"/>
                                    </p:animScale>
                                    <p:animScale>
                                      <p:cBhvr>
                                        <p:cTn id="61" dur="166" decel="50000">
                                          <p:stCondLst>
                                            <p:cond delay="1834"/>
                                          </p:stCondLst>
                                        </p:cTn>
                                        <p:tgtEl>
                                          <p:spTgt spid="6"/>
                                        </p:tgtEl>
                                      </p:cBhvr>
                                      <p:to x="100000" y="100000"/>
                                    </p:animScale>
                                  </p:childTnLst>
                                </p:cTn>
                              </p:par>
                              <p:par>
                                <p:cTn id="62" presetID="26" presetClass="entr" presetSubtype="0"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down)">
                                      <p:cBhvr>
                                        <p:cTn id="64" dur="580">
                                          <p:stCondLst>
                                            <p:cond delay="0"/>
                                          </p:stCondLst>
                                        </p:cTn>
                                        <p:tgtEl>
                                          <p:spTgt spid="7"/>
                                        </p:tgtEl>
                                      </p:cBhvr>
                                    </p:animEffect>
                                    <p:anim calcmode="lin" valueType="num">
                                      <p:cBhvr>
                                        <p:cTn id="6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0" dur="26">
                                          <p:stCondLst>
                                            <p:cond delay="650"/>
                                          </p:stCondLst>
                                        </p:cTn>
                                        <p:tgtEl>
                                          <p:spTgt spid="7"/>
                                        </p:tgtEl>
                                      </p:cBhvr>
                                      <p:to x="100000" y="60000"/>
                                    </p:animScale>
                                    <p:animScale>
                                      <p:cBhvr>
                                        <p:cTn id="71" dur="166" decel="50000">
                                          <p:stCondLst>
                                            <p:cond delay="676"/>
                                          </p:stCondLst>
                                        </p:cTn>
                                        <p:tgtEl>
                                          <p:spTgt spid="7"/>
                                        </p:tgtEl>
                                      </p:cBhvr>
                                      <p:to x="100000" y="100000"/>
                                    </p:animScale>
                                    <p:animScale>
                                      <p:cBhvr>
                                        <p:cTn id="72" dur="26">
                                          <p:stCondLst>
                                            <p:cond delay="1312"/>
                                          </p:stCondLst>
                                        </p:cTn>
                                        <p:tgtEl>
                                          <p:spTgt spid="7"/>
                                        </p:tgtEl>
                                      </p:cBhvr>
                                      <p:to x="100000" y="80000"/>
                                    </p:animScale>
                                    <p:animScale>
                                      <p:cBhvr>
                                        <p:cTn id="73" dur="166" decel="50000">
                                          <p:stCondLst>
                                            <p:cond delay="1338"/>
                                          </p:stCondLst>
                                        </p:cTn>
                                        <p:tgtEl>
                                          <p:spTgt spid="7"/>
                                        </p:tgtEl>
                                      </p:cBhvr>
                                      <p:to x="100000" y="100000"/>
                                    </p:animScale>
                                    <p:animScale>
                                      <p:cBhvr>
                                        <p:cTn id="74" dur="26">
                                          <p:stCondLst>
                                            <p:cond delay="1642"/>
                                          </p:stCondLst>
                                        </p:cTn>
                                        <p:tgtEl>
                                          <p:spTgt spid="7"/>
                                        </p:tgtEl>
                                      </p:cBhvr>
                                      <p:to x="100000" y="90000"/>
                                    </p:animScale>
                                    <p:animScale>
                                      <p:cBhvr>
                                        <p:cTn id="75" dur="166" decel="50000">
                                          <p:stCondLst>
                                            <p:cond delay="1668"/>
                                          </p:stCondLst>
                                        </p:cTn>
                                        <p:tgtEl>
                                          <p:spTgt spid="7"/>
                                        </p:tgtEl>
                                      </p:cBhvr>
                                      <p:to x="100000" y="100000"/>
                                    </p:animScale>
                                    <p:animScale>
                                      <p:cBhvr>
                                        <p:cTn id="76" dur="26">
                                          <p:stCondLst>
                                            <p:cond delay="1808"/>
                                          </p:stCondLst>
                                        </p:cTn>
                                        <p:tgtEl>
                                          <p:spTgt spid="7"/>
                                        </p:tgtEl>
                                      </p:cBhvr>
                                      <p:to x="100000" y="95000"/>
                                    </p:animScale>
                                    <p:animScale>
                                      <p:cBhvr>
                                        <p:cTn id="7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build="p"/>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827584" y="830317"/>
            <a:ext cx="7776864" cy="5262979"/>
          </a:xfrm>
          <a:prstGeom prst="rect">
            <a:avLst/>
          </a:prstGeom>
        </p:spPr>
        <p:txBody>
          <a:bodyPr wrap="square">
            <a:spAutoFit/>
          </a:bodyPr>
          <a:lstStyle/>
          <a:p>
            <a:pPr indent="355600" algn="just"/>
            <a:r>
              <a:rPr lang="ro-RO" sz="2800" dirty="0" smtClean="0">
                <a:solidFill>
                  <a:schemeClr val="tx2">
                    <a:lumMod val="50000"/>
                  </a:schemeClr>
                </a:solidFill>
                <a:latin typeface="Arial (Corp)"/>
              </a:rPr>
              <a:t>«</a:t>
            </a:r>
            <a:r>
              <a:rPr lang="ro-RO" sz="2800" b="1" dirty="0" smtClean="0">
                <a:effectLst>
                  <a:outerShdw blurRad="38100" dist="38100" dir="2700000" algn="tl">
                    <a:srgbClr val="000000">
                      <a:alpha val="43137"/>
                    </a:srgbClr>
                  </a:outerShdw>
                </a:effectLst>
                <a:latin typeface="Arial (Corp)"/>
              </a:rPr>
              <a:t>Dumnezeu ne-a dat puterea de a alege liber; ne-o putem exercita, căci este a noastră. Noi nu ne putem schimba inimile, nu ne putem controla gândurile, pornirile, afecţiunile. Nu ne putem face pe noi înşine curaţi, potriviţi pentru serviciul lui Dumnezeu. Dar putem alege să-I slujim lui Dumnezeu, Îi putem da voinţa noastră; atunci va lucra în noi voinţa şi înfăptuirea după bunul Său plac. Astfel, întreaga noastră fire va fi adusă sub controlul lui Hristos.</a:t>
            </a:r>
            <a:r>
              <a:rPr lang="ro-RO" sz="2800" dirty="0" smtClean="0">
                <a:solidFill>
                  <a:schemeClr val="tx2">
                    <a:lumMod val="50000"/>
                  </a:schemeClr>
                </a:solidFill>
                <a:latin typeface="Arial (Corp)"/>
              </a:rPr>
              <a:t>»</a:t>
            </a:r>
            <a:endParaRPr lang="ro-RO" sz="2800" dirty="0">
              <a:solidFill>
                <a:schemeClr val="tx2">
                  <a:lumMod val="50000"/>
                </a:schemeClr>
              </a:solidFill>
              <a:latin typeface="Arial (Corp)"/>
            </a:endParaRPr>
          </a:p>
        </p:txBody>
      </p:sp>
      <p:sp>
        <p:nvSpPr>
          <p:cNvPr id="3" name="2 CuadroTexto"/>
          <p:cNvSpPr txBox="1"/>
          <p:nvPr/>
        </p:nvSpPr>
        <p:spPr>
          <a:xfrm>
            <a:off x="5515263" y="5857527"/>
            <a:ext cx="2729145" cy="307777"/>
          </a:xfrm>
          <a:prstGeom prst="rect">
            <a:avLst/>
          </a:prstGeom>
          <a:noFill/>
        </p:spPr>
        <p:txBody>
          <a:bodyPr wrap="none" rtlCol="0">
            <a:spAutoFit/>
          </a:bodyPr>
          <a:lstStyle/>
          <a:p>
            <a:pPr algn="r"/>
            <a:r>
              <a:rPr lang="ro-RO" sz="1400" b="1" smtClean="0">
                <a:solidFill>
                  <a:schemeClr val="tx2">
                    <a:lumMod val="50000"/>
                  </a:schemeClr>
                </a:solidFill>
              </a:rPr>
              <a:t>E.G.W. (Divina vindecare, pag 176)</a:t>
            </a:r>
            <a:endParaRPr lang="ro-RO" sz="1400" b="1">
              <a:solidFill>
                <a:schemeClr val="tx2">
                  <a:lumMod val="50000"/>
                </a:schemeClr>
              </a:solidFill>
            </a:endParaRPr>
          </a:p>
        </p:txBody>
      </p:sp>
    </p:spTree>
    <p:extLst>
      <p:ext uri="{BB962C8B-B14F-4D97-AF65-F5344CB8AC3E}">
        <p14:creationId xmlns="" xmlns:p14="http://schemas.microsoft.com/office/powerpoint/2010/main" val="4727830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a:stretch>
        </a:blipFill>
        <a:effectLst/>
      </p:bgPr>
    </p:bg>
    <p:spTree>
      <p:nvGrpSpPr>
        <p:cNvPr id="1" name=""/>
        <p:cNvGrpSpPr/>
        <p:nvPr/>
      </p:nvGrpSpPr>
      <p:grpSpPr>
        <a:xfrm>
          <a:off x="0" y="0"/>
          <a:ext cx="0" cy="0"/>
          <a:chOff x="0" y="0"/>
          <a:chExt cx="0" cy="0"/>
        </a:xfrm>
      </p:grpSpPr>
      <p:pic>
        <p:nvPicPr>
          <p:cNvPr id="9" name="Picture 3" descr="G:\Dibujos\Jeremias\Jeremias11.jpg"/>
          <p:cNvPicPr>
            <a:picLocks noChangeAspect="1" noChangeArrowheads="1"/>
          </p:cNvPicPr>
          <p:nvPr/>
        </p:nvPicPr>
        <p:blipFill rotWithShape="1">
          <a:blip r:embed="rId3">
            <a:duotone>
              <a:prstClr val="black"/>
              <a:schemeClr val="accent5">
                <a:lumMod val="40000"/>
                <a:lumOff val="60000"/>
                <a:tint val="45000"/>
                <a:satMod val="400000"/>
              </a:schemeClr>
            </a:duotone>
            <a:extLst>
              <a:ext uri="{BEBA8EAE-BF5A-486C-A8C5-ECC9F3942E4B}">
                <a14:imgProps xmlns="" xmlns:a14="http://schemas.microsoft.com/office/drawing/2010/main">
                  <a14:imgLayer r:embed="rId4">
                    <a14:imgEffect>
                      <a14:colorTemperature colorTemp="7200"/>
                    </a14:imgEffect>
                  </a14:imgLayer>
                </a14:imgProps>
              </a:ext>
              <a:ext uri="{28A0092B-C50C-407E-A947-70E740481C1C}">
                <a14:useLocalDpi xmlns="" xmlns:a14="http://schemas.microsoft.com/office/drawing/2010/main" val="0"/>
              </a:ext>
            </a:extLst>
          </a:blip>
          <a:srcRect b="4575"/>
          <a:stretch/>
        </p:blipFill>
        <p:spPr bwMode="auto">
          <a:xfrm>
            <a:off x="23613" y="692697"/>
            <a:ext cx="2548123" cy="3312367"/>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2" name="1 CuadroTexto"/>
          <p:cNvSpPr txBox="1"/>
          <p:nvPr/>
        </p:nvSpPr>
        <p:spPr>
          <a:xfrm>
            <a:off x="0" y="0"/>
            <a:ext cx="9144000" cy="830997"/>
          </a:xfrm>
          <a:prstGeom prst="rect">
            <a:avLst/>
          </a:prstGeom>
          <a:noFill/>
        </p:spPr>
        <p:txBody>
          <a:bodyPr wrap="square" rtlCol="0">
            <a:spAutoFit/>
            <a:scene3d>
              <a:camera prst="orthographicFront"/>
              <a:lightRig rig="twoPt" dir="t"/>
            </a:scene3d>
            <a:sp3d extrusionH="57150" contourW="19050">
              <a:bevelT w="69850" h="38100" prst="cross"/>
              <a:contourClr>
                <a:srgbClr val="FFCA90"/>
              </a:contourClr>
            </a:sp3d>
          </a:bodyPr>
          <a:lstStyle/>
          <a:p>
            <a:pPr algn="ctr"/>
            <a:r>
              <a:rPr lang="ro-RO" sz="4800" b="1" spc="300" smtClean="0">
                <a:ln w="18000">
                  <a:noFill/>
                  <a:prstDash val="solid"/>
                </a:ln>
                <a:solidFill>
                  <a:schemeClr val="accent1">
                    <a:satMod val="280000"/>
                    <a:tint val="100000"/>
                    <a:alpha val="18000"/>
                  </a:schemeClr>
                </a:solidFill>
                <a:effectLst>
                  <a:glow rad="38100">
                    <a:schemeClr val="accent1">
                      <a:alpha val="11000"/>
                    </a:schemeClr>
                  </a:glow>
                  <a:outerShdw blurRad="25000" dist="12700" dir="16020000" algn="tl">
                    <a:schemeClr val="accent1">
                      <a:satMod val="200000"/>
                      <a:shade val="1000"/>
                    </a:schemeClr>
                  </a:outerShdw>
                </a:effectLst>
              </a:rPr>
              <a:t>ÎNTOARCEREA ÎN EGIPT</a:t>
            </a:r>
            <a:endParaRPr lang="ro-RO" sz="4800" b="1" spc="300">
              <a:ln w="18000">
                <a:noFill/>
                <a:prstDash val="solid"/>
              </a:ln>
              <a:solidFill>
                <a:schemeClr val="accent1">
                  <a:satMod val="280000"/>
                  <a:tint val="100000"/>
                  <a:alpha val="18000"/>
                </a:schemeClr>
              </a:solidFill>
              <a:effectLst>
                <a:glow rad="38100">
                  <a:schemeClr val="accent1">
                    <a:alpha val="11000"/>
                  </a:schemeClr>
                </a:glow>
                <a:outerShdw blurRad="25000" dist="12700" dir="16020000" algn="tl">
                  <a:schemeClr val="accent1">
                    <a:satMod val="200000"/>
                    <a:shade val="1000"/>
                  </a:schemeClr>
                </a:outerShdw>
              </a:effectLst>
            </a:endParaRPr>
          </a:p>
        </p:txBody>
      </p:sp>
      <p:sp>
        <p:nvSpPr>
          <p:cNvPr id="3" name="2 Rectángulo"/>
          <p:cNvSpPr/>
          <p:nvPr/>
        </p:nvSpPr>
        <p:spPr>
          <a:xfrm>
            <a:off x="2402943" y="692696"/>
            <a:ext cx="6741057" cy="1369606"/>
          </a:xfrm>
          <a:prstGeom prst="rect">
            <a:avLst/>
          </a:prstGeom>
        </p:spPr>
        <p:txBody>
          <a:bodyPr wrap="square">
            <a:spAutoFit/>
          </a:bodyPr>
          <a:lstStyle/>
          <a:p>
            <a:r>
              <a:rPr lang="ro-RO" b="1" dirty="0" err="1" smtClean="0">
                <a:solidFill>
                  <a:srgbClr val="392101"/>
                </a:solidFill>
                <a:latin typeface="Comic Sans MS" pitchFamily="66" charset="0"/>
              </a:rPr>
              <a:t>Azaria</a:t>
            </a:r>
            <a:r>
              <a:rPr lang="ro-RO" b="1" dirty="0" smtClean="0">
                <a:solidFill>
                  <a:srgbClr val="392101"/>
                </a:solidFill>
                <a:latin typeface="Comic Sans MS" pitchFamily="66" charset="0"/>
              </a:rPr>
              <a:t>, fiul lui </a:t>
            </a:r>
            <a:r>
              <a:rPr lang="ro-RO" b="1" dirty="0" err="1" smtClean="0">
                <a:solidFill>
                  <a:srgbClr val="392101"/>
                </a:solidFill>
                <a:latin typeface="Comic Sans MS" pitchFamily="66" charset="0"/>
              </a:rPr>
              <a:t>Hosea</a:t>
            </a:r>
            <a:r>
              <a:rPr lang="ro-RO" b="1" dirty="0" smtClean="0">
                <a:solidFill>
                  <a:srgbClr val="392101"/>
                </a:solidFill>
                <a:latin typeface="Comic Sans MS" pitchFamily="66" charset="0"/>
              </a:rPr>
              <a:t>, </a:t>
            </a:r>
            <a:r>
              <a:rPr lang="ro-RO" b="1" dirty="0" err="1" smtClean="0">
                <a:solidFill>
                  <a:srgbClr val="392101"/>
                </a:solidFill>
                <a:latin typeface="Comic Sans MS" pitchFamily="66" charset="0"/>
              </a:rPr>
              <a:t>Iohanan</a:t>
            </a:r>
            <a:r>
              <a:rPr lang="ro-RO" b="1" dirty="0" smtClean="0">
                <a:solidFill>
                  <a:srgbClr val="392101"/>
                </a:solidFill>
                <a:latin typeface="Comic Sans MS" pitchFamily="66" charset="0"/>
              </a:rPr>
              <a:t>, fiul lui </a:t>
            </a:r>
            <a:r>
              <a:rPr lang="ro-RO" b="1" dirty="0" err="1" smtClean="0">
                <a:solidFill>
                  <a:srgbClr val="392101"/>
                </a:solidFill>
                <a:latin typeface="Comic Sans MS" pitchFamily="66" charset="0"/>
              </a:rPr>
              <a:t>Careah</a:t>
            </a:r>
            <a:r>
              <a:rPr lang="ro-RO" b="1" dirty="0" smtClean="0">
                <a:solidFill>
                  <a:srgbClr val="392101"/>
                </a:solidFill>
                <a:latin typeface="Comic Sans MS" pitchFamily="66" charset="0"/>
              </a:rPr>
              <a:t>, şi toţi oamenii aceia îngâmfaţi, au zis lui Ieremia: „Minţi! Nu Domnul, Dumnezeul nostru, te-a însărcinat să ne spui: «Nu vă duceţi în Egipt ca să locuiţi acolo pentru o vreme!» </a:t>
            </a:r>
            <a:r>
              <a:rPr lang="ro-RO" sz="1100" b="1" dirty="0" smtClean="0">
                <a:solidFill>
                  <a:srgbClr val="392101"/>
                </a:solidFill>
                <a:latin typeface="Comic Sans MS" pitchFamily="66" charset="0"/>
              </a:rPr>
              <a:t>(Ieremia 43:2)</a:t>
            </a:r>
            <a:endParaRPr lang="ro-RO" sz="1100" b="1" dirty="0">
              <a:solidFill>
                <a:srgbClr val="392101"/>
              </a:solidFill>
              <a:latin typeface="Comic Sans MS" pitchFamily="66" charset="0"/>
            </a:endParaRPr>
          </a:p>
        </p:txBody>
      </p:sp>
      <p:sp>
        <p:nvSpPr>
          <p:cNvPr id="4" name="3 CuadroTexto"/>
          <p:cNvSpPr txBox="1"/>
          <p:nvPr/>
        </p:nvSpPr>
        <p:spPr>
          <a:xfrm>
            <a:off x="2473339" y="2063394"/>
            <a:ext cx="6635165" cy="1579920"/>
          </a:xfrm>
          <a:prstGeom prst="rect">
            <a:avLst/>
          </a:prstGeom>
          <a:noFill/>
        </p:spPr>
        <p:txBody>
          <a:bodyPr wrap="square" rtlCol="0">
            <a:spAutoFit/>
          </a:bodyPr>
          <a:lstStyle/>
          <a:p>
            <a:pPr>
              <a:lnSpc>
                <a:spcPts val="2200"/>
              </a:lnSpc>
              <a:spcBef>
                <a:spcPts val="600"/>
              </a:spcBef>
            </a:pPr>
            <a:r>
              <a:rPr lang="ro-RO" sz="2000" b="1" dirty="0" smtClean="0"/>
              <a:t>Dorința de a căuta sfatul divin era aparent sincer. Dar, în realitate, ceea ce doreau era ca Dumnezeu să fie de acord cu planurile lor: de a merge în Egipt. </a:t>
            </a:r>
          </a:p>
          <a:p>
            <a:pPr lvl="0">
              <a:lnSpc>
                <a:spcPts val="2200"/>
              </a:lnSpc>
              <a:spcBef>
                <a:spcPts val="600"/>
              </a:spcBef>
            </a:pPr>
            <a:r>
              <a:rPr lang="ro-RO" sz="2000" b="1" dirty="0" smtClean="0">
                <a:solidFill>
                  <a:prstClr val="black"/>
                </a:solidFill>
              </a:rPr>
              <a:t>Și-au justificat comportamentul acuzându-l pe Ieremia că e mincinos și că se lasă influențat de scribul său, </a:t>
            </a:r>
            <a:r>
              <a:rPr lang="ro-RO" sz="2000" b="1" dirty="0" err="1" smtClean="0">
                <a:solidFill>
                  <a:prstClr val="black"/>
                </a:solidFill>
              </a:rPr>
              <a:t>Baruc</a:t>
            </a:r>
            <a:r>
              <a:rPr lang="ro-RO" sz="2000" b="1" dirty="0" smtClean="0">
                <a:solidFill>
                  <a:prstClr val="black"/>
                </a:solidFill>
              </a:rPr>
              <a:t>.</a:t>
            </a:r>
            <a:endParaRPr lang="ro-RO" sz="2000" b="1" dirty="0">
              <a:solidFill>
                <a:prstClr val="black"/>
              </a:solidFill>
            </a:endParaRPr>
          </a:p>
        </p:txBody>
      </p:sp>
      <p:pic>
        <p:nvPicPr>
          <p:cNvPr id="8" name="Picture 4" descr="G:\Dibujos\Jeremias\rechazo a jeremías.jpg"/>
          <p:cNvPicPr>
            <a:picLocks noChangeAspect="1" noChangeArrowheads="1"/>
          </p:cNvPicPr>
          <p:nvPr/>
        </p:nvPicPr>
        <p:blipFill rotWithShape="1">
          <a:blip r:embed="rId5">
            <a:extLst>
              <a:ext uri="{28A0092B-C50C-407E-A947-70E740481C1C}">
                <a14:useLocalDpi xmlns="" xmlns:a14="http://schemas.microsoft.com/office/drawing/2010/main" val="0"/>
              </a:ext>
            </a:extLst>
          </a:blip>
          <a:srcRect l="1313" t="1683" r="1175" b="1598"/>
          <a:stretch/>
        </p:blipFill>
        <p:spPr bwMode="auto">
          <a:xfrm>
            <a:off x="4214810" y="3624992"/>
            <a:ext cx="4842170" cy="3188383"/>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6" name="5 Rectángulo"/>
          <p:cNvSpPr/>
          <p:nvPr/>
        </p:nvSpPr>
        <p:spPr>
          <a:xfrm>
            <a:off x="539552" y="3874110"/>
            <a:ext cx="3726782" cy="2939266"/>
          </a:xfrm>
          <a:prstGeom prst="rect">
            <a:avLst/>
          </a:prstGeom>
        </p:spPr>
        <p:txBody>
          <a:bodyPr wrap="square">
            <a:spAutoFit/>
          </a:bodyPr>
          <a:lstStyle/>
          <a:p>
            <a:pPr lvl="0">
              <a:spcBef>
                <a:spcPts val="600"/>
              </a:spcBef>
            </a:pPr>
            <a:r>
              <a:rPr lang="ro-RO" sz="2000" b="1" dirty="0" smtClean="0">
                <a:solidFill>
                  <a:prstClr val="black"/>
                </a:solidFill>
              </a:rPr>
              <a:t>Când păcătosul nu este dispus să își abandoneze căile, rațiunea este dată la o parte. Dacă Cuvântul nu e în concordanță cu dorințele sale, nu este ascultat. </a:t>
            </a:r>
          </a:p>
          <a:p>
            <a:pPr lvl="0">
              <a:spcBef>
                <a:spcPts val="600"/>
              </a:spcBef>
            </a:pPr>
            <a:r>
              <a:rPr lang="ro-RO" sz="2000" b="1" dirty="0" smtClean="0">
                <a:solidFill>
                  <a:prstClr val="black"/>
                </a:solidFill>
              </a:rPr>
              <a:t>Dacă vrei cu adevărat să fii ghidat de Dumnezeu, trebuie să fii dispus să mergi unde El te trimite și să faci ceea ce El îți cere.</a:t>
            </a:r>
            <a:endParaRPr lang="ro-RO" sz="2000" b="1" dirty="0">
              <a:solidFill>
                <a:prstClr val="black"/>
              </a:solidFill>
            </a:endParaRPr>
          </a:p>
        </p:txBody>
      </p:sp>
    </p:spTree>
    <p:extLst>
      <p:ext uri="{BB962C8B-B14F-4D97-AF65-F5344CB8AC3E}">
        <p14:creationId xmlns="" xmlns:p14="http://schemas.microsoft.com/office/powerpoint/2010/main" val="6609677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additive="base">
                                        <p:cTn id="3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wipe(left)">
                                      <p:cBhvr>
                                        <p:cTn id="40" dur="500"/>
                                        <p:tgtEl>
                                          <p:spTgt spid="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wipe(left)">
                                      <p:cBhvr>
                                        <p:cTn id="4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 xmlns:a14="http://schemas.microsoft.com/office/drawing/2010/main">
                  <a14:imgLayer r:embed="rId3">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203848" y="-15190"/>
            <a:ext cx="5940152" cy="707886"/>
          </a:xfrm>
          <a:prstGeom prst="rect">
            <a:avLst/>
          </a:prstGeom>
          <a:noFill/>
        </p:spPr>
        <p:txBody>
          <a:bodyPr wrap="square" rtlCol="0">
            <a:spAutoFit/>
          </a:bodyPr>
          <a:lstStyle/>
          <a:p>
            <a:pPr algn="ctr"/>
            <a:r>
              <a:rPr lang="ro-RO" sz="4000" smtClean="0">
                <a:ln w="18415" cmpd="sng">
                  <a:solidFill>
                    <a:srgbClr val="FFFFFF"/>
                  </a:solidFill>
                  <a:prstDash val="solid"/>
                </a:ln>
                <a:solidFill>
                  <a:srgbClr val="FFFFFF"/>
                </a:solidFill>
                <a:effectLst>
                  <a:outerShdw blurRad="63500" dir="3600000" algn="tl" rotWithShape="0">
                    <a:srgbClr val="000000">
                      <a:alpha val="70000"/>
                    </a:srgbClr>
                  </a:outerShdw>
                </a:effectLst>
              </a:rPr>
              <a:t>PIETRELE ASCUNSE</a:t>
            </a:r>
            <a:endParaRPr lang="ro-RO" sz="40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Rectángulo"/>
          <p:cNvSpPr/>
          <p:nvPr/>
        </p:nvSpPr>
        <p:spPr>
          <a:xfrm>
            <a:off x="3347864" y="620688"/>
            <a:ext cx="5688632" cy="1092607"/>
          </a:xfrm>
          <a:prstGeom prst="rect">
            <a:avLst/>
          </a:prstGeom>
        </p:spPr>
        <p:txBody>
          <a:bodyPr wrap="square">
            <a:spAutoFit/>
          </a:bodyPr>
          <a:lstStyle/>
          <a:p>
            <a:r>
              <a:rPr lang="ro-RO" b="1" dirty="0" smtClean="0">
                <a:solidFill>
                  <a:schemeClr val="bg2">
                    <a:lumMod val="10000"/>
                  </a:schemeClr>
                </a:solidFill>
                <a:latin typeface="Comic Sans MS" pitchFamily="66" charset="0"/>
              </a:rPr>
              <a:t>«Ia în mână nişte pietre mari, şi ascunde-le, în faţa Iudeilor, în lutul cuptorului de cărămizi care este la intrarea casei lui Faraon din </a:t>
            </a:r>
            <a:r>
              <a:rPr lang="ro-RO" b="1" dirty="0" err="1" smtClean="0">
                <a:solidFill>
                  <a:schemeClr val="bg2">
                    <a:lumMod val="10000"/>
                  </a:schemeClr>
                </a:solidFill>
                <a:latin typeface="Comic Sans MS" pitchFamily="66" charset="0"/>
              </a:rPr>
              <a:t>Tahpanes</a:t>
            </a:r>
            <a:r>
              <a:rPr lang="ro-RO" b="1" dirty="0" smtClean="0">
                <a:solidFill>
                  <a:schemeClr val="bg2">
                    <a:lumMod val="10000"/>
                  </a:schemeClr>
                </a:solidFill>
                <a:latin typeface="Comic Sans MS" pitchFamily="66" charset="0"/>
              </a:rPr>
              <a:t>.» </a:t>
            </a:r>
            <a:r>
              <a:rPr lang="ro-RO" sz="1100" b="1" dirty="0" smtClean="0">
                <a:solidFill>
                  <a:schemeClr val="bg2">
                    <a:lumMod val="10000"/>
                  </a:schemeClr>
                </a:solidFill>
                <a:latin typeface="Comic Sans MS" pitchFamily="66" charset="0"/>
              </a:rPr>
              <a:t>(Ieremia 43:9)</a:t>
            </a:r>
            <a:endParaRPr lang="ro-RO" sz="1100" b="1" dirty="0">
              <a:solidFill>
                <a:schemeClr val="bg2">
                  <a:lumMod val="10000"/>
                </a:schemeClr>
              </a:solidFill>
              <a:latin typeface="Comic Sans MS" pitchFamily="66" charset="0"/>
            </a:endParaRPr>
          </a:p>
        </p:txBody>
      </p:sp>
      <p:sp>
        <p:nvSpPr>
          <p:cNvPr id="4" name="3 CuadroTexto"/>
          <p:cNvSpPr txBox="1"/>
          <p:nvPr/>
        </p:nvSpPr>
        <p:spPr>
          <a:xfrm>
            <a:off x="63175" y="2265252"/>
            <a:ext cx="4032448" cy="4170372"/>
          </a:xfrm>
          <a:prstGeom prst="rect">
            <a:avLst/>
          </a:prstGeom>
          <a:noFill/>
        </p:spPr>
        <p:txBody>
          <a:bodyPr wrap="square" rtlCol="0">
            <a:spAutoFit/>
          </a:bodyPr>
          <a:lstStyle/>
          <a:p>
            <a:pPr>
              <a:spcBef>
                <a:spcPts val="600"/>
              </a:spcBef>
            </a:pPr>
            <a:r>
              <a:rPr lang="ro-RO" sz="2000" b="1" dirty="0" smtClean="0"/>
              <a:t>Prin simboluri, Dumnezeu avea un nou mesaj pentru poporul neascultător: țara în care se refugiau nu le oferea siguranță, ci vor fi atacați din nou în acel loc. </a:t>
            </a:r>
          </a:p>
          <a:p>
            <a:pPr>
              <a:spcBef>
                <a:spcPts val="600"/>
              </a:spcBef>
            </a:pPr>
            <a:r>
              <a:rPr lang="ro-RO" sz="2000" b="1" dirty="0" smtClean="0"/>
              <a:t>În anul 568 î. </a:t>
            </a:r>
            <a:r>
              <a:rPr lang="ro-RO" sz="2000" b="1" dirty="0" err="1" smtClean="0"/>
              <a:t>Hr</a:t>
            </a:r>
            <a:r>
              <a:rPr lang="ro-RO" sz="2000" b="1" dirty="0" smtClean="0"/>
              <a:t>., în timp ce Egiptul se afla în război civil, Nebucadnețar și-a ridicat tronul în locul în care Ieremia a ascuns pietrele mari. Singura noastră protecție adevărată în această lume este ascultare de Dumnezeu, El este singura cale sigură.  </a:t>
            </a:r>
            <a:endParaRPr lang="ro-RO" sz="2000" b="1" dirty="0"/>
          </a:p>
        </p:txBody>
      </p:sp>
      <p:pic>
        <p:nvPicPr>
          <p:cNvPr id="5122" name="Picture 2" descr="http://www.abc.es/Media/201312/09/mima-monticulos--644x362.jpg"/>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 xmlns:a14="http://schemas.microsoft.com/office/drawing/2010/main" val="0"/>
              </a:ext>
            </a:extLst>
          </a:blip>
          <a:srcRect/>
          <a:stretch>
            <a:fillRect/>
          </a:stretch>
        </p:blipFill>
        <p:spPr bwMode="auto">
          <a:xfrm>
            <a:off x="46517" y="-1"/>
            <a:ext cx="3239599" cy="2060849"/>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5126" name="Picture 6" descr="http://1.bp.blogspot.com/-7Axj-zpDdFw/Uk76JREfkPI/AAAAAAAAAUQ/kxIFAgmHmvM/s1600/Nabucodonosor+destruye+jerusalen.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095623" y="1892975"/>
            <a:ext cx="4932791" cy="456036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 xmlns:p14="http://schemas.microsoft.com/office/powerpoint/2010/main" val="256300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par>
                                <p:cTn id="21" presetID="53" presetClass="entr" presetSubtype="528" fill="hold" nodeType="withEffect">
                                  <p:stCondLst>
                                    <p:cond delay="0"/>
                                  </p:stCondLst>
                                  <p:childTnLst>
                                    <p:set>
                                      <p:cBhvr>
                                        <p:cTn id="22" dur="1" fill="hold">
                                          <p:stCondLst>
                                            <p:cond delay="0"/>
                                          </p:stCondLst>
                                        </p:cTn>
                                        <p:tgtEl>
                                          <p:spTgt spid="5122"/>
                                        </p:tgtEl>
                                        <p:attrNameLst>
                                          <p:attrName>style.visibility</p:attrName>
                                        </p:attrNameLst>
                                      </p:cBhvr>
                                      <p:to>
                                        <p:strVal val="visible"/>
                                      </p:to>
                                    </p:set>
                                    <p:anim calcmode="lin" valueType="num">
                                      <p:cBhvr>
                                        <p:cTn id="23" dur="500" fill="hold"/>
                                        <p:tgtEl>
                                          <p:spTgt spid="5122"/>
                                        </p:tgtEl>
                                        <p:attrNameLst>
                                          <p:attrName>ppt_w</p:attrName>
                                        </p:attrNameLst>
                                      </p:cBhvr>
                                      <p:tavLst>
                                        <p:tav tm="0">
                                          <p:val>
                                            <p:fltVal val="0"/>
                                          </p:val>
                                        </p:tav>
                                        <p:tav tm="100000">
                                          <p:val>
                                            <p:strVal val="#ppt_w"/>
                                          </p:val>
                                        </p:tav>
                                      </p:tavLst>
                                    </p:anim>
                                    <p:anim calcmode="lin" valueType="num">
                                      <p:cBhvr>
                                        <p:cTn id="24" dur="500" fill="hold"/>
                                        <p:tgtEl>
                                          <p:spTgt spid="5122"/>
                                        </p:tgtEl>
                                        <p:attrNameLst>
                                          <p:attrName>ppt_h</p:attrName>
                                        </p:attrNameLst>
                                      </p:cBhvr>
                                      <p:tavLst>
                                        <p:tav tm="0">
                                          <p:val>
                                            <p:fltVal val="0"/>
                                          </p:val>
                                        </p:tav>
                                        <p:tav tm="100000">
                                          <p:val>
                                            <p:strVal val="#ppt_h"/>
                                          </p:val>
                                        </p:tav>
                                      </p:tavLst>
                                    </p:anim>
                                    <p:animEffect transition="in" filter="fade">
                                      <p:cBhvr>
                                        <p:cTn id="25" dur="500"/>
                                        <p:tgtEl>
                                          <p:spTgt spid="5122"/>
                                        </p:tgtEl>
                                      </p:cBhvr>
                                    </p:animEffect>
                                    <p:anim calcmode="lin" valueType="num">
                                      <p:cBhvr>
                                        <p:cTn id="26" dur="500" fill="hold"/>
                                        <p:tgtEl>
                                          <p:spTgt spid="5122"/>
                                        </p:tgtEl>
                                        <p:attrNameLst>
                                          <p:attrName>ppt_x</p:attrName>
                                        </p:attrNameLst>
                                      </p:cBhvr>
                                      <p:tavLst>
                                        <p:tav tm="0">
                                          <p:val>
                                            <p:fltVal val="0.5"/>
                                          </p:val>
                                        </p:tav>
                                        <p:tav tm="100000">
                                          <p:val>
                                            <p:strVal val="#ppt_x"/>
                                          </p:val>
                                        </p:tav>
                                      </p:tavLst>
                                    </p:anim>
                                    <p:anim calcmode="lin" valueType="num">
                                      <p:cBhvr>
                                        <p:cTn id="27" dur="500" fill="hold"/>
                                        <p:tgtEl>
                                          <p:spTgt spid="5122"/>
                                        </p:tgtEl>
                                        <p:attrNameLst>
                                          <p:attrName>ppt_y</p:attrName>
                                        </p:attrNameLst>
                                      </p:cBhvr>
                                      <p:tavLst>
                                        <p:tav tm="0">
                                          <p:val>
                                            <p:fltVal val="0.5"/>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1000"/>
                                        <p:tgtEl>
                                          <p:spTgt spid="4">
                                            <p:txEl>
                                              <p:pRg st="0" end="0"/>
                                            </p:txEl>
                                          </p:spTgt>
                                        </p:tgtEl>
                                      </p:cBhvr>
                                    </p:animEffect>
                                    <p:anim calcmode="lin" valueType="num">
                                      <p:cBhvr>
                                        <p:cTn id="3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fade">
                                      <p:cBhvr>
                                        <p:cTn id="39" dur="1000"/>
                                        <p:tgtEl>
                                          <p:spTgt spid="4">
                                            <p:txEl>
                                              <p:pRg st="1" end="1"/>
                                            </p:txEl>
                                          </p:spTgt>
                                        </p:tgtEl>
                                      </p:cBhvr>
                                    </p:animEffect>
                                    <p:anim calcmode="lin" valueType="num">
                                      <p:cBhvr>
                                        <p:cTn id="4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1" end="1"/>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5126"/>
                                        </p:tgtEl>
                                        <p:attrNameLst>
                                          <p:attrName>style.visibility</p:attrName>
                                        </p:attrNameLst>
                                      </p:cBhvr>
                                      <p:to>
                                        <p:strVal val="visible"/>
                                      </p:to>
                                    </p:set>
                                    <p:animEffect transition="in" filter="fade">
                                      <p:cBhvr>
                                        <p:cTn id="44" dur="1000"/>
                                        <p:tgtEl>
                                          <p:spTgt spid="5126"/>
                                        </p:tgtEl>
                                      </p:cBhvr>
                                    </p:animEffect>
                                    <p:anim calcmode="lin" valueType="num">
                                      <p:cBhvr>
                                        <p:cTn id="45" dur="1000" fill="hold"/>
                                        <p:tgtEl>
                                          <p:spTgt spid="5126"/>
                                        </p:tgtEl>
                                        <p:attrNameLst>
                                          <p:attrName>ppt_x</p:attrName>
                                        </p:attrNameLst>
                                      </p:cBhvr>
                                      <p:tavLst>
                                        <p:tav tm="0">
                                          <p:val>
                                            <p:strVal val="#ppt_x"/>
                                          </p:val>
                                        </p:tav>
                                        <p:tav tm="100000">
                                          <p:val>
                                            <p:strVal val="#ppt_x"/>
                                          </p:val>
                                        </p:tav>
                                      </p:tavLst>
                                    </p:anim>
                                    <p:anim calcmode="lin" valueType="num">
                                      <p:cBhvr>
                                        <p:cTn id="46"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 xmlns:a14="http://schemas.microsoft.com/office/drawing/2010/main">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6151" name="Picture 7" descr="http://1.bp.blogspot.com/-cCQpj_Ijkk4/T-Mga3kz9AI/AAAAAAAAAOo/f_8UiuxcR5o/s1600/dioses.png"/>
          <p:cNvPicPr>
            <a:picLocks noChangeAspect="1" noChangeArrowheads="1"/>
          </p:cNvPicPr>
          <p:nvPr/>
        </p:nvPicPr>
        <p:blipFill rotWithShape="1">
          <a:blip r:embed="rId4">
            <a:extLst>
              <a:ext uri="{28A0092B-C50C-407E-A947-70E740481C1C}">
                <a14:useLocalDpi xmlns="" xmlns:a14="http://schemas.microsoft.com/office/drawing/2010/main" val="0"/>
              </a:ext>
            </a:extLst>
          </a:blip>
          <a:srcRect r="14798" b="10658"/>
          <a:stretch/>
        </p:blipFill>
        <p:spPr bwMode="auto">
          <a:xfrm>
            <a:off x="132975" y="1027719"/>
            <a:ext cx="4799065" cy="182521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 xmlns:a14="http://schemas.microsoft.com/office/drawing/2010/main">
                <a:solidFill>
                  <a:srgbClr val="FFFFFF"/>
                </a:solidFill>
              </a14:hiddenFill>
            </a:ext>
          </a:extLst>
        </p:spPr>
      </p:pic>
      <p:sp>
        <p:nvSpPr>
          <p:cNvPr id="2" name="1 CuadroTexto"/>
          <p:cNvSpPr txBox="1"/>
          <p:nvPr/>
        </p:nvSpPr>
        <p:spPr>
          <a:xfrm>
            <a:off x="0" y="116632"/>
            <a:ext cx="5220072" cy="830997"/>
          </a:xfrm>
          <a:prstGeom prst="rect">
            <a:avLst/>
          </a:prstGeom>
          <a:noFill/>
        </p:spPr>
        <p:txBody>
          <a:bodyPr wrap="square" rtlCol="0">
            <a:spAutoFit/>
            <a:scene3d>
              <a:camera prst="orthographicFront"/>
              <a:lightRig rig="flood" dir="tl"/>
            </a:scene3d>
            <a:sp3d contourW="25400" prstMaterial="matte">
              <a:bevelT w="25400" h="55880" prst="artDeco"/>
              <a:contourClr>
                <a:schemeClr val="accent2">
                  <a:tint val="20000"/>
                </a:schemeClr>
              </a:contourClr>
            </a:sp3d>
          </a:bodyPr>
          <a:lstStyle/>
          <a:p>
            <a:pPr algn="ctr"/>
            <a:r>
              <a:rPr lang="ro-RO" sz="4800" b="1" spc="50" smtClean="0">
                <a:ln w="11430"/>
                <a:gradFill>
                  <a:gsLst>
                    <a:gs pos="25000">
                      <a:srgbClr val="B483D9"/>
                    </a:gs>
                    <a:gs pos="100000">
                      <a:srgbClr val="7030A0"/>
                    </a:gs>
                  </a:gsLst>
                  <a:lin ang="5400000"/>
                </a:gradFill>
                <a:effectLst>
                  <a:outerShdw blurRad="76200" dist="50800" dir="5400000" algn="tl" rotWithShape="0">
                    <a:srgbClr val="000000">
                      <a:alpha val="65000"/>
                    </a:srgbClr>
                  </a:outerShdw>
                </a:effectLst>
              </a:rPr>
              <a:t>SFIDARE FĂȚIȘĂ</a:t>
            </a:r>
            <a:endParaRPr lang="ro-RO" sz="4800" b="1" spc="50">
              <a:ln w="11430"/>
              <a:gradFill>
                <a:gsLst>
                  <a:gs pos="25000">
                    <a:srgbClr val="B483D9"/>
                  </a:gs>
                  <a:gs pos="100000">
                    <a:srgbClr val="7030A0"/>
                  </a:gs>
                </a:gsLst>
                <a:lin ang="5400000"/>
              </a:gradFill>
              <a:effectLst>
                <a:outerShdw blurRad="76200" dist="50800" dir="5400000" algn="tl" rotWithShape="0">
                  <a:srgbClr val="000000">
                    <a:alpha val="65000"/>
                  </a:srgbClr>
                </a:outerShdw>
              </a:effectLst>
            </a:endParaRPr>
          </a:p>
        </p:txBody>
      </p:sp>
      <p:sp>
        <p:nvSpPr>
          <p:cNvPr id="3" name="2 Rectángulo"/>
          <p:cNvSpPr/>
          <p:nvPr/>
        </p:nvSpPr>
        <p:spPr>
          <a:xfrm>
            <a:off x="5292080" y="-3577"/>
            <a:ext cx="2952328" cy="1200329"/>
          </a:xfrm>
          <a:prstGeom prst="rect">
            <a:avLst/>
          </a:prstGeom>
        </p:spPr>
        <p:txBody>
          <a:bodyPr wrap="square">
            <a:spAutoFit/>
          </a:bodyPr>
          <a:lstStyle/>
          <a:p>
            <a:r>
              <a:rPr lang="ro-RO" b="1" smtClean="0">
                <a:solidFill>
                  <a:srgbClr val="C9A6E4"/>
                </a:solidFill>
                <a:latin typeface="Comic Sans MS" pitchFamily="66" charset="0"/>
              </a:rPr>
              <a:t>«Nu te vom asculta în nimic din cele ce ne-ai spus în Numele Domnului» </a:t>
            </a:r>
            <a:r>
              <a:rPr lang="ro-RO" sz="1100" b="1" smtClean="0">
                <a:solidFill>
                  <a:srgbClr val="C9A6E4"/>
                </a:solidFill>
                <a:latin typeface="Comic Sans MS" pitchFamily="66" charset="0"/>
              </a:rPr>
              <a:t>(Ieremia 44:16)</a:t>
            </a:r>
            <a:endParaRPr lang="ro-RO" b="1">
              <a:solidFill>
                <a:srgbClr val="C9A6E4"/>
              </a:solidFill>
              <a:latin typeface="Comic Sans MS" pitchFamily="66" charset="0"/>
            </a:endParaRPr>
          </a:p>
        </p:txBody>
      </p:sp>
      <p:sp>
        <p:nvSpPr>
          <p:cNvPr id="4" name="3 CuadroTexto"/>
          <p:cNvSpPr txBox="1"/>
          <p:nvPr/>
        </p:nvSpPr>
        <p:spPr>
          <a:xfrm>
            <a:off x="4716016" y="1196752"/>
            <a:ext cx="4320480" cy="5478423"/>
          </a:xfrm>
          <a:prstGeom prst="rect">
            <a:avLst/>
          </a:prstGeom>
          <a:noFill/>
        </p:spPr>
        <p:txBody>
          <a:bodyPr wrap="square" rtlCol="0">
            <a:spAutoFit/>
          </a:bodyPr>
          <a:lstStyle/>
          <a:p>
            <a:pPr>
              <a:spcBef>
                <a:spcPts val="600"/>
              </a:spcBef>
            </a:pPr>
            <a:r>
              <a:rPr lang="ro-RO" sz="2000" b="1" dirty="0" smtClean="0">
                <a:solidFill>
                  <a:schemeClr val="bg1"/>
                </a:solidFill>
                <a:effectLst>
                  <a:outerShdw blurRad="50800" dist="50800" dir="5400000" algn="ctr" rotWithShape="0">
                    <a:schemeClr val="tx1"/>
                  </a:outerShdw>
                </a:effectLst>
              </a:rPr>
              <a:t>Câțiva ani mai târziu, iudeii continuau să facă în Egipt aceleași </a:t>
            </a:r>
            <a:r>
              <a:rPr lang="ro-RO" sz="2000" b="1" dirty="0" err="1" smtClean="0">
                <a:solidFill>
                  <a:schemeClr val="bg1"/>
                </a:solidFill>
                <a:effectLst>
                  <a:outerShdw blurRad="50800" dist="50800" dir="5400000" algn="ctr" rotWithShape="0">
                    <a:schemeClr val="tx1"/>
                  </a:outerShdw>
                </a:effectLst>
              </a:rPr>
              <a:t>nelegiuri</a:t>
            </a:r>
            <a:r>
              <a:rPr lang="ro-RO" sz="2000" b="1" dirty="0" smtClean="0">
                <a:solidFill>
                  <a:schemeClr val="bg1"/>
                </a:solidFill>
                <a:effectLst>
                  <a:outerShdw blurRad="50800" dist="50800" dir="5400000" algn="ctr" rotWithShape="0">
                    <a:schemeClr val="tx1"/>
                  </a:outerShdw>
                </a:effectLst>
              </a:rPr>
              <a:t> ca și în Ierusalim. </a:t>
            </a:r>
          </a:p>
          <a:p>
            <a:pPr>
              <a:spcBef>
                <a:spcPts val="600"/>
              </a:spcBef>
            </a:pPr>
            <a:r>
              <a:rPr lang="ro-RO" sz="2000" b="1" dirty="0" smtClean="0">
                <a:solidFill>
                  <a:schemeClr val="bg1"/>
                </a:solidFill>
                <a:effectLst>
                  <a:outerShdw blurRad="50800" dist="50800" dir="5400000" algn="ctr" rotWithShape="0">
                    <a:schemeClr val="tx1"/>
                  </a:outerShdw>
                </a:effectLst>
              </a:rPr>
              <a:t>De această dată au sfidat fățiș cuvântul lui Dumnezeu trimis prin profetul Ieremia. Departe de a se pocăi de păcatele lor, ei se mândreau cu ele. Ei spuneau că în timp ce adorau public idolii în timpul lui Manase «</a:t>
            </a:r>
            <a:r>
              <a:rPr lang="ro-RO" sz="2000" b="1" dirty="0" smtClean="0">
                <a:solidFill>
                  <a:schemeClr val="bg1"/>
                </a:solidFill>
                <a:effectLst>
                  <a:outerShdw blurRad="50800" dist="50800" dir="5400000" algn="ctr" rotWithShape="0">
                    <a:schemeClr val="tx1"/>
                  </a:outerShdw>
                </a:effectLst>
                <a:latin typeface="Calibri" pitchFamily="34" charset="0"/>
              </a:rPr>
              <a:t>Atunci aveam pâine de ne săturam, eram fericiţi, şi nu treceam prin nici o nenorocire!</a:t>
            </a:r>
            <a:r>
              <a:rPr lang="ro-RO" sz="2000" b="1" dirty="0" smtClean="0">
                <a:solidFill>
                  <a:schemeClr val="bg1"/>
                </a:solidFill>
                <a:effectLst>
                  <a:outerShdw blurRad="50800" dist="50800" dir="5400000" algn="ctr" rotWithShape="0">
                    <a:schemeClr val="tx1"/>
                  </a:outerShdw>
                </a:effectLst>
              </a:rPr>
              <a:t>» (Ieremia 44:17).</a:t>
            </a:r>
          </a:p>
          <a:p>
            <a:pPr>
              <a:spcBef>
                <a:spcPts val="600"/>
              </a:spcBef>
            </a:pPr>
            <a:r>
              <a:rPr lang="ro-RO" sz="2000" b="1" dirty="0" smtClean="0">
                <a:solidFill>
                  <a:schemeClr val="bg1"/>
                </a:solidFill>
                <a:effectLst>
                  <a:outerShdw blurRad="50800" dist="50800" dir="5400000" algn="ctr" rotWithShape="0">
                    <a:schemeClr val="tx1"/>
                  </a:outerShdw>
                </a:effectLst>
              </a:rPr>
              <a:t>Pentru că nu și-au primit pedeapsa pentru păcatele lor în acel timp, au crezut că relele care au venit peste ei sunt consecința faptului că au încetat să păcătuiască!</a:t>
            </a:r>
          </a:p>
        </p:txBody>
      </p:sp>
      <p:pic>
        <p:nvPicPr>
          <p:cNvPr id="6149" name="Picture 5" descr="G:\Dibujos\Ezequiel\0603062.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79511" y="3387489"/>
            <a:ext cx="4471839" cy="33538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337849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6151"/>
                                        </p:tgtEl>
                                        <p:attrNameLst>
                                          <p:attrName>style.visibility</p:attrName>
                                        </p:attrNameLst>
                                      </p:cBhvr>
                                      <p:to>
                                        <p:strVal val="visible"/>
                                      </p:to>
                                    </p:set>
                                    <p:animEffect transition="in" filter="fade">
                                      <p:cBhvr>
                                        <p:cTn id="22" dur="1000"/>
                                        <p:tgtEl>
                                          <p:spTgt spid="6151"/>
                                        </p:tgtEl>
                                      </p:cBhvr>
                                    </p:animEffect>
                                    <p:anim calcmode="lin" valueType="num">
                                      <p:cBhvr>
                                        <p:cTn id="23" dur="1000" fill="hold"/>
                                        <p:tgtEl>
                                          <p:spTgt spid="6151"/>
                                        </p:tgtEl>
                                        <p:attrNameLst>
                                          <p:attrName>ppt_x</p:attrName>
                                        </p:attrNameLst>
                                      </p:cBhvr>
                                      <p:tavLst>
                                        <p:tav tm="0">
                                          <p:val>
                                            <p:strVal val="#ppt_x"/>
                                          </p:val>
                                        </p:tav>
                                        <p:tav tm="100000">
                                          <p:val>
                                            <p:strVal val="#ppt_x"/>
                                          </p:val>
                                        </p:tav>
                                      </p:tavLst>
                                    </p:anim>
                                    <p:anim calcmode="lin" valueType="num">
                                      <p:cBhvr>
                                        <p:cTn id="24" dur="900" decel="100000" fill="hold"/>
                                        <p:tgtEl>
                                          <p:spTgt spid="6151"/>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6151"/>
                                        </p:tgtEl>
                                        <p:attrNameLst>
                                          <p:attrName>ppt_y</p:attrName>
                                        </p:attrNameLst>
                                      </p:cBhvr>
                                      <p:tavLst>
                                        <p:tav tm="0">
                                          <p:val>
                                            <p:strVal val="#ppt_y-.03"/>
                                          </p:val>
                                        </p:tav>
                                        <p:tav tm="100000">
                                          <p:val>
                                            <p:strVal val="#ppt_y"/>
                                          </p:val>
                                        </p:tav>
                                      </p:tavLst>
                                    </p:anim>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left)">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6149"/>
                                        </p:tgtEl>
                                        <p:attrNameLst>
                                          <p:attrName>style.visibility</p:attrName>
                                        </p:attrNameLst>
                                      </p:cBhvr>
                                      <p:to>
                                        <p:strVal val="visible"/>
                                      </p:to>
                                    </p:set>
                                    <p:animEffect transition="in" filter="fade">
                                      <p:cBhvr>
                                        <p:cTn id="34" dur="1000"/>
                                        <p:tgtEl>
                                          <p:spTgt spid="6149"/>
                                        </p:tgtEl>
                                      </p:cBhvr>
                                    </p:animEffect>
                                    <p:anim calcmode="lin" valueType="num">
                                      <p:cBhvr>
                                        <p:cTn id="35" dur="1000" fill="hold"/>
                                        <p:tgtEl>
                                          <p:spTgt spid="6149"/>
                                        </p:tgtEl>
                                        <p:attrNameLst>
                                          <p:attrName>ppt_x</p:attrName>
                                        </p:attrNameLst>
                                      </p:cBhvr>
                                      <p:tavLst>
                                        <p:tav tm="0">
                                          <p:val>
                                            <p:strVal val="#ppt_x"/>
                                          </p:val>
                                        </p:tav>
                                        <p:tav tm="100000">
                                          <p:val>
                                            <p:strVal val="#ppt_x"/>
                                          </p:val>
                                        </p:tav>
                                      </p:tavLst>
                                    </p:anim>
                                    <p:anim calcmode="lin" valueType="num">
                                      <p:cBhvr>
                                        <p:cTn id="36" dur="900" decel="100000" fill="hold"/>
                                        <p:tgtEl>
                                          <p:spTgt spid="61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6149"/>
                                        </p:tgtEl>
                                        <p:attrNameLst>
                                          <p:attrName>ppt_y</p:attrName>
                                        </p:attrNameLst>
                                      </p:cBhvr>
                                      <p:tavLst>
                                        <p:tav tm="0">
                                          <p:val>
                                            <p:strVal val="#ppt_y-.03"/>
                                          </p:val>
                                        </p:tav>
                                        <p:tav tm="100000">
                                          <p:val>
                                            <p:strVal val="#ppt_y"/>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wipe(left)">
                                      <p:cBhvr>
                                        <p:cTn id="41" dur="500"/>
                                        <p:tgtEl>
                                          <p:spTgt spid="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wipe(left)">
                                      <p:cBhvr>
                                        <p:cTn id="4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2" name="1 Rectángulo"/>
          <p:cNvSpPr/>
          <p:nvPr/>
        </p:nvSpPr>
        <p:spPr>
          <a:xfrm>
            <a:off x="3635896" y="2780928"/>
            <a:ext cx="5478952" cy="3539430"/>
          </a:xfrm>
          <a:prstGeom prst="rect">
            <a:avLst/>
          </a:prstGeom>
        </p:spPr>
        <p:txBody>
          <a:bodyPr wrap="square">
            <a:spAutoFit/>
          </a:bodyPr>
          <a:lstStyle/>
          <a:p>
            <a:pPr algn="ctr"/>
            <a:r>
              <a:rPr lang="ro-RO" sz="3200" dirty="0" smtClean="0">
                <a:latin typeface="Cooper Black" pitchFamily="18" charset="0"/>
              </a:rPr>
              <a:t>«</a:t>
            </a:r>
            <a:r>
              <a:rPr lang="ro-RO" sz="3200" b="1" dirty="0" smtClean="0">
                <a:effectLst>
                  <a:outerShdw blurRad="38100" dist="38100" dir="2700000" algn="tl">
                    <a:srgbClr val="000000">
                      <a:alpha val="43137"/>
                    </a:srgbClr>
                  </a:outerShdw>
                </a:effectLst>
                <a:latin typeface="Arial" pitchFamily="34" charset="0"/>
                <a:cs typeface="Arial" pitchFamily="34" charset="0"/>
              </a:rPr>
              <a:t>Rebeliunea și apostazia sunt în aerul pe care îl respirăm. Vom fi afectați de acestea numai dacă nu ne vom lega cu credință sufletele noastre neputincioase de Hristos</a:t>
            </a:r>
            <a:r>
              <a:rPr lang="ro-RO" sz="3200" dirty="0" smtClean="0">
                <a:latin typeface="Cooper Black" pitchFamily="18" charset="0"/>
              </a:rPr>
              <a:t>»</a:t>
            </a:r>
            <a:endParaRPr lang="ro-RO" sz="3200" dirty="0">
              <a:latin typeface="Cooper Black" pitchFamily="18" charset="0"/>
            </a:endParaRPr>
          </a:p>
        </p:txBody>
      </p:sp>
      <p:sp>
        <p:nvSpPr>
          <p:cNvPr id="3" name="2 CuadroTexto"/>
          <p:cNvSpPr txBox="1"/>
          <p:nvPr/>
        </p:nvSpPr>
        <p:spPr>
          <a:xfrm>
            <a:off x="4126237" y="1556792"/>
            <a:ext cx="4749249" cy="400110"/>
          </a:xfrm>
          <a:prstGeom prst="rect">
            <a:avLst/>
          </a:prstGeom>
          <a:noFill/>
        </p:spPr>
        <p:txBody>
          <a:bodyPr wrap="none" rtlCol="0">
            <a:spAutoFit/>
          </a:bodyPr>
          <a:lstStyle/>
          <a:p>
            <a:pPr algn="r"/>
            <a:r>
              <a:rPr lang="ro-RO" sz="2000" b="1" dirty="0" smtClean="0"/>
              <a:t>E.G.W. (Mesaje selectate, vol. 2, pag. 455)</a:t>
            </a:r>
            <a:endParaRPr lang="ro-RO" sz="2000" b="1" dirty="0"/>
          </a:p>
        </p:txBody>
      </p:sp>
    </p:spTree>
    <p:extLst>
      <p:ext uri="{BB962C8B-B14F-4D97-AF65-F5344CB8AC3E}">
        <p14:creationId xmlns="" xmlns:p14="http://schemas.microsoft.com/office/powerpoint/2010/main" val="24037900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TotalTime>
  <Words>1052</Words>
  <Application>Microsoft Office PowerPoint</Application>
  <PresentationFormat>Expunere pe ecran (4:3)</PresentationFormat>
  <Paragraphs>42</Paragraphs>
  <Slides>9</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9</vt:i4>
      </vt:variant>
    </vt:vector>
  </HeadingPairs>
  <TitlesOfParts>
    <vt:vector size="15" baseType="lpstr">
      <vt:lpstr>Arial</vt:lpstr>
      <vt:lpstr>Calibri</vt:lpstr>
      <vt:lpstr>Comic Sans MS</vt:lpstr>
      <vt:lpstr>Arial (Corp)</vt:lpstr>
      <vt:lpstr>Cooper Black</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12 - Inapoi in Egipt</dc:title>
  <dc:subject>Studii Biblice 2015 trim. IV - Ieremia</dc:subject>
  <dc:creator>Sergio Fustero Carreras</dc:creator>
  <cp:keywords>http://www.fustero.net/es/index_ro.php</cp:keywords>
  <cp:lastModifiedBy>Administrator</cp:lastModifiedBy>
  <cp:revision>73</cp:revision>
  <dcterms:created xsi:type="dcterms:W3CDTF">2015-12-06T10:28:48Z</dcterms:created>
  <dcterms:modified xsi:type="dcterms:W3CDTF">2015-12-15T08:35:36Z</dcterms:modified>
</cp:coreProperties>
</file>