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57" r:id="rId3"/>
    <p:sldId id="258" r:id="rId4"/>
    <p:sldId id="263" r:id="rId5"/>
    <p:sldId id="259" r:id="rId6"/>
    <p:sldId id="260" r:id="rId7"/>
    <p:sldId id="261" r:id="rId8"/>
    <p:sldId id="262" r:id="rId9"/>
    <p:sldId id="264" r:id="rId10"/>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ooper Black" pitchFamily="18" charset="0"/>
      <p:regular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2BEA9"/>
    <a:srgbClr val="87AC90"/>
    <a:srgbClr val="9AE142"/>
    <a:srgbClr val="FFB300"/>
    <a:srgbClr val="D78600"/>
    <a:srgbClr val="FFB100"/>
    <a:srgbClr val="413B1F"/>
    <a:srgbClr val="684300"/>
    <a:srgbClr val="534B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6FA444-8D80-42C9-9DD2-2A51DC3AFCBA}" type="doc">
      <dgm:prSet loTypeId="urn:microsoft.com/office/officeart/2009/3/layout/StepUpProcess" loCatId="process" qsTypeId="urn:microsoft.com/office/officeart/2005/8/quickstyle/3d2" qsCatId="3D" csTypeId="urn:microsoft.com/office/officeart/2005/8/colors/colorful4" csCatId="colorful" phldr="1"/>
      <dgm:spPr/>
      <dgm:t>
        <a:bodyPr/>
        <a:lstStyle/>
        <a:p>
          <a:endParaRPr lang="es-ES"/>
        </a:p>
      </dgm:t>
    </dgm:pt>
    <dgm:pt modelId="{524C286E-5C47-4C89-A222-E54F168C56D7}">
      <dgm:prSet/>
      <dgm:spPr/>
      <dgm:t>
        <a:bodyPr/>
        <a:lstStyle/>
        <a:p>
          <a:pPr rtl="0"/>
          <a:r>
            <a:rPr lang="ro-RO" b="1" noProof="0" smtClean="0">
              <a:solidFill>
                <a:srgbClr val="87AC90"/>
              </a:solidFill>
              <a:effectLst>
                <a:outerShdw blurRad="50800" dist="38100" dir="2700000" algn="tl" rotWithShape="0">
                  <a:prstClr val="black">
                    <a:alpha val="40000"/>
                  </a:prstClr>
                </a:outerShdw>
              </a:effectLst>
            </a:rPr>
            <a:t>Cauzele căderii lui Iuda:</a:t>
          </a:r>
          <a:endParaRPr lang="ro-RO" b="1" noProof="0">
            <a:solidFill>
              <a:srgbClr val="87AC90"/>
            </a:solidFill>
            <a:effectLst>
              <a:outerShdw blurRad="50800" dist="38100" dir="2700000" algn="tl" rotWithShape="0">
                <a:prstClr val="black">
                  <a:alpha val="40000"/>
                </a:prstClr>
              </a:outerShdw>
            </a:effectLst>
          </a:endParaRPr>
        </a:p>
      </dgm:t>
    </dgm:pt>
    <dgm:pt modelId="{CED92B15-3989-471C-865A-03C8581F1154}" type="parTrans" cxnId="{D7B5663E-46D6-4C3F-B63D-45B1EBED43C2}">
      <dgm:prSet/>
      <dgm:spPr/>
      <dgm:t>
        <a:bodyPr/>
        <a:lstStyle/>
        <a:p>
          <a:endParaRPr lang="es-ES" b="1"/>
        </a:p>
      </dgm:t>
    </dgm:pt>
    <dgm:pt modelId="{FA622ED7-3BAB-4EF4-85F6-5C8ECD05C98B}" type="sibTrans" cxnId="{D7B5663E-46D6-4C3F-B63D-45B1EBED43C2}">
      <dgm:prSet/>
      <dgm:spPr/>
      <dgm:t>
        <a:bodyPr/>
        <a:lstStyle/>
        <a:p>
          <a:endParaRPr lang="es-ES" b="1"/>
        </a:p>
      </dgm:t>
    </dgm:pt>
    <dgm:pt modelId="{4A2724B4-4BDA-4786-AE4F-3DA650A9F9F3}">
      <dgm:prSet/>
      <dgm:spPr/>
      <dgm:t>
        <a:bodyPr/>
        <a:lstStyle/>
        <a:p>
          <a:pPr rtl="0"/>
          <a:r>
            <a:rPr lang="ro-RO" b="1" noProof="0" smtClean="0"/>
            <a:t>Minciună și mândrie (Ieremia 9)</a:t>
          </a:r>
          <a:endParaRPr lang="ro-RO" b="1" noProof="0"/>
        </a:p>
      </dgm:t>
    </dgm:pt>
    <dgm:pt modelId="{D723F691-1BE2-42CE-8B6D-9D7944CFC953}" type="parTrans" cxnId="{EB74D0BB-F8BA-4D9A-B684-9A89A6E2381D}">
      <dgm:prSet/>
      <dgm:spPr/>
      <dgm:t>
        <a:bodyPr/>
        <a:lstStyle/>
        <a:p>
          <a:endParaRPr lang="es-ES" b="1"/>
        </a:p>
      </dgm:t>
    </dgm:pt>
    <dgm:pt modelId="{FABFCCDD-F054-48C5-99C2-8457FB2F6CFA}" type="sibTrans" cxnId="{EB74D0BB-F8BA-4D9A-B684-9A89A6E2381D}">
      <dgm:prSet/>
      <dgm:spPr/>
      <dgm:t>
        <a:bodyPr/>
        <a:lstStyle/>
        <a:p>
          <a:endParaRPr lang="es-ES" b="1"/>
        </a:p>
      </dgm:t>
    </dgm:pt>
    <dgm:pt modelId="{6B3BF3E2-7737-4B64-B89A-E7BC6D03F54B}">
      <dgm:prSet/>
      <dgm:spPr/>
      <dgm:t>
        <a:bodyPr/>
        <a:lstStyle/>
        <a:p>
          <a:pPr rtl="0"/>
          <a:r>
            <a:rPr lang="ro-RO" b="1" noProof="0" dirty="0" smtClean="0"/>
            <a:t>Idolatrie (Ieremia 10:1-15)</a:t>
          </a:r>
          <a:endParaRPr lang="ro-RO" b="1" noProof="0" dirty="0"/>
        </a:p>
      </dgm:t>
    </dgm:pt>
    <dgm:pt modelId="{B935A092-3768-48EA-84B6-BB3C0536AF3A}" type="parTrans" cxnId="{F316F07E-B598-45C7-9EC1-CE39B8E11B06}">
      <dgm:prSet/>
      <dgm:spPr/>
      <dgm:t>
        <a:bodyPr/>
        <a:lstStyle/>
        <a:p>
          <a:endParaRPr lang="es-ES" b="1"/>
        </a:p>
      </dgm:t>
    </dgm:pt>
    <dgm:pt modelId="{885A060A-DF44-4C50-AA91-86268A42C52E}" type="sibTrans" cxnId="{F316F07E-B598-45C7-9EC1-CE39B8E11B06}">
      <dgm:prSet/>
      <dgm:spPr/>
      <dgm:t>
        <a:bodyPr/>
        <a:lstStyle/>
        <a:p>
          <a:endParaRPr lang="es-ES" b="1"/>
        </a:p>
      </dgm:t>
    </dgm:pt>
    <dgm:pt modelId="{6C54DA23-E6C6-45A3-9F44-C2DC4E6344B0}">
      <dgm:prSet/>
      <dgm:spPr/>
      <dgm:t>
        <a:bodyPr/>
        <a:lstStyle/>
        <a:p>
          <a:pPr rtl="0"/>
          <a:r>
            <a:rPr lang="ro-RO" b="1" dirty="0" smtClean="0">
              <a:solidFill>
                <a:srgbClr val="9AE142"/>
              </a:solidFill>
              <a:effectLst>
                <a:outerShdw blurRad="50800" dist="38100" dir="2700000" algn="tl" rotWithShape="0">
                  <a:prstClr val="black">
                    <a:alpha val="40000"/>
                  </a:prstClr>
                </a:outerShdw>
              </a:effectLst>
            </a:rPr>
            <a:t>Cum se putea evita căderea</a:t>
          </a:r>
          <a:r>
            <a:rPr lang="es-ES" b="1" dirty="0" smtClean="0">
              <a:solidFill>
                <a:srgbClr val="9AE142"/>
              </a:solidFill>
              <a:effectLst>
                <a:outerShdw blurRad="50800" dist="38100" dir="2700000" algn="tl" rotWithShape="0">
                  <a:prstClr val="black">
                    <a:alpha val="40000"/>
                  </a:prstClr>
                </a:outerShdw>
              </a:effectLst>
            </a:rPr>
            <a:t>:</a:t>
          </a:r>
          <a:endParaRPr lang="es-ES" b="1" dirty="0">
            <a:solidFill>
              <a:srgbClr val="9AE142"/>
            </a:solidFill>
            <a:effectLst>
              <a:outerShdw blurRad="50800" dist="38100" dir="2700000" algn="tl" rotWithShape="0">
                <a:prstClr val="black">
                  <a:alpha val="40000"/>
                </a:prstClr>
              </a:outerShdw>
            </a:effectLst>
          </a:endParaRPr>
        </a:p>
      </dgm:t>
    </dgm:pt>
    <dgm:pt modelId="{FC5142AB-66CE-4A14-87C6-EB0712534C72}" type="parTrans" cxnId="{6DD8AFDC-2123-44F0-BA15-4B781992AFAC}">
      <dgm:prSet/>
      <dgm:spPr/>
      <dgm:t>
        <a:bodyPr/>
        <a:lstStyle/>
        <a:p>
          <a:endParaRPr lang="es-ES" b="1"/>
        </a:p>
      </dgm:t>
    </dgm:pt>
    <dgm:pt modelId="{FF4A754F-DEE6-4D1D-8F61-68A7070D891A}" type="sibTrans" cxnId="{6DD8AFDC-2123-44F0-BA15-4B781992AFAC}">
      <dgm:prSet/>
      <dgm:spPr/>
      <dgm:t>
        <a:bodyPr/>
        <a:lstStyle/>
        <a:p>
          <a:endParaRPr lang="es-ES" b="1"/>
        </a:p>
      </dgm:t>
    </dgm:pt>
    <dgm:pt modelId="{1D9645C7-4E96-4A17-A7D8-91E43ABA474C}">
      <dgm:prSet/>
      <dgm:spPr/>
      <dgm:t>
        <a:bodyPr/>
        <a:lstStyle/>
        <a:p>
          <a:pPr rtl="0"/>
          <a:r>
            <a:rPr lang="ro-RO" b="1" dirty="0" smtClean="0"/>
            <a:t>Chemarea la pocăință </a:t>
          </a:r>
          <a:r>
            <a:rPr lang="es-ES" b="1" dirty="0" smtClean="0"/>
            <a:t>(</a:t>
          </a:r>
          <a:r>
            <a:rPr lang="ro-RO" b="1" dirty="0" smtClean="0"/>
            <a:t>Ieremia </a:t>
          </a:r>
          <a:r>
            <a:rPr lang="es-ES" b="1" dirty="0" smtClean="0"/>
            <a:t>26:1-6)</a:t>
          </a:r>
          <a:endParaRPr lang="es-ES" b="1" dirty="0"/>
        </a:p>
      </dgm:t>
    </dgm:pt>
    <dgm:pt modelId="{613162BD-3951-4758-8F9F-41190828354E}" type="parTrans" cxnId="{458F6A9E-EADC-423A-AE94-302272643813}">
      <dgm:prSet/>
      <dgm:spPr/>
      <dgm:t>
        <a:bodyPr/>
        <a:lstStyle/>
        <a:p>
          <a:endParaRPr lang="es-ES" b="1"/>
        </a:p>
      </dgm:t>
    </dgm:pt>
    <dgm:pt modelId="{E2ECB500-9AA2-4088-9C49-DCDB63011F1B}" type="sibTrans" cxnId="{458F6A9E-EADC-423A-AE94-302272643813}">
      <dgm:prSet/>
      <dgm:spPr/>
      <dgm:t>
        <a:bodyPr/>
        <a:lstStyle/>
        <a:p>
          <a:endParaRPr lang="es-ES" b="1"/>
        </a:p>
      </dgm:t>
    </dgm:pt>
    <dgm:pt modelId="{30F5E715-FD26-4DF5-96CE-AE8911D28A7F}">
      <dgm:prSet/>
      <dgm:spPr/>
      <dgm:t>
        <a:bodyPr/>
        <a:lstStyle/>
        <a:p>
          <a:pPr rtl="0"/>
          <a:r>
            <a:rPr lang="ro-RO" b="1" dirty="0" smtClean="0">
              <a:solidFill>
                <a:srgbClr val="FFB300"/>
              </a:solidFill>
              <a:effectLst>
                <a:outerShdw blurRad="50800" dist="38100" dir="2700000" algn="tl" rotWithShape="0">
                  <a:prstClr val="black">
                    <a:alpha val="40000"/>
                  </a:prstClr>
                </a:outerShdw>
              </a:effectLst>
            </a:rPr>
            <a:t>Răspunsul lui Iuda</a:t>
          </a:r>
          <a:r>
            <a:rPr lang="es-ES" b="1" dirty="0" smtClean="0">
              <a:solidFill>
                <a:srgbClr val="FFB300"/>
              </a:solidFill>
              <a:effectLst>
                <a:outerShdw blurRad="50800" dist="38100" dir="2700000" algn="tl" rotWithShape="0">
                  <a:prstClr val="black">
                    <a:alpha val="40000"/>
                  </a:prstClr>
                </a:outerShdw>
              </a:effectLst>
            </a:rPr>
            <a:t>:</a:t>
          </a:r>
          <a:endParaRPr lang="es-ES" b="1" dirty="0">
            <a:solidFill>
              <a:srgbClr val="FFB300"/>
            </a:solidFill>
            <a:effectLst>
              <a:outerShdw blurRad="50800" dist="38100" dir="2700000" algn="tl" rotWithShape="0">
                <a:prstClr val="black">
                  <a:alpha val="40000"/>
                </a:prstClr>
              </a:outerShdw>
            </a:effectLst>
          </a:endParaRPr>
        </a:p>
      </dgm:t>
    </dgm:pt>
    <dgm:pt modelId="{9876D5C4-7CD3-4300-8D60-F787C4AD10AA}" type="parTrans" cxnId="{48452D20-38E5-4208-B561-F54A4CB48731}">
      <dgm:prSet/>
      <dgm:spPr/>
      <dgm:t>
        <a:bodyPr/>
        <a:lstStyle/>
        <a:p>
          <a:endParaRPr lang="es-ES" b="1"/>
        </a:p>
      </dgm:t>
    </dgm:pt>
    <dgm:pt modelId="{99B2AE5D-1570-4B59-99E9-BCED6067014F}" type="sibTrans" cxnId="{48452D20-38E5-4208-B561-F54A4CB48731}">
      <dgm:prSet/>
      <dgm:spPr/>
      <dgm:t>
        <a:bodyPr/>
        <a:lstStyle/>
        <a:p>
          <a:endParaRPr lang="es-ES" b="1"/>
        </a:p>
      </dgm:t>
    </dgm:pt>
    <dgm:pt modelId="{1B70BB22-80BE-40BA-892D-EFD6A6D12EE3}">
      <dgm:prSet/>
      <dgm:spPr/>
      <dgm:t>
        <a:bodyPr/>
        <a:lstStyle/>
        <a:p>
          <a:pPr rtl="0"/>
          <a:r>
            <a:rPr lang="es-ES" b="1" dirty="0" smtClean="0"/>
            <a:t>A</a:t>
          </a:r>
          <a:r>
            <a:rPr lang="ro-RO" b="1" dirty="0" smtClean="0"/>
            <a:t>menințarea cu moartea </a:t>
          </a:r>
          <a:r>
            <a:rPr lang="es-ES" b="1" dirty="0" smtClean="0"/>
            <a:t>(</a:t>
          </a:r>
          <a:r>
            <a:rPr lang="ro-RO" b="1" dirty="0" smtClean="0"/>
            <a:t>Ieremia </a:t>
          </a:r>
          <a:r>
            <a:rPr lang="es-ES" b="1" dirty="0" smtClean="0"/>
            <a:t>26:7-15)</a:t>
          </a:r>
          <a:endParaRPr lang="es-ES" b="1" dirty="0"/>
        </a:p>
      </dgm:t>
    </dgm:pt>
    <dgm:pt modelId="{BF82D582-D500-4C5F-8690-004F8A4C4F26}" type="parTrans" cxnId="{C798D529-DEBE-4046-8105-39FE25FFAEBF}">
      <dgm:prSet/>
      <dgm:spPr/>
      <dgm:t>
        <a:bodyPr/>
        <a:lstStyle/>
        <a:p>
          <a:endParaRPr lang="es-ES" b="1"/>
        </a:p>
      </dgm:t>
    </dgm:pt>
    <dgm:pt modelId="{FD746A13-57A5-4DA8-9262-1F5C5ACD3703}" type="sibTrans" cxnId="{C798D529-DEBE-4046-8105-39FE25FFAEBF}">
      <dgm:prSet/>
      <dgm:spPr/>
      <dgm:t>
        <a:bodyPr/>
        <a:lstStyle/>
        <a:p>
          <a:endParaRPr lang="es-ES" b="1"/>
        </a:p>
      </dgm:t>
    </dgm:pt>
    <dgm:pt modelId="{E5197841-7D94-401A-B297-2ED26B03549C}">
      <dgm:prSet/>
      <dgm:spPr/>
      <dgm:t>
        <a:bodyPr/>
        <a:lstStyle/>
        <a:p>
          <a:pPr rtl="0"/>
          <a:r>
            <a:rPr lang="ro-RO" b="1" dirty="0" smtClean="0"/>
            <a:t>Ieremia achitat </a:t>
          </a:r>
          <a:r>
            <a:rPr lang="es-ES" b="1" dirty="0" smtClean="0"/>
            <a:t>(</a:t>
          </a:r>
          <a:r>
            <a:rPr lang="ro-RO" b="1" dirty="0" smtClean="0"/>
            <a:t>Ieremia </a:t>
          </a:r>
          <a:r>
            <a:rPr lang="es-ES" b="1" dirty="0" smtClean="0"/>
            <a:t>26:16-24)</a:t>
          </a:r>
          <a:endParaRPr lang="es-ES" b="1" dirty="0"/>
        </a:p>
      </dgm:t>
    </dgm:pt>
    <dgm:pt modelId="{AE5B5DBF-4555-49F5-B2F1-BAA2C3DA63C0}" type="parTrans" cxnId="{0EF58874-D54A-4632-A244-D1F480937881}">
      <dgm:prSet/>
      <dgm:spPr/>
      <dgm:t>
        <a:bodyPr/>
        <a:lstStyle/>
        <a:p>
          <a:endParaRPr lang="es-ES" b="1"/>
        </a:p>
      </dgm:t>
    </dgm:pt>
    <dgm:pt modelId="{9B702525-2474-4D11-8706-572B06ADC3D8}" type="sibTrans" cxnId="{0EF58874-D54A-4632-A244-D1F480937881}">
      <dgm:prSet/>
      <dgm:spPr/>
      <dgm:t>
        <a:bodyPr/>
        <a:lstStyle/>
        <a:p>
          <a:endParaRPr lang="es-ES" b="1"/>
        </a:p>
      </dgm:t>
    </dgm:pt>
    <dgm:pt modelId="{1809BF0E-8105-4FAE-8C16-53A690F2DA3B}" type="pres">
      <dgm:prSet presAssocID="{516FA444-8D80-42C9-9DD2-2A51DC3AFCBA}" presName="rootnode" presStyleCnt="0">
        <dgm:presLayoutVars>
          <dgm:chMax/>
          <dgm:chPref/>
          <dgm:dir/>
          <dgm:animLvl val="lvl"/>
        </dgm:presLayoutVars>
      </dgm:prSet>
      <dgm:spPr/>
      <dgm:t>
        <a:bodyPr/>
        <a:lstStyle/>
        <a:p>
          <a:endParaRPr lang="es-ES"/>
        </a:p>
      </dgm:t>
    </dgm:pt>
    <dgm:pt modelId="{CCB41FCF-0DF9-4AE2-B86C-0F3B22578E27}" type="pres">
      <dgm:prSet presAssocID="{524C286E-5C47-4C89-A222-E54F168C56D7}" presName="composite" presStyleCnt="0"/>
      <dgm:spPr/>
    </dgm:pt>
    <dgm:pt modelId="{9041B013-E450-4C5D-B40D-2D524E7AF7D1}" type="pres">
      <dgm:prSet presAssocID="{524C286E-5C47-4C89-A222-E54F168C56D7}" presName="LShape" presStyleLbl="alignNode1" presStyleIdx="0" presStyleCnt="5"/>
      <dgm:spPr/>
    </dgm:pt>
    <dgm:pt modelId="{949041AF-736F-493F-A3C7-63AFC4CADC34}" type="pres">
      <dgm:prSet presAssocID="{524C286E-5C47-4C89-A222-E54F168C56D7}" presName="ParentText" presStyleLbl="revTx" presStyleIdx="0" presStyleCnt="3">
        <dgm:presLayoutVars>
          <dgm:chMax val="0"/>
          <dgm:chPref val="0"/>
          <dgm:bulletEnabled val="1"/>
        </dgm:presLayoutVars>
      </dgm:prSet>
      <dgm:spPr/>
      <dgm:t>
        <a:bodyPr/>
        <a:lstStyle/>
        <a:p>
          <a:endParaRPr lang="es-ES"/>
        </a:p>
      </dgm:t>
    </dgm:pt>
    <dgm:pt modelId="{9104D033-6023-4FCE-91D2-30B807B8CD8D}" type="pres">
      <dgm:prSet presAssocID="{524C286E-5C47-4C89-A222-E54F168C56D7}" presName="Triangle" presStyleLbl="alignNode1" presStyleIdx="1" presStyleCnt="5"/>
      <dgm:spPr/>
      <dgm:t>
        <a:bodyPr/>
        <a:lstStyle/>
        <a:p>
          <a:endParaRPr lang="es-ES"/>
        </a:p>
      </dgm:t>
    </dgm:pt>
    <dgm:pt modelId="{92F85C8F-86E8-4DEA-96D1-3A45B89FE332}" type="pres">
      <dgm:prSet presAssocID="{FA622ED7-3BAB-4EF4-85F6-5C8ECD05C98B}" presName="sibTrans" presStyleCnt="0"/>
      <dgm:spPr/>
    </dgm:pt>
    <dgm:pt modelId="{B1A1BCF5-D5DB-4335-8EFB-F643FADE9FD1}" type="pres">
      <dgm:prSet presAssocID="{FA622ED7-3BAB-4EF4-85F6-5C8ECD05C98B}" presName="space" presStyleCnt="0"/>
      <dgm:spPr/>
    </dgm:pt>
    <dgm:pt modelId="{1C03817A-DFB7-4DCC-ABD0-729FC8CE9DCA}" type="pres">
      <dgm:prSet presAssocID="{6C54DA23-E6C6-45A3-9F44-C2DC4E6344B0}" presName="composite" presStyleCnt="0"/>
      <dgm:spPr/>
    </dgm:pt>
    <dgm:pt modelId="{2429C41C-B099-4CB3-B98E-DB0C5F1890B5}" type="pres">
      <dgm:prSet presAssocID="{6C54DA23-E6C6-45A3-9F44-C2DC4E6344B0}" presName="LShape" presStyleLbl="alignNode1" presStyleIdx="2" presStyleCnt="5"/>
      <dgm:spPr/>
    </dgm:pt>
    <dgm:pt modelId="{8141E653-F751-4691-927F-AAB06C83FA2F}" type="pres">
      <dgm:prSet presAssocID="{6C54DA23-E6C6-45A3-9F44-C2DC4E6344B0}" presName="ParentText" presStyleLbl="revTx" presStyleIdx="1" presStyleCnt="3">
        <dgm:presLayoutVars>
          <dgm:chMax val="0"/>
          <dgm:chPref val="0"/>
          <dgm:bulletEnabled val="1"/>
        </dgm:presLayoutVars>
      </dgm:prSet>
      <dgm:spPr/>
      <dgm:t>
        <a:bodyPr/>
        <a:lstStyle/>
        <a:p>
          <a:endParaRPr lang="es-ES"/>
        </a:p>
      </dgm:t>
    </dgm:pt>
    <dgm:pt modelId="{31474FC0-2CE6-447A-A5F0-CD4E2F8A9BD1}" type="pres">
      <dgm:prSet presAssocID="{6C54DA23-E6C6-45A3-9F44-C2DC4E6344B0}" presName="Triangle" presStyleLbl="alignNode1" presStyleIdx="3" presStyleCnt="5"/>
      <dgm:spPr/>
      <dgm:t>
        <a:bodyPr/>
        <a:lstStyle/>
        <a:p>
          <a:endParaRPr lang="es-ES"/>
        </a:p>
      </dgm:t>
    </dgm:pt>
    <dgm:pt modelId="{B86D3E10-2AC3-4807-969D-C61D74FAC802}" type="pres">
      <dgm:prSet presAssocID="{FF4A754F-DEE6-4D1D-8F61-68A7070D891A}" presName="sibTrans" presStyleCnt="0"/>
      <dgm:spPr/>
    </dgm:pt>
    <dgm:pt modelId="{1249DCD2-42B9-4E3E-9C57-F6DA464F941B}" type="pres">
      <dgm:prSet presAssocID="{FF4A754F-DEE6-4D1D-8F61-68A7070D891A}" presName="space" presStyleCnt="0"/>
      <dgm:spPr/>
    </dgm:pt>
    <dgm:pt modelId="{99F0A5A4-2479-49C2-98A5-F550767096C8}" type="pres">
      <dgm:prSet presAssocID="{30F5E715-FD26-4DF5-96CE-AE8911D28A7F}" presName="composite" presStyleCnt="0"/>
      <dgm:spPr/>
    </dgm:pt>
    <dgm:pt modelId="{99B40F35-505B-411E-B8F6-87B7C00747DA}" type="pres">
      <dgm:prSet presAssocID="{30F5E715-FD26-4DF5-96CE-AE8911D28A7F}" presName="LShape" presStyleLbl="alignNode1" presStyleIdx="4" presStyleCnt="5"/>
      <dgm:spPr/>
    </dgm:pt>
    <dgm:pt modelId="{6F4502F8-CCAB-4594-809C-9D201DC3C9D3}" type="pres">
      <dgm:prSet presAssocID="{30F5E715-FD26-4DF5-96CE-AE8911D28A7F}" presName="ParentText" presStyleLbl="revTx" presStyleIdx="2" presStyleCnt="3">
        <dgm:presLayoutVars>
          <dgm:chMax val="0"/>
          <dgm:chPref val="0"/>
          <dgm:bulletEnabled val="1"/>
        </dgm:presLayoutVars>
      </dgm:prSet>
      <dgm:spPr/>
      <dgm:t>
        <a:bodyPr/>
        <a:lstStyle/>
        <a:p>
          <a:endParaRPr lang="es-ES"/>
        </a:p>
      </dgm:t>
    </dgm:pt>
  </dgm:ptLst>
  <dgm:cxnLst>
    <dgm:cxn modelId="{0EF58874-D54A-4632-A244-D1F480937881}" srcId="{30F5E715-FD26-4DF5-96CE-AE8911D28A7F}" destId="{E5197841-7D94-401A-B297-2ED26B03549C}" srcOrd="1" destOrd="0" parTransId="{AE5B5DBF-4555-49F5-B2F1-BAA2C3DA63C0}" sibTransId="{9B702525-2474-4D11-8706-572B06ADC3D8}"/>
    <dgm:cxn modelId="{00561A00-F78C-4E68-8CE9-42D6BDAA389C}" type="presOf" srcId="{4A2724B4-4BDA-4786-AE4F-3DA650A9F9F3}" destId="{949041AF-736F-493F-A3C7-63AFC4CADC34}" srcOrd="0" destOrd="1" presId="urn:microsoft.com/office/officeart/2009/3/layout/StepUpProcess"/>
    <dgm:cxn modelId="{F316F07E-B598-45C7-9EC1-CE39B8E11B06}" srcId="{524C286E-5C47-4C89-A222-E54F168C56D7}" destId="{6B3BF3E2-7737-4B64-B89A-E7BC6D03F54B}" srcOrd="1" destOrd="0" parTransId="{B935A092-3768-48EA-84B6-BB3C0536AF3A}" sibTransId="{885A060A-DF44-4C50-AA91-86268A42C52E}"/>
    <dgm:cxn modelId="{48452D20-38E5-4208-B561-F54A4CB48731}" srcId="{516FA444-8D80-42C9-9DD2-2A51DC3AFCBA}" destId="{30F5E715-FD26-4DF5-96CE-AE8911D28A7F}" srcOrd="2" destOrd="0" parTransId="{9876D5C4-7CD3-4300-8D60-F787C4AD10AA}" sibTransId="{99B2AE5D-1570-4B59-99E9-BCED6067014F}"/>
    <dgm:cxn modelId="{456ACB86-446C-43EE-A65C-5B068961AE58}" type="presOf" srcId="{E5197841-7D94-401A-B297-2ED26B03549C}" destId="{6F4502F8-CCAB-4594-809C-9D201DC3C9D3}" srcOrd="0" destOrd="2" presId="urn:microsoft.com/office/officeart/2009/3/layout/StepUpProcess"/>
    <dgm:cxn modelId="{6B652FC2-DF45-4DC8-8B02-022B0105C7C8}" type="presOf" srcId="{1B70BB22-80BE-40BA-892D-EFD6A6D12EE3}" destId="{6F4502F8-CCAB-4594-809C-9D201DC3C9D3}" srcOrd="0" destOrd="1" presId="urn:microsoft.com/office/officeart/2009/3/layout/StepUpProcess"/>
    <dgm:cxn modelId="{C798D529-DEBE-4046-8105-39FE25FFAEBF}" srcId="{30F5E715-FD26-4DF5-96CE-AE8911D28A7F}" destId="{1B70BB22-80BE-40BA-892D-EFD6A6D12EE3}" srcOrd="0" destOrd="0" parTransId="{BF82D582-D500-4C5F-8690-004F8A4C4F26}" sibTransId="{FD746A13-57A5-4DA8-9262-1F5C5ACD3703}"/>
    <dgm:cxn modelId="{0AADA9B0-CA5F-411F-AC2F-FCCEC648F9B7}" type="presOf" srcId="{524C286E-5C47-4C89-A222-E54F168C56D7}" destId="{949041AF-736F-493F-A3C7-63AFC4CADC34}" srcOrd="0" destOrd="0" presId="urn:microsoft.com/office/officeart/2009/3/layout/StepUpProcess"/>
    <dgm:cxn modelId="{AEE5202F-3C19-46EE-A10F-41C5F929082A}" type="presOf" srcId="{516FA444-8D80-42C9-9DD2-2A51DC3AFCBA}" destId="{1809BF0E-8105-4FAE-8C16-53A690F2DA3B}" srcOrd="0" destOrd="0" presId="urn:microsoft.com/office/officeart/2009/3/layout/StepUpProcess"/>
    <dgm:cxn modelId="{458F6A9E-EADC-423A-AE94-302272643813}" srcId="{6C54DA23-E6C6-45A3-9F44-C2DC4E6344B0}" destId="{1D9645C7-4E96-4A17-A7D8-91E43ABA474C}" srcOrd="0" destOrd="0" parTransId="{613162BD-3951-4758-8F9F-41190828354E}" sibTransId="{E2ECB500-9AA2-4088-9C49-DCDB63011F1B}"/>
    <dgm:cxn modelId="{6DD8AFDC-2123-44F0-BA15-4B781992AFAC}" srcId="{516FA444-8D80-42C9-9DD2-2A51DC3AFCBA}" destId="{6C54DA23-E6C6-45A3-9F44-C2DC4E6344B0}" srcOrd="1" destOrd="0" parTransId="{FC5142AB-66CE-4A14-87C6-EB0712534C72}" sibTransId="{FF4A754F-DEE6-4D1D-8F61-68A7070D891A}"/>
    <dgm:cxn modelId="{999D8324-A3F9-4AD6-9CB9-0F8D2162BF2C}" type="presOf" srcId="{1D9645C7-4E96-4A17-A7D8-91E43ABA474C}" destId="{8141E653-F751-4691-927F-AAB06C83FA2F}" srcOrd="0" destOrd="1" presId="urn:microsoft.com/office/officeart/2009/3/layout/StepUpProcess"/>
    <dgm:cxn modelId="{BCB3FFDC-4C77-49FD-BAF0-D354E87A7C0B}" type="presOf" srcId="{30F5E715-FD26-4DF5-96CE-AE8911D28A7F}" destId="{6F4502F8-CCAB-4594-809C-9D201DC3C9D3}" srcOrd="0" destOrd="0" presId="urn:microsoft.com/office/officeart/2009/3/layout/StepUpProcess"/>
    <dgm:cxn modelId="{B7333D74-9DAF-4801-9333-F32B0F76BF47}" type="presOf" srcId="{6C54DA23-E6C6-45A3-9F44-C2DC4E6344B0}" destId="{8141E653-F751-4691-927F-AAB06C83FA2F}" srcOrd="0" destOrd="0" presId="urn:microsoft.com/office/officeart/2009/3/layout/StepUpProcess"/>
    <dgm:cxn modelId="{D7B5663E-46D6-4C3F-B63D-45B1EBED43C2}" srcId="{516FA444-8D80-42C9-9DD2-2A51DC3AFCBA}" destId="{524C286E-5C47-4C89-A222-E54F168C56D7}" srcOrd="0" destOrd="0" parTransId="{CED92B15-3989-471C-865A-03C8581F1154}" sibTransId="{FA622ED7-3BAB-4EF4-85F6-5C8ECD05C98B}"/>
    <dgm:cxn modelId="{EB74D0BB-F8BA-4D9A-B684-9A89A6E2381D}" srcId="{524C286E-5C47-4C89-A222-E54F168C56D7}" destId="{4A2724B4-4BDA-4786-AE4F-3DA650A9F9F3}" srcOrd="0" destOrd="0" parTransId="{D723F691-1BE2-42CE-8B6D-9D7944CFC953}" sibTransId="{FABFCCDD-F054-48C5-99C2-8457FB2F6CFA}"/>
    <dgm:cxn modelId="{FDC2C314-9C80-4C48-B921-C4956C1E8897}" type="presOf" srcId="{6B3BF3E2-7737-4B64-B89A-E7BC6D03F54B}" destId="{949041AF-736F-493F-A3C7-63AFC4CADC34}" srcOrd="0" destOrd="2" presId="urn:microsoft.com/office/officeart/2009/3/layout/StepUpProcess"/>
    <dgm:cxn modelId="{C1E00F17-2FC6-409B-BC6C-A66938B63B32}" type="presParOf" srcId="{1809BF0E-8105-4FAE-8C16-53A690F2DA3B}" destId="{CCB41FCF-0DF9-4AE2-B86C-0F3B22578E27}" srcOrd="0" destOrd="0" presId="urn:microsoft.com/office/officeart/2009/3/layout/StepUpProcess"/>
    <dgm:cxn modelId="{451D0B76-8FA1-42EB-B946-B2AF99F3E928}" type="presParOf" srcId="{CCB41FCF-0DF9-4AE2-B86C-0F3B22578E27}" destId="{9041B013-E450-4C5D-B40D-2D524E7AF7D1}" srcOrd="0" destOrd="0" presId="urn:microsoft.com/office/officeart/2009/3/layout/StepUpProcess"/>
    <dgm:cxn modelId="{ACF5991A-FA48-485A-9F03-8E996A61C431}" type="presParOf" srcId="{CCB41FCF-0DF9-4AE2-B86C-0F3B22578E27}" destId="{949041AF-736F-493F-A3C7-63AFC4CADC34}" srcOrd="1" destOrd="0" presId="urn:microsoft.com/office/officeart/2009/3/layout/StepUpProcess"/>
    <dgm:cxn modelId="{71EF2031-B60E-4B23-9C80-D23CF16BC6A8}" type="presParOf" srcId="{CCB41FCF-0DF9-4AE2-B86C-0F3B22578E27}" destId="{9104D033-6023-4FCE-91D2-30B807B8CD8D}" srcOrd="2" destOrd="0" presId="urn:microsoft.com/office/officeart/2009/3/layout/StepUpProcess"/>
    <dgm:cxn modelId="{777BE8D2-CEA2-4193-9D45-BFC11533EC73}" type="presParOf" srcId="{1809BF0E-8105-4FAE-8C16-53A690F2DA3B}" destId="{92F85C8F-86E8-4DEA-96D1-3A45B89FE332}" srcOrd="1" destOrd="0" presId="urn:microsoft.com/office/officeart/2009/3/layout/StepUpProcess"/>
    <dgm:cxn modelId="{7E8FC654-9968-47D0-B752-04AFDAD2CEF1}" type="presParOf" srcId="{92F85C8F-86E8-4DEA-96D1-3A45B89FE332}" destId="{B1A1BCF5-D5DB-4335-8EFB-F643FADE9FD1}" srcOrd="0" destOrd="0" presId="urn:microsoft.com/office/officeart/2009/3/layout/StepUpProcess"/>
    <dgm:cxn modelId="{D5E3ADE6-4BF7-474A-9C69-EAE1860A9288}" type="presParOf" srcId="{1809BF0E-8105-4FAE-8C16-53A690F2DA3B}" destId="{1C03817A-DFB7-4DCC-ABD0-729FC8CE9DCA}" srcOrd="2" destOrd="0" presId="urn:microsoft.com/office/officeart/2009/3/layout/StepUpProcess"/>
    <dgm:cxn modelId="{EFD7A71B-1A4A-4E4F-AB6C-A31A834090CC}" type="presParOf" srcId="{1C03817A-DFB7-4DCC-ABD0-729FC8CE9DCA}" destId="{2429C41C-B099-4CB3-B98E-DB0C5F1890B5}" srcOrd="0" destOrd="0" presId="urn:microsoft.com/office/officeart/2009/3/layout/StepUpProcess"/>
    <dgm:cxn modelId="{2ED7B4B8-0C30-4894-B489-F2D81B33EAA6}" type="presParOf" srcId="{1C03817A-DFB7-4DCC-ABD0-729FC8CE9DCA}" destId="{8141E653-F751-4691-927F-AAB06C83FA2F}" srcOrd="1" destOrd="0" presId="urn:microsoft.com/office/officeart/2009/3/layout/StepUpProcess"/>
    <dgm:cxn modelId="{58903633-B9F0-48FB-9AF2-01FD6D84603A}" type="presParOf" srcId="{1C03817A-DFB7-4DCC-ABD0-729FC8CE9DCA}" destId="{31474FC0-2CE6-447A-A5F0-CD4E2F8A9BD1}" srcOrd="2" destOrd="0" presId="urn:microsoft.com/office/officeart/2009/3/layout/StepUpProcess"/>
    <dgm:cxn modelId="{C490ED40-1DDA-4F2C-9414-46202EFF5697}" type="presParOf" srcId="{1809BF0E-8105-4FAE-8C16-53A690F2DA3B}" destId="{B86D3E10-2AC3-4807-969D-C61D74FAC802}" srcOrd="3" destOrd="0" presId="urn:microsoft.com/office/officeart/2009/3/layout/StepUpProcess"/>
    <dgm:cxn modelId="{4A8FDB0A-11C1-4098-9105-450E1E551701}" type="presParOf" srcId="{B86D3E10-2AC3-4807-969D-C61D74FAC802}" destId="{1249DCD2-42B9-4E3E-9C57-F6DA464F941B}" srcOrd="0" destOrd="0" presId="urn:microsoft.com/office/officeart/2009/3/layout/StepUpProcess"/>
    <dgm:cxn modelId="{E42ACE5E-BEFB-4D64-B5F1-69B2D79F678D}" type="presParOf" srcId="{1809BF0E-8105-4FAE-8C16-53A690F2DA3B}" destId="{99F0A5A4-2479-49C2-98A5-F550767096C8}" srcOrd="4" destOrd="0" presId="urn:microsoft.com/office/officeart/2009/3/layout/StepUpProcess"/>
    <dgm:cxn modelId="{3C73243A-CF89-4843-91DB-2735E94C4AB4}" type="presParOf" srcId="{99F0A5A4-2479-49C2-98A5-F550767096C8}" destId="{99B40F35-505B-411E-B8F6-87B7C00747DA}" srcOrd="0" destOrd="0" presId="urn:microsoft.com/office/officeart/2009/3/layout/StepUpProcess"/>
    <dgm:cxn modelId="{7A5EC20B-9F01-4162-AED6-7B9B6B6F120A}" type="presParOf" srcId="{99F0A5A4-2479-49C2-98A5-F550767096C8}" destId="{6F4502F8-CCAB-4594-809C-9D201DC3C9D3}" srcOrd="1" destOrd="0" presId="urn:microsoft.com/office/officeart/2009/3/layout/StepUp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ED6CDB-0EB3-4872-BE61-B7A3DABCCAD8}"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es-ES"/>
        </a:p>
      </dgm:t>
    </dgm:pt>
    <dgm:pt modelId="{A29A51B8-A127-496C-A0B4-2A12B720A747}">
      <dgm:prSet/>
      <dgm:spPr/>
      <dgm:t>
        <a:bodyPr/>
        <a:lstStyle/>
        <a:p>
          <a:pPr rtl="0"/>
          <a:r>
            <a:rPr lang="ro-RO"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Minciuna</a:t>
          </a:r>
          <a:endParaRPr lang="es-E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0406E23-A5DD-4242-9909-545995C028D0}" type="parTrans" cxnId="{3F94E2EB-7312-4990-9007-E3FC3273A2FE}">
      <dgm:prSet/>
      <dgm:spPr/>
      <dgm:t>
        <a:bodyPr/>
        <a:lstStyle/>
        <a:p>
          <a:endParaRPr lang="es-ES"/>
        </a:p>
      </dgm:t>
    </dgm:pt>
    <dgm:pt modelId="{B4134D4B-7772-439D-81BE-5A8212800A8A}" type="sibTrans" cxnId="{3F94E2EB-7312-4990-9007-E3FC3273A2FE}">
      <dgm:prSet/>
      <dgm:spPr/>
      <dgm:t>
        <a:bodyPr/>
        <a:lstStyle/>
        <a:p>
          <a:endParaRPr lang="es-ES"/>
        </a:p>
      </dgm:t>
    </dgm:pt>
    <dgm:pt modelId="{478E7C24-F170-4194-B2A9-F33E61A669DA}">
      <dgm:prSet/>
      <dgm:spPr/>
      <dgm:t>
        <a:bodyPr/>
        <a:lstStyle/>
        <a:p>
          <a:pPr rtl="0"/>
          <a:r>
            <a:rPr lang="ro-RO"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Mândria</a:t>
          </a:r>
          <a:endParaRPr lang="es-E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F5ACF4B-F8A2-481F-BAAF-3AD6DDFA7ECB}" type="parTrans" cxnId="{237176F1-3DAA-4BBD-9CED-0611F8E75D0B}">
      <dgm:prSet/>
      <dgm:spPr/>
      <dgm:t>
        <a:bodyPr/>
        <a:lstStyle/>
        <a:p>
          <a:endParaRPr lang="es-ES"/>
        </a:p>
      </dgm:t>
    </dgm:pt>
    <dgm:pt modelId="{BDD5F13C-3494-4A86-A10B-E43FD7D6B8BD}" type="sibTrans" cxnId="{237176F1-3DAA-4BBD-9CED-0611F8E75D0B}">
      <dgm:prSet/>
      <dgm:spPr/>
      <dgm:t>
        <a:bodyPr/>
        <a:lstStyle/>
        <a:p>
          <a:endParaRPr lang="es-ES"/>
        </a:p>
      </dgm:t>
    </dgm:pt>
    <dgm:pt modelId="{541A372C-6D84-42C2-9402-67A4DE77C9D1}">
      <dgm:prSet/>
      <dgm:spPr/>
      <dgm:t>
        <a:bodyPr/>
        <a:lstStyle/>
        <a:p>
          <a:pPr rtl="0"/>
          <a:r>
            <a:rPr lang="es-ES" b="1" dirty="0" smtClean="0"/>
            <a:t>«</a:t>
          </a:r>
          <a:r>
            <a:rPr lang="vi-VN" b="1" i="0" dirty="0" smtClean="0"/>
            <a:t>Se trag pe sfoară unii pe alţii, şi nu spun „adevărul; îşi deprind limba să mintă, şi se trudesc să facă rău.“</a:t>
          </a:r>
          <a:r>
            <a:rPr lang="es-ES" b="1" dirty="0" smtClean="0"/>
            <a:t>» </a:t>
          </a:r>
          <a:r>
            <a:rPr lang="ro-RO" b="1" dirty="0" smtClean="0"/>
            <a:t>Ieremia </a:t>
          </a:r>
          <a:r>
            <a:rPr lang="es-ES" b="1" dirty="0" smtClean="0"/>
            <a:t>9:5).</a:t>
          </a:r>
          <a:endParaRPr lang="es-ES" dirty="0"/>
        </a:p>
      </dgm:t>
    </dgm:pt>
    <dgm:pt modelId="{60FD80CB-EDD9-4C5F-A5D1-4D196BFEEECF}" type="parTrans" cxnId="{EC40B291-8EAC-4D9D-B812-7BB394351248}">
      <dgm:prSet/>
      <dgm:spPr/>
      <dgm:t>
        <a:bodyPr/>
        <a:lstStyle/>
        <a:p>
          <a:endParaRPr lang="es-ES"/>
        </a:p>
      </dgm:t>
    </dgm:pt>
    <dgm:pt modelId="{6782F0DF-B35C-4935-9ECC-C9D70A3D46B0}" type="sibTrans" cxnId="{EC40B291-8EAC-4D9D-B812-7BB394351248}">
      <dgm:prSet/>
      <dgm:spPr/>
      <dgm:t>
        <a:bodyPr/>
        <a:lstStyle/>
        <a:p>
          <a:endParaRPr lang="es-ES"/>
        </a:p>
      </dgm:t>
    </dgm:pt>
    <dgm:pt modelId="{F19CDFE6-6C79-4325-986F-E246EB5D64E6}">
      <dgm:prSet/>
      <dgm:spPr/>
      <dgm:t>
        <a:bodyPr/>
        <a:lstStyle/>
        <a:p>
          <a:pPr rtl="0"/>
          <a:r>
            <a:rPr lang="es-ES" b="1" dirty="0" smtClean="0"/>
            <a:t>«</a:t>
          </a:r>
          <a:r>
            <a:rPr lang="vi-VN" b="1" i="0" dirty="0" smtClean="0"/>
            <a:t>Aşa vorbeşte Domnul: </a:t>
          </a:r>
          <a:r>
            <a:rPr lang="ro-RO" b="1" i="0" dirty="0" smtClean="0"/>
            <a:t>„</a:t>
          </a:r>
          <a:r>
            <a:rPr lang="vi-VN" b="1" i="0" dirty="0" smtClean="0"/>
            <a:t>Înţeleptul să nu se laude cu înţelepciunea lui, cel tare să nu se laude cu tăria lui, bogatul să nu se laude cu bogăţia lui.</a:t>
          </a:r>
          <a:r>
            <a:rPr lang="ro-RO" b="1" i="0" dirty="0" smtClean="0"/>
            <a:t>”</a:t>
          </a:r>
          <a:r>
            <a:rPr lang="es-ES" b="1" dirty="0" smtClean="0"/>
            <a:t>» (</a:t>
          </a:r>
          <a:r>
            <a:rPr lang="ro-RO" b="1" dirty="0" smtClean="0"/>
            <a:t>Ieremia </a:t>
          </a:r>
          <a:r>
            <a:rPr lang="es-ES" b="1" dirty="0" smtClean="0"/>
            <a:t>9:23).</a:t>
          </a:r>
          <a:endParaRPr lang="es-ES" dirty="0"/>
        </a:p>
      </dgm:t>
    </dgm:pt>
    <dgm:pt modelId="{05E562D6-1BC5-4F7D-94CE-DEA3626CD247}" type="parTrans" cxnId="{FAFE920F-CC51-4ED9-A964-EC4D154B26D2}">
      <dgm:prSet/>
      <dgm:spPr/>
      <dgm:t>
        <a:bodyPr/>
        <a:lstStyle/>
        <a:p>
          <a:endParaRPr lang="es-ES"/>
        </a:p>
      </dgm:t>
    </dgm:pt>
    <dgm:pt modelId="{C2465813-8171-4038-93BA-427B4AA33DFD}" type="sibTrans" cxnId="{FAFE920F-CC51-4ED9-A964-EC4D154B26D2}">
      <dgm:prSet/>
      <dgm:spPr/>
      <dgm:t>
        <a:bodyPr/>
        <a:lstStyle/>
        <a:p>
          <a:endParaRPr lang="es-ES"/>
        </a:p>
      </dgm:t>
    </dgm:pt>
    <dgm:pt modelId="{7C09D265-2A08-4EF8-8999-AA5ED941FB04}" type="pres">
      <dgm:prSet presAssocID="{91ED6CDB-0EB3-4872-BE61-B7A3DABCCAD8}" presName="Name0" presStyleCnt="0">
        <dgm:presLayoutVars>
          <dgm:dir/>
          <dgm:animLvl val="lvl"/>
          <dgm:resizeHandles val="exact"/>
        </dgm:presLayoutVars>
      </dgm:prSet>
      <dgm:spPr/>
      <dgm:t>
        <a:bodyPr/>
        <a:lstStyle/>
        <a:p>
          <a:endParaRPr lang="es-ES"/>
        </a:p>
      </dgm:t>
    </dgm:pt>
    <dgm:pt modelId="{24B03240-7B56-4934-856D-E5E45C7E45D0}" type="pres">
      <dgm:prSet presAssocID="{A29A51B8-A127-496C-A0B4-2A12B720A747}" presName="linNode" presStyleCnt="0"/>
      <dgm:spPr/>
    </dgm:pt>
    <dgm:pt modelId="{2837CF40-CE16-48A3-8ED3-D0DF619716BA}" type="pres">
      <dgm:prSet presAssocID="{A29A51B8-A127-496C-A0B4-2A12B720A747}" presName="parentText" presStyleLbl="node1" presStyleIdx="0" presStyleCnt="2" custScaleX="73611" custLinFactNeighborX="-7422">
        <dgm:presLayoutVars>
          <dgm:chMax val="1"/>
          <dgm:bulletEnabled val="1"/>
        </dgm:presLayoutVars>
      </dgm:prSet>
      <dgm:spPr/>
      <dgm:t>
        <a:bodyPr/>
        <a:lstStyle/>
        <a:p>
          <a:endParaRPr lang="es-ES"/>
        </a:p>
      </dgm:t>
    </dgm:pt>
    <dgm:pt modelId="{86A6672B-DCEB-45C0-8ACC-F965DE247F91}" type="pres">
      <dgm:prSet presAssocID="{A29A51B8-A127-496C-A0B4-2A12B720A747}" presName="descendantText" presStyleLbl="alignAccFollowNode1" presStyleIdx="0" presStyleCnt="2" custScaleX="134802">
        <dgm:presLayoutVars>
          <dgm:bulletEnabled val="1"/>
        </dgm:presLayoutVars>
      </dgm:prSet>
      <dgm:spPr/>
      <dgm:t>
        <a:bodyPr/>
        <a:lstStyle/>
        <a:p>
          <a:endParaRPr lang="es-ES"/>
        </a:p>
      </dgm:t>
    </dgm:pt>
    <dgm:pt modelId="{4982FF37-C706-4D7E-A2B9-7FB7207CC3CA}" type="pres">
      <dgm:prSet presAssocID="{B4134D4B-7772-439D-81BE-5A8212800A8A}" presName="sp" presStyleCnt="0"/>
      <dgm:spPr/>
    </dgm:pt>
    <dgm:pt modelId="{4C9A4D44-C5DC-4955-A8AE-7A9269FFD8AA}" type="pres">
      <dgm:prSet presAssocID="{478E7C24-F170-4194-B2A9-F33E61A669DA}" presName="linNode" presStyleCnt="0"/>
      <dgm:spPr/>
    </dgm:pt>
    <dgm:pt modelId="{FD2C46A9-6B33-4305-9846-A9369E8940A4}" type="pres">
      <dgm:prSet presAssocID="{478E7C24-F170-4194-B2A9-F33E61A669DA}" presName="parentText" presStyleLbl="node1" presStyleIdx="1" presStyleCnt="2" custScaleX="73611" custLinFactNeighborX="-7422">
        <dgm:presLayoutVars>
          <dgm:chMax val="1"/>
          <dgm:bulletEnabled val="1"/>
        </dgm:presLayoutVars>
      </dgm:prSet>
      <dgm:spPr/>
      <dgm:t>
        <a:bodyPr/>
        <a:lstStyle/>
        <a:p>
          <a:endParaRPr lang="es-ES"/>
        </a:p>
      </dgm:t>
    </dgm:pt>
    <dgm:pt modelId="{29AEA2A0-A617-4F0A-87D3-9BBCA5A886E8}" type="pres">
      <dgm:prSet presAssocID="{478E7C24-F170-4194-B2A9-F33E61A669DA}" presName="descendantText" presStyleLbl="alignAccFollowNode1" presStyleIdx="1" presStyleCnt="2" custScaleX="134802">
        <dgm:presLayoutVars>
          <dgm:bulletEnabled val="1"/>
        </dgm:presLayoutVars>
      </dgm:prSet>
      <dgm:spPr/>
      <dgm:t>
        <a:bodyPr/>
        <a:lstStyle/>
        <a:p>
          <a:endParaRPr lang="es-ES"/>
        </a:p>
      </dgm:t>
    </dgm:pt>
  </dgm:ptLst>
  <dgm:cxnLst>
    <dgm:cxn modelId="{F02B6B50-4C21-4C88-9D61-513A03C5D2B8}" type="presOf" srcId="{F19CDFE6-6C79-4325-986F-E246EB5D64E6}" destId="{29AEA2A0-A617-4F0A-87D3-9BBCA5A886E8}" srcOrd="0" destOrd="0" presId="urn:microsoft.com/office/officeart/2005/8/layout/vList5"/>
    <dgm:cxn modelId="{2D21E019-F554-46A8-8A97-F388900D208C}" type="presOf" srcId="{541A372C-6D84-42C2-9402-67A4DE77C9D1}" destId="{86A6672B-DCEB-45C0-8ACC-F965DE247F91}" srcOrd="0" destOrd="0" presId="urn:microsoft.com/office/officeart/2005/8/layout/vList5"/>
    <dgm:cxn modelId="{237176F1-3DAA-4BBD-9CED-0611F8E75D0B}" srcId="{91ED6CDB-0EB3-4872-BE61-B7A3DABCCAD8}" destId="{478E7C24-F170-4194-B2A9-F33E61A669DA}" srcOrd="1" destOrd="0" parTransId="{CF5ACF4B-F8A2-481F-BAAF-3AD6DDFA7ECB}" sibTransId="{BDD5F13C-3494-4A86-A10B-E43FD7D6B8BD}"/>
    <dgm:cxn modelId="{3F94E2EB-7312-4990-9007-E3FC3273A2FE}" srcId="{91ED6CDB-0EB3-4872-BE61-B7A3DABCCAD8}" destId="{A29A51B8-A127-496C-A0B4-2A12B720A747}" srcOrd="0" destOrd="0" parTransId="{E0406E23-A5DD-4242-9909-545995C028D0}" sibTransId="{B4134D4B-7772-439D-81BE-5A8212800A8A}"/>
    <dgm:cxn modelId="{FAFE920F-CC51-4ED9-A964-EC4D154B26D2}" srcId="{478E7C24-F170-4194-B2A9-F33E61A669DA}" destId="{F19CDFE6-6C79-4325-986F-E246EB5D64E6}" srcOrd="0" destOrd="0" parTransId="{05E562D6-1BC5-4F7D-94CE-DEA3626CD247}" sibTransId="{C2465813-8171-4038-93BA-427B4AA33DFD}"/>
    <dgm:cxn modelId="{EC40B291-8EAC-4D9D-B812-7BB394351248}" srcId="{A29A51B8-A127-496C-A0B4-2A12B720A747}" destId="{541A372C-6D84-42C2-9402-67A4DE77C9D1}" srcOrd="0" destOrd="0" parTransId="{60FD80CB-EDD9-4C5F-A5D1-4D196BFEEECF}" sibTransId="{6782F0DF-B35C-4935-9ECC-C9D70A3D46B0}"/>
    <dgm:cxn modelId="{4EDE810C-E7D7-4B47-8F1A-D5F75483531E}" type="presOf" srcId="{91ED6CDB-0EB3-4872-BE61-B7A3DABCCAD8}" destId="{7C09D265-2A08-4EF8-8999-AA5ED941FB04}" srcOrd="0" destOrd="0" presId="urn:microsoft.com/office/officeart/2005/8/layout/vList5"/>
    <dgm:cxn modelId="{0C1316C2-CE43-4625-8619-B94741BB63B5}" type="presOf" srcId="{A29A51B8-A127-496C-A0B4-2A12B720A747}" destId="{2837CF40-CE16-48A3-8ED3-D0DF619716BA}" srcOrd="0" destOrd="0" presId="urn:microsoft.com/office/officeart/2005/8/layout/vList5"/>
    <dgm:cxn modelId="{F3E803F1-C6D5-4E2A-814B-95FF6B887841}" type="presOf" srcId="{478E7C24-F170-4194-B2A9-F33E61A669DA}" destId="{FD2C46A9-6B33-4305-9846-A9369E8940A4}" srcOrd="0" destOrd="0" presId="urn:microsoft.com/office/officeart/2005/8/layout/vList5"/>
    <dgm:cxn modelId="{D29461A0-29CB-4DE2-B488-3B626B88AC43}" type="presParOf" srcId="{7C09D265-2A08-4EF8-8999-AA5ED941FB04}" destId="{24B03240-7B56-4934-856D-E5E45C7E45D0}" srcOrd="0" destOrd="0" presId="urn:microsoft.com/office/officeart/2005/8/layout/vList5"/>
    <dgm:cxn modelId="{2920F899-888F-4A68-975A-1CFDA237F47F}" type="presParOf" srcId="{24B03240-7B56-4934-856D-E5E45C7E45D0}" destId="{2837CF40-CE16-48A3-8ED3-D0DF619716BA}" srcOrd="0" destOrd="0" presId="urn:microsoft.com/office/officeart/2005/8/layout/vList5"/>
    <dgm:cxn modelId="{2FC6FAFF-927B-405F-912A-4AF0C9C4DBB6}" type="presParOf" srcId="{24B03240-7B56-4934-856D-E5E45C7E45D0}" destId="{86A6672B-DCEB-45C0-8ACC-F965DE247F91}" srcOrd="1" destOrd="0" presId="urn:microsoft.com/office/officeart/2005/8/layout/vList5"/>
    <dgm:cxn modelId="{13BC28B0-8712-42C7-8E98-6515FA69D48C}" type="presParOf" srcId="{7C09D265-2A08-4EF8-8999-AA5ED941FB04}" destId="{4982FF37-C706-4D7E-A2B9-7FB7207CC3CA}" srcOrd="1" destOrd="0" presId="urn:microsoft.com/office/officeart/2005/8/layout/vList5"/>
    <dgm:cxn modelId="{07191514-1605-4F37-8E91-23BBCB788B53}" type="presParOf" srcId="{7C09D265-2A08-4EF8-8999-AA5ED941FB04}" destId="{4C9A4D44-C5DC-4955-A8AE-7A9269FFD8AA}" srcOrd="2" destOrd="0" presId="urn:microsoft.com/office/officeart/2005/8/layout/vList5"/>
    <dgm:cxn modelId="{1E284BC7-AC42-43A0-A2C1-7C503230BD45}" type="presParOf" srcId="{4C9A4D44-C5DC-4955-A8AE-7A9269FFD8AA}" destId="{FD2C46A9-6B33-4305-9846-A9369E8940A4}" srcOrd="0" destOrd="0" presId="urn:microsoft.com/office/officeart/2005/8/layout/vList5"/>
    <dgm:cxn modelId="{7F1F9BCD-12C3-4EA5-9886-F55CA7957622}" type="presParOf" srcId="{4C9A4D44-C5DC-4955-A8AE-7A9269FFD8AA}" destId="{29AEA2A0-A617-4F0A-87D3-9BBCA5A886E8}" srcOrd="1" destOrd="0" presId="urn:microsoft.com/office/officeart/2005/8/layout/vList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3755F8-BC67-4985-BB75-9A58FF5574AF}" type="doc">
      <dgm:prSet loTypeId="urn:microsoft.com/office/officeart/2005/8/layout/hList2#1" loCatId="list" qsTypeId="urn:microsoft.com/office/officeart/2005/8/quickstyle/simple3" qsCatId="simple" csTypeId="urn:microsoft.com/office/officeart/2005/8/colors/colorful5" csCatId="colorful" phldr="1"/>
      <dgm:spPr/>
      <dgm:t>
        <a:bodyPr/>
        <a:lstStyle/>
        <a:p>
          <a:endParaRPr lang="es-ES"/>
        </a:p>
      </dgm:t>
    </dgm:pt>
    <dgm:pt modelId="{243B055D-1B9D-4461-8113-7587DCDED67B}">
      <dgm:prSet phldrT="[Texto]" custT="1"/>
      <dgm:spPr/>
      <dgm:t>
        <a:bodyPr>
          <a:scene3d>
            <a:camera prst="orthographicFront"/>
            <a:lightRig rig="sunset" dir="t"/>
          </a:scene3d>
          <a:sp3d extrusionH="57150">
            <a:bevelT w="38100" h="38100"/>
          </a:sp3d>
        </a:bodyPr>
        <a:lstStyle/>
        <a:p>
          <a:r>
            <a:rPr lang="ro-RO" sz="2400" b="1" dirty="0" smtClean="0">
              <a:solidFill>
                <a:srgbClr val="0070C0"/>
              </a:solidFill>
              <a:effectLst>
                <a:outerShdw blurRad="50800" dist="38100" dir="2700000" algn="tl" rotWithShape="0">
                  <a:prstClr val="black">
                    <a:alpha val="40000"/>
                  </a:prstClr>
                </a:outerShdw>
              </a:effectLst>
            </a:rPr>
            <a:t>DUMNEZEU</a:t>
          </a:r>
          <a:endParaRPr lang="es-ES" sz="2400" b="1" dirty="0">
            <a:solidFill>
              <a:srgbClr val="0070C0"/>
            </a:solidFill>
            <a:effectLst>
              <a:outerShdw blurRad="50800" dist="38100" dir="2700000" algn="tl" rotWithShape="0">
                <a:prstClr val="black">
                  <a:alpha val="40000"/>
                </a:prstClr>
              </a:outerShdw>
            </a:effectLst>
          </a:endParaRPr>
        </a:p>
      </dgm:t>
    </dgm:pt>
    <dgm:pt modelId="{4E0647A9-7126-486C-9B0A-C6E535C601B8}" type="parTrans" cxnId="{0E68E551-7050-4280-B2F9-1C92CF52B6AA}">
      <dgm:prSet/>
      <dgm:spPr/>
      <dgm:t>
        <a:bodyPr/>
        <a:lstStyle/>
        <a:p>
          <a:endParaRPr lang="es-ES" sz="2000" b="1"/>
        </a:p>
      </dgm:t>
    </dgm:pt>
    <dgm:pt modelId="{FEDF7CFD-0885-4188-B671-A66C4D9B7927}" type="sibTrans" cxnId="{0E68E551-7050-4280-B2F9-1C92CF52B6AA}">
      <dgm:prSet/>
      <dgm:spPr/>
      <dgm:t>
        <a:bodyPr/>
        <a:lstStyle/>
        <a:p>
          <a:endParaRPr lang="es-ES" sz="2000" b="1"/>
        </a:p>
      </dgm:t>
    </dgm:pt>
    <dgm:pt modelId="{C81B7D45-A4FA-4F80-AD7A-6162BB099A53}">
      <dgm:prSet phldrT="[Texto]" custT="1"/>
      <dgm:spPr/>
      <dgm:t>
        <a:bodyPr/>
        <a:lstStyle/>
        <a:p>
          <a:r>
            <a:rPr lang="ro-RO" sz="1800" b="1" dirty="0" smtClean="0">
              <a:solidFill>
                <a:schemeClr val="tx2">
                  <a:lumMod val="90000"/>
                  <a:lumOff val="10000"/>
                </a:schemeClr>
              </a:solidFill>
            </a:rPr>
            <a:t>Este măreț în putere </a:t>
          </a:r>
          <a:r>
            <a:rPr lang="es-ES" sz="1800" b="1" dirty="0" smtClean="0">
              <a:solidFill>
                <a:schemeClr val="tx2">
                  <a:lumMod val="90000"/>
                  <a:lumOff val="10000"/>
                </a:schemeClr>
              </a:solidFill>
            </a:rPr>
            <a:t>(v.6)</a:t>
          </a:r>
          <a:endParaRPr lang="es-ES" sz="1800" b="1" dirty="0">
            <a:solidFill>
              <a:schemeClr val="tx2">
                <a:lumMod val="90000"/>
                <a:lumOff val="10000"/>
              </a:schemeClr>
            </a:solidFill>
          </a:endParaRPr>
        </a:p>
      </dgm:t>
    </dgm:pt>
    <dgm:pt modelId="{05500554-A867-4ECC-9301-EBF3D3D4DB6C}" type="parTrans" cxnId="{CBA517A0-63EE-4014-BF51-51D9AD32EE9B}">
      <dgm:prSet/>
      <dgm:spPr/>
      <dgm:t>
        <a:bodyPr/>
        <a:lstStyle/>
        <a:p>
          <a:endParaRPr lang="es-ES" sz="2000" b="1"/>
        </a:p>
      </dgm:t>
    </dgm:pt>
    <dgm:pt modelId="{F64FFBF7-D543-47BA-B9B6-B089EBEA5EFE}" type="sibTrans" cxnId="{CBA517A0-63EE-4014-BF51-51D9AD32EE9B}">
      <dgm:prSet/>
      <dgm:spPr/>
      <dgm:t>
        <a:bodyPr/>
        <a:lstStyle/>
        <a:p>
          <a:endParaRPr lang="es-ES" sz="2000" b="1"/>
        </a:p>
      </dgm:t>
    </dgm:pt>
    <dgm:pt modelId="{C1E83F7D-C40B-49D3-B37B-BD196F6F4891}">
      <dgm:prSet phldrT="[Texto]" custT="1"/>
      <dgm:spPr/>
      <dgm:t>
        <a:bodyPr/>
        <a:lstStyle/>
        <a:p>
          <a:r>
            <a:rPr lang="ro-RO" sz="1800" b="1" dirty="0" smtClean="0">
              <a:solidFill>
                <a:schemeClr val="tx2">
                  <a:lumMod val="90000"/>
                  <a:lumOff val="10000"/>
                </a:schemeClr>
              </a:solidFill>
            </a:rPr>
            <a:t>I se cuvine teama</a:t>
          </a:r>
          <a:r>
            <a:rPr lang="es-ES" sz="1800" b="1" dirty="0" smtClean="0">
              <a:solidFill>
                <a:schemeClr val="tx2">
                  <a:lumMod val="90000"/>
                  <a:lumOff val="10000"/>
                </a:schemeClr>
              </a:solidFill>
            </a:rPr>
            <a:t>(v. 7)</a:t>
          </a:r>
          <a:endParaRPr lang="es-ES" sz="1800" b="1" dirty="0">
            <a:solidFill>
              <a:schemeClr val="tx2">
                <a:lumMod val="90000"/>
                <a:lumOff val="10000"/>
              </a:schemeClr>
            </a:solidFill>
          </a:endParaRPr>
        </a:p>
      </dgm:t>
    </dgm:pt>
    <dgm:pt modelId="{3A7D7F71-9C8E-4FB8-ACA8-7B202B9BCE4E}" type="parTrans" cxnId="{B334B564-EB33-4D20-A131-A1214CB64152}">
      <dgm:prSet/>
      <dgm:spPr/>
      <dgm:t>
        <a:bodyPr/>
        <a:lstStyle/>
        <a:p>
          <a:endParaRPr lang="es-ES" sz="2000" b="1"/>
        </a:p>
      </dgm:t>
    </dgm:pt>
    <dgm:pt modelId="{27782857-EEA3-4500-BB24-C0AE3C7C13EA}" type="sibTrans" cxnId="{B334B564-EB33-4D20-A131-A1214CB64152}">
      <dgm:prSet/>
      <dgm:spPr/>
      <dgm:t>
        <a:bodyPr/>
        <a:lstStyle/>
        <a:p>
          <a:endParaRPr lang="es-ES" sz="2000" b="1"/>
        </a:p>
      </dgm:t>
    </dgm:pt>
    <dgm:pt modelId="{CB51754D-DB76-44C9-8F50-B2DB44CA5F7B}">
      <dgm:prSet phldrT="[Texto]" custT="1"/>
      <dgm:spPr/>
      <dgm:t>
        <a:bodyPr>
          <a:scene3d>
            <a:camera prst="orthographicFront"/>
            <a:lightRig rig="sunset" dir="t"/>
          </a:scene3d>
          <a:sp3d extrusionH="57150">
            <a:bevelT w="38100" h="38100"/>
          </a:sp3d>
        </a:bodyPr>
        <a:lstStyle/>
        <a:p>
          <a:r>
            <a:rPr lang="ro-RO" sz="2400" b="1" dirty="0" smtClean="0">
              <a:solidFill>
                <a:schemeClr val="accent2">
                  <a:lumMod val="50000"/>
                </a:schemeClr>
              </a:solidFill>
              <a:effectLst>
                <a:outerShdw blurRad="50800" dist="38100" dir="2700000" algn="tl" rotWithShape="0">
                  <a:prstClr val="black">
                    <a:alpha val="40000"/>
                  </a:prstClr>
                </a:outerShdw>
              </a:effectLst>
            </a:rPr>
            <a:t>IDOLII</a:t>
          </a:r>
          <a:endParaRPr lang="es-ES" sz="2400" b="1" dirty="0">
            <a:solidFill>
              <a:schemeClr val="accent2">
                <a:lumMod val="50000"/>
              </a:schemeClr>
            </a:solidFill>
            <a:effectLst>
              <a:outerShdw blurRad="50800" dist="38100" dir="2700000" algn="tl" rotWithShape="0">
                <a:prstClr val="black">
                  <a:alpha val="40000"/>
                </a:prstClr>
              </a:outerShdw>
            </a:effectLst>
          </a:endParaRPr>
        </a:p>
      </dgm:t>
    </dgm:pt>
    <dgm:pt modelId="{1C5D1B4C-01EE-4CAC-B031-63589AD847A1}" type="parTrans" cxnId="{191F168A-BFB3-4694-88EB-AB336A5E0CEF}">
      <dgm:prSet/>
      <dgm:spPr/>
      <dgm:t>
        <a:bodyPr/>
        <a:lstStyle/>
        <a:p>
          <a:endParaRPr lang="es-ES" sz="2000" b="1"/>
        </a:p>
      </dgm:t>
    </dgm:pt>
    <dgm:pt modelId="{3985727C-D7E3-4A7D-9A55-A699ACFA1D2C}" type="sibTrans" cxnId="{191F168A-BFB3-4694-88EB-AB336A5E0CEF}">
      <dgm:prSet/>
      <dgm:spPr/>
      <dgm:t>
        <a:bodyPr/>
        <a:lstStyle/>
        <a:p>
          <a:endParaRPr lang="es-ES" sz="2000" b="1"/>
        </a:p>
      </dgm:t>
    </dgm:pt>
    <dgm:pt modelId="{3ED81CF3-4102-4B66-8173-CAB5926473FA}">
      <dgm:prSet phldrT="[Texto]" custT="1"/>
      <dgm:spPr/>
      <dgm:t>
        <a:bodyPr/>
        <a:lstStyle/>
        <a:p>
          <a:r>
            <a:rPr lang="ro-RO" sz="2000" b="1" dirty="0" smtClean="0">
              <a:solidFill>
                <a:srgbClr val="534B27"/>
              </a:solidFill>
            </a:rPr>
            <a:t>Deșerți</a:t>
          </a:r>
          <a:r>
            <a:rPr lang="es-ES" sz="2000" b="1" dirty="0" smtClean="0">
              <a:solidFill>
                <a:srgbClr val="534B27"/>
              </a:solidFill>
            </a:rPr>
            <a:t> (v. 8, 15)</a:t>
          </a:r>
          <a:endParaRPr lang="es-ES" sz="2000" b="1" dirty="0">
            <a:solidFill>
              <a:srgbClr val="534B27"/>
            </a:solidFill>
          </a:endParaRPr>
        </a:p>
      </dgm:t>
    </dgm:pt>
    <dgm:pt modelId="{C0676A55-A125-4E9B-B229-C129EA06EA24}" type="parTrans" cxnId="{F12E17AE-FF32-43EB-81A6-9D83CF386E48}">
      <dgm:prSet/>
      <dgm:spPr/>
      <dgm:t>
        <a:bodyPr/>
        <a:lstStyle/>
        <a:p>
          <a:endParaRPr lang="es-ES" sz="2000" b="1"/>
        </a:p>
      </dgm:t>
    </dgm:pt>
    <dgm:pt modelId="{FCBAF094-04E8-4EF6-B95D-2DDFA64DE715}" type="sibTrans" cxnId="{F12E17AE-FF32-43EB-81A6-9D83CF386E48}">
      <dgm:prSet/>
      <dgm:spPr/>
      <dgm:t>
        <a:bodyPr/>
        <a:lstStyle/>
        <a:p>
          <a:endParaRPr lang="es-ES" sz="2000" b="1"/>
        </a:p>
      </dgm:t>
    </dgm:pt>
    <dgm:pt modelId="{44D8EE28-BBBA-4FDC-B8EA-2E523045D6C6}">
      <dgm:prSet phldrT="[Texto]" custT="1"/>
      <dgm:spPr/>
      <dgm:t>
        <a:bodyPr/>
        <a:lstStyle/>
        <a:p>
          <a:r>
            <a:rPr lang="ro-RO" sz="2000" b="1" dirty="0" smtClean="0">
              <a:solidFill>
                <a:srgbClr val="534B27"/>
              </a:solidFill>
            </a:rPr>
            <a:t>Nu sunt demni de </a:t>
          </a:r>
          <a:r>
            <a:rPr lang="ro-RO" sz="2000" b="1" dirty="0" smtClean="0">
              <a:solidFill>
                <a:srgbClr val="534B27"/>
              </a:solidFill>
            </a:rPr>
            <a:t>teamă </a:t>
          </a:r>
          <a:r>
            <a:rPr lang="es-ES" sz="2000" b="1" dirty="0" smtClean="0">
              <a:solidFill>
                <a:srgbClr val="534B27"/>
              </a:solidFill>
            </a:rPr>
            <a:t>(</a:t>
          </a:r>
          <a:r>
            <a:rPr lang="es-ES" sz="2000" b="1" dirty="0" smtClean="0">
              <a:solidFill>
                <a:srgbClr val="534B27"/>
              </a:solidFill>
            </a:rPr>
            <a:t>v. 5)</a:t>
          </a:r>
          <a:endParaRPr lang="es-ES" sz="2000" b="1" dirty="0">
            <a:solidFill>
              <a:srgbClr val="534B27"/>
            </a:solidFill>
          </a:endParaRPr>
        </a:p>
      </dgm:t>
    </dgm:pt>
    <dgm:pt modelId="{D11FA96F-5C02-4168-A7C9-DD5236C8AF3F}" type="parTrans" cxnId="{E4BE9E27-B6C5-4D10-8FAF-0A95E4F321FD}">
      <dgm:prSet/>
      <dgm:spPr/>
      <dgm:t>
        <a:bodyPr/>
        <a:lstStyle/>
        <a:p>
          <a:endParaRPr lang="es-ES" sz="2000" b="1"/>
        </a:p>
      </dgm:t>
    </dgm:pt>
    <dgm:pt modelId="{D829CB8A-E511-4C4B-9216-689FFD0DAC8C}" type="sibTrans" cxnId="{E4BE9E27-B6C5-4D10-8FAF-0A95E4F321FD}">
      <dgm:prSet/>
      <dgm:spPr/>
      <dgm:t>
        <a:bodyPr/>
        <a:lstStyle/>
        <a:p>
          <a:endParaRPr lang="es-ES" sz="2000" b="1"/>
        </a:p>
      </dgm:t>
    </dgm:pt>
    <dgm:pt modelId="{53D0C0A1-2D88-4BDE-9294-4B681E726F94}">
      <dgm:prSet phldrT="[Texto]" custT="1"/>
      <dgm:spPr/>
      <dgm:t>
        <a:bodyPr/>
        <a:lstStyle/>
        <a:p>
          <a:r>
            <a:rPr lang="ro-RO" sz="1800" b="1" dirty="0" smtClean="0">
              <a:solidFill>
                <a:schemeClr val="tx2">
                  <a:lumMod val="90000"/>
                  <a:lumOff val="10000"/>
                </a:schemeClr>
              </a:solidFill>
            </a:rPr>
            <a:t>Adevăratul Dumnezeu </a:t>
          </a:r>
          <a:r>
            <a:rPr lang="es-ES" sz="1800" b="1" dirty="0" smtClean="0">
              <a:solidFill>
                <a:schemeClr val="tx2">
                  <a:lumMod val="90000"/>
                  <a:lumOff val="10000"/>
                </a:schemeClr>
              </a:solidFill>
            </a:rPr>
            <a:t>(v. 10)</a:t>
          </a:r>
          <a:endParaRPr lang="es-ES" sz="1800" b="1" dirty="0">
            <a:solidFill>
              <a:schemeClr val="tx2">
                <a:lumMod val="90000"/>
                <a:lumOff val="10000"/>
              </a:schemeClr>
            </a:solidFill>
          </a:endParaRPr>
        </a:p>
      </dgm:t>
    </dgm:pt>
    <dgm:pt modelId="{A42F10AF-24C0-403F-A360-464303A84C14}" type="parTrans" cxnId="{827A1519-D6C3-4926-A500-9C196C3429C6}">
      <dgm:prSet/>
      <dgm:spPr/>
      <dgm:t>
        <a:bodyPr/>
        <a:lstStyle/>
        <a:p>
          <a:endParaRPr lang="es-ES" sz="2000" b="1"/>
        </a:p>
      </dgm:t>
    </dgm:pt>
    <dgm:pt modelId="{0F9CF6F8-FF1D-4B32-9B2D-634DA21282CF}" type="sibTrans" cxnId="{827A1519-D6C3-4926-A500-9C196C3429C6}">
      <dgm:prSet/>
      <dgm:spPr/>
      <dgm:t>
        <a:bodyPr/>
        <a:lstStyle/>
        <a:p>
          <a:endParaRPr lang="es-ES" sz="2000" b="1"/>
        </a:p>
      </dgm:t>
    </dgm:pt>
    <dgm:pt modelId="{2AB347E7-BDAA-46DD-8AAA-4B1987CBF5F9}">
      <dgm:prSet phldrT="[Texto]" custT="1"/>
      <dgm:spPr/>
      <dgm:t>
        <a:bodyPr/>
        <a:lstStyle/>
        <a:p>
          <a:r>
            <a:rPr lang="ro-RO" sz="2000" b="1" dirty="0" smtClean="0">
              <a:solidFill>
                <a:srgbClr val="534B27"/>
              </a:solidFill>
            </a:rPr>
            <a:t>Mincinoși</a:t>
          </a:r>
          <a:r>
            <a:rPr lang="es-ES" sz="2000" b="1" dirty="0" smtClean="0">
              <a:solidFill>
                <a:srgbClr val="534B27"/>
              </a:solidFill>
            </a:rPr>
            <a:t> (v. 14)</a:t>
          </a:r>
          <a:endParaRPr lang="es-ES" sz="2000" b="1" dirty="0">
            <a:solidFill>
              <a:srgbClr val="534B27"/>
            </a:solidFill>
          </a:endParaRPr>
        </a:p>
      </dgm:t>
    </dgm:pt>
    <dgm:pt modelId="{FEF74C8F-BFF2-4621-8802-8719F012B123}" type="parTrans" cxnId="{642AA81A-7BA8-4221-A584-6CDF4B3CF330}">
      <dgm:prSet/>
      <dgm:spPr/>
      <dgm:t>
        <a:bodyPr/>
        <a:lstStyle/>
        <a:p>
          <a:endParaRPr lang="es-ES" sz="2000" b="1"/>
        </a:p>
      </dgm:t>
    </dgm:pt>
    <dgm:pt modelId="{1D828908-B8F8-494D-B33A-C91714E87F3C}" type="sibTrans" cxnId="{642AA81A-7BA8-4221-A584-6CDF4B3CF330}">
      <dgm:prSet/>
      <dgm:spPr/>
      <dgm:t>
        <a:bodyPr/>
        <a:lstStyle/>
        <a:p>
          <a:endParaRPr lang="es-ES" sz="2000" b="1"/>
        </a:p>
      </dgm:t>
    </dgm:pt>
    <dgm:pt modelId="{F1022CAC-D0F3-4806-AF58-5745AA27ABA7}">
      <dgm:prSet phldrT="[Texto]" custT="1"/>
      <dgm:spPr/>
      <dgm:t>
        <a:bodyPr/>
        <a:lstStyle/>
        <a:p>
          <a:r>
            <a:rPr lang="ro-RO" sz="1800" b="1" dirty="0" smtClean="0">
              <a:solidFill>
                <a:schemeClr val="tx2">
                  <a:lumMod val="90000"/>
                  <a:lumOff val="10000"/>
                </a:schemeClr>
              </a:solidFill>
            </a:rPr>
            <a:t>Dumnezeu viu </a:t>
          </a:r>
          <a:r>
            <a:rPr lang="es-ES" sz="1800" b="1" dirty="0" smtClean="0">
              <a:solidFill>
                <a:schemeClr val="tx2">
                  <a:lumMod val="90000"/>
                  <a:lumOff val="10000"/>
                </a:schemeClr>
              </a:solidFill>
            </a:rPr>
            <a:t>(v. 10)</a:t>
          </a:r>
          <a:endParaRPr lang="es-ES" sz="1800" b="1" dirty="0">
            <a:solidFill>
              <a:schemeClr val="tx2">
                <a:lumMod val="90000"/>
                <a:lumOff val="10000"/>
              </a:schemeClr>
            </a:solidFill>
          </a:endParaRPr>
        </a:p>
      </dgm:t>
    </dgm:pt>
    <dgm:pt modelId="{6E9BBB4B-9AB1-4F3E-B6FE-D437B65F8526}" type="parTrans" cxnId="{4EBBE667-67FE-4E44-B366-702AF2C34689}">
      <dgm:prSet/>
      <dgm:spPr/>
      <dgm:t>
        <a:bodyPr/>
        <a:lstStyle/>
        <a:p>
          <a:endParaRPr lang="es-ES" sz="2000" b="1"/>
        </a:p>
      </dgm:t>
    </dgm:pt>
    <dgm:pt modelId="{7E0DC5AB-A23B-4253-8F9D-B6800A16568A}" type="sibTrans" cxnId="{4EBBE667-67FE-4E44-B366-702AF2C34689}">
      <dgm:prSet/>
      <dgm:spPr/>
      <dgm:t>
        <a:bodyPr/>
        <a:lstStyle/>
        <a:p>
          <a:endParaRPr lang="es-ES" sz="2000" b="1"/>
        </a:p>
      </dgm:t>
    </dgm:pt>
    <dgm:pt modelId="{9C2FBB8C-3D5F-4B39-AF06-A0749F1A116F}">
      <dgm:prSet phldrT="[Texto]" custT="1"/>
      <dgm:spPr/>
      <dgm:t>
        <a:bodyPr/>
        <a:lstStyle/>
        <a:p>
          <a:r>
            <a:rPr lang="ro-RO" sz="2000" b="1" dirty="0" smtClean="0">
              <a:solidFill>
                <a:srgbClr val="534B27"/>
              </a:solidFill>
            </a:rPr>
            <a:t>Vor pieri</a:t>
          </a:r>
          <a:r>
            <a:rPr lang="es-ES" sz="2000" b="1" dirty="0" smtClean="0">
              <a:solidFill>
                <a:srgbClr val="534B27"/>
              </a:solidFill>
            </a:rPr>
            <a:t> (v. 15)</a:t>
          </a:r>
          <a:endParaRPr lang="es-ES" sz="2000" b="1" dirty="0">
            <a:solidFill>
              <a:srgbClr val="534B27"/>
            </a:solidFill>
          </a:endParaRPr>
        </a:p>
      </dgm:t>
    </dgm:pt>
    <dgm:pt modelId="{F9DF614E-ED65-428D-846C-89F89368D7A9}" type="parTrans" cxnId="{B70C82C2-6AB9-45E0-B378-3C12A08B2C44}">
      <dgm:prSet/>
      <dgm:spPr/>
      <dgm:t>
        <a:bodyPr/>
        <a:lstStyle/>
        <a:p>
          <a:endParaRPr lang="es-ES" sz="2000" b="1"/>
        </a:p>
      </dgm:t>
    </dgm:pt>
    <dgm:pt modelId="{7F1E94CA-3A31-453F-ADB0-E8214AFD2833}" type="sibTrans" cxnId="{B70C82C2-6AB9-45E0-B378-3C12A08B2C44}">
      <dgm:prSet/>
      <dgm:spPr/>
      <dgm:t>
        <a:bodyPr/>
        <a:lstStyle/>
        <a:p>
          <a:endParaRPr lang="es-ES" sz="2000" b="1"/>
        </a:p>
      </dgm:t>
    </dgm:pt>
    <dgm:pt modelId="{E3398D5E-3533-44F9-8209-E89401B9358A}">
      <dgm:prSet phldrT="[Texto]" custT="1"/>
      <dgm:spPr/>
      <dgm:t>
        <a:bodyPr/>
        <a:lstStyle/>
        <a:p>
          <a:r>
            <a:rPr lang="ro-RO" sz="1800" b="1" dirty="0" smtClean="0">
              <a:solidFill>
                <a:schemeClr val="tx2">
                  <a:lumMod val="90000"/>
                  <a:lumOff val="10000"/>
                </a:schemeClr>
              </a:solidFill>
            </a:rPr>
            <a:t>La mânia Lui, tremură </a:t>
          </a:r>
          <a:r>
            <a:rPr lang="ro-RO" sz="1800" b="1" dirty="0" smtClean="0">
              <a:solidFill>
                <a:schemeClr val="tx2">
                  <a:lumMod val="90000"/>
                  <a:lumOff val="10000"/>
                </a:schemeClr>
              </a:solidFill>
            </a:rPr>
            <a:t>pământul </a:t>
          </a:r>
          <a:r>
            <a:rPr lang="es-ES" sz="1800" b="1" dirty="0" smtClean="0">
              <a:solidFill>
                <a:schemeClr val="tx2">
                  <a:lumMod val="90000"/>
                  <a:lumOff val="10000"/>
                </a:schemeClr>
              </a:solidFill>
            </a:rPr>
            <a:t>(</a:t>
          </a:r>
          <a:r>
            <a:rPr lang="es-ES" sz="1800" b="1" dirty="0" smtClean="0">
              <a:solidFill>
                <a:schemeClr val="tx2">
                  <a:lumMod val="90000"/>
                  <a:lumOff val="10000"/>
                </a:schemeClr>
              </a:solidFill>
            </a:rPr>
            <a:t>v. 10)</a:t>
          </a:r>
          <a:endParaRPr lang="es-ES" sz="1800" b="1" dirty="0">
            <a:solidFill>
              <a:schemeClr val="tx2">
                <a:lumMod val="90000"/>
                <a:lumOff val="10000"/>
              </a:schemeClr>
            </a:solidFill>
          </a:endParaRPr>
        </a:p>
      </dgm:t>
    </dgm:pt>
    <dgm:pt modelId="{32A7D791-F735-4736-9DF0-A7BC59ED61EA}" type="parTrans" cxnId="{1253742D-4F73-42D6-BD66-88B3D6BE71D9}">
      <dgm:prSet/>
      <dgm:spPr/>
      <dgm:t>
        <a:bodyPr/>
        <a:lstStyle/>
        <a:p>
          <a:endParaRPr lang="es-ES" sz="2000" b="1"/>
        </a:p>
      </dgm:t>
    </dgm:pt>
    <dgm:pt modelId="{7AD72491-AE7B-4352-9B5C-3944E9732411}" type="sibTrans" cxnId="{1253742D-4F73-42D6-BD66-88B3D6BE71D9}">
      <dgm:prSet/>
      <dgm:spPr/>
      <dgm:t>
        <a:bodyPr/>
        <a:lstStyle/>
        <a:p>
          <a:endParaRPr lang="es-ES" sz="2000" b="1"/>
        </a:p>
      </dgm:t>
    </dgm:pt>
    <dgm:pt modelId="{A3CC2F06-B8BA-44D6-BE3A-AB8D13C1C053}">
      <dgm:prSet phldrT="[Texto]" custT="1"/>
      <dgm:spPr/>
      <dgm:t>
        <a:bodyPr/>
        <a:lstStyle/>
        <a:p>
          <a:r>
            <a:rPr lang="ro-RO" sz="2000" b="1" dirty="0" smtClean="0">
              <a:solidFill>
                <a:srgbClr val="534B27"/>
              </a:solidFill>
            </a:rPr>
            <a:t>Nu pot face nici bine nici rău </a:t>
          </a:r>
          <a:r>
            <a:rPr lang="es-ES" sz="2000" b="1" dirty="0" smtClean="0">
              <a:solidFill>
                <a:srgbClr val="534B27"/>
              </a:solidFill>
            </a:rPr>
            <a:t>(v. 5)</a:t>
          </a:r>
          <a:endParaRPr lang="es-ES" sz="2000" b="1" dirty="0">
            <a:solidFill>
              <a:srgbClr val="534B27"/>
            </a:solidFill>
          </a:endParaRPr>
        </a:p>
      </dgm:t>
    </dgm:pt>
    <dgm:pt modelId="{CA4B1FA6-AE5C-4E8F-BCC1-E6479C602B7A}" type="parTrans" cxnId="{A73CD916-B97F-4232-9295-4846A0014F34}">
      <dgm:prSet/>
      <dgm:spPr/>
      <dgm:t>
        <a:bodyPr/>
        <a:lstStyle/>
        <a:p>
          <a:endParaRPr lang="es-ES" sz="2000" b="1"/>
        </a:p>
      </dgm:t>
    </dgm:pt>
    <dgm:pt modelId="{51846FDE-E048-401F-B987-2BB350D6748C}" type="sibTrans" cxnId="{A73CD916-B97F-4232-9295-4846A0014F34}">
      <dgm:prSet/>
      <dgm:spPr/>
      <dgm:t>
        <a:bodyPr/>
        <a:lstStyle/>
        <a:p>
          <a:endParaRPr lang="es-ES" sz="2000" b="1"/>
        </a:p>
      </dgm:t>
    </dgm:pt>
    <dgm:pt modelId="{8B4E89A9-CA03-4E0D-B08D-DA8DBBB8D56D}">
      <dgm:prSet phldrT="[Texto]" custT="1"/>
      <dgm:spPr/>
      <dgm:t>
        <a:bodyPr/>
        <a:lstStyle/>
        <a:p>
          <a:r>
            <a:rPr lang="ro-RO" sz="1800" b="1" dirty="0" smtClean="0">
              <a:solidFill>
                <a:schemeClr val="tx2">
                  <a:lumMod val="90000"/>
                  <a:lumOff val="10000"/>
                </a:schemeClr>
              </a:solidFill>
            </a:rPr>
            <a:t>A făcut pământul prin puterea </a:t>
          </a:r>
          <a:r>
            <a:rPr lang="ro-RO" sz="1800" b="1" dirty="0" smtClean="0">
              <a:solidFill>
                <a:schemeClr val="tx2">
                  <a:lumMod val="90000"/>
                  <a:lumOff val="10000"/>
                </a:schemeClr>
              </a:solidFill>
            </a:rPr>
            <a:t>Lui </a:t>
          </a:r>
          <a:r>
            <a:rPr lang="es-ES" sz="1800" b="1" dirty="0" smtClean="0">
              <a:solidFill>
                <a:schemeClr val="tx2">
                  <a:lumMod val="90000"/>
                  <a:lumOff val="10000"/>
                </a:schemeClr>
              </a:solidFill>
            </a:rPr>
            <a:t>(</a:t>
          </a:r>
          <a:r>
            <a:rPr lang="es-ES" sz="1800" b="1" dirty="0" smtClean="0">
              <a:solidFill>
                <a:schemeClr val="tx2">
                  <a:lumMod val="90000"/>
                  <a:lumOff val="10000"/>
                </a:schemeClr>
              </a:solidFill>
            </a:rPr>
            <a:t>v. 12)</a:t>
          </a:r>
          <a:endParaRPr lang="es-ES" sz="1800" b="1" dirty="0">
            <a:solidFill>
              <a:schemeClr val="tx2">
                <a:lumMod val="90000"/>
                <a:lumOff val="10000"/>
              </a:schemeClr>
            </a:solidFill>
          </a:endParaRPr>
        </a:p>
      </dgm:t>
    </dgm:pt>
    <dgm:pt modelId="{24536BBF-DA3C-4EF5-AD0D-701E7D3E9B2B}" type="parTrans" cxnId="{53F49D03-0A97-411E-BBB2-B818E3FFD4E1}">
      <dgm:prSet/>
      <dgm:spPr/>
      <dgm:t>
        <a:bodyPr/>
        <a:lstStyle/>
        <a:p>
          <a:endParaRPr lang="es-ES" sz="2000" b="1"/>
        </a:p>
      </dgm:t>
    </dgm:pt>
    <dgm:pt modelId="{258FA50D-C520-417E-B23B-0595F6521C3E}" type="sibTrans" cxnId="{53F49D03-0A97-411E-BBB2-B818E3FFD4E1}">
      <dgm:prSet/>
      <dgm:spPr/>
      <dgm:t>
        <a:bodyPr/>
        <a:lstStyle/>
        <a:p>
          <a:endParaRPr lang="es-ES" sz="2000" b="1"/>
        </a:p>
      </dgm:t>
    </dgm:pt>
    <dgm:pt modelId="{C01062A9-585F-4E10-BB87-1EEC5355B88A}">
      <dgm:prSet phldrT="[Texto]" custT="1"/>
      <dgm:spPr/>
      <dgm:t>
        <a:bodyPr/>
        <a:lstStyle/>
        <a:p>
          <a:r>
            <a:rPr lang="ro-RO" sz="2000" b="1" dirty="0" smtClean="0">
              <a:solidFill>
                <a:srgbClr val="534B27"/>
              </a:solidFill>
            </a:rPr>
            <a:t>Nu au făcut cerurile </a:t>
          </a:r>
          <a:r>
            <a:rPr lang="es-ES" sz="2000" b="1" dirty="0" smtClean="0">
              <a:solidFill>
                <a:srgbClr val="534B27"/>
              </a:solidFill>
            </a:rPr>
            <a:t>(v. 11)</a:t>
          </a:r>
          <a:endParaRPr lang="es-ES" sz="2000" b="1" dirty="0">
            <a:solidFill>
              <a:srgbClr val="534B27"/>
            </a:solidFill>
          </a:endParaRPr>
        </a:p>
      </dgm:t>
    </dgm:pt>
    <dgm:pt modelId="{812C9929-4C36-4F1A-BFEB-99F06C5C9F54}" type="parTrans" cxnId="{14E41828-0996-4AF0-90EA-163DE5C114C0}">
      <dgm:prSet/>
      <dgm:spPr/>
      <dgm:t>
        <a:bodyPr/>
        <a:lstStyle/>
        <a:p>
          <a:endParaRPr lang="es-ES" sz="2000" b="1"/>
        </a:p>
      </dgm:t>
    </dgm:pt>
    <dgm:pt modelId="{100D3ADB-9A62-4411-887C-1F0AC7B3D4C6}" type="sibTrans" cxnId="{14E41828-0996-4AF0-90EA-163DE5C114C0}">
      <dgm:prSet/>
      <dgm:spPr/>
      <dgm:t>
        <a:bodyPr/>
        <a:lstStyle/>
        <a:p>
          <a:endParaRPr lang="es-ES" sz="2000" b="1"/>
        </a:p>
      </dgm:t>
    </dgm:pt>
    <dgm:pt modelId="{35E2C982-2D49-49E5-B408-DFE75B5858C9}">
      <dgm:prSet phldrT="[Texto]" custT="1"/>
      <dgm:spPr/>
      <dgm:t>
        <a:bodyPr/>
        <a:lstStyle/>
        <a:p>
          <a:r>
            <a:rPr lang="ro-RO" sz="1800" b="1" dirty="0" smtClean="0">
              <a:solidFill>
                <a:schemeClr val="tx2">
                  <a:lumMod val="90000"/>
                  <a:lumOff val="10000"/>
                </a:schemeClr>
              </a:solidFill>
            </a:rPr>
            <a:t>Prin vocea Sa domină </a:t>
          </a:r>
          <a:r>
            <a:rPr lang="ro-RO" sz="1800" b="1" dirty="0" smtClean="0">
              <a:solidFill>
                <a:schemeClr val="tx2">
                  <a:lumMod val="90000"/>
                  <a:lumOff val="10000"/>
                </a:schemeClr>
              </a:solidFill>
            </a:rPr>
            <a:t>creațiunea </a:t>
          </a:r>
          <a:r>
            <a:rPr lang="es-ES" sz="1800" b="1" dirty="0" smtClean="0">
              <a:solidFill>
                <a:schemeClr val="tx2">
                  <a:lumMod val="90000"/>
                  <a:lumOff val="10000"/>
                </a:schemeClr>
              </a:solidFill>
            </a:rPr>
            <a:t>(</a:t>
          </a:r>
          <a:r>
            <a:rPr lang="es-ES" sz="1800" b="1" dirty="0" smtClean="0">
              <a:solidFill>
                <a:schemeClr val="tx2">
                  <a:lumMod val="90000"/>
                  <a:lumOff val="10000"/>
                </a:schemeClr>
              </a:solidFill>
            </a:rPr>
            <a:t>v. 13)</a:t>
          </a:r>
          <a:endParaRPr lang="es-ES" sz="1800" b="1" dirty="0">
            <a:solidFill>
              <a:schemeClr val="tx2">
                <a:lumMod val="90000"/>
                <a:lumOff val="10000"/>
              </a:schemeClr>
            </a:solidFill>
          </a:endParaRPr>
        </a:p>
      </dgm:t>
    </dgm:pt>
    <dgm:pt modelId="{BD200B9F-8EF2-4E33-9578-DDCA6DE684E7}" type="parTrans" cxnId="{D528C021-240A-4F31-A559-3CF7A533B910}">
      <dgm:prSet/>
      <dgm:spPr/>
      <dgm:t>
        <a:bodyPr/>
        <a:lstStyle/>
        <a:p>
          <a:endParaRPr lang="es-ES" sz="2000" b="1"/>
        </a:p>
      </dgm:t>
    </dgm:pt>
    <dgm:pt modelId="{67B2164E-D347-4501-8D0A-2BCA93C49C70}" type="sibTrans" cxnId="{D528C021-240A-4F31-A559-3CF7A533B910}">
      <dgm:prSet/>
      <dgm:spPr/>
      <dgm:t>
        <a:bodyPr/>
        <a:lstStyle/>
        <a:p>
          <a:endParaRPr lang="es-ES" sz="2000" b="1"/>
        </a:p>
      </dgm:t>
    </dgm:pt>
    <dgm:pt modelId="{961672DC-4B4E-40D9-92C3-8E89A68CE040}">
      <dgm:prSet phldrT="[Texto]" custT="1"/>
      <dgm:spPr/>
      <dgm:t>
        <a:bodyPr/>
        <a:lstStyle/>
        <a:p>
          <a:r>
            <a:rPr lang="ro-RO" sz="2000" b="1" dirty="0" smtClean="0">
              <a:solidFill>
                <a:srgbClr val="534B27"/>
              </a:solidFill>
            </a:rPr>
            <a:t>Nu vorbesc </a:t>
          </a:r>
          <a:r>
            <a:rPr lang="es-ES" sz="2000" b="1" dirty="0" smtClean="0">
              <a:solidFill>
                <a:srgbClr val="534B27"/>
              </a:solidFill>
            </a:rPr>
            <a:t>(v. 5)</a:t>
          </a:r>
          <a:endParaRPr lang="es-ES" sz="2000" b="1" dirty="0">
            <a:solidFill>
              <a:srgbClr val="534B27"/>
            </a:solidFill>
          </a:endParaRPr>
        </a:p>
      </dgm:t>
    </dgm:pt>
    <dgm:pt modelId="{4F65E5C7-D297-4664-86A6-AF7A3E0C59E2}" type="parTrans" cxnId="{3ACB8E6C-DBD4-48BF-BCAC-CFA1C0AB0FC4}">
      <dgm:prSet/>
      <dgm:spPr/>
      <dgm:t>
        <a:bodyPr/>
        <a:lstStyle/>
        <a:p>
          <a:endParaRPr lang="es-ES" sz="2000" b="1"/>
        </a:p>
      </dgm:t>
    </dgm:pt>
    <dgm:pt modelId="{47819629-0D74-4485-9A01-3ABD34F83EE3}" type="sibTrans" cxnId="{3ACB8E6C-DBD4-48BF-BCAC-CFA1C0AB0FC4}">
      <dgm:prSet/>
      <dgm:spPr/>
      <dgm:t>
        <a:bodyPr/>
        <a:lstStyle/>
        <a:p>
          <a:endParaRPr lang="es-ES" sz="2000" b="1"/>
        </a:p>
      </dgm:t>
    </dgm:pt>
    <dgm:pt modelId="{64A0B5CA-FC32-40F9-BB07-C605D16E6C44}" type="pres">
      <dgm:prSet presAssocID="{C13755F8-BC67-4985-BB75-9A58FF5574AF}" presName="linearFlow" presStyleCnt="0">
        <dgm:presLayoutVars>
          <dgm:dir/>
          <dgm:animLvl val="lvl"/>
          <dgm:resizeHandles/>
        </dgm:presLayoutVars>
      </dgm:prSet>
      <dgm:spPr/>
      <dgm:t>
        <a:bodyPr/>
        <a:lstStyle/>
        <a:p>
          <a:endParaRPr lang="es-ES"/>
        </a:p>
      </dgm:t>
    </dgm:pt>
    <dgm:pt modelId="{ABAB3B4E-6B70-4793-9D1A-24DC1E1210B9}" type="pres">
      <dgm:prSet presAssocID="{243B055D-1B9D-4461-8113-7587DCDED67B}" presName="compositeNode" presStyleCnt="0">
        <dgm:presLayoutVars>
          <dgm:bulletEnabled val="1"/>
        </dgm:presLayoutVars>
      </dgm:prSet>
      <dgm:spPr/>
    </dgm:pt>
    <dgm:pt modelId="{0DE3384C-0D1A-45C4-959C-B470C77287EB}" type="pres">
      <dgm:prSet presAssocID="{243B055D-1B9D-4461-8113-7587DCDED67B}" presName="image" presStyleLbl="fgImgPlace1" presStyleIdx="0" presStyleCnt="2"/>
      <dgm:spPr>
        <a:blipFill>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20EEAD3C-A824-4144-8A6A-3342616D2D72}" type="pres">
      <dgm:prSet presAssocID="{243B055D-1B9D-4461-8113-7587DCDED67B}" presName="childNode" presStyleLbl="node1" presStyleIdx="0" presStyleCnt="2" custScaleX="121849" custLinFactNeighborX="5330">
        <dgm:presLayoutVars>
          <dgm:bulletEnabled val="1"/>
        </dgm:presLayoutVars>
      </dgm:prSet>
      <dgm:spPr/>
      <dgm:t>
        <a:bodyPr/>
        <a:lstStyle/>
        <a:p>
          <a:endParaRPr lang="es-ES"/>
        </a:p>
      </dgm:t>
    </dgm:pt>
    <dgm:pt modelId="{38BC1719-C8A3-443F-970F-CA20A2E871B1}" type="pres">
      <dgm:prSet presAssocID="{243B055D-1B9D-4461-8113-7587DCDED67B}" presName="parentNode" presStyleLbl="revTx" presStyleIdx="0" presStyleCnt="2">
        <dgm:presLayoutVars>
          <dgm:chMax val="0"/>
          <dgm:bulletEnabled val="1"/>
        </dgm:presLayoutVars>
      </dgm:prSet>
      <dgm:spPr/>
      <dgm:t>
        <a:bodyPr/>
        <a:lstStyle/>
        <a:p>
          <a:endParaRPr lang="es-ES"/>
        </a:p>
      </dgm:t>
    </dgm:pt>
    <dgm:pt modelId="{0A3E531D-6E3E-46E9-9AF0-E6CF1558D5A6}" type="pres">
      <dgm:prSet presAssocID="{FEDF7CFD-0885-4188-B671-A66C4D9B7927}" presName="sibTrans" presStyleCnt="0"/>
      <dgm:spPr/>
    </dgm:pt>
    <dgm:pt modelId="{4BB2CF33-9068-4AD6-BE68-BD6328AF5365}" type="pres">
      <dgm:prSet presAssocID="{CB51754D-DB76-44C9-8F50-B2DB44CA5F7B}" presName="compositeNode" presStyleCnt="0">
        <dgm:presLayoutVars>
          <dgm:bulletEnabled val="1"/>
        </dgm:presLayoutVars>
      </dgm:prSet>
      <dgm:spPr/>
    </dgm:pt>
    <dgm:pt modelId="{85D84450-923A-4769-80A7-143857F4F5C4}" type="pres">
      <dgm:prSet presAssocID="{CB51754D-DB76-44C9-8F50-B2DB44CA5F7B}" presName="image" presStyleLbl="fgImgPlace1" presStyleIdx="1" presStyleCnt="2" custLinFactNeighborX="-16401"/>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l="2240"/>
          </a:stretch>
        </a:blipFill>
      </dgm:spPr>
      <dgm:t>
        <a:bodyPr/>
        <a:lstStyle/>
        <a:p>
          <a:endParaRPr lang="es-ES"/>
        </a:p>
      </dgm:t>
    </dgm:pt>
    <dgm:pt modelId="{0593AF4F-B10C-4212-B9C8-97101030DE72}" type="pres">
      <dgm:prSet presAssocID="{CB51754D-DB76-44C9-8F50-B2DB44CA5F7B}" presName="childNode" presStyleLbl="node1" presStyleIdx="1" presStyleCnt="2" custScaleX="121849">
        <dgm:presLayoutVars>
          <dgm:bulletEnabled val="1"/>
        </dgm:presLayoutVars>
      </dgm:prSet>
      <dgm:spPr/>
      <dgm:t>
        <a:bodyPr/>
        <a:lstStyle/>
        <a:p>
          <a:endParaRPr lang="es-ES"/>
        </a:p>
      </dgm:t>
    </dgm:pt>
    <dgm:pt modelId="{3330EC2E-5892-4FD9-ADDE-89B14F05D199}" type="pres">
      <dgm:prSet presAssocID="{CB51754D-DB76-44C9-8F50-B2DB44CA5F7B}" presName="parentNode" presStyleLbl="revTx" presStyleIdx="1" presStyleCnt="2" custLinFactNeighborX="-32801">
        <dgm:presLayoutVars>
          <dgm:chMax val="0"/>
          <dgm:bulletEnabled val="1"/>
        </dgm:presLayoutVars>
      </dgm:prSet>
      <dgm:spPr/>
      <dgm:t>
        <a:bodyPr/>
        <a:lstStyle/>
        <a:p>
          <a:endParaRPr lang="es-ES"/>
        </a:p>
      </dgm:t>
    </dgm:pt>
  </dgm:ptLst>
  <dgm:cxnLst>
    <dgm:cxn modelId="{18E993E2-04F2-42D6-A473-4A1BFF7D94DB}" type="presOf" srcId="{8B4E89A9-CA03-4E0D-B08D-DA8DBBB8D56D}" destId="{20EEAD3C-A824-4144-8A6A-3342616D2D72}" srcOrd="0" destOrd="5" presId="urn:microsoft.com/office/officeart/2005/8/layout/hList2#1"/>
    <dgm:cxn modelId="{827A1519-D6C3-4926-A500-9C196C3429C6}" srcId="{243B055D-1B9D-4461-8113-7587DCDED67B}" destId="{53D0C0A1-2D88-4BDE-9294-4B681E726F94}" srcOrd="2" destOrd="0" parTransId="{A42F10AF-24C0-403F-A360-464303A84C14}" sibTransId="{0F9CF6F8-FF1D-4B32-9B2D-634DA21282CF}"/>
    <dgm:cxn modelId="{3ACB8E6C-DBD4-48BF-BCAC-CFA1C0AB0FC4}" srcId="{CB51754D-DB76-44C9-8F50-B2DB44CA5F7B}" destId="{961672DC-4B4E-40D9-92C3-8E89A68CE040}" srcOrd="6" destOrd="0" parTransId="{4F65E5C7-D297-4664-86A6-AF7A3E0C59E2}" sibTransId="{47819629-0D74-4485-9A01-3ABD34F83EE3}"/>
    <dgm:cxn modelId="{642AA81A-7BA8-4221-A584-6CDF4B3CF330}" srcId="{CB51754D-DB76-44C9-8F50-B2DB44CA5F7B}" destId="{2AB347E7-BDAA-46DD-8AAA-4B1987CBF5F9}" srcOrd="2" destOrd="0" parTransId="{FEF74C8F-BFF2-4621-8802-8719F012B123}" sibTransId="{1D828908-B8F8-494D-B33A-C91714E87F3C}"/>
    <dgm:cxn modelId="{191F168A-BFB3-4694-88EB-AB336A5E0CEF}" srcId="{C13755F8-BC67-4985-BB75-9A58FF5574AF}" destId="{CB51754D-DB76-44C9-8F50-B2DB44CA5F7B}" srcOrd="1" destOrd="0" parTransId="{1C5D1B4C-01EE-4CAC-B031-63589AD847A1}" sibTransId="{3985727C-D7E3-4A7D-9A55-A699ACFA1D2C}"/>
    <dgm:cxn modelId="{F12E17AE-FF32-43EB-81A6-9D83CF386E48}" srcId="{CB51754D-DB76-44C9-8F50-B2DB44CA5F7B}" destId="{3ED81CF3-4102-4B66-8173-CAB5926473FA}" srcOrd="0" destOrd="0" parTransId="{C0676A55-A125-4E9B-B229-C129EA06EA24}" sibTransId="{FCBAF094-04E8-4EF6-B95D-2DDFA64DE715}"/>
    <dgm:cxn modelId="{B70C82C2-6AB9-45E0-B378-3C12A08B2C44}" srcId="{CB51754D-DB76-44C9-8F50-B2DB44CA5F7B}" destId="{9C2FBB8C-3D5F-4B39-AF06-A0749F1A116F}" srcOrd="3" destOrd="0" parTransId="{F9DF614E-ED65-428D-846C-89F89368D7A9}" sibTransId="{7F1E94CA-3A31-453F-ADB0-E8214AFD2833}"/>
    <dgm:cxn modelId="{0334185E-9585-4856-8584-C346C2176EE4}" type="presOf" srcId="{53D0C0A1-2D88-4BDE-9294-4B681E726F94}" destId="{20EEAD3C-A824-4144-8A6A-3342616D2D72}" srcOrd="0" destOrd="2" presId="urn:microsoft.com/office/officeart/2005/8/layout/hList2#1"/>
    <dgm:cxn modelId="{4EBBE667-67FE-4E44-B366-702AF2C34689}" srcId="{243B055D-1B9D-4461-8113-7587DCDED67B}" destId="{F1022CAC-D0F3-4806-AF58-5745AA27ABA7}" srcOrd="3" destOrd="0" parTransId="{6E9BBB4B-9AB1-4F3E-B6FE-D437B65F8526}" sibTransId="{7E0DC5AB-A23B-4253-8F9D-B6800A16568A}"/>
    <dgm:cxn modelId="{CBA517A0-63EE-4014-BF51-51D9AD32EE9B}" srcId="{243B055D-1B9D-4461-8113-7587DCDED67B}" destId="{C81B7D45-A4FA-4F80-AD7A-6162BB099A53}" srcOrd="0" destOrd="0" parTransId="{05500554-A867-4ECC-9301-EBF3D3D4DB6C}" sibTransId="{F64FFBF7-D543-47BA-B9B6-B089EBEA5EFE}"/>
    <dgm:cxn modelId="{E12C1E71-A134-494C-A473-8F9EA45EA27D}" type="presOf" srcId="{CB51754D-DB76-44C9-8F50-B2DB44CA5F7B}" destId="{3330EC2E-5892-4FD9-ADDE-89B14F05D199}" srcOrd="0" destOrd="0" presId="urn:microsoft.com/office/officeart/2005/8/layout/hList2#1"/>
    <dgm:cxn modelId="{CFD2CBEA-599C-4F51-BD63-618D170A8816}" type="presOf" srcId="{C13755F8-BC67-4985-BB75-9A58FF5574AF}" destId="{64A0B5CA-FC32-40F9-BB07-C605D16E6C44}" srcOrd="0" destOrd="0" presId="urn:microsoft.com/office/officeart/2005/8/layout/hList2#1"/>
    <dgm:cxn modelId="{CBE1859B-6BD4-44F3-BF1E-2743C4BEF38F}" type="presOf" srcId="{243B055D-1B9D-4461-8113-7587DCDED67B}" destId="{38BC1719-C8A3-443F-970F-CA20A2E871B1}" srcOrd="0" destOrd="0" presId="urn:microsoft.com/office/officeart/2005/8/layout/hList2#1"/>
    <dgm:cxn modelId="{B334B564-EB33-4D20-A131-A1214CB64152}" srcId="{243B055D-1B9D-4461-8113-7587DCDED67B}" destId="{C1E83F7D-C40B-49D3-B37B-BD196F6F4891}" srcOrd="1" destOrd="0" parTransId="{3A7D7F71-9C8E-4FB8-ACA8-7B202B9BCE4E}" sibTransId="{27782857-EEA3-4500-BB24-C0AE3C7C13EA}"/>
    <dgm:cxn modelId="{D528C021-240A-4F31-A559-3CF7A533B910}" srcId="{243B055D-1B9D-4461-8113-7587DCDED67B}" destId="{35E2C982-2D49-49E5-B408-DFE75B5858C9}" srcOrd="6" destOrd="0" parTransId="{BD200B9F-8EF2-4E33-9578-DDCA6DE684E7}" sibTransId="{67B2164E-D347-4501-8D0A-2BCA93C49C70}"/>
    <dgm:cxn modelId="{DF50B033-F405-47A8-9AE9-BF43A0EE7960}" type="presOf" srcId="{C01062A9-585F-4E10-BB87-1EEC5355B88A}" destId="{0593AF4F-B10C-4212-B9C8-97101030DE72}" srcOrd="0" destOrd="5" presId="urn:microsoft.com/office/officeart/2005/8/layout/hList2#1"/>
    <dgm:cxn modelId="{46999CF0-6367-4408-99AC-F66442631DA5}" type="presOf" srcId="{3ED81CF3-4102-4B66-8173-CAB5926473FA}" destId="{0593AF4F-B10C-4212-B9C8-97101030DE72}" srcOrd="0" destOrd="0" presId="urn:microsoft.com/office/officeart/2005/8/layout/hList2#1"/>
    <dgm:cxn modelId="{BFBA7CF5-AE62-4105-9C96-D2257BFB23D5}" type="presOf" srcId="{F1022CAC-D0F3-4806-AF58-5745AA27ABA7}" destId="{20EEAD3C-A824-4144-8A6A-3342616D2D72}" srcOrd="0" destOrd="3" presId="urn:microsoft.com/office/officeart/2005/8/layout/hList2#1"/>
    <dgm:cxn modelId="{B74C0BA3-050D-481C-B91F-468FE6B0EFD7}" type="presOf" srcId="{E3398D5E-3533-44F9-8209-E89401B9358A}" destId="{20EEAD3C-A824-4144-8A6A-3342616D2D72}" srcOrd="0" destOrd="4" presId="urn:microsoft.com/office/officeart/2005/8/layout/hList2#1"/>
    <dgm:cxn modelId="{85FDDB57-8EDF-44FE-B442-54A7E859E482}" type="presOf" srcId="{C81B7D45-A4FA-4F80-AD7A-6162BB099A53}" destId="{20EEAD3C-A824-4144-8A6A-3342616D2D72}" srcOrd="0" destOrd="0" presId="urn:microsoft.com/office/officeart/2005/8/layout/hList2#1"/>
    <dgm:cxn modelId="{0C4F4F77-33D6-46BA-B277-F04F20F15D2F}" type="presOf" srcId="{35E2C982-2D49-49E5-B408-DFE75B5858C9}" destId="{20EEAD3C-A824-4144-8A6A-3342616D2D72}" srcOrd="0" destOrd="6" presId="urn:microsoft.com/office/officeart/2005/8/layout/hList2#1"/>
    <dgm:cxn modelId="{E5512073-7435-4ACC-BAAC-9D16CCA7B062}" type="presOf" srcId="{9C2FBB8C-3D5F-4B39-AF06-A0749F1A116F}" destId="{0593AF4F-B10C-4212-B9C8-97101030DE72}" srcOrd="0" destOrd="3" presId="urn:microsoft.com/office/officeart/2005/8/layout/hList2#1"/>
    <dgm:cxn modelId="{C8D4491F-B76E-4449-8145-DC23A901FEDA}" type="presOf" srcId="{C1E83F7D-C40B-49D3-B37B-BD196F6F4891}" destId="{20EEAD3C-A824-4144-8A6A-3342616D2D72}" srcOrd="0" destOrd="1" presId="urn:microsoft.com/office/officeart/2005/8/layout/hList2#1"/>
    <dgm:cxn modelId="{3E5B4B86-569B-48C6-9376-066616C10D5D}" type="presOf" srcId="{961672DC-4B4E-40D9-92C3-8E89A68CE040}" destId="{0593AF4F-B10C-4212-B9C8-97101030DE72}" srcOrd="0" destOrd="6" presId="urn:microsoft.com/office/officeart/2005/8/layout/hList2#1"/>
    <dgm:cxn modelId="{14E41828-0996-4AF0-90EA-163DE5C114C0}" srcId="{CB51754D-DB76-44C9-8F50-B2DB44CA5F7B}" destId="{C01062A9-585F-4E10-BB87-1EEC5355B88A}" srcOrd="5" destOrd="0" parTransId="{812C9929-4C36-4F1A-BFEB-99F06C5C9F54}" sibTransId="{100D3ADB-9A62-4411-887C-1F0AC7B3D4C6}"/>
    <dgm:cxn modelId="{53753741-BBE9-411F-98C9-7E9D84BEC8E4}" type="presOf" srcId="{A3CC2F06-B8BA-44D6-BE3A-AB8D13C1C053}" destId="{0593AF4F-B10C-4212-B9C8-97101030DE72}" srcOrd="0" destOrd="4" presId="urn:microsoft.com/office/officeart/2005/8/layout/hList2#1"/>
    <dgm:cxn modelId="{3D134B89-5AD7-46DD-A9C7-2E8B6D4C8C45}" type="presOf" srcId="{44D8EE28-BBBA-4FDC-B8EA-2E523045D6C6}" destId="{0593AF4F-B10C-4212-B9C8-97101030DE72}" srcOrd="0" destOrd="1" presId="urn:microsoft.com/office/officeart/2005/8/layout/hList2#1"/>
    <dgm:cxn modelId="{1253742D-4F73-42D6-BD66-88B3D6BE71D9}" srcId="{243B055D-1B9D-4461-8113-7587DCDED67B}" destId="{E3398D5E-3533-44F9-8209-E89401B9358A}" srcOrd="4" destOrd="0" parTransId="{32A7D791-F735-4736-9DF0-A7BC59ED61EA}" sibTransId="{7AD72491-AE7B-4352-9B5C-3944E9732411}"/>
    <dgm:cxn modelId="{F5053958-0E5D-400B-8EC6-A6EB43F6E66B}" type="presOf" srcId="{2AB347E7-BDAA-46DD-8AAA-4B1987CBF5F9}" destId="{0593AF4F-B10C-4212-B9C8-97101030DE72}" srcOrd="0" destOrd="2" presId="urn:microsoft.com/office/officeart/2005/8/layout/hList2#1"/>
    <dgm:cxn modelId="{53F49D03-0A97-411E-BBB2-B818E3FFD4E1}" srcId="{243B055D-1B9D-4461-8113-7587DCDED67B}" destId="{8B4E89A9-CA03-4E0D-B08D-DA8DBBB8D56D}" srcOrd="5" destOrd="0" parTransId="{24536BBF-DA3C-4EF5-AD0D-701E7D3E9B2B}" sibTransId="{258FA50D-C520-417E-B23B-0595F6521C3E}"/>
    <dgm:cxn modelId="{E4BE9E27-B6C5-4D10-8FAF-0A95E4F321FD}" srcId="{CB51754D-DB76-44C9-8F50-B2DB44CA5F7B}" destId="{44D8EE28-BBBA-4FDC-B8EA-2E523045D6C6}" srcOrd="1" destOrd="0" parTransId="{D11FA96F-5C02-4168-A7C9-DD5236C8AF3F}" sibTransId="{D829CB8A-E511-4C4B-9216-689FFD0DAC8C}"/>
    <dgm:cxn modelId="{0E68E551-7050-4280-B2F9-1C92CF52B6AA}" srcId="{C13755F8-BC67-4985-BB75-9A58FF5574AF}" destId="{243B055D-1B9D-4461-8113-7587DCDED67B}" srcOrd="0" destOrd="0" parTransId="{4E0647A9-7126-486C-9B0A-C6E535C601B8}" sibTransId="{FEDF7CFD-0885-4188-B671-A66C4D9B7927}"/>
    <dgm:cxn modelId="{A73CD916-B97F-4232-9295-4846A0014F34}" srcId="{CB51754D-DB76-44C9-8F50-B2DB44CA5F7B}" destId="{A3CC2F06-B8BA-44D6-BE3A-AB8D13C1C053}" srcOrd="4" destOrd="0" parTransId="{CA4B1FA6-AE5C-4E8F-BCC1-E6479C602B7A}" sibTransId="{51846FDE-E048-401F-B987-2BB350D6748C}"/>
    <dgm:cxn modelId="{A9B41890-D874-449C-AE1A-7094D06F6A0B}" type="presParOf" srcId="{64A0B5CA-FC32-40F9-BB07-C605D16E6C44}" destId="{ABAB3B4E-6B70-4793-9D1A-24DC1E1210B9}" srcOrd="0" destOrd="0" presId="urn:microsoft.com/office/officeart/2005/8/layout/hList2#1"/>
    <dgm:cxn modelId="{8B306D0F-0C6C-4D87-8E7D-5B9E98F00EB9}" type="presParOf" srcId="{ABAB3B4E-6B70-4793-9D1A-24DC1E1210B9}" destId="{0DE3384C-0D1A-45C4-959C-B470C77287EB}" srcOrd="0" destOrd="0" presId="urn:microsoft.com/office/officeart/2005/8/layout/hList2#1"/>
    <dgm:cxn modelId="{A55C1635-9433-4B63-A726-647F232CDDE6}" type="presParOf" srcId="{ABAB3B4E-6B70-4793-9D1A-24DC1E1210B9}" destId="{20EEAD3C-A824-4144-8A6A-3342616D2D72}" srcOrd="1" destOrd="0" presId="urn:microsoft.com/office/officeart/2005/8/layout/hList2#1"/>
    <dgm:cxn modelId="{D206907D-93B8-4C91-8FBC-D792C2A6C5BA}" type="presParOf" srcId="{ABAB3B4E-6B70-4793-9D1A-24DC1E1210B9}" destId="{38BC1719-C8A3-443F-970F-CA20A2E871B1}" srcOrd="2" destOrd="0" presId="urn:microsoft.com/office/officeart/2005/8/layout/hList2#1"/>
    <dgm:cxn modelId="{6AB5D968-FDEF-4799-A5FC-7DF6245C4448}" type="presParOf" srcId="{64A0B5CA-FC32-40F9-BB07-C605D16E6C44}" destId="{0A3E531D-6E3E-46E9-9AF0-E6CF1558D5A6}" srcOrd="1" destOrd="0" presId="urn:microsoft.com/office/officeart/2005/8/layout/hList2#1"/>
    <dgm:cxn modelId="{4056EBCF-5654-4CF5-8EC1-F26731975C88}" type="presParOf" srcId="{64A0B5CA-FC32-40F9-BB07-C605D16E6C44}" destId="{4BB2CF33-9068-4AD6-BE68-BD6328AF5365}" srcOrd="2" destOrd="0" presId="urn:microsoft.com/office/officeart/2005/8/layout/hList2#1"/>
    <dgm:cxn modelId="{AA7B8E5B-5FF5-4978-A62E-91E234F13E63}" type="presParOf" srcId="{4BB2CF33-9068-4AD6-BE68-BD6328AF5365}" destId="{85D84450-923A-4769-80A7-143857F4F5C4}" srcOrd="0" destOrd="0" presId="urn:microsoft.com/office/officeart/2005/8/layout/hList2#1"/>
    <dgm:cxn modelId="{CD5A0188-3701-474E-9194-38AA978AFE27}" type="presParOf" srcId="{4BB2CF33-9068-4AD6-BE68-BD6328AF5365}" destId="{0593AF4F-B10C-4212-B9C8-97101030DE72}" srcOrd="1" destOrd="0" presId="urn:microsoft.com/office/officeart/2005/8/layout/hList2#1"/>
    <dgm:cxn modelId="{4C1C496A-EF3C-42BE-AD75-9C4FF5588F1F}" type="presParOf" srcId="{4BB2CF33-9068-4AD6-BE68-BD6328AF5365}" destId="{3330EC2E-5892-4FD9-ADDE-89B14F05D199}" srcOrd="2" destOrd="0" presId="urn:microsoft.com/office/officeart/2005/8/layout/hList2#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92106-443E-4D65-8207-64FEE9235976}" type="datetimeFigureOut">
              <a:rPr lang="en-US" smtClean="0"/>
              <a:pPr/>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396D9-020D-4269-973E-BB4BBFC27866}" type="slidenum">
              <a:rPr lang="en-US" smtClean="0"/>
              <a:pPr/>
              <a:t>‹#›</a:t>
            </a:fld>
            <a:endParaRPr lang="en-US"/>
          </a:p>
        </p:txBody>
      </p:sp>
    </p:spTree>
    <p:extLst>
      <p:ext uri="{BB962C8B-B14F-4D97-AF65-F5344CB8AC3E}">
        <p14:creationId xmlns:p14="http://schemas.microsoft.com/office/powerpoint/2010/main" xmlns="" val="193038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396D9-020D-4269-973E-BB4BBFC27866}" type="slidenum">
              <a:rPr lang="en-US" smtClean="0"/>
              <a:pPr/>
              <a:t>8</a:t>
            </a:fld>
            <a:endParaRPr lang="en-US"/>
          </a:p>
        </p:txBody>
      </p:sp>
    </p:spTree>
    <p:extLst>
      <p:ext uri="{BB962C8B-B14F-4D97-AF65-F5344CB8AC3E}">
        <p14:creationId xmlns:p14="http://schemas.microsoft.com/office/powerpoint/2010/main" xmlns="" val="1582634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47754A1-3340-4216-A0DE-ECE40833909E}" type="datetimeFigureOut">
              <a:rPr lang="es-ES" smtClean="0"/>
              <a:pPr/>
              <a:t>09/11/2015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05F2A78-BA98-4AA5-B200-4B4AB43B029C}" type="slidenum">
              <a:rPr lang="es-ES" smtClean="0"/>
              <a:pPr/>
              <a:t>‹#›</a:t>
            </a:fld>
            <a:endParaRPr lang="es-ES"/>
          </a:p>
        </p:txBody>
      </p:sp>
    </p:spTree>
    <p:extLst>
      <p:ext uri="{BB962C8B-B14F-4D97-AF65-F5344CB8AC3E}">
        <p14:creationId xmlns:p14="http://schemas.microsoft.com/office/powerpoint/2010/main" xmlns="" val="37890299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47754A1-3340-4216-A0DE-ECE40833909E}" type="datetimeFigureOut">
              <a:rPr lang="es-ES" smtClean="0"/>
              <a:pPr/>
              <a:t>09/11/2015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05F2A78-BA98-4AA5-B200-4B4AB43B029C}" type="slidenum">
              <a:rPr lang="es-ES" smtClean="0"/>
              <a:pPr/>
              <a:t>‹#›</a:t>
            </a:fld>
            <a:endParaRPr lang="es-ES"/>
          </a:p>
        </p:txBody>
      </p:sp>
    </p:spTree>
    <p:extLst>
      <p:ext uri="{BB962C8B-B14F-4D97-AF65-F5344CB8AC3E}">
        <p14:creationId xmlns:p14="http://schemas.microsoft.com/office/powerpoint/2010/main" xmlns="" val="38488390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47754A1-3340-4216-A0DE-ECE40833909E}" type="datetimeFigureOut">
              <a:rPr lang="es-ES" smtClean="0"/>
              <a:pPr/>
              <a:t>09/11/2015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05F2A78-BA98-4AA5-B200-4B4AB43B029C}" type="slidenum">
              <a:rPr lang="es-ES" smtClean="0"/>
              <a:pPr/>
              <a:t>‹#›</a:t>
            </a:fld>
            <a:endParaRPr lang="es-ES"/>
          </a:p>
        </p:txBody>
      </p:sp>
    </p:spTree>
    <p:extLst>
      <p:ext uri="{BB962C8B-B14F-4D97-AF65-F5344CB8AC3E}">
        <p14:creationId xmlns:p14="http://schemas.microsoft.com/office/powerpoint/2010/main" xmlns="" val="9638050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47754A1-3340-4216-A0DE-ECE40833909E}" type="datetimeFigureOut">
              <a:rPr lang="es-ES" smtClean="0"/>
              <a:pPr/>
              <a:t>09/11/2015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05F2A78-BA98-4AA5-B200-4B4AB43B029C}" type="slidenum">
              <a:rPr lang="es-ES" smtClean="0"/>
              <a:pPr/>
              <a:t>‹#›</a:t>
            </a:fld>
            <a:endParaRPr lang="es-ES"/>
          </a:p>
        </p:txBody>
      </p:sp>
    </p:spTree>
    <p:extLst>
      <p:ext uri="{BB962C8B-B14F-4D97-AF65-F5344CB8AC3E}">
        <p14:creationId xmlns:p14="http://schemas.microsoft.com/office/powerpoint/2010/main" xmlns="" val="11769902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47754A1-3340-4216-A0DE-ECE40833909E}" type="datetimeFigureOut">
              <a:rPr lang="es-ES" smtClean="0"/>
              <a:pPr/>
              <a:t>09/11/2015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05F2A78-BA98-4AA5-B200-4B4AB43B029C}" type="slidenum">
              <a:rPr lang="es-ES" smtClean="0"/>
              <a:pPr/>
              <a:t>‹#›</a:t>
            </a:fld>
            <a:endParaRPr lang="es-ES"/>
          </a:p>
        </p:txBody>
      </p:sp>
    </p:spTree>
    <p:extLst>
      <p:ext uri="{BB962C8B-B14F-4D97-AF65-F5344CB8AC3E}">
        <p14:creationId xmlns:p14="http://schemas.microsoft.com/office/powerpoint/2010/main" xmlns="" val="2385068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47754A1-3340-4216-A0DE-ECE40833909E}" type="datetimeFigureOut">
              <a:rPr lang="es-ES" smtClean="0"/>
              <a:pPr/>
              <a:t>09/11/2015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05F2A78-BA98-4AA5-B200-4B4AB43B029C}" type="slidenum">
              <a:rPr lang="es-ES" smtClean="0"/>
              <a:pPr/>
              <a:t>‹#›</a:t>
            </a:fld>
            <a:endParaRPr lang="es-ES"/>
          </a:p>
        </p:txBody>
      </p:sp>
    </p:spTree>
    <p:extLst>
      <p:ext uri="{BB962C8B-B14F-4D97-AF65-F5344CB8AC3E}">
        <p14:creationId xmlns:p14="http://schemas.microsoft.com/office/powerpoint/2010/main" xmlns="" val="3397840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47754A1-3340-4216-A0DE-ECE40833909E}" type="datetimeFigureOut">
              <a:rPr lang="es-ES" smtClean="0"/>
              <a:pPr/>
              <a:t>09/11/2015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05F2A78-BA98-4AA5-B200-4B4AB43B029C}" type="slidenum">
              <a:rPr lang="es-ES" smtClean="0"/>
              <a:pPr/>
              <a:t>‹#›</a:t>
            </a:fld>
            <a:endParaRPr lang="es-ES"/>
          </a:p>
        </p:txBody>
      </p:sp>
    </p:spTree>
    <p:extLst>
      <p:ext uri="{BB962C8B-B14F-4D97-AF65-F5344CB8AC3E}">
        <p14:creationId xmlns:p14="http://schemas.microsoft.com/office/powerpoint/2010/main" xmlns="" val="27079039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47754A1-3340-4216-A0DE-ECE40833909E}" type="datetimeFigureOut">
              <a:rPr lang="es-ES" smtClean="0"/>
              <a:pPr/>
              <a:t>09/11/2015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05F2A78-BA98-4AA5-B200-4B4AB43B029C}" type="slidenum">
              <a:rPr lang="es-ES" smtClean="0"/>
              <a:pPr/>
              <a:t>‹#›</a:t>
            </a:fld>
            <a:endParaRPr lang="es-ES"/>
          </a:p>
        </p:txBody>
      </p:sp>
    </p:spTree>
    <p:extLst>
      <p:ext uri="{BB962C8B-B14F-4D97-AF65-F5344CB8AC3E}">
        <p14:creationId xmlns:p14="http://schemas.microsoft.com/office/powerpoint/2010/main" xmlns="" val="27240956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47754A1-3340-4216-A0DE-ECE40833909E}" type="datetimeFigureOut">
              <a:rPr lang="es-ES" smtClean="0"/>
              <a:pPr/>
              <a:t>09/11/2015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05F2A78-BA98-4AA5-B200-4B4AB43B029C}" type="slidenum">
              <a:rPr lang="es-ES" smtClean="0"/>
              <a:pPr/>
              <a:t>‹#›</a:t>
            </a:fld>
            <a:endParaRPr lang="es-ES"/>
          </a:p>
        </p:txBody>
      </p:sp>
    </p:spTree>
    <p:extLst>
      <p:ext uri="{BB962C8B-B14F-4D97-AF65-F5344CB8AC3E}">
        <p14:creationId xmlns:p14="http://schemas.microsoft.com/office/powerpoint/2010/main" xmlns="" val="37352423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7754A1-3340-4216-A0DE-ECE40833909E}" type="datetimeFigureOut">
              <a:rPr lang="es-ES" smtClean="0"/>
              <a:pPr/>
              <a:t>09/11/2015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05F2A78-BA98-4AA5-B200-4B4AB43B029C}" type="slidenum">
              <a:rPr lang="es-ES" smtClean="0"/>
              <a:pPr/>
              <a:t>‹#›</a:t>
            </a:fld>
            <a:endParaRPr lang="es-ES"/>
          </a:p>
        </p:txBody>
      </p:sp>
    </p:spTree>
    <p:extLst>
      <p:ext uri="{BB962C8B-B14F-4D97-AF65-F5344CB8AC3E}">
        <p14:creationId xmlns:p14="http://schemas.microsoft.com/office/powerpoint/2010/main" xmlns="" val="34778018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7754A1-3340-4216-A0DE-ECE40833909E}" type="datetimeFigureOut">
              <a:rPr lang="es-ES" smtClean="0"/>
              <a:pPr/>
              <a:t>09/11/2015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05F2A78-BA98-4AA5-B200-4B4AB43B029C}" type="slidenum">
              <a:rPr lang="es-ES" smtClean="0"/>
              <a:pPr/>
              <a:t>‹#›</a:t>
            </a:fld>
            <a:endParaRPr lang="es-ES"/>
          </a:p>
        </p:txBody>
      </p:sp>
    </p:spTree>
    <p:extLst>
      <p:ext uri="{BB962C8B-B14F-4D97-AF65-F5344CB8AC3E}">
        <p14:creationId xmlns:p14="http://schemas.microsoft.com/office/powerpoint/2010/main" xmlns="" val="12186121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754A1-3340-4216-A0DE-ECE40833909E}" type="datetimeFigureOut">
              <a:rPr lang="es-ES" smtClean="0"/>
              <a:pPr/>
              <a:t>09/11/2015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F2A78-BA98-4AA5-B200-4B4AB43B029C}" type="slidenum">
              <a:rPr lang="es-ES" smtClean="0"/>
              <a:pPr/>
              <a:t>‹#›</a:t>
            </a:fld>
            <a:endParaRPr lang="es-ES"/>
          </a:p>
        </p:txBody>
      </p:sp>
    </p:spTree>
    <p:extLst>
      <p:ext uri="{BB962C8B-B14F-4D97-AF65-F5344CB8AC3E}">
        <p14:creationId xmlns:p14="http://schemas.microsoft.com/office/powerpoint/2010/main" xmlns="" val="256289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07/relationships/hdphoto" Target="../media/hdphoto1.wdp"/><Relationship Id="rId7" Type="http://schemas.openxmlformats.org/officeDocument/2006/relationships/diagramQuickStyle" Target="../diagrams/quickStyle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383360" y="0"/>
            <a:ext cx="5760640" cy="830997"/>
          </a:xfrm>
          <a:prstGeom prst="rect">
            <a:avLst/>
          </a:prstGeom>
          <a:noFill/>
        </p:spPr>
        <p:txBody>
          <a:bodyPr wrap="square" rtlCol="0">
            <a:spAutoFit/>
          </a:bodyPr>
          <a:lstStyle/>
          <a:p>
            <a:pPr algn="ctr"/>
            <a:r>
              <a:rPr lang="ro-RO" sz="48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11640000" algn="tl" rotWithShape="0">
                    <a:srgbClr val="000000">
                      <a:shade val="5000"/>
                      <a:satMod val="120000"/>
                    </a:srgbClr>
                  </a:outerShdw>
                </a:effectLst>
              </a:rPr>
              <a:t>CRIZA </a:t>
            </a:r>
            <a:r>
              <a:rPr lang="ro-RO" sz="48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11640000" algn="tl" rotWithShape="0">
                    <a:srgbClr val="000000">
                      <a:shade val="5000"/>
                      <a:satMod val="120000"/>
                    </a:srgbClr>
                  </a:outerShdw>
                </a:effectLst>
              </a:rPr>
              <a:t>CONTINUĂ</a:t>
            </a:r>
            <a:endParaRPr lang="ro-RO" sz="48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11640000" algn="tl" rotWithShape="0">
                  <a:srgbClr val="000000">
                    <a:shade val="5000"/>
                    <a:satMod val="120000"/>
                  </a:srgbClr>
                </a:outerShdw>
              </a:effectLst>
            </a:endParaRPr>
          </a:p>
        </p:txBody>
      </p:sp>
      <p:sp>
        <p:nvSpPr>
          <p:cNvPr id="5" name="4 CuadroTexto"/>
          <p:cNvSpPr txBox="1"/>
          <p:nvPr/>
        </p:nvSpPr>
        <p:spPr>
          <a:xfrm>
            <a:off x="35496" y="6450308"/>
            <a:ext cx="3398174" cy="369332"/>
          </a:xfrm>
          <a:prstGeom prst="rect">
            <a:avLst/>
          </a:prstGeom>
          <a:noFill/>
        </p:spPr>
        <p:txBody>
          <a:bodyPr wrap="none" rtlCol="0">
            <a:spAutoFit/>
          </a:bodyPr>
          <a:lstStyle/>
          <a:p>
            <a:r>
              <a:rPr lang="ro-RO" b="1" smtClean="0">
                <a:solidFill>
                  <a:schemeClr val="accent6">
                    <a:lumMod val="60000"/>
                    <a:lumOff val="40000"/>
                  </a:schemeClr>
                </a:solidFill>
              </a:rPr>
              <a:t>Studiul</a:t>
            </a:r>
            <a:r>
              <a:rPr lang="ro-RO" b="1" smtClean="0">
                <a:solidFill>
                  <a:schemeClr val="accent6">
                    <a:lumMod val="60000"/>
                    <a:lumOff val="40000"/>
                  </a:schemeClr>
                </a:solidFill>
              </a:rPr>
              <a:t> pentru 14 noiembrie </a:t>
            </a:r>
            <a:r>
              <a:rPr lang="ro-RO" b="1" smtClean="0">
                <a:solidFill>
                  <a:schemeClr val="accent6">
                    <a:lumMod val="60000"/>
                    <a:lumOff val="40000"/>
                  </a:schemeClr>
                </a:solidFill>
              </a:rPr>
              <a:t>2015</a:t>
            </a:r>
            <a:endParaRPr lang="ro-RO" b="1">
              <a:solidFill>
                <a:schemeClr val="accent6">
                  <a:lumMod val="60000"/>
                  <a:lumOff val="40000"/>
                </a:schemeClr>
              </a:solidFill>
            </a:endParaRPr>
          </a:p>
        </p:txBody>
      </p:sp>
    </p:spTree>
    <p:extLst>
      <p:ext uri="{BB962C8B-B14F-4D97-AF65-F5344CB8AC3E}">
        <p14:creationId xmlns:p14="http://schemas.microsoft.com/office/powerpoint/2010/main" xmlns="" val="2857041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https://avid13.files.wordpress.com/2012/09/20120912-165928.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125128" y="1508698"/>
            <a:ext cx="2195548" cy="2424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graphicFrame>
        <p:nvGraphicFramePr>
          <p:cNvPr id="3" name="2 Diagrama"/>
          <p:cNvGraphicFramePr/>
          <p:nvPr>
            <p:extLst>
              <p:ext uri="{D42A27DB-BD31-4B8C-83A1-F6EECF244321}">
                <p14:modId xmlns:p14="http://schemas.microsoft.com/office/powerpoint/2010/main" xmlns="" val="3607383025"/>
              </p:ext>
            </p:extLst>
          </p:nvPr>
        </p:nvGraphicFramePr>
        <p:xfrm>
          <a:off x="107504" y="2276872"/>
          <a:ext cx="8928992"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147" name="Picture 3" descr="G:\Dibujos\Jeremias\profeta-jeremias.jpg"/>
          <p:cNvPicPr>
            <a:picLocks noChangeAspect="1" noChangeArrowheads="1"/>
          </p:cNvPicPr>
          <p:nvPr/>
        </p:nvPicPr>
        <p:blipFill rotWithShape="1">
          <a:blip r:embed="rId8" cstate="screen">
            <a:extLst>
              <a:ext uri="{28A0092B-C50C-407E-A947-70E740481C1C}">
                <a14:useLocalDpi xmlns:a14="http://schemas.microsoft.com/office/drawing/2010/main" xmlns=""/>
              </a:ext>
            </a:extLst>
          </a:blip>
          <a:srcRect/>
          <a:stretch/>
        </p:blipFill>
        <p:spPr bwMode="auto">
          <a:xfrm>
            <a:off x="3275856" y="476672"/>
            <a:ext cx="2044629" cy="2664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6148" name="Picture 4" descr="\\EUNICE\FondosTematicos\Jeremias\24020002.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6300192" y="132896"/>
            <a:ext cx="1876599" cy="2215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8" name="7 Triángulo isósceles"/>
          <p:cNvSpPr/>
          <p:nvPr/>
        </p:nvSpPr>
        <p:spPr>
          <a:xfrm>
            <a:off x="8532440" y="1887678"/>
            <a:ext cx="472871" cy="472871"/>
          </a:xfrm>
          <a:prstGeom prst="triangle">
            <a:avLst>
              <a:gd name="adj" fmla="val 100000"/>
            </a:avLst>
          </a:prstGeom>
          <a:gradFill>
            <a:gsLst>
              <a:gs pos="0">
                <a:srgbClr val="D78600"/>
              </a:gs>
              <a:gs pos="80000">
                <a:srgbClr val="FFB100"/>
              </a:gs>
              <a:gs pos="100000">
                <a:srgbClr val="FFB300"/>
              </a:gs>
            </a:gsLst>
          </a:gradFill>
          <a:scene3d>
            <a:camera prst="orthographicFront"/>
            <a:lightRig rig="threePt" dir="t">
              <a:rot lat="0" lon="0" rev="7500000"/>
            </a:lightRig>
          </a:scene3d>
          <a:sp3d prstMaterial="plastic">
            <a:bevelT w="127000" h="25400" prst="relaxedInset"/>
          </a:sp3d>
        </p:spPr>
        <p:style>
          <a:lnRef idx="0">
            <a:schemeClr val="accent4">
              <a:hueOff val="-1450138"/>
              <a:satOff val="21392"/>
              <a:lumOff val="-1618"/>
              <a:alphaOff val="0"/>
            </a:schemeClr>
          </a:lnRef>
          <a:fillRef idx="3">
            <a:schemeClr val="accent4">
              <a:hueOff val="-1450138"/>
              <a:satOff val="21392"/>
              <a:lumOff val="-1618"/>
              <a:alphaOff val="0"/>
            </a:schemeClr>
          </a:fillRef>
          <a:effectRef idx="2">
            <a:schemeClr val="accent4">
              <a:hueOff val="-1450138"/>
              <a:satOff val="21392"/>
              <a:lumOff val="-1618"/>
              <a:alphaOff val="0"/>
            </a:schemeClr>
          </a:effectRef>
          <a:fontRef idx="minor">
            <a:schemeClr val="lt1"/>
          </a:fontRef>
        </p:style>
      </p:sp>
    </p:spTree>
    <p:extLst>
      <p:ext uri="{BB962C8B-B14F-4D97-AF65-F5344CB8AC3E}">
        <p14:creationId xmlns:p14="http://schemas.microsoft.com/office/powerpoint/2010/main" xmlns="" val="31418869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graphicEl>
                                              <a:dgm id="{9104D033-6023-4FCE-91D2-30B807B8CD8D}"/>
                                            </p:graphicEl>
                                          </p:spTgt>
                                        </p:tgtEl>
                                        <p:attrNameLst>
                                          <p:attrName>style.visibility</p:attrName>
                                        </p:attrNameLst>
                                      </p:cBhvr>
                                      <p:to>
                                        <p:strVal val="visible"/>
                                      </p:to>
                                    </p:set>
                                    <p:animEffect transition="in" filter="fade">
                                      <p:cBhvr>
                                        <p:cTn id="7" dur="1000"/>
                                        <p:tgtEl>
                                          <p:spTgt spid="3">
                                            <p:graphicEl>
                                              <a:dgm id="{9104D033-6023-4FCE-91D2-30B807B8CD8D}"/>
                                            </p:graphicEl>
                                          </p:spTgt>
                                        </p:tgtEl>
                                      </p:cBhvr>
                                    </p:animEffect>
                                    <p:anim calcmode="lin" valueType="num">
                                      <p:cBhvr>
                                        <p:cTn id="8" dur="1000" fill="hold"/>
                                        <p:tgtEl>
                                          <p:spTgt spid="3">
                                            <p:graphicEl>
                                              <a:dgm id="{9104D033-6023-4FCE-91D2-30B807B8CD8D}"/>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9104D033-6023-4FCE-91D2-30B807B8CD8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graphicEl>
                                              <a:dgm id="{9041B013-E450-4C5D-B40D-2D524E7AF7D1}"/>
                                            </p:graphicEl>
                                          </p:spTgt>
                                        </p:tgtEl>
                                        <p:attrNameLst>
                                          <p:attrName>style.visibility</p:attrName>
                                        </p:attrNameLst>
                                      </p:cBhvr>
                                      <p:to>
                                        <p:strVal val="visible"/>
                                      </p:to>
                                    </p:set>
                                    <p:animEffect transition="in" filter="fade">
                                      <p:cBhvr>
                                        <p:cTn id="12" dur="1000"/>
                                        <p:tgtEl>
                                          <p:spTgt spid="3">
                                            <p:graphicEl>
                                              <a:dgm id="{9041B013-E450-4C5D-B40D-2D524E7AF7D1}"/>
                                            </p:graphicEl>
                                          </p:spTgt>
                                        </p:tgtEl>
                                      </p:cBhvr>
                                    </p:animEffect>
                                    <p:anim calcmode="lin" valueType="num">
                                      <p:cBhvr>
                                        <p:cTn id="13" dur="1000" fill="hold"/>
                                        <p:tgtEl>
                                          <p:spTgt spid="3">
                                            <p:graphicEl>
                                              <a:dgm id="{9041B013-E450-4C5D-B40D-2D524E7AF7D1}"/>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9041B013-E450-4C5D-B40D-2D524E7AF7D1}"/>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graphicEl>
                                              <a:dgm id="{949041AF-736F-493F-A3C7-63AFC4CADC34}"/>
                                            </p:graphicEl>
                                          </p:spTgt>
                                        </p:tgtEl>
                                        <p:attrNameLst>
                                          <p:attrName>style.visibility</p:attrName>
                                        </p:attrNameLst>
                                      </p:cBhvr>
                                      <p:to>
                                        <p:strVal val="visible"/>
                                      </p:to>
                                    </p:set>
                                    <p:animEffect transition="in" filter="fade">
                                      <p:cBhvr>
                                        <p:cTn id="17" dur="1000"/>
                                        <p:tgtEl>
                                          <p:spTgt spid="3">
                                            <p:graphicEl>
                                              <a:dgm id="{949041AF-736F-493F-A3C7-63AFC4CADC34}"/>
                                            </p:graphicEl>
                                          </p:spTgt>
                                        </p:tgtEl>
                                      </p:cBhvr>
                                    </p:animEffect>
                                    <p:anim calcmode="lin" valueType="num">
                                      <p:cBhvr>
                                        <p:cTn id="18" dur="1000" fill="hold"/>
                                        <p:tgtEl>
                                          <p:spTgt spid="3">
                                            <p:graphicEl>
                                              <a:dgm id="{949041AF-736F-493F-A3C7-63AFC4CADC34}"/>
                                            </p:graphicEl>
                                          </p:spTgt>
                                        </p:tgtEl>
                                        <p:attrNameLst>
                                          <p:attrName>ppt_x</p:attrName>
                                        </p:attrNameLst>
                                      </p:cBhvr>
                                      <p:tavLst>
                                        <p:tav tm="0">
                                          <p:val>
                                            <p:strVal val="#ppt_x"/>
                                          </p:val>
                                        </p:tav>
                                        <p:tav tm="100000">
                                          <p:val>
                                            <p:strVal val="#ppt_x"/>
                                          </p:val>
                                        </p:tav>
                                      </p:tavLst>
                                    </p:anim>
                                    <p:anim calcmode="lin" valueType="num">
                                      <p:cBhvr>
                                        <p:cTn id="19" dur="1000" fill="hold"/>
                                        <p:tgtEl>
                                          <p:spTgt spid="3">
                                            <p:graphicEl>
                                              <a:dgm id="{949041AF-736F-493F-A3C7-63AFC4CADC34}"/>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fade">
                                      <p:cBhvr>
                                        <p:cTn id="22" dur="1000"/>
                                        <p:tgtEl>
                                          <p:spTgt spid="6146"/>
                                        </p:tgtEl>
                                      </p:cBhvr>
                                    </p:animEffect>
                                    <p:anim calcmode="lin" valueType="num">
                                      <p:cBhvr>
                                        <p:cTn id="23" dur="1000" fill="hold"/>
                                        <p:tgtEl>
                                          <p:spTgt spid="6146"/>
                                        </p:tgtEl>
                                        <p:attrNameLst>
                                          <p:attrName>ppt_x</p:attrName>
                                        </p:attrNameLst>
                                      </p:cBhvr>
                                      <p:tavLst>
                                        <p:tav tm="0">
                                          <p:val>
                                            <p:strVal val="#ppt_x"/>
                                          </p:val>
                                        </p:tav>
                                        <p:tav tm="100000">
                                          <p:val>
                                            <p:strVal val="#ppt_x"/>
                                          </p:val>
                                        </p:tav>
                                      </p:tavLst>
                                    </p:anim>
                                    <p:anim calcmode="lin" valueType="num">
                                      <p:cBhvr>
                                        <p:cTn id="2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graphicEl>
                                              <a:dgm id="{2429C41C-B099-4CB3-B98E-DB0C5F1890B5}"/>
                                            </p:graphicEl>
                                          </p:spTgt>
                                        </p:tgtEl>
                                        <p:attrNameLst>
                                          <p:attrName>style.visibility</p:attrName>
                                        </p:attrNameLst>
                                      </p:cBhvr>
                                      <p:to>
                                        <p:strVal val="visible"/>
                                      </p:to>
                                    </p:set>
                                    <p:animEffect transition="in" filter="fade">
                                      <p:cBhvr>
                                        <p:cTn id="29" dur="1000"/>
                                        <p:tgtEl>
                                          <p:spTgt spid="3">
                                            <p:graphicEl>
                                              <a:dgm id="{2429C41C-B099-4CB3-B98E-DB0C5F1890B5}"/>
                                            </p:graphicEl>
                                          </p:spTgt>
                                        </p:tgtEl>
                                      </p:cBhvr>
                                    </p:animEffect>
                                    <p:anim calcmode="lin" valueType="num">
                                      <p:cBhvr>
                                        <p:cTn id="30" dur="1000" fill="hold"/>
                                        <p:tgtEl>
                                          <p:spTgt spid="3">
                                            <p:graphicEl>
                                              <a:dgm id="{2429C41C-B099-4CB3-B98E-DB0C5F1890B5}"/>
                                            </p:graphicEl>
                                          </p:spTgt>
                                        </p:tgtEl>
                                        <p:attrNameLst>
                                          <p:attrName>ppt_x</p:attrName>
                                        </p:attrNameLst>
                                      </p:cBhvr>
                                      <p:tavLst>
                                        <p:tav tm="0">
                                          <p:val>
                                            <p:strVal val="#ppt_x"/>
                                          </p:val>
                                        </p:tav>
                                        <p:tav tm="100000">
                                          <p:val>
                                            <p:strVal val="#ppt_x"/>
                                          </p:val>
                                        </p:tav>
                                      </p:tavLst>
                                    </p:anim>
                                    <p:anim calcmode="lin" valueType="num">
                                      <p:cBhvr>
                                        <p:cTn id="31" dur="1000" fill="hold"/>
                                        <p:tgtEl>
                                          <p:spTgt spid="3">
                                            <p:graphicEl>
                                              <a:dgm id="{2429C41C-B099-4CB3-B98E-DB0C5F1890B5}"/>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graphicEl>
                                              <a:dgm id="{31474FC0-2CE6-447A-A5F0-CD4E2F8A9BD1}"/>
                                            </p:graphicEl>
                                          </p:spTgt>
                                        </p:tgtEl>
                                        <p:attrNameLst>
                                          <p:attrName>style.visibility</p:attrName>
                                        </p:attrNameLst>
                                      </p:cBhvr>
                                      <p:to>
                                        <p:strVal val="visible"/>
                                      </p:to>
                                    </p:set>
                                    <p:animEffect transition="in" filter="fade">
                                      <p:cBhvr>
                                        <p:cTn id="34" dur="1000"/>
                                        <p:tgtEl>
                                          <p:spTgt spid="3">
                                            <p:graphicEl>
                                              <a:dgm id="{31474FC0-2CE6-447A-A5F0-CD4E2F8A9BD1}"/>
                                            </p:graphicEl>
                                          </p:spTgt>
                                        </p:tgtEl>
                                      </p:cBhvr>
                                    </p:animEffect>
                                    <p:anim calcmode="lin" valueType="num">
                                      <p:cBhvr>
                                        <p:cTn id="35" dur="1000" fill="hold"/>
                                        <p:tgtEl>
                                          <p:spTgt spid="3">
                                            <p:graphicEl>
                                              <a:dgm id="{31474FC0-2CE6-447A-A5F0-CD4E2F8A9BD1}"/>
                                            </p:graphicEl>
                                          </p:spTgt>
                                        </p:tgtEl>
                                        <p:attrNameLst>
                                          <p:attrName>ppt_x</p:attrName>
                                        </p:attrNameLst>
                                      </p:cBhvr>
                                      <p:tavLst>
                                        <p:tav tm="0">
                                          <p:val>
                                            <p:strVal val="#ppt_x"/>
                                          </p:val>
                                        </p:tav>
                                        <p:tav tm="100000">
                                          <p:val>
                                            <p:strVal val="#ppt_x"/>
                                          </p:val>
                                        </p:tav>
                                      </p:tavLst>
                                    </p:anim>
                                    <p:anim calcmode="lin" valueType="num">
                                      <p:cBhvr>
                                        <p:cTn id="36" dur="1000" fill="hold"/>
                                        <p:tgtEl>
                                          <p:spTgt spid="3">
                                            <p:graphicEl>
                                              <a:dgm id="{31474FC0-2CE6-447A-A5F0-CD4E2F8A9BD1}"/>
                                            </p:graphic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graphicEl>
                                              <a:dgm id="{8141E653-F751-4691-927F-AAB06C83FA2F}"/>
                                            </p:graphicEl>
                                          </p:spTgt>
                                        </p:tgtEl>
                                        <p:attrNameLst>
                                          <p:attrName>style.visibility</p:attrName>
                                        </p:attrNameLst>
                                      </p:cBhvr>
                                      <p:to>
                                        <p:strVal val="visible"/>
                                      </p:to>
                                    </p:set>
                                    <p:animEffect transition="in" filter="fade">
                                      <p:cBhvr>
                                        <p:cTn id="39" dur="1000"/>
                                        <p:tgtEl>
                                          <p:spTgt spid="3">
                                            <p:graphicEl>
                                              <a:dgm id="{8141E653-F751-4691-927F-AAB06C83FA2F}"/>
                                            </p:graphicEl>
                                          </p:spTgt>
                                        </p:tgtEl>
                                      </p:cBhvr>
                                    </p:animEffect>
                                    <p:anim calcmode="lin" valueType="num">
                                      <p:cBhvr>
                                        <p:cTn id="40" dur="1000" fill="hold"/>
                                        <p:tgtEl>
                                          <p:spTgt spid="3">
                                            <p:graphicEl>
                                              <a:dgm id="{8141E653-F751-4691-927F-AAB06C83FA2F}"/>
                                            </p:graphicEl>
                                          </p:spTgt>
                                        </p:tgtEl>
                                        <p:attrNameLst>
                                          <p:attrName>ppt_x</p:attrName>
                                        </p:attrNameLst>
                                      </p:cBhvr>
                                      <p:tavLst>
                                        <p:tav tm="0">
                                          <p:val>
                                            <p:strVal val="#ppt_x"/>
                                          </p:val>
                                        </p:tav>
                                        <p:tav tm="100000">
                                          <p:val>
                                            <p:strVal val="#ppt_x"/>
                                          </p:val>
                                        </p:tav>
                                      </p:tavLst>
                                    </p:anim>
                                    <p:anim calcmode="lin" valueType="num">
                                      <p:cBhvr>
                                        <p:cTn id="41" dur="1000" fill="hold"/>
                                        <p:tgtEl>
                                          <p:spTgt spid="3">
                                            <p:graphicEl>
                                              <a:dgm id="{8141E653-F751-4691-927F-AAB06C83FA2F}"/>
                                            </p:graphic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147"/>
                                        </p:tgtEl>
                                        <p:attrNameLst>
                                          <p:attrName>style.visibility</p:attrName>
                                        </p:attrNameLst>
                                      </p:cBhvr>
                                      <p:to>
                                        <p:strVal val="visible"/>
                                      </p:to>
                                    </p:set>
                                    <p:animEffect transition="in" filter="fade">
                                      <p:cBhvr>
                                        <p:cTn id="44" dur="1000"/>
                                        <p:tgtEl>
                                          <p:spTgt spid="6147"/>
                                        </p:tgtEl>
                                      </p:cBhvr>
                                    </p:animEffect>
                                    <p:anim calcmode="lin" valueType="num">
                                      <p:cBhvr>
                                        <p:cTn id="45" dur="1000" fill="hold"/>
                                        <p:tgtEl>
                                          <p:spTgt spid="6147"/>
                                        </p:tgtEl>
                                        <p:attrNameLst>
                                          <p:attrName>ppt_x</p:attrName>
                                        </p:attrNameLst>
                                      </p:cBhvr>
                                      <p:tavLst>
                                        <p:tav tm="0">
                                          <p:val>
                                            <p:strVal val="#ppt_x"/>
                                          </p:val>
                                        </p:tav>
                                        <p:tav tm="100000">
                                          <p:val>
                                            <p:strVal val="#ppt_x"/>
                                          </p:val>
                                        </p:tav>
                                      </p:tavLst>
                                    </p:anim>
                                    <p:anim calcmode="lin" valueType="num">
                                      <p:cBhvr>
                                        <p:cTn id="46"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graphicEl>
                                              <a:dgm id="{99B40F35-505B-411E-B8F6-87B7C00747DA}"/>
                                            </p:graphicEl>
                                          </p:spTgt>
                                        </p:tgtEl>
                                        <p:attrNameLst>
                                          <p:attrName>style.visibility</p:attrName>
                                        </p:attrNameLst>
                                      </p:cBhvr>
                                      <p:to>
                                        <p:strVal val="visible"/>
                                      </p:to>
                                    </p:set>
                                    <p:animEffect transition="in" filter="fade">
                                      <p:cBhvr>
                                        <p:cTn id="51" dur="1000"/>
                                        <p:tgtEl>
                                          <p:spTgt spid="3">
                                            <p:graphicEl>
                                              <a:dgm id="{99B40F35-505B-411E-B8F6-87B7C00747DA}"/>
                                            </p:graphicEl>
                                          </p:spTgt>
                                        </p:tgtEl>
                                      </p:cBhvr>
                                    </p:animEffect>
                                    <p:anim calcmode="lin" valueType="num">
                                      <p:cBhvr>
                                        <p:cTn id="52" dur="1000" fill="hold"/>
                                        <p:tgtEl>
                                          <p:spTgt spid="3">
                                            <p:graphicEl>
                                              <a:dgm id="{99B40F35-505B-411E-B8F6-87B7C00747DA}"/>
                                            </p:graphicEl>
                                          </p:spTgt>
                                        </p:tgtEl>
                                        <p:attrNameLst>
                                          <p:attrName>ppt_x</p:attrName>
                                        </p:attrNameLst>
                                      </p:cBhvr>
                                      <p:tavLst>
                                        <p:tav tm="0">
                                          <p:val>
                                            <p:strVal val="#ppt_x"/>
                                          </p:val>
                                        </p:tav>
                                        <p:tav tm="100000">
                                          <p:val>
                                            <p:strVal val="#ppt_x"/>
                                          </p:val>
                                        </p:tav>
                                      </p:tavLst>
                                    </p:anim>
                                    <p:anim calcmode="lin" valueType="num">
                                      <p:cBhvr>
                                        <p:cTn id="53" dur="1000" fill="hold"/>
                                        <p:tgtEl>
                                          <p:spTgt spid="3">
                                            <p:graphicEl>
                                              <a:dgm id="{99B40F35-505B-411E-B8F6-87B7C00747DA}"/>
                                            </p:graphic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graphicEl>
                                              <a:dgm id="{6F4502F8-CCAB-4594-809C-9D201DC3C9D3}"/>
                                            </p:graphicEl>
                                          </p:spTgt>
                                        </p:tgtEl>
                                        <p:attrNameLst>
                                          <p:attrName>style.visibility</p:attrName>
                                        </p:attrNameLst>
                                      </p:cBhvr>
                                      <p:to>
                                        <p:strVal val="visible"/>
                                      </p:to>
                                    </p:set>
                                    <p:animEffect transition="in" filter="fade">
                                      <p:cBhvr>
                                        <p:cTn id="56" dur="1000"/>
                                        <p:tgtEl>
                                          <p:spTgt spid="3">
                                            <p:graphicEl>
                                              <a:dgm id="{6F4502F8-CCAB-4594-809C-9D201DC3C9D3}"/>
                                            </p:graphicEl>
                                          </p:spTgt>
                                        </p:tgtEl>
                                      </p:cBhvr>
                                    </p:animEffect>
                                    <p:anim calcmode="lin" valueType="num">
                                      <p:cBhvr>
                                        <p:cTn id="57" dur="1000" fill="hold"/>
                                        <p:tgtEl>
                                          <p:spTgt spid="3">
                                            <p:graphicEl>
                                              <a:dgm id="{6F4502F8-CCAB-4594-809C-9D201DC3C9D3}"/>
                                            </p:graphicEl>
                                          </p:spTgt>
                                        </p:tgtEl>
                                        <p:attrNameLst>
                                          <p:attrName>ppt_x</p:attrName>
                                        </p:attrNameLst>
                                      </p:cBhvr>
                                      <p:tavLst>
                                        <p:tav tm="0">
                                          <p:val>
                                            <p:strVal val="#ppt_x"/>
                                          </p:val>
                                        </p:tav>
                                        <p:tav tm="100000">
                                          <p:val>
                                            <p:strVal val="#ppt_x"/>
                                          </p:val>
                                        </p:tav>
                                      </p:tavLst>
                                    </p:anim>
                                    <p:anim calcmode="lin" valueType="num">
                                      <p:cBhvr>
                                        <p:cTn id="58" dur="1000" fill="hold"/>
                                        <p:tgtEl>
                                          <p:spTgt spid="3">
                                            <p:graphicEl>
                                              <a:dgm id="{6F4502F8-CCAB-4594-809C-9D201DC3C9D3}"/>
                                            </p:graphic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6148"/>
                                        </p:tgtEl>
                                        <p:attrNameLst>
                                          <p:attrName>style.visibility</p:attrName>
                                        </p:attrNameLst>
                                      </p:cBhvr>
                                      <p:to>
                                        <p:strVal val="visible"/>
                                      </p:to>
                                    </p:set>
                                    <p:animEffect transition="in" filter="fade">
                                      <p:cBhvr>
                                        <p:cTn id="61" dur="1000"/>
                                        <p:tgtEl>
                                          <p:spTgt spid="6148"/>
                                        </p:tgtEl>
                                      </p:cBhvr>
                                    </p:animEffect>
                                    <p:anim calcmode="lin" valueType="num">
                                      <p:cBhvr>
                                        <p:cTn id="62" dur="1000" fill="hold"/>
                                        <p:tgtEl>
                                          <p:spTgt spid="6148"/>
                                        </p:tgtEl>
                                        <p:attrNameLst>
                                          <p:attrName>ppt_x</p:attrName>
                                        </p:attrNameLst>
                                      </p:cBhvr>
                                      <p:tavLst>
                                        <p:tav tm="0">
                                          <p:val>
                                            <p:strVal val="#ppt_x"/>
                                          </p:val>
                                        </p:tav>
                                        <p:tav tm="100000">
                                          <p:val>
                                            <p:strVal val="#ppt_x"/>
                                          </p:val>
                                        </p:tav>
                                      </p:tavLst>
                                    </p:anim>
                                    <p:anim calcmode="lin" valueType="num">
                                      <p:cBhvr>
                                        <p:cTn id="63" dur="1000" fill="hold"/>
                                        <p:tgtEl>
                                          <p:spTgt spid="614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8" name="7 Imagen"/>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5220072" y="1340768"/>
            <a:ext cx="3869147" cy="5549170"/>
          </a:xfrm>
          <a:prstGeom prst="rect">
            <a:avLst/>
          </a:prstGeom>
          <a:effectLst>
            <a:outerShdw blurRad="50800" dist="38100" dir="2700000" algn="tl" rotWithShape="0">
              <a:prstClr val="black">
                <a:alpha val="40000"/>
              </a:prstClr>
            </a:outerShdw>
          </a:effectLst>
        </p:spPr>
      </p:pic>
      <p:sp>
        <p:nvSpPr>
          <p:cNvPr id="2" name="1 Rectángulo"/>
          <p:cNvSpPr/>
          <p:nvPr/>
        </p:nvSpPr>
        <p:spPr>
          <a:xfrm>
            <a:off x="0" y="29642"/>
            <a:ext cx="9144000" cy="707886"/>
          </a:xfrm>
          <a:prstGeom prst="rect">
            <a:avLst/>
          </a:prstGeom>
        </p:spPr>
        <p:txBody>
          <a:bodyPr wrap="square">
            <a:spAutoFit/>
          </a:bodyPr>
          <a:lstStyle/>
          <a:p>
            <a:pPr algn="ctr"/>
            <a:r>
              <a:rPr lang="ro-RO" sz="4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MINCIUNĂ </a:t>
            </a:r>
            <a:r>
              <a:rPr lang="ro-RO" sz="4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ȘI </a:t>
            </a:r>
            <a:r>
              <a:rPr lang="ro-RO" sz="4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MÂNDRIE</a:t>
            </a:r>
            <a:endParaRPr lang="ro-RO" sz="40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2 Rectángulo"/>
          <p:cNvSpPr/>
          <p:nvPr/>
        </p:nvSpPr>
        <p:spPr>
          <a:xfrm>
            <a:off x="323528" y="620688"/>
            <a:ext cx="8424936" cy="646331"/>
          </a:xfrm>
          <a:prstGeom prst="rect">
            <a:avLst/>
          </a:prstGeom>
        </p:spPr>
        <p:txBody>
          <a:bodyPr wrap="square">
            <a:spAutoFit/>
          </a:bodyPr>
          <a:lstStyle/>
          <a:p>
            <a:r>
              <a:rPr lang="ro-RO" b="1" dirty="0" smtClean="0">
                <a:solidFill>
                  <a:schemeClr val="tx2">
                    <a:lumMod val="25000"/>
                    <a:lumOff val="75000"/>
                  </a:schemeClr>
                </a:solidFill>
                <a:effectLst>
                  <a:outerShdw blurRad="50800" dist="50800" dir="5400000" algn="ctr" rotWithShape="0">
                    <a:schemeClr val="tx1"/>
                  </a:outerShdw>
                </a:effectLst>
                <a:latin typeface="Comic Sans MS" pitchFamily="66" charset="0"/>
              </a:rPr>
              <a:t>«O! de mi-ar fi capul plin cu apă, de mi-ar fi ochii un izvor de lacrămi, aş plânge zi şi noapte pe morţii fiicei poporului meu!» </a:t>
            </a:r>
            <a:r>
              <a:rPr lang="ro-RO" sz="1100" b="1" dirty="0" smtClean="0">
                <a:solidFill>
                  <a:schemeClr val="tx2">
                    <a:lumMod val="25000"/>
                    <a:lumOff val="75000"/>
                  </a:schemeClr>
                </a:solidFill>
                <a:effectLst>
                  <a:outerShdw blurRad="50800" dist="50800" dir="5400000" algn="ctr" rotWithShape="0">
                    <a:schemeClr val="tx1"/>
                  </a:outerShdw>
                </a:effectLst>
                <a:latin typeface="Comic Sans MS" pitchFamily="66" charset="0"/>
              </a:rPr>
              <a:t>(Ieremia 9:1)</a:t>
            </a:r>
            <a:endParaRPr lang="ro-RO" b="1" dirty="0">
              <a:solidFill>
                <a:schemeClr val="tx2">
                  <a:lumMod val="25000"/>
                  <a:lumOff val="75000"/>
                </a:schemeClr>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179512" y="1340768"/>
            <a:ext cx="576064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o-RO" sz="2400" b="1" smtClean="0">
                <a:solidFill>
                  <a:schemeClr val="tx2">
                    <a:lumMod val="90000"/>
                    <a:lumOff val="10000"/>
                  </a:schemeClr>
                </a:solidFill>
              </a:rPr>
              <a:t>Ce îi aducea lui Ieremia atâta </a:t>
            </a:r>
            <a:r>
              <a:rPr lang="ro-RO" sz="2400" b="1" smtClean="0">
                <a:solidFill>
                  <a:schemeClr val="tx2">
                    <a:lumMod val="90000"/>
                    <a:lumOff val="10000"/>
                  </a:schemeClr>
                </a:solidFill>
              </a:rPr>
              <a:t>tristețe</a:t>
            </a:r>
            <a:r>
              <a:rPr lang="ro-RO" sz="2400" b="1" smtClean="0">
                <a:solidFill>
                  <a:schemeClr val="tx2">
                    <a:lumMod val="90000"/>
                    <a:lumOff val="10000"/>
                  </a:schemeClr>
                </a:solidFill>
              </a:rPr>
              <a:t>?</a:t>
            </a:r>
            <a:endParaRPr lang="ro-RO" sz="2400" b="1">
              <a:solidFill>
                <a:schemeClr val="tx2">
                  <a:lumMod val="90000"/>
                  <a:lumOff val="10000"/>
                </a:schemeClr>
              </a:solidFill>
            </a:endParaRPr>
          </a:p>
        </p:txBody>
      </p:sp>
      <p:sp>
        <p:nvSpPr>
          <p:cNvPr id="5" name="4 CuadroTexto"/>
          <p:cNvSpPr txBox="1"/>
          <p:nvPr/>
        </p:nvSpPr>
        <p:spPr>
          <a:xfrm>
            <a:off x="179511" y="1772816"/>
            <a:ext cx="6120681" cy="1323439"/>
          </a:xfrm>
          <a:prstGeom prst="rect">
            <a:avLst/>
          </a:prstGeom>
          <a:noFill/>
        </p:spPr>
        <p:txBody>
          <a:bodyPr wrap="square" rtlCol="0">
            <a:spAutoFit/>
          </a:bodyPr>
          <a:lstStyle/>
          <a:p>
            <a:r>
              <a:rPr lang="ro-RO" sz="2000" b="1" smtClean="0"/>
              <a:t>Ieremia plângea condamnarea </a:t>
            </a:r>
            <a:r>
              <a:rPr lang="ro-RO" sz="2000" b="1" smtClean="0"/>
              <a:t>lui </a:t>
            </a:r>
            <a:r>
              <a:rPr lang="ro-RO" sz="2000" b="1" smtClean="0"/>
              <a:t>Iuda</a:t>
            </a:r>
            <a:r>
              <a:rPr lang="ro-RO" sz="2000" b="1" smtClean="0"/>
              <a:t>. Condamnare </a:t>
            </a:r>
            <a:r>
              <a:rPr lang="ro-RO" sz="2000" b="1" smtClean="0"/>
              <a:t>ce putea fi evitată dacă poporul se pocăia de păcatele sale. Dar Ierusalimul nu vroia să asculte mesajul </a:t>
            </a:r>
            <a:r>
              <a:rPr lang="ro-RO" sz="2000" b="1" smtClean="0"/>
              <a:t>de </a:t>
            </a:r>
            <a:r>
              <a:rPr lang="ro-RO" sz="2000" b="1" smtClean="0"/>
              <a:t>mustrare</a:t>
            </a:r>
            <a:r>
              <a:rPr lang="ro-RO" sz="2000" b="1" smtClean="0"/>
              <a:t> (Luca </a:t>
            </a:r>
            <a:r>
              <a:rPr lang="ro-RO" sz="2000" b="1" smtClean="0"/>
              <a:t>19:41-44</a:t>
            </a:r>
            <a:r>
              <a:rPr lang="ro-RO" sz="2000" b="1" smtClean="0"/>
              <a:t>).</a:t>
            </a:r>
            <a:endParaRPr lang="ro-RO" sz="2000" b="1"/>
          </a:p>
        </p:txBody>
      </p:sp>
      <p:sp>
        <p:nvSpPr>
          <p:cNvPr id="6" name="5 CuadroTexto"/>
          <p:cNvSpPr txBox="1"/>
          <p:nvPr/>
        </p:nvSpPr>
        <p:spPr>
          <a:xfrm>
            <a:off x="192527" y="3068960"/>
            <a:ext cx="576064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o-RO" sz="2400" b="1" smtClean="0">
                <a:solidFill>
                  <a:schemeClr val="tx2">
                    <a:lumMod val="90000"/>
                    <a:lumOff val="10000"/>
                  </a:schemeClr>
                </a:solidFill>
              </a:rPr>
              <a:t>Care erau păcatele lui </a:t>
            </a:r>
            <a:r>
              <a:rPr lang="ro-RO" sz="2400" b="1" smtClean="0">
                <a:solidFill>
                  <a:schemeClr val="tx2">
                    <a:lumMod val="90000"/>
                    <a:lumOff val="10000"/>
                  </a:schemeClr>
                </a:solidFill>
              </a:rPr>
              <a:t>Iuda</a:t>
            </a:r>
            <a:r>
              <a:rPr lang="ro-RO" sz="2400" b="1" smtClean="0">
                <a:solidFill>
                  <a:schemeClr val="tx2">
                    <a:lumMod val="90000"/>
                    <a:lumOff val="10000"/>
                  </a:schemeClr>
                </a:solidFill>
              </a:rPr>
              <a:t>?</a:t>
            </a:r>
            <a:endParaRPr lang="ro-RO" sz="2400" b="1">
              <a:solidFill>
                <a:schemeClr val="tx2">
                  <a:lumMod val="90000"/>
                  <a:lumOff val="10000"/>
                </a:schemeClr>
              </a:solidFill>
            </a:endParaRPr>
          </a:p>
        </p:txBody>
      </p:sp>
      <p:graphicFrame>
        <p:nvGraphicFramePr>
          <p:cNvPr id="9" name="8 Diagrama"/>
          <p:cNvGraphicFramePr/>
          <p:nvPr>
            <p:extLst>
              <p:ext uri="{D42A27DB-BD31-4B8C-83A1-F6EECF244321}">
                <p14:modId xmlns:p14="http://schemas.microsoft.com/office/powerpoint/2010/main" xmlns="" val="3993060029"/>
              </p:ext>
            </p:extLst>
          </p:nvPr>
        </p:nvGraphicFramePr>
        <p:xfrm>
          <a:off x="35496" y="3645024"/>
          <a:ext cx="5760640" cy="31102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15115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graphicEl>
                                              <a:dgm id="{2837CF40-CE16-48A3-8ED3-D0DF619716BA}"/>
                                            </p:graphicEl>
                                          </p:spTgt>
                                        </p:tgtEl>
                                        <p:attrNameLst>
                                          <p:attrName>style.visibility</p:attrName>
                                        </p:attrNameLst>
                                      </p:cBhvr>
                                      <p:to>
                                        <p:strVal val="visible"/>
                                      </p:to>
                                    </p:set>
                                    <p:animEffect transition="in" filter="wipe(left)">
                                      <p:cBhvr>
                                        <p:cTn id="53" dur="500"/>
                                        <p:tgtEl>
                                          <p:spTgt spid="9">
                                            <p:graphicEl>
                                              <a:dgm id="{2837CF40-CE16-48A3-8ED3-D0DF619716BA}"/>
                                            </p:graphicEl>
                                          </p:spTgt>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9">
                                            <p:graphicEl>
                                              <a:dgm id="{86A6672B-DCEB-45C0-8ACC-F965DE247F91}"/>
                                            </p:graphicEl>
                                          </p:spTgt>
                                        </p:tgtEl>
                                        <p:attrNameLst>
                                          <p:attrName>style.visibility</p:attrName>
                                        </p:attrNameLst>
                                      </p:cBhvr>
                                      <p:to>
                                        <p:strVal val="visible"/>
                                      </p:to>
                                    </p:set>
                                    <p:animEffect transition="in" filter="wipe(left)">
                                      <p:cBhvr>
                                        <p:cTn id="57" dur="500"/>
                                        <p:tgtEl>
                                          <p:spTgt spid="9">
                                            <p:graphicEl>
                                              <a:dgm id="{86A6672B-DCEB-45C0-8ACC-F965DE247F9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9">
                                            <p:graphicEl>
                                              <a:dgm id="{FD2C46A9-6B33-4305-9846-A9369E8940A4}"/>
                                            </p:graphicEl>
                                          </p:spTgt>
                                        </p:tgtEl>
                                        <p:attrNameLst>
                                          <p:attrName>style.visibility</p:attrName>
                                        </p:attrNameLst>
                                      </p:cBhvr>
                                      <p:to>
                                        <p:strVal val="visible"/>
                                      </p:to>
                                    </p:set>
                                    <p:animEffect transition="in" filter="wipe(left)">
                                      <p:cBhvr>
                                        <p:cTn id="62" dur="500"/>
                                        <p:tgtEl>
                                          <p:spTgt spid="9">
                                            <p:graphicEl>
                                              <a:dgm id="{FD2C46A9-6B33-4305-9846-A9369E8940A4}"/>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9">
                                            <p:graphicEl>
                                              <a:dgm id="{29AEA2A0-A617-4F0A-87D3-9BBCA5A886E8}"/>
                                            </p:graphicEl>
                                          </p:spTgt>
                                        </p:tgtEl>
                                        <p:attrNameLst>
                                          <p:attrName>style.visibility</p:attrName>
                                        </p:attrNameLst>
                                      </p:cBhvr>
                                      <p:to>
                                        <p:strVal val="visible"/>
                                      </p:to>
                                    </p:set>
                                    <p:animEffect transition="in" filter="wipe(left)">
                                      <p:cBhvr>
                                        <p:cTn id="66" dur="500"/>
                                        <p:tgtEl>
                                          <p:spTgt spid="9">
                                            <p:graphicEl>
                                              <a:dgm id="{29AEA2A0-A617-4F0A-87D3-9BBCA5A886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Graphic spid="9"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99592" y="583515"/>
            <a:ext cx="7416824" cy="5693866"/>
          </a:xfrm>
          <a:prstGeom prst="rect">
            <a:avLst/>
          </a:prstGeom>
        </p:spPr>
        <p:txBody>
          <a:bodyPr wrap="square">
            <a:spAutoFit/>
          </a:bodyPr>
          <a:lstStyle/>
          <a:p>
            <a:pPr indent="355600" algn="just"/>
            <a:r>
              <a:rPr lang="ro-RO" sz="2600" dirty="0" smtClean="0">
                <a:solidFill>
                  <a:srgbClr val="002060"/>
                </a:solidFill>
                <a:latin typeface="Arial (Corp)"/>
              </a:rPr>
              <a:t>«</a:t>
            </a:r>
            <a:r>
              <a:rPr lang="ro-RO" sz="2800" b="1" dirty="0" smtClean="0">
                <a:solidFill>
                  <a:srgbClr val="002060"/>
                </a:solidFill>
                <a:effectLst>
                  <a:outerShdw blurRad="38100" dist="38100" dir="2700000" algn="tl">
                    <a:srgbClr val="000000">
                      <a:alpha val="43137"/>
                    </a:srgbClr>
                  </a:outerShdw>
                </a:effectLst>
                <a:latin typeface="Arial (Corp)"/>
              </a:rPr>
              <a:t>Dumnezeu este izvorul întregii </a:t>
            </a:r>
            <a:r>
              <a:rPr lang="ro-RO" sz="2800" b="1" dirty="0" err="1" smtClean="0">
                <a:solidFill>
                  <a:srgbClr val="002060"/>
                </a:solidFill>
                <a:effectLst>
                  <a:outerShdw blurRad="38100" dist="38100" dir="2700000" algn="tl">
                    <a:srgbClr val="000000">
                      <a:alpha val="43137"/>
                    </a:srgbClr>
                  </a:outerShdw>
                </a:effectLst>
                <a:latin typeface="Arial (Corp)"/>
              </a:rPr>
              <a:t>înțelep-ciuni</a:t>
            </a:r>
            <a:r>
              <a:rPr lang="ro-RO" sz="2800" b="1" dirty="0" smtClean="0">
                <a:solidFill>
                  <a:srgbClr val="002060"/>
                </a:solidFill>
                <a:effectLst>
                  <a:outerShdw blurRad="38100" dist="38100" dir="2700000" algn="tl">
                    <a:srgbClr val="000000">
                      <a:alpha val="43137"/>
                    </a:srgbClr>
                  </a:outerShdw>
                </a:effectLst>
                <a:latin typeface="Arial (Corp)"/>
              </a:rPr>
              <a:t>. El este infinit de înțelept, de drept și de bun. Fără Hristos, nici cei mai înțelepți oameni nu Îl pot înțelege pe Dumnezeu. Ei se pot considera deștepți, se pot felicita pentru ceea ce știu, dar simpla cunoaștere intelectuală, fără marile adevăruri aflate în Hristos, nu înseamnă nimic. „Înțeleptul să nu se laude cu înțelepciunea lui ci cel ce se laudă, să se laude că are pricepere și că Mă cunoaște, că știe că Eu sunt Domnul care fac milă, judecată și dreptate pe pământ” Ieremia </a:t>
            </a:r>
            <a:r>
              <a:rPr lang="ro-RO" sz="2600" dirty="0" smtClean="0">
                <a:solidFill>
                  <a:srgbClr val="002060"/>
                </a:solidFill>
                <a:latin typeface="Arial (Corp)"/>
              </a:rPr>
              <a:t>9:23, 24»</a:t>
            </a:r>
            <a:endParaRPr lang="ro-RO" sz="2600" dirty="0">
              <a:solidFill>
                <a:srgbClr val="002060"/>
              </a:solidFill>
              <a:latin typeface="Arial (Corp)"/>
            </a:endParaRPr>
          </a:p>
        </p:txBody>
      </p:sp>
      <p:sp>
        <p:nvSpPr>
          <p:cNvPr id="3" name="2 CuadroTexto"/>
          <p:cNvSpPr txBox="1"/>
          <p:nvPr/>
        </p:nvSpPr>
        <p:spPr>
          <a:xfrm>
            <a:off x="3211841" y="6108104"/>
            <a:ext cx="4960461" cy="338554"/>
          </a:xfrm>
          <a:prstGeom prst="rect">
            <a:avLst/>
          </a:prstGeom>
          <a:noFill/>
        </p:spPr>
        <p:txBody>
          <a:bodyPr wrap="none" rtlCol="0">
            <a:spAutoFit/>
          </a:bodyPr>
          <a:lstStyle/>
          <a:p>
            <a:pPr algn="r"/>
            <a:r>
              <a:rPr lang="es-ES" sz="1600" b="1" dirty="0" smtClean="0">
                <a:solidFill>
                  <a:srgbClr val="002060"/>
                </a:solidFill>
              </a:rPr>
              <a:t>E.G.W. (</a:t>
            </a:r>
            <a:r>
              <a:rPr lang="ro-RO" sz="1600" b="1" dirty="0" smtClean="0">
                <a:solidFill>
                  <a:srgbClr val="002060"/>
                </a:solidFill>
              </a:rPr>
              <a:t>Sfaturi pentru părinți, educatori și elevi</a:t>
            </a:r>
            <a:r>
              <a:rPr lang="es-ES" sz="1600" b="1" dirty="0" smtClean="0">
                <a:solidFill>
                  <a:srgbClr val="002060"/>
                </a:solidFill>
              </a:rPr>
              <a:t>, p</a:t>
            </a:r>
            <a:r>
              <a:rPr lang="ro-RO" sz="1600" b="1" dirty="0" smtClean="0">
                <a:solidFill>
                  <a:srgbClr val="002060"/>
                </a:solidFill>
              </a:rPr>
              <a:t>ag</a:t>
            </a:r>
            <a:r>
              <a:rPr lang="es-ES" sz="1600" b="1" dirty="0" smtClean="0">
                <a:solidFill>
                  <a:srgbClr val="002060"/>
                </a:solidFill>
              </a:rPr>
              <a:t>. 6</a:t>
            </a:r>
            <a:r>
              <a:rPr lang="ro-RO" sz="1600" b="1" dirty="0" smtClean="0">
                <a:solidFill>
                  <a:srgbClr val="002060"/>
                </a:solidFill>
              </a:rPr>
              <a:t>6</a:t>
            </a:r>
            <a:r>
              <a:rPr lang="es-ES" sz="1600" b="1" dirty="0" smtClean="0">
                <a:solidFill>
                  <a:srgbClr val="002060"/>
                </a:solidFill>
              </a:rPr>
              <a:t>)</a:t>
            </a:r>
            <a:endParaRPr lang="es-ES" sz="1600" b="1" dirty="0">
              <a:solidFill>
                <a:srgbClr val="002060"/>
              </a:solidFill>
            </a:endParaRPr>
          </a:p>
        </p:txBody>
      </p:sp>
    </p:spTree>
    <p:extLst>
      <p:ext uri="{BB962C8B-B14F-4D97-AF65-F5344CB8AC3E}">
        <p14:creationId xmlns:p14="http://schemas.microsoft.com/office/powerpoint/2010/main" xmlns="" val="3430785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5">
                <a:shade val="45000"/>
                <a:satMod val="135000"/>
              </a:schemeClr>
              <a:prstClr val="white"/>
            </a:duotone>
            <a:extLst>
              <a:ext uri="{BEBA8EAE-BF5A-486C-A8C5-ECC9F3942E4B}">
                <a14:imgProps xmlns:a14="http://schemas.microsoft.com/office/drawing/2010/main" xmlns="">
                  <a14:imgLayer r:embed="rId3">
                    <a14:imgEffect>
                      <a14:artisticMosiaicBubbl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555776" y="-27384"/>
            <a:ext cx="6588224" cy="769441"/>
          </a:xfrm>
          <a:prstGeom prst="rect">
            <a:avLst/>
          </a:prstGeom>
        </p:spPr>
        <p:txBody>
          <a:bodyPr wrap="square">
            <a:spAutoFit/>
          </a:bodyPr>
          <a:lstStyle/>
          <a:p>
            <a:pPr algn="ctr"/>
            <a:r>
              <a:rPr lang="ro-RO" sz="4400" b="1" spc="600" smtClean="0">
                <a:ln w="12700">
                  <a:solidFill>
                    <a:schemeClr val="tx2">
                      <a:satMod val="155000"/>
                    </a:schemeClr>
                  </a:solidFill>
                  <a:prstDash val="solid"/>
                </a:ln>
                <a:solidFill>
                  <a:schemeClr val="bg2">
                    <a:tint val="85000"/>
                    <a:satMod val="155000"/>
                  </a:schemeClr>
                </a:solidFill>
                <a:effectLst>
                  <a:glow rad="127000">
                    <a:schemeClr val="accent5">
                      <a:lumMod val="75000"/>
                      <a:alpha val="84000"/>
                    </a:schemeClr>
                  </a:glow>
                  <a:outerShdw blurRad="41275" dist="20320" dir="1800000" algn="tl" rotWithShape="0">
                    <a:srgbClr val="000000">
                      <a:alpha val="40000"/>
                    </a:srgbClr>
                  </a:outerShdw>
                </a:effectLst>
              </a:rPr>
              <a:t>IDOLATRIA</a:t>
            </a:r>
            <a:endParaRPr lang="ro-RO" sz="4400" b="1" spc="600" smtClean="0">
              <a:ln w="12700">
                <a:solidFill>
                  <a:schemeClr val="tx2">
                    <a:satMod val="155000"/>
                  </a:schemeClr>
                </a:solidFill>
                <a:prstDash val="solid"/>
              </a:ln>
              <a:solidFill>
                <a:schemeClr val="bg2">
                  <a:tint val="85000"/>
                  <a:satMod val="155000"/>
                </a:schemeClr>
              </a:solidFill>
              <a:effectLst>
                <a:glow rad="127000">
                  <a:schemeClr val="accent5">
                    <a:lumMod val="75000"/>
                    <a:alpha val="84000"/>
                  </a:schemeClr>
                </a:glow>
                <a:outerShdw blurRad="41275" dist="20320" dir="1800000" algn="tl" rotWithShape="0">
                  <a:srgbClr val="000000">
                    <a:alpha val="40000"/>
                  </a:srgbClr>
                </a:outerShdw>
              </a:effectLst>
            </a:endParaRPr>
          </a:p>
        </p:txBody>
      </p:sp>
      <p:sp>
        <p:nvSpPr>
          <p:cNvPr id="3" name="2 Rectángulo"/>
          <p:cNvSpPr/>
          <p:nvPr/>
        </p:nvSpPr>
        <p:spPr>
          <a:xfrm>
            <a:off x="2555776" y="620688"/>
            <a:ext cx="6588223" cy="1478418"/>
          </a:xfrm>
          <a:prstGeom prst="rect">
            <a:avLst/>
          </a:prstGeom>
        </p:spPr>
        <p:txBody>
          <a:bodyPr wrap="square" lIns="72000" rIns="36000" bIns="46800">
            <a:spAutoFit/>
          </a:bodyPr>
          <a:lstStyle/>
          <a:p>
            <a:r>
              <a:rPr lang="ro-RO" b="1" dirty="0" smtClean="0">
                <a:solidFill>
                  <a:srgbClr val="684300"/>
                </a:solidFill>
                <a:latin typeface="Comic Sans MS" pitchFamily="66" charset="0"/>
              </a:rPr>
              <a:t>«Aşa vorbeşte Domnul: «Nu vă luaţi după felul de vieţuire al neamurilor, şi nu vă temeţi de semnele cerului, pentru că neamurile se tem de ele. Căci obiceiurile popoarelor sunt deşerte. Taie un lemn din pădure; mâna meşterului îl lucrează cu securea» </a:t>
            </a:r>
            <a:r>
              <a:rPr lang="ro-RO" sz="1100" b="1" dirty="0" smtClean="0">
                <a:solidFill>
                  <a:srgbClr val="684300"/>
                </a:solidFill>
                <a:latin typeface="Comic Sans MS" pitchFamily="66" charset="0"/>
              </a:rPr>
              <a:t>(Ieremia 10:2-3)</a:t>
            </a:r>
            <a:endParaRPr lang="ro-RO" sz="1100" b="1" dirty="0">
              <a:solidFill>
                <a:srgbClr val="684300"/>
              </a:solidFill>
              <a:latin typeface="Comic Sans MS" pitchFamily="66" charset="0"/>
            </a:endParaRPr>
          </a:p>
        </p:txBody>
      </p:sp>
      <p:graphicFrame>
        <p:nvGraphicFramePr>
          <p:cNvPr id="5" name="4 Diagrama"/>
          <p:cNvGraphicFramePr/>
          <p:nvPr>
            <p:extLst>
              <p:ext uri="{D42A27DB-BD31-4B8C-83A1-F6EECF244321}">
                <p14:modId xmlns:p14="http://schemas.microsoft.com/office/powerpoint/2010/main" xmlns="" val="697899087"/>
              </p:ext>
            </p:extLst>
          </p:nvPr>
        </p:nvGraphicFramePr>
        <p:xfrm>
          <a:off x="2555776" y="2003822"/>
          <a:ext cx="6528048" cy="4881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CuadroTexto"/>
          <p:cNvSpPr txBox="1"/>
          <p:nvPr/>
        </p:nvSpPr>
        <p:spPr>
          <a:xfrm>
            <a:off x="107504" y="2806764"/>
            <a:ext cx="2664296" cy="3862596"/>
          </a:xfrm>
          <a:prstGeom prst="rect">
            <a:avLst/>
          </a:prstGeom>
          <a:noFill/>
        </p:spPr>
        <p:txBody>
          <a:bodyPr wrap="square" rtlCol="0">
            <a:spAutoFit/>
          </a:bodyPr>
          <a:lstStyle/>
          <a:p>
            <a:pPr>
              <a:spcBef>
                <a:spcPts val="600"/>
              </a:spcBef>
            </a:pPr>
            <a:r>
              <a:rPr lang="ro-RO" sz="2000" b="1" smtClean="0"/>
              <a:t>Poporul lui Dumnezeu imita națiunile păgâne (probabil continuă încă să o facă). </a:t>
            </a:r>
          </a:p>
          <a:p>
            <a:pPr>
              <a:spcBef>
                <a:spcPts val="600"/>
              </a:spcBef>
            </a:pPr>
            <a:r>
              <a:rPr lang="ro-RO" sz="2000" b="1" smtClean="0"/>
              <a:t>Ce benificiu putem avea din a urma niște obiceiuri sau credințe care nu duc la nimic, lăsând la o parte credința și ascultarea de unicul Dumnezeu adevărat </a:t>
            </a:r>
            <a:r>
              <a:rPr lang="ro-RO" sz="2000" b="1" smtClean="0"/>
              <a:t>și </a:t>
            </a:r>
            <a:r>
              <a:rPr lang="ro-RO" sz="2000" b="1" smtClean="0"/>
              <a:t>puternic?</a:t>
            </a:r>
            <a:endParaRPr lang="ro-RO" sz="2000" b="1"/>
          </a:p>
        </p:txBody>
      </p:sp>
      <p:pic>
        <p:nvPicPr>
          <p:cNvPr id="4098" name="Picture 2" descr="http://mediablogs.los40.com/lamardenoches/files/2013/05/horoskop_03.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0" y="116632"/>
            <a:ext cx="2232248" cy="223224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7" name="6 Imagen"/>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1403648" y="58609"/>
            <a:ext cx="1152128" cy="2434287"/>
          </a:xfrm>
          <a:prstGeom prst="rect">
            <a:avLst/>
          </a:prstGeom>
        </p:spPr>
      </p:pic>
    </p:spTree>
    <p:extLst>
      <p:ext uri="{BB962C8B-B14F-4D97-AF65-F5344CB8AC3E}">
        <p14:creationId xmlns:p14="http://schemas.microsoft.com/office/powerpoint/2010/main" xmlns="" val="19707836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10"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checkerboard(across)">
                                      <p:cBhvr>
                                        <p:cTn id="16" dur="500"/>
                                        <p:tgtEl>
                                          <p:spTgt spid="4098"/>
                                        </p:tgtEl>
                                      </p:cBhvr>
                                    </p:animEffect>
                                  </p:childTnLst>
                                </p:cTn>
                              </p:par>
                              <p:par>
                                <p:cTn id="17" presetID="5"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5">
                                            <p:graphicEl>
                                              <a:dgm id="{0DE3384C-0D1A-45C4-959C-B470C77287EB}"/>
                                            </p:graphicEl>
                                          </p:spTgt>
                                        </p:tgtEl>
                                        <p:attrNameLst>
                                          <p:attrName>style.visibility</p:attrName>
                                        </p:attrNameLst>
                                      </p:cBhvr>
                                      <p:to>
                                        <p:strVal val="visible"/>
                                      </p:to>
                                    </p:set>
                                    <p:animEffect transition="in" filter="fade">
                                      <p:cBhvr>
                                        <p:cTn id="39" dur="1000"/>
                                        <p:tgtEl>
                                          <p:spTgt spid="5">
                                            <p:graphicEl>
                                              <a:dgm id="{0DE3384C-0D1A-45C4-959C-B470C77287EB}"/>
                                            </p:graphicEl>
                                          </p:spTgt>
                                        </p:tgtEl>
                                      </p:cBhvr>
                                    </p:animEffect>
                                    <p:anim calcmode="lin" valueType="num">
                                      <p:cBhvr>
                                        <p:cTn id="40" dur="1000" fill="hold"/>
                                        <p:tgtEl>
                                          <p:spTgt spid="5">
                                            <p:graphicEl>
                                              <a:dgm id="{0DE3384C-0D1A-45C4-959C-B470C77287EB}"/>
                                            </p:graphicEl>
                                          </p:spTgt>
                                        </p:tgtEl>
                                        <p:attrNameLst>
                                          <p:attrName>ppt_x</p:attrName>
                                        </p:attrNameLst>
                                      </p:cBhvr>
                                      <p:tavLst>
                                        <p:tav tm="0">
                                          <p:val>
                                            <p:strVal val="#ppt_x"/>
                                          </p:val>
                                        </p:tav>
                                        <p:tav tm="100000">
                                          <p:val>
                                            <p:strVal val="#ppt_x"/>
                                          </p:val>
                                        </p:tav>
                                      </p:tavLst>
                                    </p:anim>
                                    <p:anim calcmode="lin" valueType="num">
                                      <p:cBhvr>
                                        <p:cTn id="41" dur="1000" fill="hold"/>
                                        <p:tgtEl>
                                          <p:spTgt spid="5">
                                            <p:graphicEl>
                                              <a:dgm id="{0DE3384C-0D1A-45C4-959C-B470C77287EB}"/>
                                            </p:graphic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5">
                                            <p:graphicEl>
                                              <a:dgm id="{38BC1719-C8A3-443F-970F-CA20A2E871B1}"/>
                                            </p:graphicEl>
                                          </p:spTgt>
                                        </p:tgtEl>
                                        <p:attrNameLst>
                                          <p:attrName>style.visibility</p:attrName>
                                        </p:attrNameLst>
                                      </p:cBhvr>
                                      <p:to>
                                        <p:strVal val="visible"/>
                                      </p:to>
                                    </p:set>
                                    <p:animEffect transition="in" filter="fade">
                                      <p:cBhvr>
                                        <p:cTn id="44" dur="1000"/>
                                        <p:tgtEl>
                                          <p:spTgt spid="5">
                                            <p:graphicEl>
                                              <a:dgm id="{38BC1719-C8A3-443F-970F-CA20A2E871B1}"/>
                                            </p:graphicEl>
                                          </p:spTgt>
                                        </p:tgtEl>
                                      </p:cBhvr>
                                    </p:animEffect>
                                    <p:anim calcmode="lin" valueType="num">
                                      <p:cBhvr>
                                        <p:cTn id="45" dur="1000" fill="hold"/>
                                        <p:tgtEl>
                                          <p:spTgt spid="5">
                                            <p:graphicEl>
                                              <a:dgm id="{38BC1719-C8A3-443F-970F-CA20A2E871B1}"/>
                                            </p:graphicEl>
                                          </p:spTgt>
                                        </p:tgtEl>
                                        <p:attrNameLst>
                                          <p:attrName>ppt_x</p:attrName>
                                        </p:attrNameLst>
                                      </p:cBhvr>
                                      <p:tavLst>
                                        <p:tav tm="0">
                                          <p:val>
                                            <p:strVal val="#ppt_x"/>
                                          </p:val>
                                        </p:tav>
                                        <p:tav tm="100000">
                                          <p:val>
                                            <p:strVal val="#ppt_x"/>
                                          </p:val>
                                        </p:tav>
                                      </p:tavLst>
                                    </p:anim>
                                    <p:anim calcmode="lin" valueType="num">
                                      <p:cBhvr>
                                        <p:cTn id="46" dur="1000" fill="hold"/>
                                        <p:tgtEl>
                                          <p:spTgt spid="5">
                                            <p:graphicEl>
                                              <a:dgm id="{38BC1719-C8A3-443F-970F-CA20A2E871B1}"/>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5">
                                            <p:graphicEl>
                                              <a:dgm id="{85D84450-923A-4769-80A7-143857F4F5C4}"/>
                                            </p:graphicEl>
                                          </p:spTgt>
                                        </p:tgtEl>
                                        <p:attrNameLst>
                                          <p:attrName>style.visibility</p:attrName>
                                        </p:attrNameLst>
                                      </p:cBhvr>
                                      <p:to>
                                        <p:strVal val="visible"/>
                                      </p:to>
                                    </p:set>
                                    <p:animEffect transition="in" filter="fade">
                                      <p:cBhvr>
                                        <p:cTn id="49" dur="1000"/>
                                        <p:tgtEl>
                                          <p:spTgt spid="5">
                                            <p:graphicEl>
                                              <a:dgm id="{85D84450-923A-4769-80A7-143857F4F5C4}"/>
                                            </p:graphicEl>
                                          </p:spTgt>
                                        </p:tgtEl>
                                      </p:cBhvr>
                                    </p:animEffect>
                                    <p:anim calcmode="lin" valueType="num">
                                      <p:cBhvr>
                                        <p:cTn id="50" dur="1000" fill="hold"/>
                                        <p:tgtEl>
                                          <p:spTgt spid="5">
                                            <p:graphicEl>
                                              <a:dgm id="{85D84450-923A-4769-80A7-143857F4F5C4}"/>
                                            </p:graphicEl>
                                          </p:spTgt>
                                        </p:tgtEl>
                                        <p:attrNameLst>
                                          <p:attrName>ppt_x</p:attrName>
                                        </p:attrNameLst>
                                      </p:cBhvr>
                                      <p:tavLst>
                                        <p:tav tm="0">
                                          <p:val>
                                            <p:strVal val="#ppt_x"/>
                                          </p:val>
                                        </p:tav>
                                        <p:tav tm="100000">
                                          <p:val>
                                            <p:strVal val="#ppt_x"/>
                                          </p:val>
                                        </p:tav>
                                      </p:tavLst>
                                    </p:anim>
                                    <p:anim calcmode="lin" valueType="num">
                                      <p:cBhvr>
                                        <p:cTn id="51" dur="1000" fill="hold"/>
                                        <p:tgtEl>
                                          <p:spTgt spid="5">
                                            <p:graphicEl>
                                              <a:dgm id="{85D84450-923A-4769-80A7-143857F4F5C4}"/>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
                                            <p:graphicEl>
                                              <a:dgm id="{3330EC2E-5892-4FD9-ADDE-89B14F05D199}"/>
                                            </p:graphicEl>
                                          </p:spTgt>
                                        </p:tgtEl>
                                        <p:attrNameLst>
                                          <p:attrName>style.visibility</p:attrName>
                                        </p:attrNameLst>
                                      </p:cBhvr>
                                      <p:to>
                                        <p:strVal val="visible"/>
                                      </p:to>
                                    </p:set>
                                    <p:animEffect transition="in" filter="fade">
                                      <p:cBhvr>
                                        <p:cTn id="54" dur="1000"/>
                                        <p:tgtEl>
                                          <p:spTgt spid="5">
                                            <p:graphicEl>
                                              <a:dgm id="{3330EC2E-5892-4FD9-ADDE-89B14F05D199}"/>
                                            </p:graphicEl>
                                          </p:spTgt>
                                        </p:tgtEl>
                                      </p:cBhvr>
                                    </p:animEffect>
                                    <p:anim calcmode="lin" valueType="num">
                                      <p:cBhvr>
                                        <p:cTn id="55" dur="1000" fill="hold"/>
                                        <p:tgtEl>
                                          <p:spTgt spid="5">
                                            <p:graphicEl>
                                              <a:dgm id="{3330EC2E-5892-4FD9-ADDE-89B14F05D199}"/>
                                            </p:graphicEl>
                                          </p:spTgt>
                                        </p:tgtEl>
                                        <p:attrNameLst>
                                          <p:attrName>ppt_x</p:attrName>
                                        </p:attrNameLst>
                                      </p:cBhvr>
                                      <p:tavLst>
                                        <p:tav tm="0">
                                          <p:val>
                                            <p:strVal val="#ppt_x"/>
                                          </p:val>
                                        </p:tav>
                                        <p:tav tm="100000">
                                          <p:val>
                                            <p:strVal val="#ppt_x"/>
                                          </p:val>
                                        </p:tav>
                                      </p:tavLst>
                                    </p:anim>
                                    <p:anim calcmode="lin" valueType="num">
                                      <p:cBhvr>
                                        <p:cTn id="56" dur="1000" fill="hold"/>
                                        <p:tgtEl>
                                          <p:spTgt spid="5">
                                            <p:graphicEl>
                                              <a:dgm id="{3330EC2E-5892-4FD9-ADDE-89B14F05D19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5">
                                            <p:graphicEl>
                                              <a:dgm id="{20EEAD3C-A824-4144-8A6A-3342616D2D72}"/>
                                            </p:graphicEl>
                                          </p:spTgt>
                                        </p:tgtEl>
                                        <p:attrNameLst>
                                          <p:attrName>style.visibility</p:attrName>
                                        </p:attrNameLst>
                                      </p:cBhvr>
                                      <p:to>
                                        <p:strVal val="visible"/>
                                      </p:to>
                                    </p:set>
                                    <p:animEffect transition="in" filter="fade">
                                      <p:cBhvr>
                                        <p:cTn id="61" dur="1000"/>
                                        <p:tgtEl>
                                          <p:spTgt spid="5">
                                            <p:graphicEl>
                                              <a:dgm id="{20EEAD3C-A824-4144-8A6A-3342616D2D72}"/>
                                            </p:graphicEl>
                                          </p:spTgt>
                                        </p:tgtEl>
                                      </p:cBhvr>
                                    </p:animEffect>
                                    <p:anim calcmode="lin" valueType="num">
                                      <p:cBhvr>
                                        <p:cTn id="62" dur="1000" fill="hold"/>
                                        <p:tgtEl>
                                          <p:spTgt spid="5">
                                            <p:graphicEl>
                                              <a:dgm id="{20EEAD3C-A824-4144-8A6A-3342616D2D72}"/>
                                            </p:graphicEl>
                                          </p:spTgt>
                                        </p:tgtEl>
                                        <p:attrNameLst>
                                          <p:attrName>ppt_x</p:attrName>
                                        </p:attrNameLst>
                                      </p:cBhvr>
                                      <p:tavLst>
                                        <p:tav tm="0">
                                          <p:val>
                                            <p:strVal val="#ppt_x"/>
                                          </p:val>
                                        </p:tav>
                                        <p:tav tm="100000">
                                          <p:val>
                                            <p:strVal val="#ppt_x"/>
                                          </p:val>
                                        </p:tav>
                                      </p:tavLst>
                                    </p:anim>
                                    <p:anim calcmode="lin" valueType="num">
                                      <p:cBhvr>
                                        <p:cTn id="63" dur="1000" fill="hold"/>
                                        <p:tgtEl>
                                          <p:spTgt spid="5">
                                            <p:graphicEl>
                                              <a:dgm id="{20EEAD3C-A824-4144-8A6A-3342616D2D72}"/>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5">
                                            <p:graphicEl>
                                              <a:dgm id="{0593AF4F-B10C-4212-B9C8-97101030DE72}"/>
                                            </p:graphicEl>
                                          </p:spTgt>
                                        </p:tgtEl>
                                        <p:attrNameLst>
                                          <p:attrName>style.visibility</p:attrName>
                                        </p:attrNameLst>
                                      </p:cBhvr>
                                      <p:to>
                                        <p:strVal val="visible"/>
                                      </p:to>
                                    </p:set>
                                    <p:animEffect transition="in" filter="fade">
                                      <p:cBhvr>
                                        <p:cTn id="66" dur="1000"/>
                                        <p:tgtEl>
                                          <p:spTgt spid="5">
                                            <p:graphicEl>
                                              <a:dgm id="{0593AF4F-B10C-4212-B9C8-97101030DE72}"/>
                                            </p:graphicEl>
                                          </p:spTgt>
                                        </p:tgtEl>
                                      </p:cBhvr>
                                    </p:animEffect>
                                    <p:anim calcmode="lin" valueType="num">
                                      <p:cBhvr>
                                        <p:cTn id="67" dur="1000" fill="hold"/>
                                        <p:tgtEl>
                                          <p:spTgt spid="5">
                                            <p:graphicEl>
                                              <a:dgm id="{0593AF4F-B10C-4212-B9C8-97101030DE72}"/>
                                            </p:graphicEl>
                                          </p:spTgt>
                                        </p:tgtEl>
                                        <p:attrNameLst>
                                          <p:attrName>ppt_x</p:attrName>
                                        </p:attrNameLst>
                                      </p:cBhvr>
                                      <p:tavLst>
                                        <p:tav tm="0">
                                          <p:val>
                                            <p:strVal val="#ppt_x"/>
                                          </p:val>
                                        </p:tav>
                                        <p:tav tm="100000">
                                          <p:val>
                                            <p:strVal val="#ppt_x"/>
                                          </p:val>
                                        </p:tav>
                                      </p:tavLst>
                                    </p:anim>
                                    <p:anim calcmode="lin" valueType="num">
                                      <p:cBhvr>
                                        <p:cTn id="68" dur="1000" fill="hold"/>
                                        <p:tgtEl>
                                          <p:spTgt spid="5">
                                            <p:graphicEl>
                                              <a:dgm id="{0593AF4F-B10C-4212-B9C8-97101030DE7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Sub>
          <a:bldDgm bld="lvlAtOnce"/>
        </p:bldSub>
      </p:bldGraphic>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29642"/>
            <a:ext cx="9144000" cy="707886"/>
          </a:xfrm>
          <a:prstGeom prst="rect">
            <a:avLst/>
          </a:prstGeom>
        </p:spPr>
        <p:txBody>
          <a:bodyPr wrap="square">
            <a:spAutoFit/>
          </a:bodyPr>
          <a:lstStyle/>
          <a:p>
            <a:pPr algn="ct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rPr>
              <a:t>CHEMAREA </a:t>
            </a: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rPr>
              <a:t>LA </a:t>
            </a: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rPr>
              <a:t>POCĂINȚĂ</a:t>
            </a:r>
            <a:endPar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outerShdw>
              </a:effectLst>
            </a:endParaRPr>
          </a:p>
        </p:txBody>
      </p:sp>
      <p:sp>
        <p:nvSpPr>
          <p:cNvPr id="3" name="2 Rectángulo"/>
          <p:cNvSpPr/>
          <p:nvPr/>
        </p:nvSpPr>
        <p:spPr>
          <a:xfrm>
            <a:off x="179512" y="694437"/>
            <a:ext cx="8712968"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o-RO" b="1" dirty="0" smtClean="0">
                <a:latin typeface="Comic Sans MS" pitchFamily="66" charset="0"/>
              </a:rPr>
              <a:t>«Poate că vor asculta, şi se vor întoarce fiecare de la calea lui cea rea; atunci Mă voi căi de răul, pe care mă gândisem să li-l fac din pricina răutăţii faptelor lor.» </a:t>
            </a:r>
            <a:r>
              <a:rPr lang="ro-RO" sz="1100" b="1" dirty="0" smtClean="0">
                <a:latin typeface="Comic Sans MS" pitchFamily="66" charset="0"/>
              </a:rPr>
              <a:t>(Ieremia 26:3)</a:t>
            </a:r>
            <a:endParaRPr lang="ro-RO" sz="1100" b="1" dirty="0">
              <a:latin typeface="Comic Sans MS" pitchFamily="66" charset="0"/>
            </a:endParaRPr>
          </a:p>
        </p:txBody>
      </p:sp>
      <p:sp>
        <p:nvSpPr>
          <p:cNvPr id="4" name="3 CuadroTexto"/>
          <p:cNvSpPr txBox="1"/>
          <p:nvPr/>
        </p:nvSpPr>
        <p:spPr>
          <a:xfrm>
            <a:off x="357158" y="1668386"/>
            <a:ext cx="5572164" cy="3016210"/>
          </a:xfrm>
          <a:prstGeom prst="rect">
            <a:avLst/>
          </a:prstGeom>
          <a:noFill/>
        </p:spPr>
        <p:txBody>
          <a:bodyPr wrap="square" rtlCol="0">
            <a:spAutoFit/>
          </a:bodyPr>
          <a:lstStyle/>
          <a:p>
            <a:pPr>
              <a:spcBef>
                <a:spcPts val="600"/>
              </a:spcBef>
            </a:pPr>
            <a:r>
              <a:rPr lang="ro-RO" sz="2000" b="1" dirty="0" smtClean="0">
                <a:solidFill>
                  <a:schemeClr val="bg1"/>
                </a:solidFill>
                <a:effectLst>
                  <a:glow rad="127000">
                    <a:schemeClr val="tx1"/>
                  </a:glow>
                </a:effectLst>
              </a:rPr>
              <a:t>Prin intermediul întregii Biblii se transmite un mesaj foarte clar: pocăiți-vă sincer și Dumnezeu vă va ierta și va acționa </a:t>
            </a:r>
            <a:r>
              <a:rPr lang="ro-RO" sz="2000" b="1" dirty="0" smtClean="0">
                <a:solidFill>
                  <a:schemeClr val="bg1"/>
                </a:solidFill>
                <a:effectLst>
                  <a:glow rad="127000">
                    <a:schemeClr val="tx1"/>
                  </a:glow>
                </a:effectLst>
              </a:rPr>
              <a:t>(2 </a:t>
            </a:r>
            <a:r>
              <a:rPr lang="ro-RO" sz="2000" b="1" dirty="0" err="1" smtClean="0">
                <a:solidFill>
                  <a:schemeClr val="bg1"/>
                </a:solidFill>
                <a:effectLst>
                  <a:glow rad="127000">
                    <a:schemeClr val="tx1"/>
                  </a:glow>
                </a:effectLst>
              </a:rPr>
              <a:t>Cron</a:t>
            </a:r>
            <a:r>
              <a:rPr lang="ro-RO" sz="2000" b="1" dirty="0" smtClean="0">
                <a:solidFill>
                  <a:schemeClr val="bg1"/>
                </a:solidFill>
                <a:effectLst>
                  <a:glow rad="127000">
                    <a:schemeClr val="tx1"/>
                  </a:glow>
                </a:effectLst>
              </a:rPr>
              <a:t>. 6:37-39; Ezra 14:6;</a:t>
            </a:r>
            <a:br>
              <a:rPr lang="ro-RO" sz="2000" b="1" dirty="0" smtClean="0">
                <a:solidFill>
                  <a:schemeClr val="bg1"/>
                </a:solidFill>
                <a:effectLst>
                  <a:glow rad="127000">
                    <a:schemeClr val="tx1"/>
                  </a:glow>
                </a:effectLst>
              </a:rPr>
            </a:br>
            <a:r>
              <a:rPr lang="ro-RO" sz="2000" b="1" dirty="0" smtClean="0">
                <a:solidFill>
                  <a:schemeClr val="bg1"/>
                </a:solidFill>
                <a:effectLst>
                  <a:glow rad="127000">
                    <a:schemeClr val="tx1"/>
                  </a:glow>
                </a:effectLst>
              </a:rPr>
              <a:t>Mat. 3:2; Luca 24:47; Fapte 17:30).</a:t>
            </a:r>
          </a:p>
          <a:p>
            <a:pPr>
              <a:spcBef>
                <a:spcPts val="600"/>
              </a:spcBef>
            </a:pPr>
            <a:r>
              <a:rPr lang="ro-RO" sz="2000" b="1" dirty="0" smtClean="0">
                <a:solidFill>
                  <a:schemeClr val="bg1"/>
                </a:solidFill>
                <a:effectLst>
                  <a:glow rad="127000">
                    <a:schemeClr val="tx1"/>
                  </a:glow>
                </a:effectLst>
              </a:rPr>
              <a:t>Toți </a:t>
            </a:r>
            <a:r>
              <a:rPr lang="ro-RO" sz="2000" b="1" dirty="0" smtClean="0">
                <a:solidFill>
                  <a:schemeClr val="bg1"/>
                </a:solidFill>
                <a:effectLst>
                  <a:glow rad="127000">
                    <a:schemeClr val="tx1"/>
                  </a:glow>
                </a:effectLst>
              </a:rPr>
              <a:t>am păcătuit și merităm moartea. Dar Dumnezeu a pregătit o cale, pe la cruce, prin care toți să putem fi salvați. </a:t>
            </a:r>
            <a:endParaRPr lang="ro-RO" sz="2000" b="1" dirty="0" smtClean="0">
              <a:solidFill>
                <a:schemeClr val="bg1"/>
              </a:solidFill>
              <a:effectLst>
                <a:glow rad="127000">
                  <a:schemeClr val="tx1"/>
                </a:glow>
              </a:effectLst>
            </a:endParaRPr>
          </a:p>
          <a:p>
            <a:pPr>
              <a:spcBef>
                <a:spcPts val="600"/>
              </a:spcBef>
            </a:pPr>
            <a:r>
              <a:rPr lang="ro-RO" sz="2000" b="1" dirty="0" smtClean="0">
                <a:solidFill>
                  <a:schemeClr val="bg1"/>
                </a:solidFill>
                <a:effectLst>
                  <a:glow rad="127000">
                    <a:schemeClr val="tx1"/>
                  </a:glow>
                </a:effectLst>
              </a:rPr>
              <a:t>Și </a:t>
            </a:r>
            <a:r>
              <a:rPr lang="ro-RO" sz="2000" b="1" dirty="0" smtClean="0">
                <a:solidFill>
                  <a:schemeClr val="bg1"/>
                </a:solidFill>
                <a:effectLst>
                  <a:glow rad="127000">
                    <a:schemeClr val="tx1"/>
                  </a:glow>
                </a:effectLst>
              </a:rPr>
              <a:t>azi, Dumnezeu continuă să </a:t>
            </a:r>
            <a:r>
              <a:rPr lang="ro-RO" sz="2000" b="1" dirty="0" smtClean="0">
                <a:solidFill>
                  <a:schemeClr val="bg1"/>
                </a:solidFill>
                <a:effectLst>
                  <a:glow rad="127000">
                    <a:schemeClr val="tx1"/>
                  </a:glow>
                </a:effectLst>
              </a:rPr>
              <a:t>aibă </a:t>
            </a:r>
            <a:r>
              <a:rPr lang="ro-RO" sz="2000" b="1" dirty="0" smtClean="0">
                <a:solidFill>
                  <a:schemeClr val="bg1"/>
                </a:solidFill>
                <a:effectLst>
                  <a:glow rad="127000">
                    <a:schemeClr val="tx1"/>
                  </a:glow>
                </a:effectLst>
              </a:rPr>
              <a:t>răbdare și milă cu </a:t>
            </a:r>
            <a:r>
              <a:rPr lang="ro-RO" sz="2000" b="1" dirty="0" smtClean="0">
                <a:solidFill>
                  <a:schemeClr val="bg1"/>
                </a:solidFill>
                <a:effectLst>
                  <a:glow rad="127000">
                    <a:schemeClr val="tx1"/>
                  </a:glow>
                </a:effectLst>
              </a:rPr>
              <a:t>păcătoșii.</a:t>
            </a:r>
            <a:endParaRPr lang="ro-RO" sz="2000" b="1" dirty="0" smtClean="0">
              <a:solidFill>
                <a:schemeClr val="bg1"/>
              </a:solidFill>
              <a:effectLst>
                <a:glow rad="127000">
                  <a:schemeClr val="tx1"/>
                </a:glow>
              </a:effectLst>
            </a:endParaRPr>
          </a:p>
        </p:txBody>
      </p:sp>
      <p:sp>
        <p:nvSpPr>
          <p:cNvPr id="5" name="4 Rectángulo"/>
          <p:cNvSpPr/>
          <p:nvPr/>
        </p:nvSpPr>
        <p:spPr>
          <a:xfrm>
            <a:off x="4427984" y="4960984"/>
            <a:ext cx="4572000" cy="1200329"/>
          </a:xfrm>
          <a:prstGeom prst="rect">
            <a:avLst/>
          </a:prstGeom>
        </p:spPr>
        <p:txBody>
          <a:bodyPr>
            <a:spAutoFit/>
          </a:bodyPr>
          <a:lstStyle/>
          <a:p>
            <a:r>
              <a:rPr lang="ro-RO" smtClean="0">
                <a:effectLst>
                  <a:glow rad="127000">
                    <a:schemeClr val="accent6">
                      <a:lumMod val="60000"/>
                      <a:lumOff val="40000"/>
                    </a:schemeClr>
                  </a:glow>
                </a:effectLst>
                <a:latin typeface="Cooper Black" pitchFamily="18" charset="0"/>
              </a:rPr>
              <a:t>«</a:t>
            </a:r>
            <a:r>
              <a:rPr lang="ro-RO" b="1" smtClean="0">
                <a:effectLst>
                  <a:glow rad="127000">
                    <a:schemeClr val="accent6">
                      <a:lumMod val="60000"/>
                      <a:lumOff val="40000"/>
                    </a:schemeClr>
                  </a:glow>
                </a:effectLst>
              </a:rPr>
              <a:t>Din milă față de </a:t>
            </a:r>
            <a:r>
              <a:rPr lang="ro-RO" b="1" smtClean="0">
                <a:effectLst>
                  <a:glow rad="127000">
                    <a:schemeClr val="accent6">
                      <a:lumMod val="60000"/>
                      <a:lumOff val="40000"/>
                    </a:schemeClr>
                  </a:glow>
                </a:effectLst>
              </a:rPr>
              <a:t>lume</a:t>
            </a:r>
            <a:r>
              <a:rPr lang="ro-RO" b="1" smtClean="0">
                <a:effectLst>
                  <a:glow rad="127000">
                    <a:schemeClr val="accent6">
                      <a:lumMod val="60000"/>
                      <a:lumOff val="40000"/>
                    </a:schemeClr>
                  </a:glow>
                </a:effectLst>
              </a:rPr>
              <a:t>, Hristos Își amână </a:t>
            </a:r>
            <a:r>
              <a:rPr lang="ro-RO" b="1" smtClean="0">
                <a:effectLst>
                  <a:glow rad="127000">
                    <a:schemeClr val="accent6">
                      <a:lumMod val="60000"/>
                      <a:lumOff val="40000"/>
                    </a:schemeClr>
                  </a:glow>
                </a:effectLst>
              </a:rPr>
              <a:t>venirea</a:t>
            </a:r>
            <a:r>
              <a:rPr lang="ro-RO" b="1" smtClean="0">
                <a:effectLst>
                  <a:glow rad="127000">
                    <a:schemeClr val="accent6">
                      <a:lumMod val="60000"/>
                      <a:lumOff val="40000"/>
                    </a:schemeClr>
                  </a:glow>
                </a:effectLst>
              </a:rPr>
              <a:t>, pentru ca păcătoșii să aibă ocazia să audă avertizarea și să găsească în El un scut înainte de a se revărsa mânia lui </a:t>
            </a:r>
            <a:r>
              <a:rPr lang="ro-RO" b="1" smtClean="0">
                <a:effectLst>
                  <a:glow rad="127000">
                    <a:schemeClr val="accent6">
                      <a:lumMod val="60000"/>
                      <a:lumOff val="40000"/>
                    </a:schemeClr>
                  </a:glow>
                </a:effectLst>
              </a:rPr>
              <a:t>Dumnezeu.</a:t>
            </a:r>
            <a:r>
              <a:rPr lang="ro-RO" smtClean="0">
                <a:effectLst>
                  <a:glow rad="127000">
                    <a:schemeClr val="accent6">
                      <a:lumMod val="60000"/>
                      <a:lumOff val="40000"/>
                    </a:schemeClr>
                  </a:glow>
                </a:effectLst>
                <a:latin typeface="Cooper Black" pitchFamily="18" charset="0"/>
              </a:rPr>
              <a:t>»</a:t>
            </a:r>
            <a:endParaRPr lang="ro-RO">
              <a:effectLst>
                <a:glow rad="127000">
                  <a:schemeClr val="accent6">
                    <a:lumMod val="60000"/>
                    <a:lumOff val="40000"/>
                  </a:schemeClr>
                </a:glow>
              </a:effectLst>
              <a:latin typeface="Cooper Black" pitchFamily="18" charset="0"/>
            </a:endParaRPr>
          </a:p>
        </p:txBody>
      </p:sp>
      <p:sp>
        <p:nvSpPr>
          <p:cNvPr id="6" name="5 CuadroTexto"/>
          <p:cNvSpPr txBox="1"/>
          <p:nvPr/>
        </p:nvSpPr>
        <p:spPr>
          <a:xfrm>
            <a:off x="6064142" y="6433591"/>
            <a:ext cx="2941062" cy="307777"/>
          </a:xfrm>
          <a:prstGeom prst="rect">
            <a:avLst/>
          </a:prstGeom>
          <a:noFill/>
        </p:spPr>
        <p:txBody>
          <a:bodyPr wrap="none" rtlCol="0">
            <a:spAutoFit/>
          </a:bodyPr>
          <a:lstStyle/>
          <a:p>
            <a:pPr algn="r"/>
            <a:r>
              <a:rPr lang="ro-RO" sz="1400" b="1" dirty="0" smtClean="0"/>
              <a:t>E.G.W. (Tragedia </a:t>
            </a:r>
            <a:r>
              <a:rPr lang="ro-RO" sz="1400" b="1" dirty="0" smtClean="0"/>
              <a:t>veacurilor, </a:t>
            </a:r>
            <a:r>
              <a:rPr lang="ro-RO" sz="1400" b="1" dirty="0" smtClean="0"/>
              <a:t>pag. 458)</a:t>
            </a:r>
            <a:endParaRPr lang="ro-RO" sz="1400" b="1" dirty="0"/>
          </a:p>
        </p:txBody>
      </p:sp>
      <p:pic>
        <p:nvPicPr>
          <p:cNvPr id="3073" name="Picture 1" descr="\\EUNICE\FondosTematicos\Jeremias\prcas1965.jpg"/>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980744" y="1411815"/>
            <a:ext cx="2767720" cy="3529353"/>
          </a:xfrm>
          <a:prstGeom prst="snip2Diag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a:extLst/>
        </p:spPr>
      </p:pic>
      <p:pic>
        <p:nvPicPr>
          <p:cNvPr id="3075" name="Picture 3" descr="https://kzlam36.files.wordpress.com/2013/01/mercy-of-god-in-jesus.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137190" y="4581128"/>
            <a:ext cx="4286250" cy="2162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020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3073"/>
                                        </p:tgtEl>
                                        <p:attrNameLst>
                                          <p:attrName>style.visibility</p:attrName>
                                        </p:attrNameLst>
                                      </p:cBhvr>
                                      <p:to>
                                        <p:strVal val="visible"/>
                                      </p:to>
                                    </p:set>
                                    <p:anim calcmode="lin" valueType="num">
                                      <p:cBhvr>
                                        <p:cTn id="23" dur="500" fill="hold"/>
                                        <p:tgtEl>
                                          <p:spTgt spid="3073"/>
                                        </p:tgtEl>
                                        <p:attrNameLst>
                                          <p:attrName>ppt_w</p:attrName>
                                        </p:attrNameLst>
                                      </p:cBhvr>
                                      <p:tavLst>
                                        <p:tav tm="0">
                                          <p:val>
                                            <p:fltVal val="0"/>
                                          </p:val>
                                        </p:tav>
                                        <p:tav tm="100000">
                                          <p:val>
                                            <p:strVal val="#ppt_w"/>
                                          </p:val>
                                        </p:tav>
                                      </p:tavLst>
                                    </p:anim>
                                    <p:anim calcmode="lin" valueType="num">
                                      <p:cBhvr>
                                        <p:cTn id="24" dur="500" fill="hold"/>
                                        <p:tgtEl>
                                          <p:spTgt spid="3073"/>
                                        </p:tgtEl>
                                        <p:attrNameLst>
                                          <p:attrName>ppt_h</p:attrName>
                                        </p:attrNameLst>
                                      </p:cBhvr>
                                      <p:tavLst>
                                        <p:tav tm="0">
                                          <p:val>
                                            <p:fltVal val="0"/>
                                          </p:val>
                                        </p:tav>
                                        <p:tav tm="100000">
                                          <p:val>
                                            <p:strVal val="#ppt_h"/>
                                          </p:val>
                                        </p:tav>
                                      </p:tavLst>
                                    </p:anim>
                                    <p:animEffect transition="in" filter="fade">
                                      <p:cBhvr>
                                        <p:cTn id="25" dur="500"/>
                                        <p:tgtEl>
                                          <p:spTgt spid="3073"/>
                                        </p:tgtEl>
                                      </p:cBhvr>
                                    </p:animEffect>
                                    <p:anim calcmode="lin" valueType="num">
                                      <p:cBhvr>
                                        <p:cTn id="26" dur="500" fill="hold"/>
                                        <p:tgtEl>
                                          <p:spTgt spid="3073"/>
                                        </p:tgtEl>
                                        <p:attrNameLst>
                                          <p:attrName>ppt_x</p:attrName>
                                        </p:attrNameLst>
                                      </p:cBhvr>
                                      <p:tavLst>
                                        <p:tav tm="0">
                                          <p:val>
                                            <p:fltVal val="0.5"/>
                                          </p:val>
                                        </p:tav>
                                        <p:tav tm="100000">
                                          <p:val>
                                            <p:strVal val="#ppt_x"/>
                                          </p:val>
                                        </p:tav>
                                      </p:tavLst>
                                    </p:anim>
                                    <p:anim calcmode="lin" valueType="num">
                                      <p:cBhvr>
                                        <p:cTn id="27" dur="500" fill="hold"/>
                                        <p:tgtEl>
                                          <p:spTgt spid="3073"/>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3075"/>
                                        </p:tgtEl>
                                        <p:attrNameLst>
                                          <p:attrName>style.visibility</p:attrName>
                                        </p:attrNameLst>
                                      </p:cBhvr>
                                      <p:to>
                                        <p:strVal val="visible"/>
                                      </p:to>
                                    </p:set>
                                    <p:animEffect transition="in" filter="fade">
                                      <p:cBhvr>
                                        <p:cTn id="41" dur="500"/>
                                        <p:tgtEl>
                                          <p:spTgt spid="307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wipe(left)">
                                      <p:cBhvr>
                                        <p:cTn id="46" dur="500"/>
                                        <p:tgtEl>
                                          <p:spTgt spid="4">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a14="http://schemas.microsoft.com/office/drawing/2010/main" xmlns="">
                  <a14:imgLayer r:embed="rId3">
                    <a14:imgEffect>
                      <a14:brightnessContrast bright="40000" contrast="-40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27384"/>
            <a:ext cx="9144000" cy="707886"/>
          </a:xfrm>
          <a:prstGeom prst="rect">
            <a:avLst/>
          </a:prstGeom>
        </p:spPr>
        <p:txBody>
          <a:bodyPr wrap="square">
            <a:spAutoFit/>
            <a:scene3d>
              <a:camera prst="orthographicFront"/>
              <a:lightRig rig="flat" dir="tl">
                <a:rot lat="0" lon="0" rev="6600000"/>
              </a:lightRig>
            </a:scene3d>
            <a:sp3d extrusionH="25400" contourW="19050">
              <a:bevelT w="38100" h="31750"/>
              <a:contourClr>
                <a:schemeClr val="tx1"/>
              </a:contourClr>
            </a:sp3d>
          </a:bodyPr>
          <a:lstStyle/>
          <a:p>
            <a:pPr algn="ctr"/>
            <a:r>
              <a:rPr lang="ro-RO" sz="4000" b="1" smtClean="0">
                <a:ln w="11430"/>
                <a:gradFill>
                  <a:gsLst>
                    <a:gs pos="0">
                      <a:srgbClr val="FF0000"/>
                    </a:gs>
                    <a:gs pos="75000">
                      <a:srgbClr val="C00000"/>
                    </a:gs>
                    <a:gs pos="100000">
                      <a:srgbClr val="C00000"/>
                    </a:gs>
                  </a:gsLst>
                  <a:lin ang="5400000"/>
                </a:gradFill>
                <a:effectLst>
                  <a:outerShdw blurRad="50800" dist="39000" dir="5460000" algn="tl">
                    <a:srgbClr val="000000">
                      <a:alpha val="38000"/>
                    </a:srgbClr>
                  </a:outerShdw>
                </a:effectLst>
              </a:rPr>
              <a:t>AMENINȚĂRI CU </a:t>
            </a:r>
            <a:r>
              <a:rPr lang="ro-RO" sz="4000" b="1" smtClean="0">
                <a:ln w="11430"/>
                <a:gradFill>
                  <a:gsLst>
                    <a:gs pos="0">
                      <a:srgbClr val="FF0000"/>
                    </a:gs>
                    <a:gs pos="75000">
                      <a:srgbClr val="C00000"/>
                    </a:gs>
                    <a:gs pos="100000">
                      <a:srgbClr val="C00000"/>
                    </a:gs>
                  </a:gsLst>
                  <a:lin ang="5400000"/>
                </a:gradFill>
                <a:effectLst>
                  <a:outerShdw blurRad="50800" dist="39000" dir="5460000" algn="tl">
                    <a:srgbClr val="000000">
                      <a:alpha val="38000"/>
                    </a:srgbClr>
                  </a:outerShdw>
                </a:effectLst>
              </a:rPr>
              <a:t>MOARTEA </a:t>
            </a:r>
            <a:endParaRPr lang="ro-RO" sz="4000" b="1" smtClean="0">
              <a:ln w="11430"/>
              <a:gradFill>
                <a:gsLst>
                  <a:gs pos="0">
                    <a:srgbClr val="FF0000"/>
                  </a:gs>
                  <a:gs pos="75000">
                    <a:srgbClr val="C00000"/>
                  </a:gs>
                  <a:gs pos="100000">
                    <a:srgbClr val="C00000"/>
                  </a:gs>
                </a:gsLst>
                <a:lin ang="5400000"/>
              </a:gradFill>
              <a:effectLst>
                <a:outerShdw blurRad="50800" dist="39000" dir="5460000" algn="tl">
                  <a:srgbClr val="000000">
                    <a:alpha val="38000"/>
                  </a:srgbClr>
                </a:outerShdw>
              </a:effectLst>
            </a:endParaRPr>
          </a:p>
        </p:txBody>
      </p:sp>
      <p:sp>
        <p:nvSpPr>
          <p:cNvPr id="3" name="2 Rectángulo redondeado"/>
          <p:cNvSpPr/>
          <p:nvPr/>
        </p:nvSpPr>
        <p:spPr>
          <a:xfrm>
            <a:off x="179512" y="548680"/>
            <a:ext cx="8784976" cy="1021556"/>
          </a:xfrm>
          <a:prstGeom prst="roundRect">
            <a:avLst/>
          </a:prstGeom>
          <a:solidFill>
            <a:schemeClr val="bg1">
              <a:alpha val="81000"/>
            </a:schemeClr>
          </a:solidFill>
          <a:effectLst>
            <a:softEdge rad="63500"/>
          </a:effectLst>
        </p:spPr>
        <p:txBody>
          <a:bodyPr wrap="square">
            <a:spAutoFit/>
          </a:bodyPr>
          <a:lstStyle/>
          <a:p>
            <a:r>
              <a:rPr lang="ro-RO" b="1" dirty="0" smtClean="0">
                <a:latin typeface="Comic Sans MS" pitchFamily="66" charset="0"/>
              </a:rPr>
              <a:t>«Şi când a isprăvit de spus Ieremia tot ce-i poruncise Domnul să spună întregului popor, preoţii, proorocii, şi tot poporul, au pus mâna pe el, şi au zis: „Trebuie să mori negreşit!“» </a:t>
            </a:r>
            <a:r>
              <a:rPr lang="ro-RO" sz="1100" b="1" dirty="0" smtClean="0">
                <a:latin typeface="Comic Sans MS" pitchFamily="66" charset="0"/>
              </a:rPr>
              <a:t>(Ieremia 26:8)</a:t>
            </a:r>
            <a:endParaRPr lang="ro-RO" b="1" dirty="0">
              <a:latin typeface="Comic Sans MS" pitchFamily="66" charset="0"/>
            </a:endParaRPr>
          </a:p>
        </p:txBody>
      </p:sp>
      <p:sp>
        <p:nvSpPr>
          <p:cNvPr id="4" name="3 CuadroTexto"/>
          <p:cNvSpPr txBox="1"/>
          <p:nvPr/>
        </p:nvSpPr>
        <p:spPr>
          <a:xfrm>
            <a:off x="35496" y="2924944"/>
            <a:ext cx="4032448" cy="3631763"/>
          </a:xfrm>
          <a:prstGeom prst="rect">
            <a:avLst/>
          </a:prstGeom>
          <a:noFill/>
        </p:spPr>
        <p:txBody>
          <a:bodyPr wrap="square" rtlCol="0">
            <a:spAutoFit/>
          </a:bodyPr>
          <a:lstStyle/>
          <a:p>
            <a:pPr>
              <a:spcBef>
                <a:spcPts val="600"/>
              </a:spcBef>
            </a:pPr>
            <a:r>
              <a:rPr lang="ro-RO" sz="2000" b="1" smtClean="0"/>
              <a:t>Ieremia a întărit cuvintele sale și a profitat de ocazie pentru a face un nou apel </a:t>
            </a:r>
            <a:r>
              <a:rPr lang="ro-RO" sz="2000" b="1" smtClean="0"/>
              <a:t>la </a:t>
            </a:r>
            <a:r>
              <a:rPr lang="ro-RO" sz="2000" b="1" smtClean="0"/>
              <a:t>pocăință</a:t>
            </a:r>
            <a:r>
              <a:rPr lang="ro-RO" sz="2000" b="1" smtClean="0"/>
              <a:t> (v. 12-13).</a:t>
            </a:r>
          </a:p>
          <a:p>
            <a:pPr>
              <a:spcBef>
                <a:spcPts val="600"/>
              </a:spcBef>
            </a:pPr>
            <a:r>
              <a:rPr lang="ro-RO" sz="2000" b="1" smtClean="0"/>
              <a:t>Cu </a:t>
            </a:r>
            <a:r>
              <a:rPr lang="ro-RO" sz="2000" b="1" smtClean="0"/>
              <a:t>conștiința curată, și-a pus viața la dispoziția judecătorilor. Dacă îl omorau, vărsau </a:t>
            </a:r>
            <a:r>
              <a:rPr lang="ro-RO" sz="2000" b="1" smtClean="0"/>
              <a:t>sânge </a:t>
            </a:r>
            <a:r>
              <a:rPr lang="ro-RO" sz="2000" b="1" smtClean="0"/>
              <a:t>nevinovat</a:t>
            </a:r>
            <a:r>
              <a:rPr lang="ro-RO" sz="2000" b="1" smtClean="0"/>
              <a:t> (v. 14-15).</a:t>
            </a:r>
          </a:p>
          <a:p>
            <a:pPr>
              <a:spcBef>
                <a:spcPts val="600"/>
              </a:spcBef>
            </a:pPr>
            <a:r>
              <a:rPr lang="ro-RO" sz="2000" b="1" smtClean="0"/>
              <a:t>Același </a:t>
            </a:r>
            <a:r>
              <a:rPr lang="ro-RO" sz="2000" b="1" smtClean="0"/>
              <a:t>curaj se cere și de la noi când va trebui să răspundem pentru credința noastră în fața celor care ne acuză</a:t>
            </a:r>
            <a:r>
              <a:rPr lang="ro-RO" sz="2000" b="1" smtClean="0"/>
              <a:t>. </a:t>
            </a:r>
            <a:endParaRPr lang="ro-RO" sz="2000" b="1"/>
          </a:p>
        </p:txBody>
      </p:sp>
      <p:pic>
        <p:nvPicPr>
          <p:cNvPr id="6" name="Picture 3" descr="G:\Dibujos\Jeremias\Jeremias2 (5).jpg"/>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220021" y="3748395"/>
            <a:ext cx="2291166" cy="28083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2054" name="Picture 6" descr="G:\Dibujos\Lutero\MartinLutero (4).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6813867" y="3710223"/>
            <a:ext cx="2308705" cy="2886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49841" y="1601505"/>
            <a:ext cx="4882199" cy="1323439"/>
          </a:xfrm>
          <a:prstGeom prst="rect">
            <a:avLst/>
          </a:prstGeom>
        </p:spPr>
        <p:txBody>
          <a:bodyPr wrap="square">
            <a:spAutoFit/>
          </a:bodyPr>
          <a:lstStyle/>
          <a:p>
            <a:pPr lvl="0">
              <a:spcBef>
                <a:spcPts val="600"/>
              </a:spcBef>
            </a:pPr>
            <a:r>
              <a:rPr lang="ro-RO" sz="2000" b="1" smtClean="0">
                <a:solidFill>
                  <a:prstClr val="black"/>
                </a:solidFill>
              </a:rPr>
              <a:t>Pentru </a:t>
            </a:r>
            <a:r>
              <a:rPr lang="ro-RO" sz="2000" b="1" smtClean="0">
                <a:solidFill>
                  <a:prstClr val="black"/>
                </a:solidFill>
              </a:rPr>
              <a:t>că a profetizat distrugerea templului și a Ierualimului, Ieremia a fost amenințat </a:t>
            </a:r>
            <a:r>
              <a:rPr lang="ro-RO" sz="2000" b="1" smtClean="0">
                <a:solidFill>
                  <a:prstClr val="black"/>
                </a:solidFill>
              </a:rPr>
              <a:t>cu </a:t>
            </a:r>
            <a:r>
              <a:rPr lang="ro-RO" sz="2000" b="1" smtClean="0">
                <a:solidFill>
                  <a:prstClr val="black"/>
                </a:solidFill>
              </a:rPr>
              <a:t>moartea</a:t>
            </a:r>
            <a:r>
              <a:rPr lang="ro-RO" sz="2000" b="1" smtClean="0">
                <a:solidFill>
                  <a:prstClr val="black"/>
                </a:solidFill>
              </a:rPr>
              <a:t>. S-a </a:t>
            </a:r>
            <a:r>
              <a:rPr lang="ro-RO" sz="2000" b="1" smtClean="0">
                <a:solidFill>
                  <a:prstClr val="black"/>
                </a:solidFill>
              </a:rPr>
              <a:t>organizat o judecată legală </a:t>
            </a:r>
            <a:r>
              <a:rPr lang="ro-RO" sz="2000" b="1" smtClean="0">
                <a:solidFill>
                  <a:prstClr val="black"/>
                </a:solidFill>
              </a:rPr>
              <a:t>împotriva </a:t>
            </a:r>
            <a:r>
              <a:rPr lang="ro-RO" sz="2000" b="1" smtClean="0">
                <a:solidFill>
                  <a:prstClr val="black"/>
                </a:solidFill>
              </a:rPr>
              <a:t>profetului</a:t>
            </a:r>
            <a:r>
              <a:rPr lang="ro-RO" sz="2000" b="1" smtClean="0">
                <a:solidFill>
                  <a:prstClr val="black"/>
                </a:solidFill>
              </a:rPr>
              <a:t> </a:t>
            </a:r>
            <a:r>
              <a:rPr lang="ro-RO" sz="2000" b="1" smtClean="0">
                <a:solidFill>
                  <a:prstClr val="black"/>
                </a:solidFill>
              </a:rPr>
              <a:t>(v</a:t>
            </a:r>
            <a:r>
              <a:rPr lang="ro-RO" sz="2000" b="1" smtClean="0">
                <a:solidFill>
                  <a:prstClr val="black"/>
                </a:solidFill>
              </a:rPr>
              <a:t>. </a:t>
            </a:r>
            <a:r>
              <a:rPr lang="ro-RO" sz="2000" b="1" smtClean="0">
                <a:solidFill>
                  <a:prstClr val="black"/>
                </a:solidFill>
              </a:rPr>
              <a:t>10).</a:t>
            </a:r>
            <a:endParaRPr lang="ro-RO" sz="2000" b="1">
              <a:solidFill>
                <a:prstClr val="black"/>
              </a:solidFill>
            </a:endParaRPr>
          </a:p>
        </p:txBody>
      </p:sp>
      <p:pic>
        <p:nvPicPr>
          <p:cNvPr id="2055" name="Picture 7" descr="\\EUNICE\FondosTematicos\Jeremias\97.png"/>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a:off x="4860032" y="1509317"/>
            <a:ext cx="4032448" cy="20636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27048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055"/>
                                        </p:tgtEl>
                                        <p:attrNameLst>
                                          <p:attrName>style.visibility</p:attrName>
                                        </p:attrNameLst>
                                      </p:cBhvr>
                                      <p:to>
                                        <p:strVal val="visible"/>
                                      </p:to>
                                    </p:set>
                                    <p:anim calcmode="lin" valueType="num">
                                      <p:cBhvr>
                                        <p:cTn id="28" dur="1000" fill="hold"/>
                                        <p:tgtEl>
                                          <p:spTgt spid="2055"/>
                                        </p:tgtEl>
                                        <p:attrNameLst>
                                          <p:attrName>ppt_w</p:attrName>
                                        </p:attrNameLst>
                                      </p:cBhvr>
                                      <p:tavLst>
                                        <p:tav tm="0">
                                          <p:val>
                                            <p:fltVal val="0"/>
                                          </p:val>
                                        </p:tav>
                                        <p:tav tm="100000">
                                          <p:val>
                                            <p:strVal val="#ppt_w"/>
                                          </p:val>
                                        </p:tav>
                                      </p:tavLst>
                                    </p:anim>
                                    <p:anim calcmode="lin" valueType="num">
                                      <p:cBhvr>
                                        <p:cTn id="29" dur="1000" fill="hold"/>
                                        <p:tgtEl>
                                          <p:spTgt spid="2055"/>
                                        </p:tgtEl>
                                        <p:attrNameLst>
                                          <p:attrName>ppt_h</p:attrName>
                                        </p:attrNameLst>
                                      </p:cBhvr>
                                      <p:tavLst>
                                        <p:tav tm="0">
                                          <p:val>
                                            <p:fltVal val="0"/>
                                          </p:val>
                                        </p:tav>
                                        <p:tav tm="100000">
                                          <p:val>
                                            <p:strVal val="#ppt_h"/>
                                          </p:val>
                                        </p:tav>
                                      </p:tavLst>
                                    </p:anim>
                                    <p:anim calcmode="lin" valueType="num">
                                      <p:cBhvr>
                                        <p:cTn id="30" dur="1000" fill="hold"/>
                                        <p:tgtEl>
                                          <p:spTgt spid="2055"/>
                                        </p:tgtEl>
                                        <p:attrNameLst>
                                          <p:attrName>style.rotation</p:attrName>
                                        </p:attrNameLst>
                                      </p:cBhvr>
                                      <p:tavLst>
                                        <p:tav tm="0">
                                          <p:val>
                                            <p:fltVal val="90"/>
                                          </p:val>
                                        </p:tav>
                                        <p:tav tm="100000">
                                          <p:val>
                                            <p:fltVal val="0"/>
                                          </p:val>
                                        </p:tav>
                                      </p:tavLst>
                                    </p:anim>
                                    <p:animEffect transition="in" filter="fade">
                                      <p:cBhvr>
                                        <p:cTn id="31" dur="1000"/>
                                        <p:tgtEl>
                                          <p:spTgt spid="2055"/>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 calcmode="lin" valueType="num">
                                      <p:cBhvr>
                                        <p:cTn id="42" dur="1000" fill="hold"/>
                                        <p:tgtEl>
                                          <p:spTgt spid="6"/>
                                        </p:tgtEl>
                                        <p:attrNameLst>
                                          <p:attrName>style.rotation</p:attrName>
                                        </p:attrNameLst>
                                      </p:cBhvr>
                                      <p:tavLst>
                                        <p:tav tm="0">
                                          <p:val>
                                            <p:fltVal val="90"/>
                                          </p:val>
                                        </p:tav>
                                        <p:tav tm="100000">
                                          <p:val>
                                            <p:fltVal val="0"/>
                                          </p:val>
                                        </p:tav>
                                      </p:tavLst>
                                    </p:anim>
                                    <p:animEffect transition="in" filter="fade">
                                      <p:cBhvr>
                                        <p:cTn id="43" dur="1000"/>
                                        <p:tgtEl>
                                          <p:spTgt spid="6"/>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wipe(left)">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wipe(left)">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054"/>
                                        </p:tgtEl>
                                        <p:attrNameLst>
                                          <p:attrName>style.visibility</p:attrName>
                                        </p:attrNameLst>
                                      </p:cBhvr>
                                      <p:to>
                                        <p:strVal val="visible"/>
                                      </p:to>
                                    </p:set>
                                    <p:anim calcmode="lin" valueType="num">
                                      <p:cBhvr>
                                        <p:cTn id="57" dur="1000" fill="hold"/>
                                        <p:tgtEl>
                                          <p:spTgt spid="2054"/>
                                        </p:tgtEl>
                                        <p:attrNameLst>
                                          <p:attrName>ppt_w</p:attrName>
                                        </p:attrNameLst>
                                      </p:cBhvr>
                                      <p:tavLst>
                                        <p:tav tm="0">
                                          <p:val>
                                            <p:fltVal val="0"/>
                                          </p:val>
                                        </p:tav>
                                        <p:tav tm="100000">
                                          <p:val>
                                            <p:strVal val="#ppt_w"/>
                                          </p:val>
                                        </p:tav>
                                      </p:tavLst>
                                    </p:anim>
                                    <p:anim calcmode="lin" valueType="num">
                                      <p:cBhvr>
                                        <p:cTn id="58" dur="1000" fill="hold"/>
                                        <p:tgtEl>
                                          <p:spTgt spid="2054"/>
                                        </p:tgtEl>
                                        <p:attrNameLst>
                                          <p:attrName>ppt_h</p:attrName>
                                        </p:attrNameLst>
                                      </p:cBhvr>
                                      <p:tavLst>
                                        <p:tav tm="0">
                                          <p:val>
                                            <p:fltVal val="0"/>
                                          </p:val>
                                        </p:tav>
                                        <p:tav tm="100000">
                                          <p:val>
                                            <p:strVal val="#ppt_h"/>
                                          </p:val>
                                        </p:tav>
                                      </p:tavLst>
                                    </p:anim>
                                    <p:anim calcmode="lin" valueType="num">
                                      <p:cBhvr>
                                        <p:cTn id="59" dur="1000" fill="hold"/>
                                        <p:tgtEl>
                                          <p:spTgt spid="2054"/>
                                        </p:tgtEl>
                                        <p:attrNameLst>
                                          <p:attrName>style.rotation</p:attrName>
                                        </p:attrNameLst>
                                      </p:cBhvr>
                                      <p:tavLst>
                                        <p:tav tm="0">
                                          <p:val>
                                            <p:fltVal val="90"/>
                                          </p:val>
                                        </p:tav>
                                        <p:tav tm="100000">
                                          <p:val>
                                            <p:fltVal val="0"/>
                                          </p:val>
                                        </p:tav>
                                      </p:tavLst>
                                    </p:anim>
                                    <p:animEffect transition="in" filter="fade">
                                      <p:cBhvr>
                                        <p:cTn id="60" dur="1000"/>
                                        <p:tgtEl>
                                          <p:spTgt spid="2054"/>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Effect transition="in" filter="wipe(left)">
                                      <p:cBhvr>
                                        <p:cTn id="6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27384"/>
            <a:ext cx="9144000" cy="707886"/>
          </a:xfrm>
          <a:prstGeom prst="rect">
            <a:avLst/>
          </a:prstGeom>
        </p:spPr>
        <p:txBody>
          <a:bodyPr wrap="square">
            <a:spAutoFit/>
            <a:scene3d>
              <a:camera prst="orthographicFront"/>
              <a:lightRig rig="twoPt" dir="tl"/>
            </a:scene3d>
            <a:sp3d contourW="12700">
              <a:bevelT w="25400" h="25400"/>
              <a:contourClr>
                <a:schemeClr val="accent6">
                  <a:shade val="73000"/>
                </a:schemeClr>
              </a:contourClr>
            </a:sp3d>
          </a:bodyPr>
          <a:lstStyle/>
          <a:p>
            <a:pPr algn="ctr"/>
            <a:r>
              <a:rPr lang="ro-RO" sz="40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IEREMIA </a:t>
            </a:r>
            <a:r>
              <a:rPr lang="ro-RO" sz="40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ACHITAT</a:t>
            </a:r>
            <a:endParaRPr lang="ro-RO" sz="40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Rectángulo"/>
          <p:cNvSpPr/>
          <p:nvPr/>
        </p:nvSpPr>
        <p:spPr>
          <a:xfrm>
            <a:off x="251520" y="620688"/>
            <a:ext cx="8568952" cy="923330"/>
          </a:xfrm>
          <a:prstGeom prst="rect">
            <a:avLst/>
          </a:prstGeom>
        </p:spPr>
        <p:txBody>
          <a:bodyPr wrap="square">
            <a:spAutoFit/>
          </a:bodyPr>
          <a:lstStyle/>
          <a:p>
            <a:r>
              <a:rPr lang="ro-RO" b="1" smtClean="0">
                <a:solidFill>
                  <a:srgbClr val="413B1F"/>
                </a:solidFill>
                <a:latin typeface="Comic Sans MS" pitchFamily="66" charset="0"/>
              </a:rPr>
              <a:t>«</a:t>
            </a:r>
            <a:r>
              <a:rPr lang="ro-RO" b="1" smtClean="0">
                <a:solidFill>
                  <a:srgbClr val="413B1F"/>
                </a:solidFill>
                <a:latin typeface="Comic Sans MS" pitchFamily="66" charset="0"/>
              </a:rPr>
              <a:t>Căpeteniile şi tot poporul au zis preoţilor şi </a:t>
            </a:r>
            <a:r>
              <a:rPr lang="ro-RO" b="1" smtClean="0">
                <a:solidFill>
                  <a:srgbClr val="413B1F"/>
                </a:solidFill>
                <a:latin typeface="Comic Sans MS" pitchFamily="66" charset="0"/>
              </a:rPr>
              <a:t>proorocilor</a:t>
            </a:r>
            <a:r>
              <a:rPr lang="ro-RO" b="1" smtClean="0">
                <a:solidFill>
                  <a:srgbClr val="413B1F"/>
                </a:solidFill>
                <a:latin typeface="Comic Sans MS" pitchFamily="66" charset="0"/>
              </a:rPr>
              <a:t>: </a:t>
            </a:r>
            <a:r>
              <a:rPr lang="ro-RO" b="1" smtClean="0">
                <a:solidFill>
                  <a:srgbClr val="413B1F"/>
                </a:solidFill>
                <a:latin typeface="Comic Sans MS" pitchFamily="66" charset="0"/>
              </a:rPr>
              <a:t>„</a:t>
            </a:r>
            <a:r>
              <a:rPr lang="ro-RO" b="1" smtClean="0">
                <a:solidFill>
                  <a:srgbClr val="413B1F"/>
                </a:solidFill>
                <a:latin typeface="Comic Sans MS" pitchFamily="66" charset="0"/>
              </a:rPr>
              <a:t>Omul acesta nu este vinovat de pedeapsa cu </a:t>
            </a:r>
            <a:r>
              <a:rPr lang="ro-RO" b="1" smtClean="0">
                <a:solidFill>
                  <a:srgbClr val="413B1F"/>
                </a:solidFill>
                <a:latin typeface="Comic Sans MS" pitchFamily="66" charset="0"/>
              </a:rPr>
              <a:t>moartea</a:t>
            </a:r>
            <a:r>
              <a:rPr lang="ro-RO" b="1" smtClean="0">
                <a:solidFill>
                  <a:srgbClr val="413B1F"/>
                </a:solidFill>
                <a:latin typeface="Comic Sans MS" pitchFamily="66" charset="0"/>
              </a:rPr>
              <a:t>; căci ne-a vorbit în Numele </a:t>
            </a:r>
            <a:r>
              <a:rPr lang="ro-RO" b="1" smtClean="0">
                <a:solidFill>
                  <a:srgbClr val="413B1F"/>
                </a:solidFill>
                <a:latin typeface="Comic Sans MS" pitchFamily="66" charset="0"/>
              </a:rPr>
              <a:t>Domnului</a:t>
            </a:r>
            <a:r>
              <a:rPr lang="ro-RO" b="1" smtClean="0">
                <a:solidFill>
                  <a:srgbClr val="413B1F"/>
                </a:solidFill>
                <a:latin typeface="Comic Sans MS" pitchFamily="66" charset="0"/>
              </a:rPr>
              <a:t>, Dumnezeului </a:t>
            </a:r>
            <a:r>
              <a:rPr lang="ro-RO" b="1" smtClean="0">
                <a:solidFill>
                  <a:srgbClr val="413B1F"/>
                </a:solidFill>
                <a:latin typeface="Comic Sans MS" pitchFamily="66" charset="0"/>
              </a:rPr>
              <a:t>nostru!“</a:t>
            </a:r>
            <a:r>
              <a:rPr lang="ro-RO" b="1" smtClean="0">
                <a:solidFill>
                  <a:srgbClr val="413B1F"/>
                </a:solidFill>
                <a:latin typeface="Comic Sans MS" pitchFamily="66" charset="0"/>
              </a:rPr>
              <a:t>» </a:t>
            </a:r>
            <a:r>
              <a:rPr lang="ro-RO" sz="1100" b="1" smtClean="0">
                <a:solidFill>
                  <a:srgbClr val="413B1F"/>
                </a:solidFill>
                <a:latin typeface="Comic Sans MS" pitchFamily="66" charset="0"/>
              </a:rPr>
              <a:t>(</a:t>
            </a:r>
            <a:r>
              <a:rPr lang="ro-RO" sz="1100" b="1" smtClean="0">
                <a:solidFill>
                  <a:srgbClr val="413B1F"/>
                </a:solidFill>
                <a:latin typeface="Comic Sans MS" pitchFamily="66" charset="0"/>
              </a:rPr>
              <a:t>Ieremia</a:t>
            </a:r>
            <a:r>
              <a:rPr lang="ro-RO" sz="1100" b="1" smtClean="0">
                <a:solidFill>
                  <a:srgbClr val="413B1F"/>
                </a:solidFill>
                <a:latin typeface="Comic Sans MS" pitchFamily="66" charset="0"/>
              </a:rPr>
              <a:t> </a:t>
            </a:r>
            <a:r>
              <a:rPr lang="ro-RO" sz="1100" b="1" smtClean="0">
                <a:solidFill>
                  <a:srgbClr val="413B1F"/>
                </a:solidFill>
                <a:latin typeface="Comic Sans MS" pitchFamily="66" charset="0"/>
              </a:rPr>
              <a:t>26:16)</a:t>
            </a:r>
            <a:endParaRPr lang="ro-RO" sz="1100" b="1">
              <a:solidFill>
                <a:srgbClr val="413B1F"/>
              </a:solidFill>
              <a:latin typeface="Comic Sans MS" pitchFamily="66" charset="0"/>
            </a:endParaRPr>
          </a:p>
        </p:txBody>
      </p:sp>
      <p:sp>
        <p:nvSpPr>
          <p:cNvPr id="4" name="3 CuadroTexto"/>
          <p:cNvSpPr txBox="1"/>
          <p:nvPr/>
        </p:nvSpPr>
        <p:spPr>
          <a:xfrm>
            <a:off x="3707904" y="1556792"/>
            <a:ext cx="5436096" cy="2400657"/>
          </a:xfrm>
          <a:prstGeom prst="rect">
            <a:avLst/>
          </a:prstGeom>
          <a:noFill/>
        </p:spPr>
        <p:txBody>
          <a:bodyPr wrap="square" rtlCol="0">
            <a:spAutoFit/>
          </a:bodyPr>
          <a:lstStyle/>
          <a:p>
            <a:pPr>
              <a:spcBef>
                <a:spcPts val="600"/>
              </a:spcBef>
            </a:pPr>
            <a:r>
              <a:rPr lang="ro-RO" sz="2000" b="1" smtClean="0"/>
              <a:t>În popor erau încă persoane a căror conștiință nu era cauterizată încă. </a:t>
            </a:r>
          </a:p>
          <a:p>
            <a:pPr>
              <a:spcBef>
                <a:spcPts val="600"/>
              </a:spcBef>
            </a:pPr>
            <a:r>
              <a:rPr lang="ro-RO" sz="2000" b="1" smtClean="0"/>
              <a:t>Înțelegând că amenințările nu vin de la Ieremia, ci direct de la Dumnezeu, au cerut eliberarea profetului. </a:t>
            </a:r>
          </a:p>
          <a:p>
            <a:pPr>
              <a:spcBef>
                <a:spcPts val="600"/>
              </a:spcBef>
            </a:pPr>
            <a:r>
              <a:rPr lang="ro-RO" sz="2000" b="1" smtClean="0"/>
              <a:t>Și-ai bazat argumentația pe mesajele altor profeți care au spus lucruri asemănătoare</a:t>
            </a:r>
            <a:r>
              <a:rPr lang="ro-RO" sz="2000" b="1" smtClean="0"/>
              <a:t>. </a:t>
            </a:r>
            <a:endParaRPr lang="ro-RO" sz="2000" b="1" smtClean="0"/>
          </a:p>
        </p:txBody>
      </p:sp>
      <p:pic>
        <p:nvPicPr>
          <p:cNvPr id="5122" name="Picture 2" descr="Jeremiah Tried and Acquitted"/>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107504" y="1544018"/>
            <a:ext cx="3543300" cy="4286250"/>
          </a:xfrm>
          <a:prstGeom prst="rect">
            <a:avLst/>
          </a:prstGeom>
          <a:noFill/>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Lst>
        </p:spPr>
      </p:pic>
      <p:pic>
        <p:nvPicPr>
          <p:cNvPr id="5124" name="Picture 4" descr="https://catatanseorangofs.files.wordpress.com/2015/04/gamaliel_ensec3b1ando.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680552" y="3933056"/>
            <a:ext cx="2355944" cy="2811426"/>
          </a:xfrm>
          <a:prstGeom prst="rect">
            <a:avLst/>
          </a:prstGeom>
          <a:noFill/>
          <a:scene3d>
            <a:camera prst="orthographicFront"/>
            <a:lightRig rig="threePt" dir="t"/>
          </a:scene3d>
          <a:sp3d>
            <a:bevelT w="101600" prst="riblet"/>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0" y="5797713"/>
            <a:ext cx="6680552" cy="1015663"/>
          </a:xfrm>
          <a:prstGeom prst="rect">
            <a:avLst/>
          </a:prstGeom>
        </p:spPr>
        <p:txBody>
          <a:bodyPr wrap="square" lIns="36000" rIns="36000">
            <a:spAutoFit/>
          </a:bodyPr>
          <a:lstStyle/>
          <a:p>
            <a:pPr lvl="0">
              <a:spcBef>
                <a:spcPts val="600"/>
              </a:spcBef>
            </a:pPr>
            <a:r>
              <a:rPr lang="ro-RO" sz="2000" b="1" dirty="0" smtClean="0">
                <a:solidFill>
                  <a:prstClr val="black"/>
                </a:solidFill>
              </a:rPr>
              <a:t>Un secol mai târziu, </a:t>
            </a:r>
            <a:r>
              <a:rPr lang="ro-RO" sz="2000" b="1" dirty="0" smtClean="0">
                <a:solidFill>
                  <a:prstClr val="black"/>
                </a:solidFill>
              </a:rPr>
              <a:t>Gamaliel </a:t>
            </a:r>
            <a:r>
              <a:rPr lang="ro-RO" sz="2000" b="1" dirty="0" smtClean="0">
                <a:solidFill>
                  <a:prstClr val="black"/>
                </a:solidFill>
              </a:rPr>
              <a:t>i-a apărat pe ucenici folosind argumente asemănătoare. Concluzia sa a fost puternică </a:t>
            </a:r>
            <a:r>
              <a:rPr lang="ro-RO" sz="2000" b="1" dirty="0" smtClean="0">
                <a:solidFill>
                  <a:prstClr val="black"/>
                </a:solidFill>
              </a:rPr>
              <a:t>«</a:t>
            </a:r>
            <a:r>
              <a:rPr lang="ro-RO" sz="2000" b="1" dirty="0" smtClean="0">
                <a:solidFill>
                  <a:prstClr val="black"/>
                </a:solidFill>
                <a:latin typeface="Calibri" pitchFamily="34" charset="0"/>
              </a:rPr>
              <a:t>Să nu vă pomeniţi că luptaţi împotriva lui Dumnezeu.» </a:t>
            </a:r>
            <a:r>
              <a:rPr lang="ro-RO" sz="2000" b="1" dirty="0" smtClean="0">
                <a:solidFill>
                  <a:prstClr val="black"/>
                </a:solidFill>
              </a:rPr>
              <a:t>(F.A. 5:39).</a:t>
            </a:r>
            <a:endParaRPr lang="ro-RO" sz="2000" b="1" dirty="0">
              <a:solidFill>
                <a:prstClr val="black"/>
              </a:solidFill>
            </a:endParaRPr>
          </a:p>
        </p:txBody>
      </p:sp>
      <p:pic>
        <p:nvPicPr>
          <p:cNvPr id="5125" name="Picture 5" descr="G:\Dibujos\varios\Genealogias.pn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4283968" y="4296784"/>
            <a:ext cx="1937792" cy="139036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9925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500"/>
                                        <p:tgtEl>
                                          <p:spTgt spid="51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left)">
                                      <p:cBhvr>
                                        <p:cTn id="36" dur="500"/>
                                        <p:tgtEl>
                                          <p:spTgt spid="4">
                                            <p:txEl>
                                              <p:pRg st="2" end="2"/>
                                            </p:txEl>
                                          </p:spTgt>
                                        </p:tgtEl>
                                      </p:cBhvr>
                                    </p:animEffect>
                                  </p:childTnLst>
                                </p:cTn>
                              </p:par>
                            </p:childTnLst>
                          </p:cTn>
                        </p:par>
                        <p:par>
                          <p:cTn id="37" fill="hold">
                            <p:stCondLst>
                              <p:cond delay="500"/>
                            </p:stCondLst>
                            <p:childTnLst>
                              <p:par>
                                <p:cTn id="38" presetID="2" presetClass="entr" presetSubtype="6" fill="hold" nodeType="afterEffect">
                                  <p:stCondLst>
                                    <p:cond delay="0"/>
                                  </p:stCondLst>
                                  <p:childTnLst>
                                    <p:set>
                                      <p:cBhvr>
                                        <p:cTn id="39" dur="1" fill="hold">
                                          <p:stCondLst>
                                            <p:cond delay="0"/>
                                          </p:stCondLst>
                                        </p:cTn>
                                        <p:tgtEl>
                                          <p:spTgt spid="5125"/>
                                        </p:tgtEl>
                                        <p:attrNameLst>
                                          <p:attrName>style.visibility</p:attrName>
                                        </p:attrNameLst>
                                      </p:cBhvr>
                                      <p:to>
                                        <p:strVal val="visible"/>
                                      </p:to>
                                    </p:set>
                                    <p:anim calcmode="lin" valueType="num">
                                      <p:cBhvr additive="base">
                                        <p:cTn id="40" dur="500" fill="hold"/>
                                        <p:tgtEl>
                                          <p:spTgt spid="5125"/>
                                        </p:tgtEl>
                                        <p:attrNameLst>
                                          <p:attrName>ppt_x</p:attrName>
                                        </p:attrNameLst>
                                      </p:cBhvr>
                                      <p:tavLst>
                                        <p:tav tm="0">
                                          <p:val>
                                            <p:strVal val="1+#ppt_w/2"/>
                                          </p:val>
                                        </p:tav>
                                        <p:tav tm="100000">
                                          <p:val>
                                            <p:strVal val="#ppt_x"/>
                                          </p:val>
                                        </p:tav>
                                      </p:tavLst>
                                    </p:anim>
                                    <p:anim calcmode="lin" valueType="num">
                                      <p:cBhvr additive="base">
                                        <p:cTn id="41"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fltVal val="0"/>
                                          </p:val>
                                        </p:tav>
                                        <p:tav tm="100000">
                                          <p:val>
                                            <p:strVal val="#ppt_w"/>
                                          </p:val>
                                        </p:tav>
                                      </p:tavLst>
                                    </p:anim>
                                    <p:anim calcmode="lin" valueType="num">
                                      <p:cBhvr>
                                        <p:cTn id="47" dur="1000" fill="hold"/>
                                        <p:tgtEl>
                                          <p:spTgt spid="5"/>
                                        </p:tgtEl>
                                        <p:attrNameLst>
                                          <p:attrName>ppt_h</p:attrName>
                                        </p:attrNameLst>
                                      </p:cBhvr>
                                      <p:tavLst>
                                        <p:tav tm="0">
                                          <p:val>
                                            <p:fltVal val="0"/>
                                          </p:val>
                                        </p:tav>
                                        <p:tav tm="100000">
                                          <p:val>
                                            <p:strVal val="#ppt_h"/>
                                          </p:val>
                                        </p:tav>
                                      </p:tavLst>
                                    </p:anim>
                                    <p:anim calcmode="lin" valueType="num">
                                      <p:cBhvr>
                                        <p:cTn id="4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5"/>
                                        </p:tgtEl>
                                        <p:attrNameLst>
                                          <p:attrName>ppt_y</p:attrName>
                                        </p:attrNameLst>
                                      </p:cBhvr>
                                      <p:tavLst>
                                        <p:tav tm="0" fmla="#ppt_y+(sin(-2*pi*(1-$))*-#ppt_x+cos(-2*pi*(1-$))*(1-#ppt_y))*(1-$)">
                                          <p:val>
                                            <p:fltVal val="0"/>
                                          </p:val>
                                        </p:tav>
                                        <p:tav tm="100000">
                                          <p:val>
                                            <p:fltVal val="1"/>
                                          </p:val>
                                        </p:tav>
                                      </p:tavLst>
                                    </p:anim>
                                  </p:childTnLst>
                                </p:cTn>
                              </p:par>
                              <p:par>
                                <p:cTn id="50" presetID="15" presetClass="entr" presetSubtype="0" fill="hold" nodeType="withEffect">
                                  <p:stCondLst>
                                    <p:cond delay="0"/>
                                  </p:stCondLst>
                                  <p:childTnLst>
                                    <p:set>
                                      <p:cBhvr>
                                        <p:cTn id="51" dur="1" fill="hold">
                                          <p:stCondLst>
                                            <p:cond delay="0"/>
                                          </p:stCondLst>
                                        </p:cTn>
                                        <p:tgtEl>
                                          <p:spTgt spid="5124"/>
                                        </p:tgtEl>
                                        <p:attrNameLst>
                                          <p:attrName>style.visibility</p:attrName>
                                        </p:attrNameLst>
                                      </p:cBhvr>
                                      <p:to>
                                        <p:strVal val="visible"/>
                                      </p:to>
                                    </p:set>
                                    <p:anim calcmode="lin" valueType="num">
                                      <p:cBhvr>
                                        <p:cTn id="52" dur="1000" fill="hold"/>
                                        <p:tgtEl>
                                          <p:spTgt spid="5124"/>
                                        </p:tgtEl>
                                        <p:attrNameLst>
                                          <p:attrName>ppt_w</p:attrName>
                                        </p:attrNameLst>
                                      </p:cBhvr>
                                      <p:tavLst>
                                        <p:tav tm="0">
                                          <p:val>
                                            <p:fltVal val="0"/>
                                          </p:val>
                                        </p:tav>
                                        <p:tav tm="100000">
                                          <p:val>
                                            <p:strVal val="#ppt_w"/>
                                          </p:val>
                                        </p:tav>
                                      </p:tavLst>
                                    </p:anim>
                                    <p:anim calcmode="lin" valueType="num">
                                      <p:cBhvr>
                                        <p:cTn id="53" dur="1000" fill="hold"/>
                                        <p:tgtEl>
                                          <p:spTgt spid="5124"/>
                                        </p:tgtEl>
                                        <p:attrNameLst>
                                          <p:attrName>ppt_h</p:attrName>
                                        </p:attrNameLst>
                                      </p:cBhvr>
                                      <p:tavLst>
                                        <p:tav tm="0">
                                          <p:val>
                                            <p:fltVal val="0"/>
                                          </p:val>
                                        </p:tav>
                                        <p:tav tm="100000">
                                          <p:val>
                                            <p:strVal val="#ppt_h"/>
                                          </p:val>
                                        </p:tav>
                                      </p:tavLst>
                                    </p:anim>
                                    <p:anim calcmode="lin" valueType="num">
                                      <p:cBhvr>
                                        <p:cTn id="54" dur="1000" fill="hold"/>
                                        <p:tgtEl>
                                          <p:spTgt spid="5124"/>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51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83568" y="817980"/>
            <a:ext cx="7920880" cy="5539978"/>
          </a:xfrm>
          <a:prstGeom prst="rect">
            <a:avLst/>
          </a:prstGeom>
        </p:spPr>
        <p:txBody>
          <a:bodyPr wrap="square">
            <a:spAutoFit/>
          </a:bodyPr>
          <a:lstStyle/>
          <a:p>
            <a:pPr indent="355600" algn="just"/>
            <a:r>
              <a:rPr lang="ro-RO" sz="2200" dirty="0" smtClean="0">
                <a:latin typeface="Arial (Corp)"/>
              </a:rPr>
              <a:t>«</a:t>
            </a:r>
            <a:r>
              <a:rPr lang="ro-RO" sz="2200" b="1" dirty="0" smtClean="0">
                <a:effectLst>
                  <a:outerShdw blurRad="38100" dist="38100" dir="2700000" algn="tl">
                    <a:srgbClr val="000000">
                      <a:alpha val="43137"/>
                    </a:srgbClr>
                  </a:outerShdw>
                </a:effectLst>
                <a:latin typeface="Arial (Corp)"/>
              </a:rPr>
              <a:t>Care este datoria vestitorului adevărului? Va ajunge oare la concluzia că adevărul n-ar trebui să fie prezentat, din moment ce singurul efect al lui este să-i trezească pe oameni, să fugă sau să reziste în fața cerințelor lui? Nu; la fel ca primii reformatori, el nu are nici un motiv temeinic să rețină mărturia Cuvântului lui Dumnezeu, pentru că provoacă împotrivire. Mărturisirea de credință făcută de sfinți și de martiri a fost scrisă pentru folosul generațiilor care au urmat. Acele exemple vii de sfințenie și de integritate statornică ne-au fost lăsate pentru a inspira curaj acelora care acum sunt chemați să dea mărturie pentru Dumnezeu. Ei au primit harul și adevărul nu numai pentru ei, ci ca prin ei cunoașterea lui Dumnezeu să lumineze întregul pământ. A dat Dumnezeu lumină slujitorilor Săi în această generație? Atunci ei trebuie să o lase să lumineze în lume</a:t>
            </a:r>
            <a:r>
              <a:rPr lang="ro-RO" sz="2400" dirty="0" smtClean="0">
                <a:latin typeface="Arial (Corp)"/>
              </a:rPr>
              <a:t>.</a:t>
            </a:r>
            <a:r>
              <a:rPr lang="ro-RO" sz="2200" dirty="0" smtClean="0">
                <a:latin typeface="Arial (Corp)"/>
              </a:rPr>
              <a:t>»</a:t>
            </a:r>
            <a:endParaRPr lang="ro-RO" sz="2200" dirty="0">
              <a:latin typeface="Arial (Corp)"/>
            </a:endParaRPr>
          </a:p>
        </p:txBody>
      </p:sp>
      <p:sp>
        <p:nvSpPr>
          <p:cNvPr id="3" name="2 CuadroTexto"/>
          <p:cNvSpPr txBox="1"/>
          <p:nvPr/>
        </p:nvSpPr>
        <p:spPr>
          <a:xfrm>
            <a:off x="1763688" y="-27384"/>
            <a:ext cx="5760640" cy="338554"/>
          </a:xfrm>
          <a:prstGeom prst="rect">
            <a:avLst/>
          </a:prstGeom>
          <a:noFill/>
        </p:spPr>
        <p:txBody>
          <a:bodyPr wrap="square" rtlCol="0">
            <a:spAutoFit/>
          </a:bodyPr>
          <a:lstStyle/>
          <a:p>
            <a:pPr algn="ctr"/>
            <a:r>
              <a:rPr lang="ro-RO" sz="1600" b="1" smtClean="0"/>
              <a:t>E.G.W. (</a:t>
            </a:r>
            <a:r>
              <a:rPr lang="ro-RO" sz="1600" b="1" smtClean="0"/>
              <a:t>Tragedia </a:t>
            </a:r>
            <a:r>
              <a:rPr lang="ro-RO" sz="1600" b="1" smtClean="0"/>
              <a:t>Veacurilor</a:t>
            </a:r>
            <a:r>
              <a:rPr lang="ro-RO" sz="1600" b="1" smtClean="0"/>
              <a:t>, </a:t>
            </a:r>
            <a:r>
              <a:rPr lang="ro-RO" sz="1600" b="1" smtClean="0"/>
              <a:t>pa</a:t>
            </a:r>
            <a:r>
              <a:rPr lang="ro-RO" sz="1600" b="1" smtClean="0"/>
              <a:t>g</a:t>
            </a:r>
            <a:r>
              <a:rPr lang="ro-RO" sz="1600" b="1" smtClean="0"/>
              <a:t>. </a:t>
            </a:r>
            <a:r>
              <a:rPr lang="ro-RO" sz="1600" b="1" smtClean="0"/>
              <a:t>459)</a:t>
            </a:r>
            <a:endParaRPr lang="ro-RO" sz="1600" b="1"/>
          </a:p>
        </p:txBody>
      </p:sp>
    </p:spTree>
    <p:extLst>
      <p:ext uri="{BB962C8B-B14F-4D97-AF65-F5344CB8AC3E}">
        <p14:creationId xmlns:p14="http://schemas.microsoft.com/office/powerpoint/2010/main" xmlns="" val="33516791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1117</Words>
  <Application>Microsoft Office PowerPoint</Application>
  <PresentationFormat>Expunere pe ecran (4:3)</PresentationFormat>
  <Paragraphs>63</Paragraphs>
  <Slides>9</Slides>
  <Notes>1</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Comic Sans MS</vt:lpstr>
      <vt:lpstr>Arial (Corp)</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7 - Criza continua</dc:title>
  <dc:subject>Studii Biblice 2015 trim. IV - Ieremia</dc:subject>
  <dc:creator>Sergio Fustero Carreras</dc:creator>
  <cp:keywords>http://www.fustero.net/es/index_ro.php</cp:keywords>
  <cp:lastModifiedBy>Administrator</cp:lastModifiedBy>
  <cp:revision>79</cp:revision>
  <dcterms:created xsi:type="dcterms:W3CDTF">2015-11-01T10:47:16Z</dcterms:created>
  <dcterms:modified xsi:type="dcterms:W3CDTF">2015-11-09T07:40:27Z</dcterms:modified>
</cp:coreProperties>
</file>