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0" r:id="rId3"/>
    <p:sldId id="268" r:id="rId4"/>
    <p:sldId id="269" r:id="rId5"/>
    <p:sldId id="258" r:id="rId6"/>
    <p:sldId id="259" r:id="rId7"/>
    <p:sldId id="260" r:id="rId8"/>
    <p:sldId id="261" r:id="rId9"/>
    <p:sldId id="262"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43A22"/>
    <a:srgbClr val="5A160B"/>
    <a:srgbClr val="724E2E"/>
    <a:srgbClr val="006C31"/>
    <a:srgbClr val="503720"/>
    <a:srgbClr val="B57C49"/>
    <a:srgbClr val="004821"/>
    <a:srgbClr val="7A0000"/>
    <a:srgbClr val="172D55"/>
    <a:srgbClr val="D0AB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8" autoAdjust="0"/>
    <p:restoredTop sz="94660"/>
  </p:normalViewPr>
  <p:slideViewPr>
    <p:cSldViewPr>
      <p:cViewPr varScale="1">
        <p:scale>
          <a:sx n="100" d="100"/>
          <a:sy n="100" d="100"/>
        </p:scale>
        <p:origin x="-2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7A9E9F-1E5F-49E8-8150-9380631A293E}" type="doc">
      <dgm:prSet loTypeId="urn:microsoft.com/office/officeart/2008/layout/AccentedPicture" loCatId="picture" qsTypeId="urn:microsoft.com/office/officeart/2005/8/quickstyle/3d3" qsCatId="3D" csTypeId="urn:microsoft.com/office/officeart/2005/8/colors/accent0_3" csCatId="mainScheme" phldr="1"/>
      <dgm:spPr/>
      <dgm:t>
        <a:bodyPr/>
        <a:lstStyle/>
        <a:p>
          <a:endParaRPr lang="es-ES"/>
        </a:p>
      </dgm:t>
    </dgm:pt>
    <dgm:pt modelId="{128B7C30-724D-4C23-95AC-A225AB1B97D3}">
      <dgm:prSet phldrT="[Texto]" custT="1"/>
      <dgm:spPr/>
      <dgm:t>
        <a:bodyPr/>
        <a:lstStyle/>
        <a:p>
          <a:r>
            <a:rPr lang="es-ES"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C</a:t>
          </a:r>
          <a:r>
            <a:rPr lang="ro-RO"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AIN ȘI ABEL </a:t>
          </a:r>
          <a:r>
            <a:rPr lang="es-ES"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(G</a:t>
          </a:r>
          <a:r>
            <a:rPr lang="ro-RO"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eneza</a:t>
          </a:r>
          <a:r>
            <a:rPr lang="es-ES"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 4:3-5; </a:t>
          </a:r>
          <a:r>
            <a:rPr lang="ro-RO"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Evrei </a:t>
          </a:r>
          <a:r>
            <a:rPr lang="es-ES" sz="2800" b="1" cap="none" spc="0" dirty="0" smtClean="0">
              <a:ln w="12700">
                <a:prstDash val="solid"/>
              </a:ln>
              <a:effectLst>
                <a:glow rad="127000">
                  <a:schemeClr val="tx1">
                    <a:alpha val="71000"/>
                  </a:schemeClr>
                </a:glow>
                <a:outerShdw blurRad="41275" dist="20320" dir="1800000" algn="tl" rotWithShape="0">
                  <a:srgbClr val="000000">
                    <a:alpha val="99000"/>
                  </a:srgbClr>
                </a:outerShdw>
              </a:effectLst>
            </a:rPr>
            <a:t>11:4)</a:t>
          </a:r>
          <a:endParaRPr lang="es-ES" sz="2800" b="1" cap="none" spc="0" dirty="0">
            <a:ln w="12700">
              <a:prstDash val="solid"/>
            </a:ln>
            <a:effectLst>
              <a:glow rad="127000">
                <a:schemeClr val="tx1">
                  <a:alpha val="71000"/>
                </a:schemeClr>
              </a:glow>
              <a:outerShdw blurRad="41275" dist="20320" dir="1800000" algn="tl" rotWithShape="0">
                <a:srgbClr val="000000">
                  <a:alpha val="99000"/>
                </a:srgbClr>
              </a:outerShdw>
            </a:effectLst>
          </a:endParaRPr>
        </a:p>
      </dgm:t>
    </dgm:pt>
    <dgm:pt modelId="{EB321CFF-7729-4461-A275-48A3D650B214}" type="parTrans" cxnId="{31574E97-9A68-4773-97AF-57D8C9751A60}">
      <dgm:prSet/>
      <dgm:spPr/>
      <dgm:t>
        <a:bodyPr/>
        <a:lstStyle/>
        <a:p>
          <a:endParaRPr lang="es-ES" b="1"/>
        </a:p>
      </dgm:t>
    </dgm:pt>
    <dgm:pt modelId="{ECFE479A-D5A7-4683-B9B4-15639D461457}" type="sibTrans" cxnId="{31574E97-9A68-4773-97AF-57D8C9751A60}">
      <dgm:prSet/>
      <dgm:spPr>
        <a:blipFill rotWithShape="1">
          <a:blip xmlns:r="http://schemas.openxmlformats.org/officeDocument/2006/relationships" r:embed="rId1"/>
          <a:stretch>
            <a:fillRect/>
          </a:stretch>
        </a:blipFill>
      </dgm:spPr>
      <dgm:t>
        <a:bodyPr/>
        <a:lstStyle/>
        <a:p>
          <a:endParaRPr lang="es-ES" b="1"/>
        </a:p>
      </dgm:t>
    </dgm:pt>
    <dgm:pt modelId="{E03FBCBB-33DE-4476-979F-B22AC6E00144}">
      <dgm:prSet phldrT="[Texto]"/>
      <dgm:spPr/>
      <dgm:t>
        <a:bodyPr/>
        <a:lstStyle/>
        <a:p>
          <a:pPr algn="ctr"/>
          <a:r>
            <a:rPr lang="ro-RO" b="1" dirty="0" smtClean="0">
              <a:solidFill>
                <a:schemeClr val="accent3">
                  <a:lumMod val="50000"/>
                </a:schemeClr>
              </a:solidFill>
            </a:rPr>
            <a:t>Mântuirea prin fapte</a:t>
          </a:r>
          <a:endParaRPr lang="es-ES" b="1" dirty="0">
            <a:solidFill>
              <a:schemeClr val="accent3">
                <a:lumMod val="50000"/>
              </a:schemeClr>
            </a:solidFill>
          </a:endParaRPr>
        </a:p>
      </dgm:t>
    </dgm:pt>
    <dgm:pt modelId="{91C05A4D-1B0D-44E6-9A62-C4E4923E5389}" type="parTrans" cxnId="{C26B59C0-A856-47DF-B363-C9F7270A49E8}">
      <dgm:prSet/>
      <dgm:spPr/>
      <dgm:t>
        <a:bodyPr/>
        <a:lstStyle/>
        <a:p>
          <a:endParaRPr lang="es-ES" b="1"/>
        </a:p>
      </dgm:t>
    </dgm:pt>
    <dgm:pt modelId="{F32800AD-52DB-44FD-B13B-2F685A12644A}" type="sibTrans" cxnId="{C26B59C0-A856-47DF-B363-C9F7270A49E8}">
      <dgm:prSet/>
      <dgm:spPr/>
      <dgm:t>
        <a:bodyPr/>
        <a:lstStyle/>
        <a:p>
          <a:endParaRPr lang="es-ES" b="1"/>
        </a:p>
      </dgm:t>
    </dgm:pt>
    <dgm:pt modelId="{5BD32FB5-962B-46C9-9C4C-4F917AC8C241}">
      <dgm:prSet phldrT="[Texto]"/>
      <dgm:spPr/>
      <dgm:t>
        <a:bodyPr/>
        <a:lstStyle/>
        <a:p>
          <a:pPr algn="ctr"/>
          <a:r>
            <a:rPr lang="ro-RO" b="1" dirty="0" smtClean="0">
              <a:solidFill>
                <a:schemeClr val="accent2">
                  <a:lumMod val="50000"/>
                </a:schemeClr>
              </a:solidFill>
            </a:rPr>
            <a:t>Mântuirea prin credință</a:t>
          </a:r>
          <a:endParaRPr lang="es-ES" b="1" dirty="0">
            <a:solidFill>
              <a:schemeClr val="accent2">
                <a:lumMod val="50000"/>
              </a:schemeClr>
            </a:solidFill>
          </a:endParaRPr>
        </a:p>
      </dgm:t>
    </dgm:pt>
    <dgm:pt modelId="{22D733B2-3D13-4146-9A3A-31959393F1A1}" type="parTrans" cxnId="{6FBB33FB-3E78-4A36-A251-24BB821F151E}">
      <dgm:prSet/>
      <dgm:spPr/>
      <dgm:t>
        <a:bodyPr/>
        <a:lstStyle/>
        <a:p>
          <a:endParaRPr lang="es-ES" b="1"/>
        </a:p>
      </dgm:t>
    </dgm:pt>
    <dgm:pt modelId="{07966A73-6FB5-4ACE-B64B-9771EC9BC4E6}" type="sibTrans" cxnId="{6FBB33FB-3E78-4A36-A251-24BB821F151E}">
      <dgm:prSet/>
      <dgm:spPr/>
      <dgm:t>
        <a:bodyPr/>
        <a:lstStyle/>
        <a:p>
          <a:endParaRPr lang="es-ES" b="1"/>
        </a:p>
      </dgm:t>
    </dgm:pt>
    <dgm:pt modelId="{CD7FF9F9-9209-4AC6-9FC9-19841226AC68}" type="pres">
      <dgm:prSet presAssocID="{927A9E9F-1E5F-49E8-8150-9380631A293E}" presName="Name0" presStyleCnt="0">
        <dgm:presLayoutVars>
          <dgm:dir/>
        </dgm:presLayoutVars>
      </dgm:prSet>
      <dgm:spPr/>
      <dgm:t>
        <a:bodyPr/>
        <a:lstStyle/>
        <a:p>
          <a:endParaRPr lang="es-ES"/>
        </a:p>
      </dgm:t>
    </dgm:pt>
    <dgm:pt modelId="{A1F1B8D7-B81B-4722-9A6D-1A667D28C7BF}" type="pres">
      <dgm:prSet presAssocID="{ECFE479A-D5A7-4683-B9B4-15639D461457}" presName="picture_1" presStyleLbl="bgImgPlace1" presStyleIdx="0" presStyleCnt="1" custFlipHor="1" custLinFactNeighborX="-37791"/>
      <dgm:spPr/>
      <dgm:t>
        <a:bodyPr/>
        <a:lstStyle/>
        <a:p>
          <a:endParaRPr lang="es-ES"/>
        </a:p>
      </dgm:t>
    </dgm:pt>
    <dgm:pt modelId="{A0634D34-425A-4C7A-AE03-DCB4A6E4DC6F}" type="pres">
      <dgm:prSet presAssocID="{128B7C30-724D-4C23-95AC-A225AB1B97D3}" presName="text_1" presStyleLbl="node1" presStyleIdx="0" presStyleCnt="0" custLinFactNeighborX="-32052">
        <dgm:presLayoutVars>
          <dgm:bulletEnabled val="1"/>
        </dgm:presLayoutVars>
      </dgm:prSet>
      <dgm:spPr/>
      <dgm:t>
        <a:bodyPr/>
        <a:lstStyle/>
        <a:p>
          <a:endParaRPr lang="es-ES"/>
        </a:p>
      </dgm:t>
    </dgm:pt>
    <dgm:pt modelId="{EEE4D485-518F-4E81-AC11-62457C4EB9AC}" type="pres">
      <dgm:prSet presAssocID="{927A9E9F-1E5F-49E8-8150-9380631A293E}" presName="linV" presStyleCnt="0"/>
      <dgm:spPr/>
    </dgm:pt>
    <dgm:pt modelId="{9EFBD84A-B541-47E6-BDEA-1A1556E01968}" type="pres">
      <dgm:prSet presAssocID="{E03FBCBB-33DE-4476-979F-B22AC6E00144}" presName="pair" presStyleCnt="0"/>
      <dgm:spPr/>
    </dgm:pt>
    <dgm:pt modelId="{D3F3477E-4829-4BE4-A45A-40A53F7B5030}" type="pres">
      <dgm:prSet presAssocID="{E03FBCBB-33DE-4476-979F-B22AC6E00144}" presName="spaceH" presStyleLbl="node1" presStyleIdx="0" presStyleCnt="0"/>
      <dgm:spPr/>
    </dgm:pt>
    <dgm:pt modelId="{96C38759-81EC-432D-848E-83E4395E7B0D}" type="pres">
      <dgm:prSet presAssocID="{E03FBCBB-33DE-4476-979F-B22AC6E00144}" presName="desPictures" presStyleLbl="alignImgPlace1" presStyleIdx="0" presStyleCnt="2" custScaleX="261283" custScaleY="219755" custLinFactNeighborX="15348"/>
      <dgm:spPr>
        <a:prstGeom prst="roundRect">
          <a:avLst/>
        </a:prstGeom>
        <a:blipFill rotWithShape="1">
          <a:blip xmlns:r="http://schemas.openxmlformats.org/officeDocument/2006/relationships" r:embed="rId2" cstate="screen">
            <a:extLst>
              <a:ext uri="{28A0092B-C50C-407E-A947-70E740481C1C}">
                <a14:useLocalDpi xmlns="" xmlns:a14="http://schemas.microsoft.com/office/drawing/2010/main"/>
              </a:ext>
            </a:extLst>
          </a:blip>
          <a:stretch>
            <a:fillRect/>
          </a:stretch>
        </a:blipFill>
      </dgm:spPr>
      <dgm:t>
        <a:bodyPr/>
        <a:lstStyle/>
        <a:p>
          <a:endParaRPr lang="es-ES"/>
        </a:p>
      </dgm:t>
    </dgm:pt>
    <dgm:pt modelId="{A62CC5F8-7FA9-483C-A521-F1C0EDD633CD}" type="pres">
      <dgm:prSet presAssocID="{E03FBCBB-33DE-4476-979F-B22AC6E00144}" presName="desTextWrapper" presStyleCnt="0"/>
      <dgm:spPr/>
    </dgm:pt>
    <dgm:pt modelId="{BF07FDCA-D415-46C6-BF7C-CB8C92C969EC}" type="pres">
      <dgm:prSet presAssocID="{E03FBCBB-33DE-4476-979F-B22AC6E00144}" presName="desText" presStyleLbl="revTx" presStyleIdx="0" presStyleCnt="2" custScaleX="86247" custScaleY="141528" custLinFactNeighborX="35558" custLinFactNeighborY="-3573">
        <dgm:presLayoutVars>
          <dgm:bulletEnabled val="1"/>
        </dgm:presLayoutVars>
      </dgm:prSet>
      <dgm:spPr/>
      <dgm:t>
        <a:bodyPr/>
        <a:lstStyle/>
        <a:p>
          <a:endParaRPr lang="es-ES"/>
        </a:p>
      </dgm:t>
    </dgm:pt>
    <dgm:pt modelId="{0C20CDAE-EB41-4B88-9F9E-6788939D05AA}" type="pres">
      <dgm:prSet presAssocID="{F32800AD-52DB-44FD-B13B-2F685A12644A}" presName="spaceV" presStyleCnt="0"/>
      <dgm:spPr/>
    </dgm:pt>
    <dgm:pt modelId="{4BA1EF42-A29F-4991-8EF5-39E47A394BB9}" type="pres">
      <dgm:prSet presAssocID="{5BD32FB5-962B-46C9-9C4C-4F917AC8C241}" presName="pair" presStyleCnt="0"/>
      <dgm:spPr/>
    </dgm:pt>
    <dgm:pt modelId="{21907D97-818E-4087-BB52-4350F5AF33A7}" type="pres">
      <dgm:prSet presAssocID="{5BD32FB5-962B-46C9-9C4C-4F917AC8C241}" presName="spaceH" presStyleLbl="node1" presStyleIdx="0" presStyleCnt="0"/>
      <dgm:spPr/>
    </dgm:pt>
    <dgm:pt modelId="{D545B35E-25CD-4C46-8EE4-1637673EC9E3}" type="pres">
      <dgm:prSet presAssocID="{5BD32FB5-962B-46C9-9C4C-4F917AC8C241}" presName="desPictures" presStyleLbl="alignImgPlace1" presStyleIdx="1" presStyleCnt="2" custScaleX="261283" custScaleY="219755" custLinFactNeighborX="15348"/>
      <dgm:spPr>
        <a:prstGeom prst="roundRect">
          <a:avLst/>
        </a:prstGeom>
        <a:blipFill rotWithShape="1">
          <a:blip xmlns:r="http://schemas.openxmlformats.org/officeDocument/2006/relationships" r:embed="rId3" cstate="screen">
            <a:extLst>
              <a:ext uri="{28A0092B-C50C-407E-A947-70E740481C1C}">
                <a14:useLocalDpi xmlns="" xmlns:a14="http://schemas.microsoft.com/office/drawing/2010/main"/>
              </a:ext>
            </a:extLst>
          </a:blip>
          <a:stretch>
            <a:fillRect/>
          </a:stretch>
        </a:blipFill>
      </dgm:spPr>
      <dgm:t>
        <a:bodyPr/>
        <a:lstStyle/>
        <a:p>
          <a:endParaRPr lang="es-ES"/>
        </a:p>
      </dgm:t>
    </dgm:pt>
    <dgm:pt modelId="{B135254E-4AFB-4945-B9CA-472F635BC4F0}" type="pres">
      <dgm:prSet presAssocID="{5BD32FB5-962B-46C9-9C4C-4F917AC8C241}" presName="desTextWrapper" presStyleCnt="0"/>
      <dgm:spPr/>
    </dgm:pt>
    <dgm:pt modelId="{496B166E-F8B4-4325-99E2-4B968DA200BF}" type="pres">
      <dgm:prSet presAssocID="{5BD32FB5-962B-46C9-9C4C-4F917AC8C241}" presName="desText" presStyleLbl="revTx" presStyleIdx="1" presStyleCnt="2" custScaleX="86247" custScaleY="141528" custLinFactNeighborX="40738" custLinFactNeighborY="923">
        <dgm:presLayoutVars>
          <dgm:bulletEnabled val="1"/>
        </dgm:presLayoutVars>
      </dgm:prSet>
      <dgm:spPr/>
      <dgm:t>
        <a:bodyPr/>
        <a:lstStyle/>
        <a:p>
          <a:endParaRPr lang="es-ES"/>
        </a:p>
      </dgm:t>
    </dgm:pt>
    <dgm:pt modelId="{10EFE449-E0C7-47E2-A907-CF7725860990}" type="pres">
      <dgm:prSet presAssocID="{927A9E9F-1E5F-49E8-8150-9380631A293E}" presName="maxNode" presStyleCnt="0"/>
      <dgm:spPr/>
    </dgm:pt>
    <dgm:pt modelId="{E4E6FD7A-FA73-408F-9BD2-6C3A0532B4B9}" type="pres">
      <dgm:prSet presAssocID="{927A9E9F-1E5F-49E8-8150-9380631A293E}" presName="Name33" presStyleCnt="0"/>
      <dgm:spPr/>
    </dgm:pt>
  </dgm:ptLst>
  <dgm:cxnLst>
    <dgm:cxn modelId="{6FBB33FB-3E78-4A36-A251-24BB821F151E}" srcId="{927A9E9F-1E5F-49E8-8150-9380631A293E}" destId="{5BD32FB5-962B-46C9-9C4C-4F917AC8C241}" srcOrd="2" destOrd="0" parTransId="{22D733B2-3D13-4146-9A3A-31959393F1A1}" sibTransId="{07966A73-6FB5-4ACE-B64B-9771EC9BC4E6}"/>
    <dgm:cxn modelId="{1D482EB7-3B04-4C2D-85A5-DB44CA8959BA}" type="presOf" srcId="{128B7C30-724D-4C23-95AC-A225AB1B97D3}" destId="{A0634D34-425A-4C7A-AE03-DCB4A6E4DC6F}" srcOrd="0" destOrd="0" presId="urn:microsoft.com/office/officeart/2008/layout/AccentedPicture"/>
    <dgm:cxn modelId="{31574E97-9A68-4773-97AF-57D8C9751A60}" srcId="{927A9E9F-1E5F-49E8-8150-9380631A293E}" destId="{128B7C30-724D-4C23-95AC-A225AB1B97D3}" srcOrd="0" destOrd="0" parTransId="{EB321CFF-7729-4461-A275-48A3D650B214}" sibTransId="{ECFE479A-D5A7-4683-B9B4-15639D461457}"/>
    <dgm:cxn modelId="{5EFEC1DC-FCA7-4A12-B777-9AA1B22353BE}" type="presOf" srcId="{ECFE479A-D5A7-4683-B9B4-15639D461457}" destId="{A1F1B8D7-B81B-4722-9A6D-1A667D28C7BF}" srcOrd="0" destOrd="0" presId="urn:microsoft.com/office/officeart/2008/layout/AccentedPicture"/>
    <dgm:cxn modelId="{58DE67B5-7939-4D4B-9DB1-1018FD569426}" type="presOf" srcId="{927A9E9F-1E5F-49E8-8150-9380631A293E}" destId="{CD7FF9F9-9209-4AC6-9FC9-19841226AC68}" srcOrd="0" destOrd="0" presId="urn:microsoft.com/office/officeart/2008/layout/AccentedPicture"/>
    <dgm:cxn modelId="{C26B59C0-A856-47DF-B363-C9F7270A49E8}" srcId="{927A9E9F-1E5F-49E8-8150-9380631A293E}" destId="{E03FBCBB-33DE-4476-979F-B22AC6E00144}" srcOrd="1" destOrd="0" parTransId="{91C05A4D-1B0D-44E6-9A62-C4E4923E5389}" sibTransId="{F32800AD-52DB-44FD-B13B-2F685A12644A}"/>
    <dgm:cxn modelId="{580E725C-1513-4279-96C4-EBFE812179F3}" type="presOf" srcId="{E03FBCBB-33DE-4476-979F-B22AC6E00144}" destId="{BF07FDCA-D415-46C6-BF7C-CB8C92C969EC}" srcOrd="0" destOrd="0" presId="urn:microsoft.com/office/officeart/2008/layout/AccentedPicture"/>
    <dgm:cxn modelId="{CAF7C30B-329D-4CFD-AEEB-BCF9502221EE}" type="presOf" srcId="{5BD32FB5-962B-46C9-9C4C-4F917AC8C241}" destId="{496B166E-F8B4-4325-99E2-4B968DA200BF}" srcOrd="0" destOrd="0" presId="urn:microsoft.com/office/officeart/2008/layout/AccentedPicture"/>
    <dgm:cxn modelId="{27070931-B7DC-4363-A853-9B4D3CACB8C4}" type="presParOf" srcId="{CD7FF9F9-9209-4AC6-9FC9-19841226AC68}" destId="{A1F1B8D7-B81B-4722-9A6D-1A667D28C7BF}" srcOrd="0" destOrd="0" presId="urn:microsoft.com/office/officeart/2008/layout/AccentedPicture"/>
    <dgm:cxn modelId="{86B1A490-C131-46F0-8032-764863CDBB31}" type="presParOf" srcId="{CD7FF9F9-9209-4AC6-9FC9-19841226AC68}" destId="{A0634D34-425A-4C7A-AE03-DCB4A6E4DC6F}" srcOrd="1" destOrd="0" presId="urn:microsoft.com/office/officeart/2008/layout/AccentedPicture"/>
    <dgm:cxn modelId="{563930CA-492B-49B4-9F4B-54C81B8F9D3F}" type="presParOf" srcId="{CD7FF9F9-9209-4AC6-9FC9-19841226AC68}" destId="{EEE4D485-518F-4E81-AC11-62457C4EB9AC}" srcOrd="2" destOrd="0" presId="urn:microsoft.com/office/officeart/2008/layout/AccentedPicture"/>
    <dgm:cxn modelId="{170A153C-AFAA-4A00-8D1F-45DD09EE2865}" type="presParOf" srcId="{EEE4D485-518F-4E81-AC11-62457C4EB9AC}" destId="{9EFBD84A-B541-47E6-BDEA-1A1556E01968}" srcOrd="0" destOrd="0" presId="urn:microsoft.com/office/officeart/2008/layout/AccentedPicture"/>
    <dgm:cxn modelId="{A3FA606B-0A71-4B63-A55F-300341095262}" type="presParOf" srcId="{9EFBD84A-B541-47E6-BDEA-1A1556E01968}" destId="{D3F3477E-4829-4BE4-A45A-40A53F7B5030}" srcOrd="0" destOrd="0" presId="urn:microsoft.com/office/officeart/2008/layout/AccentedPicture"/>
    <dgm:cxn modelId="{F1214BFF-47CC-4F3E-B25E-401B046FB39A}" type="presParOf" srcId="{9EFBD84A-B541-47E6-BDEA-1A1556E01968}" destId="{96C38759-81EC-432D-848E-83E4395E7B0D}" srcOrd="1" destOrd="0" presId="urn:microsoft.com/office/officeart/2008/layout/AccentedPicture"/>
    <dgm:cxn modelId="{D808C024-D76E-4FB9-A252-33F2542932E0}" type="presParOf" srcId="{9EFBD84A-B541-47E6-BDEA-1A1556E01968}" destId="{A62CC5F8-7FA9-483C-A521-F1C0EDD633CD}" srcOrd="2" destOrd="0" presId="urn:microsoft.com/office/officeart/2008/layout/AccentedPicture"/>
    <dgm:cxn modelId="{93B174E6-50AB-44E9-8DE0-B432D0E5578D}" type="presParOf" srcId="{A62CC5F8-7FA9-483C-A521-F1C0EDD633CD}" destId="{BF07FDCA-D415-46C6-BF7C-CB8C92C969EC}" srcOrd="0" destOrd="0" presId="urn:microsoft.com/office/officeart/2008/layout/AccentedPicture"/>
    <dgm:cxn modelId="{AC46F0EF-2396-4A8A-8CE7-373DF913E718}" type="presParOf" srcId="{EEE4D485-518F-4E81-AC11-62457C4EB9AC}" destId="{0C20CDAE-EB41-4B88-9F9E-6788939D05AA}" srcOrd="1" destOrd="0" presId="urn:microsoft.com/office/officeart/2008/layout/AccentedPicture"/>
    <dgm:cxn modelId="{743928C2-7FED-4F8A-BFA8-094E4FAA865B}" type="presParOf" srcId="{EEE4D485-518F-4E81-AC11-62457C4EB9AC}" destId="{4BA1EF42-A29F-4991-8EF5-39E47A394BB9}" srcOrd="2" destOrd="0" presId="urn:microsoft.com/office/officeart/2008/layout/AccentedPicture"/>
    <dgm:cxn modelId="{734A2293-7AEA-45F8-9F33-376052217AB0}" type="presParOf" srcId="{4BA1EF42-A29F-4991-8EF5-39E47A394BB9}" destId="{21907D97-818E-4087-BB52-4350F5AF33A7}" srcOrd="0" destOrd="0" presId="urn:microsoft.com/office/officeart/2008/layout/AccentedPicture"/>
    <dgm:cxn modelId="{53888B10-3B58-489A-B903-427945DAC039}" type="presParOf" srcId="{4BA1EF42-A29F-4991-8EF5-39E47A394BB9}" destId="{D545B35E-25CD-4C46-8EE4-1637673EC9E3}" srcOrd="1" destOrd="0" presId="urn:microsoft.com/office/officeart/2008/layout/AccentedPicture"/>
    <dgm:cxn modelId="{6AD6D77B-5E8D-4755-9FC3-83163B35DE23}" type="presParOf" srcId="{4BA1EF42-A29F-4991-8EF5-39E47A394BB9}" destId="{B135254E-4AFB-4945-B9CA-472F635BC4F0}" srcOrd="2" destOrd="0" presId="urn:microsoft.com/office/officeart/2008/layout/AccentedPicture"/>
    <dgm:cxn modelId="{F757D44C-828F-4E18-9E76-A62BBADFEAFC}" type="presParOf" srcId="{B135254E-4AFB-4945-B9CA-472F635BC4F0}" destId="{496B166E-F8B4-4325-99E2-4B968DA200BF}" srcOrd="0" destOrd="0" presId="urn:microsoft.com/office/officeart/2008/layout/AccentedPicture"/>
    <dgm:cxn modelId="{E2895DA9-FDA8-42D7-B8B1-283DBE2735EC}" type="presParOf" srcId="{CD7FF9F9-9209-4AC6-9FC9-19841226AC68}" destId="{10EFE449-E0C7-47E2-A907-CF7725860990}" srcOrd="3" destOrd="0" presId="urn:microsoft.com/office/officeart/2008/layout/AccentedPicture"/>
    <dgm:cxn modelId="{0DF824F3-4946-4584-B636-8CE39E51075A}" type="presParOf" srcId="{10EFE449-E0C7-47E2-A907-CF7725860990}" destId="{E4E6FD7A-FA73-408F-9BD2-6C3A0532B4B9}" srcOrd="0" destOrd="0" presId="urn:microsoft.com/office/officeart/2008/layout/AccentedPicture"/>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549F6-C635-4464-BCCC-B536E23390AB}" type="doc">
      <dgm:prSet loTypeId="urn:microsoft.com/office/officeart/2008/layout/TitledPictureBlocks" loCatId="picture" qsTypeId="urn:microsoft.com/office/officeart/2005/8/quickstyle/simple5" qsCatId="simple" csTypeId="urn:microsoft.com/office/officeart/2005/8/colors/accent3_2" csCatId="accent3" phldr="1"/>
      <dgm:spPr/>
      <dgm:t>
        <a:bodyPr/>
        <a:lstStyle/>
        <a:p>
          <a:endParaRPr lang="es-ES"/>
        </a:p>
      </dgm:t>
    </dgm:pt>
    <dgm:pt modelId="{355206F4-7189-4014-8517-828F255B4FEC}">
      <dgm:prSet phldrT="[Texto]" custT="1"/>
      <dgm:spPr/>
      <dgm:t>
        <a:bodyPr/>
        <a:lstStyle/>
        <a:p>
          <a:r>
            <a:rPr lang="ro-RO" sz="2400" b="1" dirty="0" smtClean="0"/>
            <a:t>ȘARPELE DE BRONZ</a:t>
          </a:r>
          <a:r>
            <a:rPr lang="es-ES" sz="2400" b="1" dirty="0" smtClean="0"/>
            <a:t/>
          </a:r>
          <a:br>
            <a:rPr lang="es-ES" sz="2400" b="1" dirty="0" smtClean="0"/>
          </a:br>
          <a:r>
            <a:rPr lang="es-ES" sz="1900" b="1" dirty="0" smtClean="0"/>
            <a:t>(N</a:t>
          </a:r>
          <a:r>
            <a:rPr lang="ro-RO" sz="1900" b="1" dirty="0" smtClean="0"/>
            <a:t>umeri</a:t>
          </a:r>
          <a:r>
            <a:rPr lang="es-ES" sz="1900" b="1" dirty="0" smtClean="0"/>
            <a:t> 21:4-9)</a:t>
          </a:r>
          <a:endParaRPr lang="es-ES" sz="1900" b="1" dirty="0"/>
        </a:p>
      </dgm:t>
    </dgm:pt>
    <dgm:pt modelId="{AACA89C6-B87F-4C92-8FEC-585F88105107}" type="parTrans" cxnId="{790B388C-5FAE-4332-BB21-9441AF774BB1}">
      <dgm:prSet/>
      <dgm:spPr/>
      <dgm:t>
        <a:bodyPr/>
        <a:lstStyle/>
        <a:p>
          <a:endParaRPr lang="es-ES" b="1"/>
        </a:p>
      </dgm:t>
    </dgm:pt>
    <dgm:pt modelId="{616E8E9D-CC0A-4C0E-B3B6-8C6BA25AAC8D}" type="sibTrans" cxnId="{790B388C-5FAE-4332-BB21-9441AF774BB1}">
      <dgm:prSet/>
      <dgm:spPr/>
      <dgm:t>
        <a:bodyPr/>
        <a:lstStyle/>
        <a:p>
          <a:endParaRPr lang="es-ES" b="1"/>
        </a:p>
      </dgm:t>
    </dgm:pt>
    <dgm:pt modelId="{1648903F-3085-4BFE-A4B0-81F2F966EC90}">
      <dgm:prSet phldrT="[Texto]">
        <dgm:style>
          <a:lnRef idx="1">
            <a:schemeClr val="accent3"/>
          </a:lnRef>
          <a:fillRef idx="2">
            <a:schemeClr val="accent3"/>
          </a:fillRef>
          <a:effectRef idx="1">
            <a:schemeClr val="accent3"/>
          </a:effectRef>
          <a:fontRef idx="minor">
            <a:schemeClr val="dk1"/>
          </a:fontRef>
        </dgm:style>
      </dgm:prSet>
      <dgm:spPr>
        <a:ln w="28575"/>
        <a:scene3d>
          <a:camera prst="orthographicFront"/>
          <a:lightRig rig="threePt" dir="t"/>
        </a:scene3d>
        <a:sp3d>
          <a:bevelT/>
        </a:sp3d>
      </dgm:spPr>
      <dgm:t>
        <a:bodyPr/>
        <a:lstStyle/>
        <a:p>
          <a:pPr algn="ctr"/>
          <a:r>
            <a:rPr lang="ro-RO" b="1" noProof="0" dirty="0" smtClean="0"/>
            <a:t>Îl reprezenta pe Isus că va fi înălțat și va purta păcatele noastre</a:t>
          </a:r>
        </a:p>
        <a:p>
          <a:pPr algn="ctr"/>
          <a:r>
            <a:rPr lang="ro-RO" b="1" noProof="0" dirty="0" smtClean="0"/>
            <a:t> (Ioan 3:14-15)</a:t>
          </a:r>
          <a:endParaRPr lang="ro-RO" b="1" noProof="0" dirty="0"/>
        </a:p>
      </dgm:t>
    </dgm:pt>
    <dgm:pt modelId="{6E136BD2-90A0-4E70-AF2C-FDF825267940}" type="parTrans" cxnId="{A99A523F-3D69-42F1-9171-C7A6A91F7219}">
      <dgm:prSet/>
      <dgm:spPr/>
      <dgm:t>
        <a:bodyPr/>
        <a:lstStyle/>
        <a:p>
          <a:endParaRPr lang="es-ES" b="1"/>
        </a:p>
      </dgm:t>
    </dgm:pt>
    <dgm:pt modelId="{5AC10D7A-9285-4F2B-9AFA-5FC0F1771F4D}" type="sibTrans" cxnId="{A99A523F-3D69-42F1-9171-C7A6A91F7219}">
      <dgm:prSet/>
      <dgm:spPr/>
      <dgm:t>
        <a:bodyPr/>
        <a:lstStyle/>
        <a:p>
          <a:endParaRPr lang="es-ES" b="1"/>
        </a:p>
      </dgm:t>
    </dgm:pt>
    <dgm:pt modelId="{9620D09C-73B9-450C-B883-70D7B847CA56}" type="pres">
      <dgm:prSet presAssocID="{320549F6-C635-4464-BCCC-B536E23390AB}" presName="rootNode" presStyleCnt="0">
        <dgm:presLayoutVars>
          <dgm:chMax/>
          <dgm:chPref/>
          <dgm:dir/>
          <dgm:animLvl val="lvl"/>
        </dgm:presLayoutVars>
      </dgm:prSet>
      <dgm:spPr/>
      <dgm:t>
        <a:bodyPr/>
        <a:lstStyle/>
        <a:p>
          <a:endParaRPr lang="es-ES"/>
        </a:p>
      </dgm:t>
    </dgm:pt>
    <dgm:pt modelId="{CF458778-5E4E-421E-8166-1DC06E7A066B}" type="pres">
      <dgm:prSet presAssocID="{355206F4-7189-4014-8517-828F255B4FEC}" presName="composite" presStyleCnt="0"/>
      <dgm:spPr/>
    </dgm:pt>
    <dgm:pt modelId="{B4956915-92D3-43DB-A4F9-969072A9FA24}" type="pres">
      <dgm:prSet presAssocID="{355206F4-7189-4014-8517-828F255B4FEC}" presName="ParentText" presStyleLbl="node1" presStyleIdx="0" presStyleCnt="1">
        <dgm:presLayoutVars>
          <dgm:chMax val="1"/>
          <dgm:chPref val="1"/>
          <dgm:bulletEnabled val="1"/>
        </dgm:presLayoutVars>
      </dgm:prSet>
      <dgm:spPr/>
      <dgm:t>
        <a:bodyPr/>
        <a:lstStyle/>
        <a:p>
          <a:endParaRPr lang="es-ES"/>
        </a:p>
      </dgm:t>
    </dgm:pt>
    <dgm:pt modelId="{BD2D5B6A-6375-4739-89C1-18972CB39FF6}" type="pres">
      <dgm:prSet presAssocID="{355206F4-7189-4014-8517-828F255B4FEC}" presName="Image" presStyleLbl="bgImgPlace1" presStyleIdx="0" presStyleCnt="1"/>
      <dgm:spPr>
        <a:blipFill rotWithShape="1">
          <a:blip xmlns:r="http://schemas.openxmlformats.org/officeDocument/2006/relationships" r:embed="rId1"/>
          <a:stretch>
            <a:fillRect/>
          </a:stretch>
        </a:blipFill>
      </dgm:spPr>
    </dgm:pt>
    <dgm:pt modelId="{A7C1B6DA-F306-4E6A-88AB-1FDB2427817D}" type="pres">
      <dgm:prSet presAssocID="{355206F4-7189-4014-8517-828F255B4FEC}" presName="ChildText" presStyleLbl="fgAcc1" presStyleIdx="0" presStyleCnt="1" custLinFactNeighborX="-15896">
        <dgm:presLayoutVars>
          <dgm:chMax val="0"/>
          <dgm:chPref val="0"/>
          <dgm:bulletEnabled val="1"/>
        </dgm:presLayoutVars>
      </dgm:prSet>
      <dgm:spPr/>
      <dgm:t>
        <a:bodyPr/>
        <a:lstStyle/>
        <a:p>
          <a:endParaRPr lang="es-ES"/>
        </a:p>
      </dgm:t>
    </dgm:pt>
  </dgm:ptLst>
  <dgm:cxnLst>
    <dgm:cxn modelId="{A99A523F-3D69-42F1-9171-C7A6A91F7219}" srcId="{355206F4-7189-4014-8517-828F255B4FEC}" destId="{1648903F-3085-4BFE-A4B0-81F2F966EC90}" srcOrd="0" destOrd="0" parTransId="{6E136BD2-90A0-4E70-AF2C-FDF825267940}" sibTransId="{5AC10D7A-9285-4F2B-9AFA-5FC0F1771F4D}"/>
    <dgm:cxn modelId="{D7FD4611-33BA-4A22-9145-14D166D898AB}" type="presOf" srcId="{355206F4-7189-4014-8517-828F255B4FEC}" destId="{B4956915-92D3-43DB-A4F9-969072A9FA24}" srcOrd="0" destOrd="0" presId="urn:microsoft.com/office/officeart/2008/layout/TitledPictureBlocks"/>
    <dgm:cxn modelId="{DA8A4917-51B6-4A0F-AE05-046FA0E6C215}" type="presOf" srcId="{1648903F-3085-4BFE-A4B0-81F2F966EC90}" destId="{A7C1B6DA-F306-4E6A-88AB-1FDB2427817D}" srcOrd="0" destOrd="0" presId="urn:microsoft.com/office/officeart/2008/layout/TitledPictureBlocks"/>
    <dgm:cxn modelId="{790B388C-5FAE-4332-BB21-9441AF774BB1}" srcId="{320549F6-C635-4464-BCCC-B536E23390AB}" destId="{355206F4-7189-4014-8517-828F255B4FEC}" srcOrd="0" destOrd="0" parTransId="{AACA89C6-B87F-4C92-8FEC-585F88105107}" sibTransId="{616E8E9D-CC0A-4C0E-B3B6-8C6BA25AAC8D}"/>
    <dgm:cxn modelId="{2BA115C6-3EA6-4C9B-B0ED-62E91DA405B4}" type="presOf" srcId="{320549F6-C635-4464-BCCC-B536E23390AB}" destId="{9620D09C-73B9-450C-B883-70D7B847CA56}" srcOrd="0" destOrd="0" presId="urn:microsoft.com/office/officeart/2008/layout/TitledPictureBlocks"/>
    <dgm:cxn modelId="{A1BA3E87-4EC7-458F-950B-1984FFAA4B8E}" type="presParOf" srcId="{9620D09C-73B9-450C-B883-70D7B847CA56}" destId="{CF458778-5E4E-421E-8166-1DC06E7A066B}" srcOrd="0" destOrd="0" presId="urn:microsoft.com/office/officeart/2008/layout/TitledPictureBlocks"/>
    <dgm:cxn modelId="{F6C2BD98-932C-4889-A3CE-50DB0421E3BC}" type="presParOf" srcId="{CF458778-5E4E-421E-8166-1DC06E7A066B}" destId="{B4956915-92D3-43DB-A4F9-969072A9FA24}" srcOrd="0" destOrd="0" presId="urn:microsoft.com/office/officeart/2008/layout/TitledPictureBlocks"/>
    <dgm:cxn modelId="{91CD0843-1A71-4F52-A98D-1D8284D07F1E}" type="presParOf" srcId="{CF458778-5E4E-421E-8166-1DC06E7A066B}" destId="{BD2D5B6A-6375-4739-89C1-18972CB39FF6}" srcOrd="1" destOrd="0" presId="urn:microsoft.com/office/officeart/2008/layout/TitledPictureBlocks"/>
    <dgm:cxn modelId="{A05E0FA7-6F8D-4282-AC39-4AC919C1BFB9}" type="presParOf" srcId="{CF458778-5E4E-421E-8166-1DC06E7A066B}" destId="{A7C1B6DA-F306-4E6A-88AB-1FDB2427817D}" srcOrd="2" destOrd="0" presId="urn:microsoft.com/office/officeart/2008/layout/TitledPictureBlocks"/>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FAC06-FD68-46FA-86B3-ADCA64015755}" type="doc">
      <dgm:prSet loTypeId="urn:microsoft.com/office/officeart/2008/layout/PictureAccentList" loCatId="list" qsTypeId="urn:microsoft.com/office/officeart/2005/8/quickstyle/3d2" qsCatId="3D" csTypeId="urn:microsoft.com/office/officeart/2005/8/colors/colorful3" csCatId="colorful" phldr="1"/>
      <dgm:spPr/>
      <dgm:t>
        <a:bodyPr/>
        <a:lstStyle/>
        <a:p>
          <a:endParaRPr lang="es-ES"/>
        </a:p>
      </dgm:t>
    </dgm:pt>
    <dgm:pt modelId="{A7273A8C-C380-4811-A609-B4F7C88F4733}">
      <dgm:prSet phldrT="[Texto]"/>
      <dgm:spPr/>
      <dgm:t>
        <a:bodyPr/>
        <a:lstStyle/>
        <a:p>
          <a:r>
            <a:rPr lang="ro-RO" b="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SANCTUARUL</a:t>
          </a:r>
          <a:endParaRPr lang="es-ES" b="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D4DA083-688F-4B92-AD2D-573F6E6D141C}" type="parTrans" cxnId="{523738AF-E85C-4776-BC3B-FDE6F735A7AC}">
      <dgm:prSet/>
      <dgm:spPr/>
      <dgm:t>
        <a:bodyPr/>
        <a:lstStyle/>
        <a:p>
          <a:endParaRPr lang="es-ES" b="1"/>
        </a:p>
      </dgm:t>
    </dgm:pt>
    <dgm:pt modelId="{98A6BF2E-CFE2-4098-A63E-EA6F4014AB57}" type="sibTrans" cxnId="{523738AF-E85C-4776-BC3B-FDE6F735A7AC}">
      <dgm:prSet/>
      <dgm:spPr/>
      <dgm:t>
        <a:bodyPr/>
        <a:lstStyle/>
        <a:p>
          <a:endParaRPr lang="es-ES" b="1"/>
        </a:p>
      </dgm:t>
    </dgm:pt>
    <dgm:pt modelId="{A70AFF53-63EA-4B75-8674-DA1FA2B84AF1}">
      <dgm:prSet phldrT="[Texto]"/>
      <dgm:spPr/>
      <dgm:t>
        <a:bodyPr/>
        <a:lstStyle/>
        <a:p>
          <a:r>
            <a:rPr lang="ro-RO" b="1" dirty="0" smtClean="0"/>
            <a:t>Lucrarea lui Isus ca mijlocitor</a:t>
          </a:r>
          <a:endParaRPr lang="es-ES" b="1" dirty="0"/>
        </a:p>
      </dgm:t>
    </dgm:pt>
    <dgm:pt modelId="{313BE86A-063A-4E89-A11B-88CB6FB24C6B}" type="parTrans" cxnId="{2E91D379-A423-4064-8B15-7B777C157DA4}">
      <dgm:prSet/>
      <dgm:spPr/>
      <dgm:t>
        <a:bodyPr/>
        <a:lstStyle/>
        <a:p>
          <a:endParaRPr lang="es-ES" b="1"/>
        </a:p>
      </dgm:t>
    </dgm:pt>
    <dgm:pt modelId="{29E3FA27-ECE6-4215-96E3-48EE57631AC2}" type="sibTrans" cxnId="{2E91D379-A423-4064-8B15-7B777C157DA4}">
      <dgm:prSet/>
      <dgm:spPr/>
      <dgm:t>
        <a:bodyPr/>
        <a:lstStyle/>
        <a:p>
          <a:endParaRPr lang="es-ES" b="1"/>
        </a:p>
      </dgm:t>
    </dgm:pt>
    <dgm:pt modelId="{B54BE4D7-1554-484B-BFD1-B96811210D06}">
      <dgm:prSet phldrT="[Texto]"/>
      <dgm:spPr/>
      <dgm:t>
        <a:bodyPr/>
        <a:lstStyle/>
        <a:p>
          <a:r>
            <a:rPr lang="ro-RO" b="1" dirty="0" smtClean="0">
              <a:solidFill>
                <a:schemeClr val="tx1"/>
              </a:solidFill>
            </a:rPr>
            <a:t>Judecata preadventă</a:t>
          </a:r>
          <a:endParaRPr lang="es-ES" b="1" dirty="0">
            <a:solidFill>
              <a:schemeClr val="tx1"/>
            </a:solidFill>
          </a:endParaRPr>
        </a:p>
      </dgm:t>
    </dgm:pt>
    <dgm:pt modelId="{B2B8BB14-F69F-4051-88B9-D9F78E7431B9}" type="parTrans" cxnId="{DA8E1043-9228-4092-B0FA-B16DA8563C0E}">
      <dgm:prSet/>
      <dgm:spPr/>
      <dgm:t>
        <a:bodyPr/>
        <a:lstStyle/>
        <a:p>
          <a:endParaRPr lang="es-ES" b="1"/>
        </a:p>
      </dgm:t>
    </dgm:pt>
    <dgm:pt modelId="{8435EB23-11B3-4E67-A49C-3C8939C4F2A9}" type="sibTrans" cxnId="{DA8E1043-9228-4092-B0FA-B16DA8563C0E}">
      <dgm:prSet/>
      <dgm:spPr/>
      <dgm:t>
        <a:bodyPr/>
        <a:lstStyle/>
        <a:p>
          <a:endParaRPr lang="es-ES" b="1"/>
        </a:p>
      </dgm:t>
    </dgm:pt>
    <dgm:pt modelId="{8AE49041-8F0F-464F-B30F-3B12B96D7BF3}">
      <dgm:prSet phldrT="[Texto]"/>
      <dgm:spPr/>
      <dgm:t>
        <a:bodyPr/>
        <a:lstStyle/>
        <a:p>
          <a:r>
            <a:rPr lang="ro-RO" b="1" dirty="0" smtClean="0">
              <a:solidFill>
                <a:schemeClr val="tx1"/>
              </a:solidFill>
            </a:rPr>
            <a:t>Eliminarea finală a păcatului</a:t>
          </a:r>
          <a:endParaRPr lang="es-ES" b="1" dirty="0">
            <a:solidFill>
              <a:schemeClr val="tx1"/>
            </a:solidFill>
          </a:endParaRPr>
        </a:p>
      </dgm:t>
    </dgm:pt>
    <dgm:pt modelId="{976946D4-8431-4640-B394-B44C9F48A0C7}" type="parTrans" cxnId="{C7AEA535-1BB2-496D-B013-C5057ACC94A9}">
      <dgm:prSet/>
      <dgm:spPr/>
      <dgm:t>
        <a:bodyPr/>
        <a:lstStyle/>
        <a:p>
          <a:endParaRPr lang="es-ES" b="1"/>
        </a:p>
      </dgm:t>
    </dgm:pt>
    <dgm:pt modelId="{91FF3543-16A1-4BA7-9A3A-8C2A07979277}" type="sibTrans" cxnId="{C7AEA535-1BB2-496D-B013-C5057ACC94A9}">
      <dgm:prSet/>
      <dgm:spPr/>
      <dgm:t>
        <a:bodyPr/>
        <a:lstStyle/>
        <a:p>
          <a:endParaRPr lang="es-ES" b="1"/>
        </a:p>
      </dgm:t>
    </dgm:pt>
    <dgm:pt modelId="{1F7AD83A-EA3B-4FA3-A1EB-B93DE140431A}">
      <dgm:prSet phldrT="[Texto]"/>
      <dgm:spPr/>
      <dgm:t>
        <a:bodyPr/>
        <a:lstStyle/>
        <a:p>
          <a:r>
            <a:rPr lang="ro-RO" b="1" dirty="0" smtClean="0"/>
            <a:t>Sacrificiul înlocuitor al lui Isus</a:t>
          </a:r>
          <a:endParaRPr lang="es-ES" b="1" dirty="0"/>
        </a:p>
      </dgm:t>
    </dgm:pt>
    <dgm:pt modelId="{441110CE-FE0A-43A3-8C57-942CE0ADD537}" type="parTrans" cxnId="{FF9BFCCE-C88C-4FA3-AB01-3D44FE0C05DE}">
      <dgm:prSet/>
      <dgm:spPr/>
      <dgm:t>
        <a:bodyPr/>
        <a:lstStyle/>
        <a:p>
          <a:endParaRPr lang="es-ES" b="1"/>
        </a:p>
      </dgm:t>
    </dgm:pt>
    <dgm:pt modelId="{00806BD3-D0BF-4408-9D48-4B3BD56E1826}" type="sibTrans" cxnId="{FF9BFCCE-C88C-4FA3-AB01-3D44FE0C05DE}">
      <dgm:prSet/>
      <dgm:spPr/>
      <dgm:t>
        <a:bodyPr/>
        <a:lstStyle/>
        <a:p>
          <a:endParaRPr lang="es-ES" b="1"/>
        </a:p>
      </dgm:t>
    </dgm:pt>
    <dgm:pt modelId="{0A944CC8-51AA-4F63-9C2A-92E71258F2D5}" type="pres">
      <dgm:prSet presAssocID="{C23FAC06-FD68-46FA-86B3-ADCA64015755}" presName="layout" presStyleCnt="0">
        <dgm:presLayoutVars>
          <dgm:chMax/>
          <dgm:chPref/>
          <dgm:dir/>
          <dgm:animOne val="branch"/>
          <dgm:animLvl val="lvl"/>
          <dgm:resizeHandles/>
        </dgm:presLayoutVars>
      </dgm:prSet>
      <dgm:spPr/>
      <dgm:t>
        <a:bodyPr/>
        <a:lstStyle/>
        <a:p>
          <a:endParaRPr lang="es-ES"/>
        </a:p>
      </dgm:t>
    </dgm:pt>
    <dgm:pt modelId="{EEE5B4E1-2163-4F77-BB04-89CB66380518}" type="pres">
      <dgm:prSet presAssocID="{A7273A8C-C380-4811-A609-B4F7C88F4733}" presName="root" presStyleCnt="0">
        <dgm:presLayoutVars>
          <dgm:chMax/>
          <dgm:chPref val="4"/>
        </dgm:presLayoutVars>
      </dgm:prSet>
      <dgm:spPr/>
    </dgm:pt>
    <dgm:pt modelId="{A56F5E18-A7AB-4698-99CF-FD7CD50ACF8E}" type="pres">
      <dgm:prSet presAssocID="{A7273A8C-C380-4811-A609-B4F7C88F4733}" presName="rootComposite" presStyleCnt="0">
        <dgm:presLayoutVars/>
      </dgm:prSet>
      <dgm:spPr/>
    </dgm:pt>
    <dgm:pt modelId="{B9851B30-B88E-4863-84A9-4B9A6BAD0128}" type="pres">
      <dgm:prSet presAssocID="{A7273A8C-C380-4811-A609-B4F7C88F4733}" presName="rootText" presStyleLbl="node0" presStyleIdx="0" presStyleCnt="1" custScaleX="116277" custLinFactNeighborX="-7805">
        <dgm:presLayoutVars>
          <dgm:chMax/>
          <dgm:chPref val="4"/>
        </dgm:presLayoutVars>
      </dgm:prSet>
      <dgm:spPr/>
      <dgm:t>
        <a:bodyPr/>
        <a:lstStyle/>
        <a:p>
          <a:endParaRPr lang="es-ES"/>
        </a:p>
      </dgm:t>
    </dgm:pt>
    <dgm:pt modelId="{23EE0160-0459-493F-8F6B-35B5FC4D1B66}" type="pres">
      <dgm:prSet presAssocID="{A7273A8C-C380-4811-A609-B4F7C88F4733}" presName="childShape" presStyleCnt="0">
        <dgm:presLayoutVars>
          <dgm:chMax val="0"/>
          <dgm:chPref val="0"/>
        </dgm:presLayoutVars>
      </dgm:prSet>
      <dgm:spPr/>
    </dgm:pt>
    <dgm:pt modelId="{5D6689D4-A766-42F1-9F7A-3E1F37CDDDDC}" type="pres">
      <dgm:prSet presAssocID="{1F7AD83A-EA3B-4FA3-A1EB-B93DE140431A}" presName="childComposite" presStyleCnt="0">
        <dgm:presLayoutVars>
          <dgm:chMax val="0"/>
          <dgm:chPref val="0"/>
        </dgm:presLayoutVars>
      </dgm:prSet>
      <dgm:spPr/>
    </dgm:pt>
    <dgm:pt modelId="{08178EC8-8303-4AB7-9767-7560BD444CBA}" type="pres">
      <dgm:prSet presAssocID="{1F7AD83A-EA3B-4FA3-A1EB-B93DE140431A}" presName="Image" presStyleLbl="node1" presStyleIdx="0" presStyleCnt="4" custLinFactX="300000" custLinFactNeighborX="309636" custLinFactNeighborY="557"/>
      <dgm:spPr>
        <a:blipFill dpi="0" rotWithShape="1">
          <a:blip xmlns:r="http://schemas.openxmlformats.org/officeDocument/2006/relationships" r:embed="rId1" cstate="screen">
            <a:extLst>
              <a:ext uri="{28A0092B-C50C-407E-A947-70E740481C1C}">
                <a14:useLocalDpi xmlns="" xmlns:a14="http://schemas.microsoft.com/office/drawing/2010/main"/>
              </a:ext>
            </a:extLst>
          </a:blip>
          <a:srcRect/>
          <a:stretch>
            <a:fillRect/>
          </a:stretch>
        </a:blipFill>
      </dgm:spPr>
      <dgm:t>
        <a:bodyPr/>
        <a:lstStyle/>
        <a:p>
          <a:endParaRPr lang="es-ES"/>
        </a:p>
      </dgm:t>
    </dgm:pt>
    <dgm:pt modelId="{27C8C5F5-B153-4A36-8F59-BB75E0D9D7BC}" type="pres">
      <dgm:prSet presAssocID="{1F7AD83A-EA3B-4FA3-A1EB-B93DE140431A}" presName="childText" presStyleLbl="lnNode1" presStyleIdx="0" presStyleCnt="4" custLinFactNeighborX="-18022" custLinFactNeighborY="557">
        <dgm:presLayoutVars>
          <dgm:chMax val="0"/>
          <dgm:chPref val="0"/>
          <dgm:bulletEnabled val="1"/>
        </dgm:presLayoutVars>
      </dgm:prSet>
      <dgm:spPr/>
      <dgm:t>
        <a:bodyPr/>
        <a:lstStyle/>
        <a:p>
          <a:endParaRPr lang="es-ES"/>
        </a:p>
      </dgm:t>
    </dgm:pt>
    <dgm:pt modelId="{BF5F5CCA-CC7E-436C-8E94-2BB4FBE2829D}" type="pres">
      <dgm:prSet presAssocID="{A70AFF53-63EA-4B75-8674-DA1FA2B84AF1}" presName="childComposite" presStyleCnt="0">
        <dgm:presLayoutVars>
          <dgm:chMax val="0"/>
          <dgm:chPref val="0"/>
        </dgm:presLayoutVars>
      </dgm:prSet>
      <dgm:spPr/>
    </dgm:pt>
    <dgm:pt modelId="{D2A74089-3AB9-475D-BF73-41BCEDC76B0D}" type="pres">
      <dgm:prSet presAssocID="{A70AFF53-63EA-4B75-8674-DA1FA2B84AF1}" presName="Image" presStyleLbl="node1" presStyleIdx="1" presStyleCnt="4" custLinFactX="300000" custLinFactNeighborX="309636" custLinFactNeighborY="557"/>
      <dgm:spPr>
        <a:blipFill dpi="0" rotWithShape="1">
          <a:blip xmlns:r="http://schemas.openxmlformats.org/officeDocument/2006/relationships" r:embed="rId2" cstate="screen">
            <a:extLst>
              <a:ext uri="{28A0092B-C50C-407E-A947-70E740481C1C}">
                <a14:useLocalDpi xmlns="" xmlns:a14="http://schemas.microsoft.com/office/drawing/2010/main"/>
              </a:ext>
            </a:extLst>
          </a:blip>
          <a:srcRect/>
          <a:stretch>
            <a:fillRect/>
          </a:stretch>
        </a:blipFill>
      </dgm:spPr>
      <dgm:t>
        <a:bodyPr/>
        <a:lstStyle/>
        <a:p>
          <a:endParaRPr lang="es-ES"/>
        </a:p>
      </dgm:t>
    </dgm:pt>
    <dgm:pt modelId="{A1B45C1C-8BE6-45BB-8AC4-9717952731B6}" type="pres">
      <dgm:prSet presAssocID="{A70AFF53-63EA-4B75-8674-DA1FA2B84AF1}" presName="childText" presStyleLbl="lnNode1" presStyleIdx="1" presStyleCnt="4" custLinFactNeighborX="-18022" custLinFactNeighborY="557">
        <dgm:presLayoutVars>
          <dgm:chMax val="0"/>
          <dgm:chPref val="0"/>
          <dgm:bulletEnabled val="1"/>
        </dgm:presLayoutVars>
      </dgm:prSet>
      <dgm:spPr/>
      <dgm:t>
        <a:bodyPr/>
        <a:lstStyle/>
        <a:p>
          <a:endParaRPr lang="es-ES"/>
        </a:p>
      </dgm:t>
    </dgm:pt>
    <dgm:pt modelId="{11A308F1-F0CA-40BD-8208-0A259F3F30DB}" type="pres">
      <dgm:prSet presAssocID="{B54BE4D7-1554-484B-BFD1-B96811210D06}" presName="childComposite" presStyleCnt="0">
        <dgm:presLayoutVars>
          <dgm:chMax val="0"/>
          <dgm:chPref val="0"/>
        </dgm:presLayoutVars>
      </dgm:prSet>
      <dgm:spPr/>
    </dgm:pt>
    <dgm:pt modelId="{05F5179E-3100-4750-A108-432F3294C032}" type="pres">
      <dgm:prSet presAssocID="{B54BE4D7-1554-484B-BFD1-B96811210D06}" presName="Image" presStyleLbl="node1" presStyleIdx="2" presStyleCnt="4" custLinFactX="300000" custLinFactNeighborX="309636" custLinFactNeighborY="557"/>
      <dgm:spPr>
        <a:blipFill dpi="0" rotWithShape="1">
          <a:blip xmlns:r="http://schemas.openxmlformats.org/officeDocument/2006/relationships" r:embed="rId3" cstate="screen">
            <a:extLst>
              <a:ext uri="{28A0092B-C50C-407E-A947-70E740481C1C}">
                <a14:useLocalDpi xmlns="" xmlns:a14="http://schemas.microsoft.com/office/drawing/2010/main"/>
              </a:ext>
            </a:extLst>
          </a:blip>
          <a:srcRect/>
          <a:stretch>
            <a:fillRect/>
          </a:stretch>
        </a:blipFill>
      </dgm:spPr>
      <dgm:t>
        <a:bodyPr/>
        <a:lstStyle/>
        <a:p>
          <a:endParaRPr lang="es-ES"/>
        </a:p>
      </dgm:t>
    </dgm:pt>
    <dgm:pt modelId="{BF78BA92-76EE-4707-96A3-353D5DE3414F}" type="pres">
      <dgm:prSet presAssocID="{B54BE4D7-1554-484B-BFD1-B96811210D06}" presName="childText" presStyleLbl="lnNode1" presStyleIdx="2" presStyleCnt="4" custLinFactNeighborX="-18022" custLinFactNeighborY="557">
        <dgm:presLayoutVars>
          <dgm:chMax val="0"/>
          <dgm:chPref val="0"/>
          <dgm:bulletEnabled val="1"/>
        </dgm:presLayoutVars>
      </dgm:prSet>
      <dgm:spPr/>
      <dgm:t>
        <a:bodyPr/>
        <a:lstStyle/>
        <a:p>
          <a:endParaRPr lang="es-ES"/>
        </a:p>
      </dgm:t>
    </dgm:pt>
    <dgm:pt modelId="{614703DE-71DF-4993-A6EC-2875EF5DC7DE}" type="pres">
      <dgm:prSet presAssocID="{8AE49041-8F0F-464F-B30F-3B12B96D7BF3}" presName="childComposite" presStyleCnt="0">
        <dgm:presLayoutVars>
          <dgm:chMax val="0"/>
          <dgm:chPref val="0"/>
        </dgm:presLayoutVars>
      </dgm:prSet>
      <dgm:spPr/>
    </dgm:pt>
    <dgm:pt modelId="{D7E6227F-8D46-40EF-B2F5-832FCF72948B}" type="pres">
      <dgm:prSet presAssocID="{8AE49041-8F0F-464F-B30F-3B12B96D7BF3}" presName="Image" presStyleLbl="node1" presStyleIdx="3" presStyleCnt="4" custLinFactX="300000" custLinFactNeighborX="309636" custLinFactNeighborY="131"/>
      <dgm:spPr>
        <a:blipFill dpi="0" rotWithShape="1">
          <a:blip xmlns:r="http://schemas.openxmlformats.org/officeDocument/2006/relationships" r:embed="rId4" cstate="screen">
            <a:extLst>
              <a:ext uri="{28A0092B-C50C-407E-A947-70E740481C1C}">
                <a14:useLocalDpi xmlns="" xmlns:a14="http://schemas.microsoft.com/office/drawing/2010/main"/>
              </a:ext>
            </a:extLst>
          </a:blip>
          <a:srcRect/>
          <a:stretch>
            <a:fillRect t="426"/>
          </a:stretch>
        </a:blipFill>
      </dgm:spPr>
      <dgm:t>
        <a:bodyPr/>
        <a:lstStyle/>
        <a:p>
          <a:endParaRPr lang="es-ES"/>
        </a:p>
      </dgm:t>
    </dgm:pt>
    <dgm:pt modelId="{3A8FACEE-F1C8-4AFD-96BF-0E157495D453}" type="pres">
      <dgm:prSet presAssocID="{8AE49041-8F0F-464F-B30F-3B12B96D7BF3}" presName="childText" presStyleLbl="lnNode1" presStyleIdx="3" presStyleCnt="4" custLinFactNeighborX="-18022" custLinFactNeighborY="131">
        <dgm:presLayoutVars>
          <dgm:chMax val="0"/>
          <dgm:chPref val="0"/>
          <dgm:bulletEnabled val="1"/>
        </dgm:presLayoutVars>
      </dgm:prSet>
      <dgm:spPr/>
      <dgm:t>
        <a:bodyPr/>
        <a:lstStyle/>
        <a:p>
          <a:endParaRPr lang="es-ES"/>
        </a:p>
      </dgm:t>
    </dgm:pt>
  </dgm:ptLst>
  <dgm:cxnLst>
    <dgm:cxn modelId="{74BAA597-7F24-45D7-90AD-2514AAE46AE3}" type="presOf" srcId="{C23FAC06-FD68-46FA-86B3-ADCA64015755}" destId="{0A944CC8-51AA-4F63-9C2A-92E71258F2D5}" srcOrd="0" destOrd="0" presId="urn:microsoft.com/office/officeart/2008/layout/PictureAccentList"/>
    <dgm:cxn modelId="{3B5B485F-B183-4B13-9F88-CA09A44509F8}" type="presOf" srcId="{A70AFF53-63EA-4B75-8674-DA1FA2B84AF1}" destId="{A1B45C1C-8BE6-45BB-8AC4-9717952731B6}" srcOrd="0" destOrd="0" presId="urn:microsoft.com/office/officeart/2008/layout/PictureAccentList"/>
    <dgm:cxn modelId="{D5A90553-A55B-4716-A6F9-35E3AE41AD70}" type="presOf" srcId="{8AE49041-8F0F-464F-B30F-3B12B96D7BF3}" destId="{3A8FACEE-F1C8-4AFD-96BF-0E157495D453}" srcOrd="0" destOrd="0" presId="urn:microsoft.com/office/officeart/2008/layout/PictureAccentList"/>
    <dgm:cxn modelId="{DA8E1043-9228-4092-B0FA-B16DA8563C0E}" srcId="{A7273A8C-C380-4811-A609-B4F7C88F4733}" destId="{B54BE4D7-1554-484B-BFD1-B96811210D06}" srcOrd="2" destOrd="0" parTransId="{B2B8BB14-F69F-4051-88B9-D9F78E7431B9}" sibTransId="{8435EB23-11B3-4E67-A49C-3C8939C4F2A9}"/>
    <dgm:cxn modelId="{C7AEA535-1BB2-496D-B013-C5057ACC94A9}" srcId="{A7273A8C-C380-4811-A609-B4F7C88F4733}" destId="{8AE49041-8F0F-464F-B30F-3B12B96D7BF3}" srcOrd="3" destOrd="0" parTransId="{976946D4-8431-4640-B394-B44C9F48A0C7}" sibTransId="{91FF3543-16A1-4BA7-9A3A-8C2A07979277}"/>
    <dgm:cxn modelId="{2E91D379-A423-4064-8B15-7B777C157DA4}" srcId="{A7273A8C-C380-4811-A609-B4F7C88F4733}" destId="{A70AFF53-63EA-4B75-8674-DA1FA2B84AF1}" srcOrd="1" destOrd="0" parTransId="{313BE86A-063A-4E89-A11B-88CB6FB24C6B}" sibTransId="{29E3FA27-ECE6-4215-96E3-48EE57631AC2}"/>
    <dgm:cxn modelId="{523738AF-E85C-4776-BC3B-FDE6F735A7AC}" srcId="{C23FAC06-FD68-46FA-86B3-ADCA64015755}" destId="{A7273A8C-C380-4811-A609-B4F7C88F4733}" srcOrd="0" destOrd="0" parTransId="{FD4DA083-688F-4B92-AD2D-573F6E6D141C}" sibTransId="{98A6BF2E-CFE2-4098-A63E-EA6F4014AB57}"/>
    <dgm:cxn modelId="{C781294C-B47E-4613-802E-CDA34C6CA0E0}" type="presOf" srcId="{1F7AD83A-EA3B-4FA3-A1EB-B93DE140431A}" destId="{27C8C5F5-B153-4A36-8F59-BB75E0D9D7BC}" srcOrd="0" destOrd="0" presId="urn:microsoft.com/office/officeart/2008/layout/PictureAccentList"/>
    <dgm:cxn modelId="{FF9BFCCE-C88C-4FA3-AB01-3D44FE0C05DE}" srcId="{A7273A8C-C380-4811-A609-B4F7C88F4733}" destId="{1F7AD83A-EA3B-4FA3-A1EB-B93DE140431A}" srcOrd="0" destOrd="0" parTransId="{441110CE-FE0A-43A3-8C57-942CE0ADD537}" sibTransId="{00806BD3-D0BF-4408-9D48-4B3BD56E1826}"/>
    <dgm:cxn modelId="{CA00CF85-E74E-4717-A15B-B5CEBBF455CD}" type="presOf" srcId="{A7273A8C-C380-4811-A609-B4F7C88F4733}" destId="{B9851B30-B88E-4863-84A9-4B9A6BAD0128}" srcOrd="0" destOrd="0" presId="urn:microsoft.com/office/officeart/2008/layout/PictureAccentList"/>
    <dgm:cxn modelId="{41ACAFF2-A470-40B6-AE84-1BE50111994A}" type="presOf" srcId="{B54BE4D7-1554-484B-BFD1-B96811210D06}" destId="{BF78BA92-76EE-4707-96A3-353D5DE3414F}" srcOrd="0" destOrd="0" presId="urn:microsoft.com/office/officeart/2008/layout/PictureAccentList"/>
    <dgm:cxn modelId="{57A18BB0-A048-43B8-A555-D87C250C5BE9}" type="presParOf" srcId="{0A944CC8-51AA-4F63-9C2A-92E71258F2D5}" destId="{EEE5B4E1-2163-4F77-BB04-89CB66380518}" srcOrd="0" destOrd="0" presId="urn:microsoft.com/office/officeart/2008/layout/PictureAccentList"/>
    <dgm:cxn modelId="{D53B9AF8-46CA-4D6D-8183-AEB9C93D28F5}" type="presParOf" srcId="{EEE5B4E1-2163-4F77-BB04-89CB66380518}" destId="{A56F5E18-A7AB-4698-99CF-FD7CD50ACF8E}" srcOrd="0" destOrd="0" presId="urn:microsoft.com/office/officeart/2008/layout/PictureAccentList"/>
    <dgm:cxn modelId="{2F89C822-2814-4ED8-A3D1-517F48BD97B2}" type="presParOf" srcId="{A56F5E18-A7AB-4698-99CF-FD7CD50ACF8E}" destId="{B9851B30-B88E-4863-84A9-4B9A6BAD0128}" srcOrd="0" destOrd="0" presId="urn:microsoft.com/office/officeart/2008/layout/PictureAccentList"/>
    <dgm:cxn modelId="{07A83CC2-EAD3-4A46-9F67-BCEF2D26ABFF}" type="presParOf" srcId="{EEE5B4E1-2163-4F77-BB04-89CB66380518}" destId="{23EE0160-0459-493F-8F6B-35B5FC4D1B66}" srcOrd="1" destOrd="0" presId="urn:microsoft.com/office/officeart/2008/layout/PictureAccentList"/>
    <dgm:cxn modelId="{3A7F4481-4C44-4B8C-BE86-FE49E62D7B80}" type="presParOf" srcId="{23EE0160-0459-493F-8F6B-35B5FC4D1B66}" destId="{5D6689D4-A766-42F1-9F7A-3E1F37CDDDDC}" srcOrd="0" destOrd="0" presId="urn:microsoft.com/office/officeart/2008/layout/PictureAccentList"/>
    <dgm:cxn modelId="{3AFD15D2-5814-4215-B1B7-55AC6C0F0DC3}" type="presParOf" srcId="{5D6689D4-A766-42F1-9F7A-3E1F37CDDDDC}" destId="{08178EC8-8303-4AB7-9767-7560BD444CBA}" srcOrd="0" destOrd="0" presId="urn:microsoft.com/office/officeart/2008/layout/PictureAccentList"/>
    <dgm:cxn modelId="{35BE5819-9CDB-47C1-8624-8767283AF8EC}" type="presParOf" srcId="{5D6689D4-A766-42F1-9F7A-3E1F37CDDDDC}" destId="{27C8C5F5-B153-4A36-8F59-BB75E0D9D7BC}" srcOrd="1" destOrd="0" presId="urn:microsoft.com/office/officeart/2008/layout/PictureAccentList"/>
    <dgm:cxn modelId="{0D9B8080-FC1E-491E-8E2F-7D5DB75861D6}" type="presParOf" srcId="{23EE0160-0459-493F-8F6B-35B5FC4D1B66}" destId="{BF5F5CCA-CC7E-436C-8E94-2BB4FBE2829D}" srcOrd="1" destOrd="0" presId="urn:microsoft.com/office/officeart/2008/layout/PictureAccentList"/>
    <dgm:cxn modelId="{02979686-EF0C-4A77-B7E9-3A8C7CEA7D79}" type="presParOf" srcId="{BF5F5CCA-CC7E-436C-8E94-2BB4FBE2829D}" destId="{D2A74089-3AB9-475D-BF73-41BCEDC76B0D}" srcOrd="0" destOrd="0" presId="urn:microsoft.com/office/officeart/2008/layout/PictureAccentList"/>
    <dgm:cxn modelId="{5ABCEA2E-3EF9-4982-B88C-1B714CC751E8}" type="presParOf" srcId="{BF5F5CCA-CC7E-436C-8E94-2BB4FBE2829D}" destId="{A1B45C1C-8BE6-45BB-8AC4-9717952731B6}" srcOrd="1" destOrd="0" presId="urn:microsoft.com/office/officeart/2008/layout/PictureAccentList"/>
    <dgm:cxn modelId="{1AEEE4B3-A09A-4CD1-A563-84B5121A0059}" type="presParOf" srcId="{23EE0160-0459-493F-8F6B-35B5FC4D1B66}" destId="{11A308F1-F0CA-40BD-8208-0A259F3F30DB}" srcOrd="2" destOrd="0" presId="urn:microsoft.com/office/officeart/2008/layout/PictureAccentList"/>
    <dgm:cxn modelId="{64BB35B1-361B-45B6-AD13-0B64249001B1}" type="presParOf" srcId="{11A308F1-F0CA-40BD-8208-0A259F3F30DB}" destId="{05F5179E-3100-4750-A108-432F3294C032}" srcOrd="0" destOrd="0" presId="urn:microsoft.com/office/officeart/2008/layout/PictureAccentList"/>
    <dgm:cxn modelId="{573FA86C-BC9C-4E46-97FC-2AE7CF0FB9E7}" type="presParOf" srcId="{11A308F1-F0CA-40BD-8208-0A259F3F30DB}" destId="{BF78BA92-76EE-4707-96A3-353D5DE3414F}" srcOrd="1" destOrd="0" presId="urn:microsoft.com/office/officeart/2008/layout/PictureAccentList"/>
    <dgm:cxn modelId="{F45780AF-D1A1-46E8-8FC0-25B1A3AE66B9}" type="presParOf" srcId="{23EE0160-0459-493F-8F6B-35B5FC4D1B66}" destId="{614703DE-71DF-4993-A6EC-2875EF5DC7DE}" srcOrd="3" destOrd="0" presId="urn:microsoft.com/office/officeart/2008/layout/PictureAccentList"/>
    <dgm:cxn modelId="{A5433105-4218-4809-87E1-AD734BA9EA49}" type="presParOf" srcId="{614703DE-71DF-4993-A6EC-2875EF5DC7DE}" destId="{D7E6227F-8D46-40EF-B2F5-832FCF72948B}" srcOrd="0" destOrd="0" presId="urn:microsoft.com/office/officeart/2008/layout/PictureAccentList"/>
    <dgm:cxn modelId="{F2C00C27-9D35-49A2-8719-A32CE7FEF393}" type="presParOf" srcId="{614703DE-71DF-4993-A6EC-2875EF5DC7DE}" destId="{3A8FACEE-F1C8-4AFD-96BF-0E157495D453}" srcOrd="1" destOrd="0" presId="urn:microsoft.com/office/officeart/2008/layout/PictureAccent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35D274-E656-4C19-95D8-D46DE7011532}" type="doc">
      <dgm:prSet loTypeId="urn:microsoft.com/office/officeart/2008/layout/SquareAccentList" loCatId="list" qsTypeId="urn:microsoft.com/office/officeart/2005/8/quickstyle/3d3" qsCatId="3D" csTypeId="urn:microsoft.com/office/officeart/2005/8/colors/colorful4" csCatId="colorful" phldr="1"/>
      <dgm:spPr/>
      <dgm:t>
        <a:bodyPr/>
        <a:lstStyle/>
        <a:p>
          <a:endParaRPr lang="es-ES"/>
        </a:p>
      </dgm:t>
    </dgm:pt>
    <dgm:pt modelId="{76443AC3-6556-4AC5-84B2-700949E8E11F}">
      <dgm:prSet phldrT="[Texto]" custT="1"/>
      <dgm:spPr/>
      <dgm:t>
        <a:bodyPr/>
        <a:lstStyle/>
        <a:p>
          <a:r>
            <a:rPr lang="ro-RO" sz="2800" b="1" dirty="0" smtClean="0"/>
            <a:t>SIMBOL</a:t>
          </a:r>
          <a:endParaRPr lang="es-ES" sz="2800" b="1" dirty="0"/>
        </a:p>
      </dgm:t>
    </dgm:pt>
    <dgm:pt modelId="{6B5DDE05-48B3-4359-A057-3446AE71BF59}" type="parTrans" cxnId="{46AB48CE-84DF-4918-9CDA-FFCC12826666}">
      <dgm:prSet/>
      <dgm:spPr/>
      <dgm:t>
        <a:bodyPr/>
        <a:lstStyle/>
        <a:p>
          <a:endParaRPr lang="es-ES" sz="2000" b="1"/>
        </a:p>
      </dgm:t>
    </dgm:pt>
    <dgm:pt modelId="{B274FD57-EC68-4BF7-A5D6-6892F8E333ED}" type="sibTrans" cxnId="{46AB48CE-84DF-4918-9CDA-FFCC12826666}">
      <dgm:prSet/>
      <dgm:spPr/>
      <dgm:t>
        <a:bodyPr/>
        <a:lstStyle/>
        <a:p>
          <a:endParaRPr lang="es-ES" sz="2000" b="1"/>
        </a:p>
      </dgm:t>
    </dgm:pt>
    <dgm:pt modelId="{77243323-3960-41CC-A257-E2CC5D72189D}">
      <dgm:prSet phldrT="[Texto]" custT="1"/>
      <dgm:spPr/>
      <dgm:t>
        <a:bodyPr/>
        <a:lstStyle/>
        <a:p>
          <a:r>
            <a:rPr lang="ro-RO" sz="2000" b="1" dirty="0" smtClean="0"/>
            <a:t>Ieremia trebuia să cumpere un brâu de in </a:t>
          </a:r>
          <a:r>
            <a:rPr lang="es-ES" sz="2000" b="1" dirty="0" smtClean="0"/>
            <a:t>(</a:t>
          </a:r>
          <a:r>
            <a:rPr lang="ro-RO" sz="2000" b="1" dirty="0" smtClean="0"/>
            <a:t>folosit de preoți</a:t>
          </a:r>
          <a:r>
            <a:rPr lang="es-ES" sz="2000" b="1" dirty="0" smtClean="0"/>
            <a:t>), </a:t>
          </a:r>
          <a:r>
            <a:rPr lang="ro-RO" sz="2000" b="1" dirty="0" smtClean="0"/>
            <a:t>să-l folosească, dar să nu îl murdărească</a:t>
          </a:r>
          <a:r>
            <a:rPr lang="es-ES" sz="2000" b="1" dirty="0" smtClean="0"/>
            <a:t>. </a:t>
          </a:r>
          <a:r>
            <a:rPr lang="ro-RO" sz="1800" b="1" dirty="0" smtClean="0"/>
            <a:t>Ieremia </a:t>
          </a:r>
          <a:r>
            <a:rPr lang="es-ES" sz="1800" b="1" dirty="0" smtClean="0"/>
            <a:t>13:1</a:t>
          </a:r>
          <a:r>
            <a:rPr lang="es-ES" sz="2000" b="1" dirty="0" smtClean="0"/>
            <a:t>.</a:t>
          </a:r>
          <a:endParaRPr lang="es-ES" sz="2000" b="1" dirty="0"/>
        </a:p>
      </dgm:t>
    </dgm:pt>
    <dgm:pt modelId="{E4794C57-BC02-48E2-A7F1-8B06BA28C322}" type="parTrans" cxnId="{E6C00ECE-A3E2-4D40-8F93-AC241607FF86}">
      <dgm:prSet/>
      <dgm:spPr/>
      <dgm:t>
        <a:bodyPr/>
        <a:lstStyle/>
        <a:p>
          <a:endParaRPr lang="es-ES" sz="2000" b="1"/>
        </a:p>
      </dgm:t>
    </dgm:pt>
    <dgm:pt modelId="{06E792B3-BD64-4C3C-B9CC-176A43FD58CA}" type="sibTrans" cxnId="{E6C00ECE-A3E2-4D40-8F93-AC241607FF86}">
      <dgm:prSet/>
      <dgm:spPr/>
      <dgm:t>
        <a:bodyPr/>
        <a:lstStyle/>
        <a:p>
          <a:endParaRPr lang="es-ES" sz="2000" b="1"/>
        </a:p>
      </dgm:t>
    </dgm:pt>
    <dgm:pt modelId="{941A7E3E-0A2D-467B-9296-3F033AB5FF87}">
      <dgm:prSet phldrT="[Texto]" custT="1"/>
      <dgm:spPr/>
      <dgm:t>
        <a:bodyPr/>
        <a:lstStyle/>
        <a:p>
          <a:r>
            <a:rPr lang="ro-RO" sz="2800" b="1" dirty="0" smtClean="0"/>
            <a:t>INTERPRETARE</a:t>
          </a:r>
          <a:endParaRPr lang="es-ES" sz="2800" b="1" dirty="0"/>
        </a:p>
      </dgm:t>
    </dgm:pt>
    <dgm:pt modelId="{7232AF5E-9C1C-4ECB-A97E-44C4ED53814B}" type="parTrans" cxnId="{32304F68-3D0D-4E9F-BE45-EEDED4AA4E78}">
      <dgm:prSet/>
      <dgm:spPr/>
      <dgm:t>
        <a:bodyPr/>
        <a:lstStyle/>
        <a:p>
          <a:endParaRPr lang="es-ES" sz="2000" b="1"/>
        </a:p>
      </dgm:t>
    </dgm:pt>
    <dgm:pt modelId="{4B200686-0B7D-4787-8041-E138DDA70015}" type="sibTrans" cxnId="{32304F68-3D0D-4E9F-BE45-EEDED4AA4E78}">
      <dgm:prSet/>
      <dgm:spPr/>
      <dgm:t>
        <a:bodyPr/>
        <a:lstStyle/>
        <a:p>
          <a:endParaRPr lang="es-ES" sz="2000" b="1"/>
        </a:p>
      </dgm:t>
    </dgm:pt>
    <dgm:pt modelId="{F449D62D-DA50-4959-8955-DBCCD6D87FCB}">
      <dgm:prSet phldrT="[Texto]" custT="1"/>
      <dgm:spPr/>
      <dgm:t>
        <a:bodyPr/>
        <a:lstStyle/>
        <a:p>
          <a:r>
            <a:rPr lang="ro-RO" sz="2000" b="1" dirty="0" smtClean="0"/>
            <a:t>Brîul reprezintă poporul Israel. Dumnezeu pe cel care îl poartă. Nu se udă pentru că Dumnezeu nu provoacă putrezirea</a:t>
          </a:r>
          <a:r>
            <a:rPr lang="es-ES" sz="2000" b="1" dirty="0" smtClean="0"/>
            <a:t>. </a:t>
          </a:r>
          <a:r>
            <a:rPr lang="ro-RO" sz="1800" b="1" dirty="0" smtClean="0"/>
            <a:t>Ieremia</a:t>
          </a:r>
          <a:r>
            <a:rPr lang="es-ES" sz="1800" b="1" dirty="0" smtClean="0"/>
            <a:t> 13:11</a:t>
          </a:r>
          <a:r>
            <a:rPr lang="es-ES" sz="2000" b="1" dirty="0" smtClean="0"/>
            <a:t>.</a:t>
          </a:r>
          <a:endParaRPr lang="es-ES" sz="2000" b="1" dirty="0"/>
        </a:p>
      </dgm:t>
    </dgm:pt>
    <dgm:pt modelId="{7D9E13FB-DC05-45A8-8786-173C9CD26190}" type="parTrans" cxnId="{5E853880-B557-4CBC-99EA-93A6D6124D54}">
      <dgm:prSet/>
      <dgm:spPr/>
      <dgm:t>
        <a:bodyPr/>
        <a:lstStyle/>
        <a:p>
          <a:endParaRPr lang="es-ES" sz="2000" b="1"/>
        </a:p>
      </dgm:t>
    </dgm:pt>
    <dgm:pt modelId="{6DAEB591-7F03-4767-A08C-05F858525269}" type="sibTrans" cxnId="{5E853880-B557-4CBC-99EA-93A6D6124D54}">
      <dgm:prSet/>
      <dgm:spPr/>
      <dgm:t>
        <a:bodyPr/>
        <a:lstStyle/>
        <a:p>
          <a:endParaRPr lang="es-ES" sz="2000" b="1"/>
        </a:p>
      </dgm:t>
    </dgm:pt>
    <dgm:pt modelId="{6D2934EC-4B78-49A6-B395-CA00A89C5F50}">
      <dgm:prSet custT="1"/>
      <dgm:spPr/>
      <dgm:t>
        <a:bodyPr/>
        <a:lstStyle/>
        <a:p>
          <a:r>
            <a:rPr lang="ro-RO" sz="2000" b="1" dirty="0" smtClean="0"/>
            <a:t>Și-a scos brâul, s-a dus la Eufrat ca să-l îngroape acolo și s-a întors la Ierusalim</a:t>
          </a:r>
          <a:r>
            <a:rPr lang="es-ES" sz="2000" b="1" dirty="0" smtClean="0"/>
            <a:t>. </a:t>
          </a:r>
          <a:r>
            <a:rPr lang="ro-RO" sz="1800" b="1" dirty="0" smtClean="0"/>
            <a:t>Ieremia</a:t>
          </a:r>
          <a:r>
            <a:rPr lang="es-ES" sz="1800" b="1" dirty="0" smtClean="0"/>
            <a:t> 13:2-5</a:t>
          </a:r>
          <a:r>
            <a:rPr lang="es-ES" sz="2000" b="1" dirty="0" smtClean="0"/>
            <a:t>.</a:t>
          </a:r>
          <a:endParaRPr lang="es-ES" sz="2000" b="1" dirty="0"/>
        </a:p>
      </dgm:t>
    </dgm:pt>
    <dgm:pt modelId="{7CA75CB8-AD7F-486B-89D4-7D95681CBF3C}" type="parTrans" cxnId="{BA3DFB05-E259-4346-92E0-E1FEFE841523}">
      <dgm:prSet/>
      <dgm:spPr/>
      <dgm:t>
        <a:bodyPr/>
        <a:lstStyle/>
        <a:p>
          <a:endParaRPr lang="es-ES" sz="2000" b="1"/>
        </a:p>
      </dgm:t>
    </dgm:pt>
    <dgm:pt modelId="{0BB97DAB-058C-4807-8DC3-A0981D452F63}" type="sibTrans" cxnId="{BA3DFB05-E259-4346-92E0-E1FEFE841523}">
      <dgm:prSet/>
      <dgm:spPr/>
      <dgm:t>
        <a:bodyPr/>
        <a:lstStyle/>
        <a:p>
          <a:endParaRPr lang="es-ES" sz="2000" b="1"/>
        </a:p>
      </dgm:t>
    </dgm:pt>
    <dgm:pt modelId="{8E035CE5-519D-4A0F-85DB-D0F453C176F2}">
      <dgm:prSet custT="1"/>
      <dgm:spPr/>
      <dgm:t>
        <a:bodyPr/>
        <a:lstStyle/>
        <a:p>
          <a:r>
            <a:rPr lang="ro-RO" sz="2000" b="1" dirty="0" smtClean="0"/>
            <a:t>După multe zile s-a întors la Eufrat, l-a dezgropat, a verificat  dacă e putrezit și s-a întors la Ierusalim</a:t>
          </a:r>
          <a:r>
            <a:rPr lang="es-ES" sz="2000" b="1" dirty="0" smtClean="0"/>
            <a:t>. </a:t>
          </a:r>
          <a:r>
            <a:rPr lang="ro-RO" sz="1800" b="1" dirty="0" smtClean="0"/>
            <a:t>Ieremia</a:t>
          </a:r>
          <a:r>
            <a:rPr lang="es-ES" sz="1800" b="1" dirty="0" smtClean="0"/>
            <a:t>13:6-7</a:t>
          </a:r>
          <a:r>
            <a:rPr lang="es-ES" sz="2000" b="1" dirty="0" smtClean="0"/>
            <a:t>.</a:t>
          </a:r>
          <a:endParaRPr lang="es-ES" sz="2000" b="1" dirty="0"/>
        </a:p>
      </dgm:t>
    </dgm:pt>
    <dgm:pt modelId="{74764CC5-A6C6-47AF-90DE-48F8440E7509}" type="parTrans" cxnId="{FEBD1C2A-69A2-4BDC-B48F-643F88B85B18}">
      <dgm:prSet/>
      <dgm:spPr/>
      <dgm:t>
        <a:bodyPr/>
        <a:lstStyle/>
        <a:p>
          <a:endParaRPr lang="es-ES" sz="2000" b="1"/>
        </a:p>
      </dgm:t>
    </dgm:pt>
    <dgm:pt modelId="{BF78899C-84D3-49C5-9CC7-8625B323DCDC}" type="sibTrans" cxnId="{FEBD1C2A-69A2-4BDC-B48F-643F88B85B18}">
      <dgm:prSet/>
      <dgm:spPr/>
      <dgm:t>
        <a:bodyPr/>
        <a:lstStyle/>
        <a:p>
          <a:endParaRPr lang="es-ES" sz="2000" b="1"/>
        </a:p>
      </dgm:t>
    </dgm:pt>
    <dgm:pt modelId="{5E477CD7-E51A-464F-8135-C4AF93E74CB4}">
      <dgm:prSet custT="1"/>
      <dgm:spPr/>
      <dgm:t>
        <a:bodyPr/>
        <a:lstStyle/>
        <a:p>
          <a:r>
            <a:rPr lang="ro-RO" sz="2000" b="1" dirty="0" smtClean="0"/>
            <a:t>Israel va fi deportat în Babilon</a:t>
          </a:r>
          <a:r>
            <a:rPr lang="es-ES" sz="2000" b="1" dirty="0" smtClean="0"/>
            <a:t>. </a:t>
          </a:r>
          <a:r>
            <a:rPr lang="ro-RO" sz="1800" b="1" dirty="0" smtClean="0"/>
            <a:t>Ieremia</a:t>
          </a:r>
          <a:r>
            <a:rPr lang="es-ES" sz="1800" b="1" dirty="0" smtClean="0"/>
            <a:t> 13:19</a:t>
          </a:r>
          <a:r>
            <a:rPr lang="es-ES" sz="2000" b="1" dirty="0" smtClean="0"/>
            <a:t>.</a:t>
          </a:r>
          <a:endParaRPr lang="es-ES" sz="2000" b="1" dirty="0"/>
        </a:p>
      </dgm:t>
    </dgm:pt>
    <dgm:pt modelId="{B094B796-FD02-4666-ACF7-2992825F555B}" type="parTrans" cxnId="{54EADE75-73CB-4250-9F0F-0A400181C10D}">
      <dgm:prSet/>
      <dgm:spPr/>
      <dgm:t>
        <a:bodyPr/>
        <a:lstStyle/>
        <a:p>
          <a:endParaRPr lang="es-ES" sz="2000" b="1"/>
        </a:p>
      </dgm:t>
    </dgm:pt>
    <dgm:pt modelId="{5A39321A-DFAA-40DE-B6B4-320313E21DDF}" type="sibTrans" cxnId="{54EADE75-73CB-4250-9F0F-0A400181C10D}">
      <dgm:prSet/>
      <dgm:spPr/>
      <dgm:t>
        <a:bodyPr/>
        <a:lstStyle/>
        <a:p>
          <a:endParaRPr lang="es-ES" sz="2000" b="1"/>
        </a:p>
      </dgm:t>
    </dgm:pt>
    <dgm:pt modelId="{88EDE977-9D2D-4F9E-9824-08E3FF6E7C59}">
      <dgm:prSet custT="1"/>
      <dgm:spPr/>
      <dgm:t>
        <a:bodyPr/>
        <a:lstStyle/>
        <a:p>
          <a:r>
            <a:rPr lang="ro-RO" sz="2000" b="1" dirty="0" smtClean="0"/>
            <a:t>Depărtându-se </a:t>
          </a:r>
          <a:r>
            <a:rPr lang="ro-RO" sz="2000" b="1" smtClean="0"/>
            <a:t>de Dumnezeu</a:t>
          </a:r>
          <a:r>
            <a:rPr lang="ro-RO" sz="2000" b="1" dirty="0" smtClean="0"/>
            <a:t>, poporul va deveni corupt. Va deveni la fel cu vecinii săi și va fi ruinat. Ieremia </a:t>
          </a:r>
          <a:r>
            <a:rPr lang="es-ES" sz="1800" b="1" dirty="0" smtClean="0"/>
            <a:t>13:10</a:t>
          </a:r>
          <a:r>
            <a:rPr lang="es-ES" sz="2000" b="1" dirty="0" smtClean="0"/>
            <a:t>.</a:t>
          </a:r>
          <a:endParaRPr lang="es-ES" sz="2000" b="1" dirty="0"/>
        </a:p>
      </dgm:t>
    </dgm:pt>
    <dgm:pt modelId="{103D5BD8-515C-4CFC-BBF7-FF798F165BC5}" type="parTrans" cxnId="{6184F9A7-14E4-4502-B7F4-37A08EB9F008}">
      <dgm:prSet/>
      <dgm:spPr/>
      <dgm:t>
        <a:bodyPr/>
        <a:lstStyle/>
        <a:p>
          <a:endParaRPr lang="es-ES" sz="2000" b="1"/>
        </a:p>
      </dgm:t>
    </dgm:pt>
    <dgm:pt modelId="{D18E5D31-D905-4AA9-8C0B-2B83F9B15B05}" type="sibTrans" cxnId="{6184F9A7-14E4-4502-B7F4-37A08EB9F008}">
      <dgm:prSet/>
      <dgm:spPr/>
      <dgm:t>
        <a:bodyPr/>
        <a:lstStyle/>
        <a:p>
          <a:endParaRPr lang="es-ES" sz="2000" b="1"/>
        </a:p>
      </dgm:t>
    </dgm:pt>
    <dgm:pt modelId="{3E7D72FC-9A1F-4BC5-A586-BBE88B11FC71}" type="pres">
      <dgm:prSet presAssocID="{9135D274-E656-4C19-95D8-D46DE7011532}" presName="layout" presStyleCnt="0">
        <dgm:presLayoutVars>
          <dgm:chMax/>
          <dgm:chPref/>
          <dgm:dir/>
          <dgm:resizeHandles/>
        </dgm:presLayoutVars>
      </dgm:prSet>
      <dgm:spPr/>
      <dgm:t>
        <a:bodyPr/>
        <a:lstStyle/>
        <a:p>
          <a:endParaRPr lang="en-US"/>
        </a:p>
      </dgm:t>
    </dgm:pt>
    <dgm:pt modelId="{8B1FD5F9-AE08-48CE-BB69-621C1DA4F971}" type="pres">
      <dgm:prSet presAssocID="{76443AC3-6556-4AC5-84B2-700949E8E11F}" presName="root" presStyleCnt="0">
        <dgm:presLayoutVars>
          <dgm:chMax/>
          <dgm:chPref/>
        </dgm:presLayoutVars>
      </dgm:prSet>
      <dgm:spPr/>
    </dgm:pt>
    <dgm:pt modelId="{13B8F04D-FDE2-400E-8AED-F65F42D4CDF0}" type="pres">
      <dgm:prSet presAssocID="{76443AC3-6556-4AC5-84B2-700949E8E11F}" presName="rootComposite" presStyleCnt="0">
        <dgm:presLayoutVars/>
      </dgm:prSet>
      <dgm:spPr/>
    </dgm:pt>
    <dgm:pt modelId="{3F2E9D43-D29E-4B04-BC30-8029C8ECFA05}" type="pres">
      <dgm:prSet presAssocID="{76443AC3-6556-4AC5-84B2-700949E8E11F}" presName="ParentAccent" presStyleLbl="alignNode1" presStyleIdx="0" presStyleCnt="2"/>
      <dgm:spPr/>
    </dgm:pt>
    <dgm:pt modelId="{039ED084-8E3A-45EF-ABBC-ADE1BF24E2E4}" type="pres">
      <dgm:prSet presAssocID="{76443AC3-6556-4AC5-84B2-700949E8E11F}" presName="ParentSmallAccent" presStyleLbl="fgAcc1" presStyleIdx="0" presStyleCnt="2"/>
      <dgm:spPr>
        <a:solidFill>
          <a:schemeClr val="bg2">
            <a:lumMod val="90000"/>
            <a:alpha val="90000"/>
          </a:schemeClr>
        </a:solidFill>
      </dgm:spPr>
    </dgm:pt>
    <dgm:pt modelId="{0B79612E-70A8-4F5B-A87C-38F5995F8ACA}" type="pres">
      <dgm:prSet presAssocID="{76443AC3-6556-4AC5-84B2-700949E8E11F}" presName="Parent" presStyleLbl="revTx" presStyleIdx="0" presStyleCnt="8" custScaleX="79950" custLinFactNeighborY="82186">
        <dgm:presLayoutVars>
          <dgm:chMax/>
          <dgm:chPref val="4"/>
          <dgm:bulletEnabled val="1"/>
        </dgm:presLayoutVars>
      </dgm:prSet>
      <dgm:spPr/>
      <dgm:t>
        <a:bodyPr/>
        <a:lstStyle/>
        <a:p>
          <a:endParaRPr lang="en-US"/>
        </a:p>
      </dgm:t>
    </dgm:pt>
    <dgm:pt modelId="{AE401A1E-886D-42A7-832B-5103A01E806B}" type="pres">
      <dgm:prSet presAssocID="{76443AC3-6556-4AC5-84B2-700949E8E11F}" presName="childShape" presStyleCnt="0">
        <dgm:presLayoutVars>
          <dgm:chMax val="0"/>
          <dgm:chPref val="0"/>
        </dgm:presLayoutVars>
      </dgm:prSet>
      <dgm:spPr/>
    </dgm:pt>
    <dgm:pt modelId="{23489BAC-F0F3-4D15-86E1-8DBCB9DE8046}" type="pres">
      <dgm:prSet presAssocID="{77243323-3960-41CC-A257-E2CC5D72189D}" presName="childComposite" presStyleCnt="0">
        <dgm:presLayoutVars>
          <dgm:chMax val="0"/>
          <dgm:chPref val="0"/>
        </dgm:presLayoutVars>
      </dgm:prSet>
      <dgm:spPr/>
    </dgm:pt>
    <dgm:pt modelId="{9E168904-D49D-462A-8B47-BB5CF693B9CB}" type="pres">
      <dgm:prSet presAssocID="{77243323-3960-41CC-A257-E2CC5D72189D}" presName="ChildAccent" presStyleLbl="solidFgAcc1" presStyleIdx="0" presStyleCnt="6" custLinFactNeighborY="-69846"/>
      <dgm:spPr/>
    </dgm:pt>
    <dgm:pt modelId="{A6A7EB49-837B-4D1E-96C0-AD38539D924A}" type="pres">
      <dgm:prSet presAssocID="{77243323-3960-41CC-A257-E2CC5D72189D}" presName="Child" presStyleLbl="revTx" presStyleIdx="1" presStyleCnt="8">
        <dgm:presLayoutVars>
          <dgm:chMax val="0"/>
          <dgm:chPref val="0"/>
          <dgm:bulletEnabled val="1"/>
        </dgm:presLayoutVars>
      </dgm:prSet>
      <dgm:spPr/>
      <dgm:t>
        <a:bodyPr/>
        <a:lstStyle/>
        <a:p>
          <a:endParaRPr lang="en-US"/>
        </a:p>
      </dgm:t>
    </dgm:pt>
    <dgm:pt modelId="{FEF41E46-D9E6-44CB-9993-967916549FF0}" type="pres">
      <dgm:prSet presAssocID="{6D2934EC-4B78-49A6-B395-CA00A89C5F50}" presName="childComposite" presStyleCnt="0">
        <dgm:presLayoutVars>
          <dgm:chMax val="0"/>
          <dgm:chPref val="0"/>
        </dgm:presLayoutVars>
      </dgm:prSet>
      <dgm:spPr/>
    </dgm:pt>
    <dgm:pt modelId="{62FBB085-E54B-44F8-9D41-31671AA6A79A}" type="pres">
      <dgm:prSet presAssocID="{6D2934EC-4B78-49A6-B395-CA00A89C5F50}" presName="ChildAccent" presStyleLbl="solidFgAcc1" presStyleIdx="1" presStyleCnt="6" custLinFactNeighborY="63254"/>
      <dgm:spPr/>
    </dgm:pt>
    <dgm:pt modelId="{D6259B42-D54E-42E0-9CC3-9AC7C62D1F45}" type="pres">
      <dgm:prSet presAssocID="{6D2934EC-4B78-49A6-B395-CA00A89C5F50}" presName="Child" presStyleLbl="revTx" presStyleIdx="2" presStyleCnt="8" custLinFactNeighborY="53873">
        <dgm:presLayoutVars>
          <dgm:chMax val="0"/>
          <dgm:chPref val="0"/>
          <dgm:bulletEnabled val="1"/>
        </dgm:presLayoutVars>
      </dgm:prSet>
      <dgm:spPr/>
      <dgm:t>
        <a:bodyPr/>
        <a:lstStyle/>
        <a:p>
          <a:endParaRPr lang="en-US"/>
        </a:p>
      </dgm:t>
    </dgm:pt>
    <dgm:pt modelId="{4B930B68-C1CE-449E-B3E7-52E7531D40E1}" type="pres">
      <dgm:prSet presAssocID="{8E035CE5-519D-4A0F-85DB-D0F453C176F2}" presName="childComposite" presStyleCnt="0">
        <dgm:presLayoutVars>
          <dgm:chMax val="0"/>
          <dgm:chPref val="0"/>
        </dgm:presLayoutVars>
      </dgm:prSet>
      <dgm:spPr/>
    </dgm:pt>
    <dgm:pt modelId="{001F7EAD-2959-4907-A706-8B1DEE09C455}" type="pres">
      <dgm:prSet presAssocID="{8E035CE5-519D-4A0F-85DB-D0F453C176F2}" presName="ChildAccent" presStyleLbl="solidFgAcc1" presStyleIdx="2" presStyleCnt="6" custLinFactY="27692" custLinFactNeighborY="100000"/>
      <dgm:spPr/>
    </dgm:pt>
    <dgm:pt modelId="{758DCED8-77BB-4E65-B49A-BA8160357449}" type="pres">
      <dgm:prSet presAssocID="{8E035CE5-519D-4A0F-85DB-D0F453C176F2}" presName="Child" presStyleLbl="revTx" presStyleIdx="3" presStyleCnt="8" custLinFactY="1155" custLinFactNeighborY="100000">
        <dgm:presLayoutVars>
          <dgm:chMax val="0"/>
          <dgm:chPref val="0"/>
          <dgm:bulletEnabled val="1"/>
        </dgm:presLayoutVars>
      </dgm:prSet>
      <dgm:spPr/>
      <dgm:t>
        <a:bodyPr/>
        <a:lstStyle/>
        <a:p>
          <a:endParaRPr lang="en-US"/>
        </a:p>
      </dgm:t>
    </dgm:pt>
    <dgm:pt modelId="{CCDACC83-E484-4807-B315-73046B8E3D2B}" type="pres">
      <dgm:prSet presAssocID="{941A7E3E-0A2D-467B-9296-3F033AB5FF87}" presName="root" presStyleCnt="0">
        <dgm:presLayoutVars>
          <dgm:chMax/>
          <dgm:chPref/>
        </dgm:presLayoutVars>
      </dgm:prSet>
      <dgm:spPr/>
    </dgm:pt>
    <dgm:pt modelId="{3A5123A5-0385-4430-B3C7-DEE80BDA89AA}" type="pres">
      <dgm:prSet presAssocID="{941A7E3E-0A2D-467B-9296-3F033AB5FF87}" presName="rootComposite" presStyleCnt="0">
        <dgm:presLayoutVars/>
      </dgm:prSet>
      <dgm:spPr/>
    </dgm:pt>
    <dgm:pt modelId="{1888A757-1EF5-478D-BA3E-D40B9BCD1D68}" type="pres">
      <dgm:prSet presAssocID="{941A7E3E-0A2D-467B-9296-3F033AB5FF87}" presName="ParentAccent" presStyleLbl="alignNode1" presStyleIdx="1" presStyleCnt="2"/>
      <dgm:spPr/>
    </dgm:pt>
    <dgm:pt modelId="{46AC29E0-9382-4275-AA3B-1B0BD6AC4162}" type="pres">
      <dgm:prSet presAssocID="{941A7E3E-0A2D-467B-9296-3F033AB5FF87}" presName="ParentSmallAccent" presStyleLbl="fgAcc1" presStyleIdx="1" presStyleCnt="2"/>
      <dgm:spPr>
        <a:solidFill>
          <a:schemeClr val="accent2">
            <a:lumMod val="20000"/>
            <a:lumOff val="80000"/>
            <a:alpha val="90000"/>
          </a:schemeClr>
        </a:solidFill>
      </dgm:spPr>
    </dgm:pt>
    <dgm:pt modelId="{D5BAC37C-D872-488D-8336-2431E4826017}" type="pres">
      <dgm:prSet presAssocID="{941A7E3E-0A2D-467B-9296-3F033AB5FF87}" presName="Parent" presStyleLbl="revTx" presStyleIdx="4" presStyleCnt="8" custScaleX="79950" custLinFactNeighborY="82186">
        <dgm:presLayoutVars>
          <dgm:chMax/>
          <dgm:chPref val="4"/>
          <dgm:bulletEnabled val="1"/>
        </dgm:presLayoutVars>
      </dgm:prSet>
      <dgm:spPr/>
      <dgm:t>
        <a:bodyPr/>
        <a:lstStyle/>
        <a:p>
          <a:endParaRPr lang="es-ES"/>
        </a:p>
      </dgm:t>
    </dgm:pt>
    <dgm:pt modelId="{50298614-BD5E-418F-885D-DA98E7EE67EA}" type="pres">
      <dgm:prSet presAssocID="{941A7E3E-0A2D-467B-9296-3F033AB5FF87}" presName="childShape" presStyleCnt="0">
        <dgm:presLayoutVars>
          <dgm:chMax val="0"/>
          <dgm:chPref val="0"/>
        </dgm:presLayoutVars>
      </dgm:prSet>
      <dgm:spPr/>
    </dgm:pt>
    <dgm:pt modelId="{347BB35D-C779-4A28-A1FB-09ED1F582CB9}" type="pres">
      <dgm:prSet presAssocID="{F449D62D-DA50-4959-8955-DBCCD6D87FCB}" presName="childComposite" presStyleCnt="0">
        <dgm:presLayoutVars>
          <dgm:chMax val="0"/>
          <dgm:chPref val="0"/>
        </dgm:presLayoutVars>
      </dgm:prSet>
      <dgm:spPr/>
    </dgm:pt>
    <dgm:pt modelId="{D68E49A8-43F3-40AC-B86A-E9777DD03ACF}" type="pres">
      <dgm:prSet presAssocID="{F449D62D-DA50-4959-8955-DBCCD6D87FCB}" presName="ChildAccent" presStyleLbl="solidFgAcc1" presStyleIdx="3" presStyleCnt="6" custLinFactNeighborY="-69846"/>
      <dgm:spPr/>
    </dgm:pt>
    <dgm:pt modelId="{FBEA0795-E9A7-4B1F-A550-8EF9843E8731}" type="pres">
      <dgm:prSet presAssocID="{F449D62D-DA50-4959-8955-DBCCD6D87FCB}" presName="Child" presStyleLbl="revTx" presStyleIdx="5" presStyleCnt="8" custLinFactNeighborY="18223">
        <dgm:presLayoutVars>
          <dgm:chMax val="0"/>
          <dgm:chPref val="0"/>
          <dgm:bulletEnabled val="1"/>
        </dgm:presLayoutVars>
      </dgm:prSet>
      <dgm:spPr/>
      <dgm:t>
        <a:bodyPr/>
        <a:lstStyle/>
        <a:p>
          <a:endParaRPr lang="en-US"/>
        </a:p>
      </dgm:t>
    </dgm:pt>
    <dgm:pt modelId="{0B1561E6-30E8-4470-A55E-1951F6291B13}" type="pres">
      <dgm:prSet presAssocID="{5E477CD7-E51A-464F-8135-C4AF93E74CB4}" presName="childComposite" presStyleCnt="0">
        <dgm:presLayoutVars>
          <dgm:chMax val="0"/>
          <dgm:chPref val="0"/>
        </dgm:presLayoutVars>
      </dgm:prSet>
      <dgm:spPr/>
    </dgm:pt>
    <dgm:pt modelId="{F4990197-76B0-4910-A5D1-15312A597A35}" type="pres">
      <dgm:prSet presAssocID="{5E477CD7-E51A-464F-8135-C4AF93E74CB4}" presName="ChildAccent" presStyleLbl="solidFgAcc1" presStyleIdx="4" presStyleCnt="6" custLinFactNeighborY="54804"/>
      <dgm:spPr/>
    </dgm:pt>
    <dgm:pt modelId="{C70E8294-391B-497B-BE9A-94D9FB33FDEA}" type="pres">
      <dgm:prSet presAssocID="{5E477CD7-E51A-464F-8135-C4AF93E74CB4}" presName="Child" presStyleLbl="revTx" presStyleIdx="6" presStyleCnt="8" custLinFactNeighborY="34236">
        <dgm:presLayoutVars>
          <dgm:chMax val="0"/>
          <dgm:chPref val="0"/>
          <dgm:bulletEnabled val="1"/>
        </dgm:presLayoutVars>
      </dgm:prSet>
      <dgm:spPr/>
      <dgm:t>
        <a:bodyPr/>
        <a:lstStyle/>
        <a:p>
          <a:endParaRPr lang="en-US"/>
        </a:p>
      </dgm:t>
    </dgm:pt>
    <dgm:pt modelId="{1E0D6C13-E2C4-4ADA-9C95-00CABBAEDF0E}" type="pres">
      <dgm:prSet presAssocID="{88EDE977-9D2D-4F9E-9824-08E3FF6E7C59}" presName="childComposite" presStyleCnt="0">
        <dgm:presLayoutVars>
          <dgm:chMax val="0"/>
          <dgm:chPref val="0"/>
        </dgm:presLayoutVars>
      </dgm:prSet>
      <dgm:spPr/>
    </dgm:pt>
    <dgm:pt modelId="{AFDEE888-D054-4FBA-B959-8C9B60714A95}" type="pres">
      <dgm:prSet presAssocID="{88EDE977-9D2D-4F9E-9824-08E3FF6E7C59}" presName="ChildAccent" presStyleLbl="solidFgAcc1" presStyleIdx="5" presStyleCnt="6" custLinFactY="27692" custLinFactNeighborY="100000"/>
      <dgm:spPr/>
    </dgm:pt>
    <dgm:pt modelId="{187D5510-578A-4101-9672-58E2CF395FEA}" type="pres">
      <dgm:prSet presAssocID="{88EDE977-9D2D-4F9E-9824-08E3FF6E7C59}" presName="Child" presStyleLbl="revTx" presStyleIdx="7" presStyleCnt="8" custLinFactY="2967" custLinFactNeighborY="100000">
        <dgm:presLayoutVars>
          <dgm:chMax val="0"/>
          <dgm:chPref val="0"/>
          <dgm:bulletEnabled val="1"/>
        </dgm:presLayoutVars>
      </dgm:prSet>
      <dgm:spPr/>
      <dgm:t>
        <a:bodyPr/>
        <a:lstStyle/>
        <a:p>
          <a:endParaRPr lang="en-US"/>
        </a:p>
      </dgm:t>
    </dgm:pt>
  </dgm:ptLst>
  <dgm:cxnLst>
    <dgm:cxn modelId="{DA7290B0-1678-4FE4-96DB-F55944F60A74}" type="presOf" srcId="{6D2934EC-4B78-49A6-B395-CA00A89C5F50}" destId="{D6259B42-D54E-42E0-9CC3-9AC7C62D1F45}" srcOrd="0" destOrd="0" presId="urn:microsoft.com/office/officeart/2008/layout/SquareAccentList"/>
    <dgm:cxn modelId="{A7930AE8-ABE0-4580-B92F-554A132E4ACE}" type="presOf" srcId="{941A7E3E-0A2D-467B-9296-3F033AB5FF87}" destId="{D5BAC37C-D872-488D-8336-2431E4826017}" srcOrd="0" destOrd="0" presId="urn:microsoft.com/office/officeart/2008/layout/SquareAccentList"/>
    <dgm:cxn modelId="{BA3DFB05-E259-4346-92E0-E1FEFE841523}" srcId="{76443AC3-6556-4AC5-84B2-700949E8E11F}" destId="{6D2934EC-4B78-49A6-B395-CA00A89C5F50}" srcOrd="1" destOrd="0" parTransId="{7CA75CB8-AD7F-486B-89D4-7D95681CBF3C}" sibTransId="{0BB97DAB-058C-4807-8DC3-A0981D452F63}"/>
    <dgm:cxn modelId="{1E237C3B-5A83-4DD0-A353-24C84D63CDD4}" type="presOf" srcId="{88EDE977-9D2D-4F9E-9824-08E3FF6E7C59}" destId="{187D5510-578A-4101-9672-58E2CF395FEA}" srcOrd="0" destOrd="0" presId="urn:microsoft.com/office/officeart/2008/layout/SquareAccentList"/>
    <dgm:cxn modelId="{FEBD1C2A-69A2-4BDC-B48F-643F88B85B18}" srcId="{76443AC3-6556-4AC5-84B2-700949E8E11F}" destId="{8E035CE5-519D-4A0F-85DB-D0F453C176F2}" srcOrd="2" destOrd="0" parTransId="{74764CC5-A6C6-47AF-90DE-48F8440E7509}" sibTransId="{BF78899C-84D3-49C5-9CC7-8625B323DCDC}"/>
    <dgm:cxn modelId="{494EAFE3-401F-4386-BBB0-193C7BEE036A}" type="presOf" srcId="{5E477CD7-E51A-464F-8135-C4AF93E74CB4}" destId="{C70E8294-391B-497B-BE9A-94D9FB33FDEA}" srcOrd="0" destOrd="0" presId="urn:microsoft.com/office/officeart/2008/layout/SquareAccentList"/>
    <dgm:cxn modelId="{E6C00ECE-A3E2-4D40-8F93-AC241607FF86}" srcId="{76443AC3-6556-4AC5-84B2-700949E8E11F}" destId="{77243323-3960-41CC-A257-E2CC5D72189D}" srcOrd="0" destOrd="0" parTransId="{E4794C57-BC02-48E2-A7F1-8B06BA28C322}" sibTransId="{06E792B3-BD64-4C3C-B9CC-176A43FD58CA}"/>
    <dgm:cxn modelId="{A090DB01-858B-414D-A28C-21BA3FE594C3}" type="presOf" srcId="{8E035CE5-519D-4A0F-85DB-D0F453C176F2}" destId="{758DCED8-77BB-4E65-B49A-BA8160357449}" srcOrd="0" destOrd="0" presId="urn:microsoft.com/office/officeart/2008/layout/SquareAccentList"/>
    <dgm:cxn modelId="{FA0392C3-CABB-42D9-ACAC-95A264C2B3C3}" type="presOf" srcId="{9135D274-E656-4C19-95D8-D46DE7011532}" destId="{3E7D72FC-9A1F-4BC5-A586-BBE88B11FC71}" srcOrd="0" destOrd="0" presId="urn:microsoft.com/office/officeart/2008/layout/SquareAccentList"/>
    <dgm:cxn modelId="{54EADE75-73CB-4250-9F0F-0A400181C10D}" srcId="{941A7E3E-0A2D-467B-9296-3F033AB5FF87}" destId="{5E477CD7-E51A-464F-8135-C4AF93E74CB4}" srcOrd="1" destOrd="0" parTransId="{B094B796-FD02-4666-ACF7-2992825F555B}" sibTransId="{5A39321A-DFAA-40DE-B6B4-320313E21DDF}"/>
    <dgm:cxn modelId="{40749E20-A522-4695-8787-B717271B12D9}" type="presOf" srcId="{77243323-3960-41CC-A257-E2CC5D72189D}" destId="{A6A7EB49-837B-4D1E-96C0-AD38539D924A}" srcOrd="0" destOrd="0" presId="urn:microsoft.com/office/officeart/2008/layout/SquareAccentList"/>
    <dgm:cxn modelId="{5E853880-B557-4CBC-99EA-93A6D6124D54}" srcId="{941A7E3E-0A2D-467B-9296-3F033AB5FF87}" destId="{F449D62D-DA50-4959-8955-DBCCD6D87FCB}" srcOrd="0" destOrd="0" parTransId="{7D9E13FB-DC05-45A8-8786-173C9CD26190}" sibTransId="{6DAEB591-7F03-4767-A08C-05F858525269}"/>
    <dgm:cxn modelId="{32304F68-3D0D-4E9F-BE45-EEDED4AA4E78}" srcId="{9135D274-E656-4C19-95D8-D46DE7011532}" destId="{941A7E3E-0A2D-467B-9296-3F033AB5FF87}" srcOrd="1" destOrd="0" parTransId="{7232AF5E-9C1C-4ECB-A97E-44C4ED53814B}" sibTransId="{4B200686-0B7D-4787-8041-E138DDA70015}"/>
    <dgm:cxn modelId="{6184F9A7-14E4-4502-B7F4-37A08EB9F008}" srcId="{941A7E3E-0A2D-467B-9296-3F033AB5FF87}" destId="{88EDE977-9D2D-4F9E-9824-08E3FF6E7C59}" srcOrd="2" destOrd="0" parTransId="{103D5BD8-515C-4CFC-BBF7-FF798F165BC5}" sibTransId="{D18E5D31-D905-4AA9-8C0B-2B83F9B15B05}"/>
    <dgm:cxn modelId="{46AB48CE-84DF-4918-9CDA-FFCC12826666}" srcId="{9135D274-E656-4C19-95D8-D46DE7011532}" destId="{76443AC3-6556-4AC5-84B2-700949E8E11F}" srcOrd="0" destOrd="0" parTransId="{6B5DDE05-48B3-4359-A057-3446AE71BF59}" sibTransId="{B274FD57-EC68-4BF7-A5D6-6892F8E333ED}"/>
    <dgm:cxn modelId="{287A4521-0B8F-4804-8884-E995B174F6A1}" type="presOf" srcId="{F449D62D-DA50-4959-8955-DBCCD6D87FCB}" destId="{FBEA0795-E9A7-4B1F-A550-8EF9843E8731}" srcOrd="0" destOrd="0" presId="urn:microsoft.com/office/officeart/2008/layout/SquareAccentList"/>
    <dgm:cxn modelId="{DCD10A06-3C4D-4EC9-8D84-EC8F04805147}" type="presOf" srcId="{76443AC3-6556-4AC5-84B2-700949E8E11F}" destId="{0B79612E-70A8-4F5B-A87C-38F5995F8ACA}" srcOrd="0" destOrd="0" presId="urn:microsoft.com/office/officeart/2008/layout/SquareAccentList"/>
    <dgm:cxn modelId="{CC297360-6F0F-44F1-AF48-517568D4F016}" type="presParOf" srcId="{3E7D72FC-9A1F-4BC5-A586-BBE88B11FC71}" destId="{8B1FD5F9-AE08-48CE-BB69-621C1DA4F971}" srcOrd="0" destOrd="0" presId="urn:microsoft.com/office/officeart/2008/layout/SquareAccentList"/>
    <dgm:cxn modelId="{6A9891CF-2CA0-4C8F-9317-AA870DF1E57C}" type="presParOf" srcId="{8B1FD5F9-AE08-48CE-BB69-621C1DA4F971}" destId="{13B8F04D-FDE2-400E-8AED-F65F42D4CDF0}" srcOrd="0" destOrd="0" presId="urn:microsoft.com/office/officeart/2008/layout/SquareAccentList"/>
    <dgm:cxn modelId="{4365278E-6A1B-46D1-A6D7-10DD4E858035}" type="presParOf" srcId="{13B8F04D-FDE2-400E-8AED-F65F42D4CDF0}" destId="{3F2E9D43-D29E-4B04-BC30-8029C8ECFA05}" srcOrd="0" destOrd="0" presId="urn:microsoft.com/office/officeart/2008/layout/SquareAccentList"/>
    <dgm:cxn modelId="{752E39CF-A0FB-4A81-A350-A91C2955F9E2}" type="presParOf" srcId="{13B8F04D-FDE2-400E-8AED-F65F42D4CDF0}" destId="{039ED084-8E3A-45EF-ABBC-ADE1BF24E2E4}" srcOrd="1" destOrd="0" presId="urn:microsoft.com/office/officeart/2008/layout/SquareAccentList"/>
    <dgm:cxn modelId="{37408928-3D48-495C-B22F-18385005DA84}" type="presParOf" srcId="{13B8F04D-FDE2-400E-8AED-F65F42D4CDF0}" destId="{0B79612E-70A8-4F5B-A87C-38F5995F8ACA}" srcOrd="2" destOrd="0" presId="urn:microsoft.com/office/officeart/2008/layout/SquareAccentList"/>
    <dgm:cxn modelId="{6C08EE0A-43C6-4412-8C94-8AD896200762}" type="presParOf" srcId="{8B1FD5F9-AE08-48CE-BB69-621C1DA4F971}" destId="{AE401A1E-886D-42A7-832B-5103A01E806B}" srcOrd="1" destOrd="0" presId="urn:microsoft.com/office/officeart/2008/layout/SquareAccentList"/>
    <dgm:cxn modelId="{9FF57F6B-059D-48BD-9B8D-FF778EC05E8C}" type="presParOf" srcId="{AE401A1E-886D-42A7-832B-5103A01E806B}" destId="{23489BAC-F0F3-4D15-86E1-8DBCB9DE8046}" srcOrd="0" destOrd="0" presId="urn:microsoft.com/office/officeart/2008/layout/SquareAccentList"/>
    <dgm:cxn modelId="{49D53BCA-B666-4B5A-B24D-1047BB945F5F}" type="presParOf" srcId="{23489BAC-F0F3-4D15-86E1-8DBCB9DE8046}" destId="{9E168904-D49D-462A-8B47-BB5CF693B9CB}" srcOrd="0" destOrd="0" presId="urn:microsoft.com/office/officeart/2008/layout/SquareAccentList"/>
    <dgm:cxn modelId="{1AEE3156-4FCD-4DDD-9D5E-5F3F83DA3440}" type="presParOf" srcId="{23489BAC-F0F3-4D15-86E1-8DBCB9DE8046}" destId="{A6A7EB49-837B-4D1E-96C0-AD38539D924A}" srcOrd="1" destOrd="0" presId="urn:microsoft.com/office/officeart/2008/layout/SquareAccentList"/>
    <dgm:cxn modelId="{BFA9288D-C678-465B-AA65-69990E3740AD}" type="presParOf" srcId="{AE401A1E-886D-42A7-832B-5103A01E806B}" destId="{FEF41E46-D9E6-44CB-9993-967916549FF0}" srcOrd="1" destOrd="0" presId="urn:microsoft.com/office/officeart/2008/layout/SquareAccentList"/>
    <dgm:cxn modelId="{CEBB7A91-D2E6-43F7-83F1-FC2EAD2E9FDA}" type="presParOf" srcId="{FEF41E46-D9E6-44CB-9993-967916549FF0}" destId="{62FBB085-E54B-44F8-9D41-31671AA6A79A}" srcOrd="0" destOrd="0" presId="urn:microsoft.com/office/officeart/2008/layout/SquareAccentList"/>
    <dgm:cxn modelId="{53610922-6D8D-4242-8598-FCBCD04F1A73}" type="presParOf" srcId="{FEF41E46-D9E6-44CB-9993-967916549FF0}" destId="{D6259B42-D54E-42E0-9CC3-9AC7C62D1F45}" srcOrd="1" destOrd="0" presId="urn:microsoft.com/office/officeart/2008/layout/SquareAccentList"/>
    <dgm:cxn modelId="{73503859-7EB1-4072-BDAB-AD718F5305CE}" type="presParOf" srcId="{AE401A1E-886D-42A7-832B-5103A01E806B}" destId="{4B930B68-C1CE-449E-B3E7-52E7531D40E1}" srcOrd="2" destOrd="0" presId="urn:microsoft.com/office/officeart/2008/layout/SquareAccentList"/>
    <dgm:cxn modelId="{8880E69D-A615-4B5E-BA5D-EBDC5965195A}" type="presParOf" srcId="{4B930B68-C1CE-449E-B3E7-52E7531D40E1}" destId="{001F7EAD-2959-4907-A706-8B1DEE09C455}" srcOrd="0" destOrd="0" presId="urn:microsoft.com/office/officeart/2008/layout/SquareAccentList"/>
    <dgm:cxn modelId="{28071ABF-00B9-4907-AD59-0413A83D06BE}" type="presParOf" srcId="{4B930B68-C1CE-449E-B3E7-52E7531D40E1}" destId="{758DCED8-77BB-4E65-B49A-BA8160357449}" srcOrd="1" destOrd="0" presId="urn:microsoft.com/office/officeart/2008/layout/SquareAccentList"/>
    <dgm:cxn modelId="{928A3E14-2662-4833-A660-F3B2D39CE317}" type="presParOf" srcId="{3E7D72FC-9A1F-4BC5-A586-BBE88B11FC71}" destId="{CCDACC83-E484-4807-B315-73046B8E3D2B}" srcOrd="1" destOrd="0" presId="urn:microsoft.com/office/officeart/2008/layout/SquareAccentList"/>
    <dgm:cxn modelId="{8D8E2B26-90F8-4688-B387-E98BAC4261A1}" type="presParOf" srcId="{CCDACC83-E484-4807-B315-73046B8E3D2B}" destId="{3A5123A5-0385-4430-B3C7-DEE80BDA89AA}" srcOrd="0" destOrd="0" presId="urn:microsoft.com/office/officeart/2008/layout/SquareAccentList"/>
    <dgm:cxn modelId="{A858F11B-55E7-4267-92A6-6735D49ABC16}" type="presParOf" srcId="{3A5123A5-0385-4430-B3C7-DEE80BDA89AA}" destId="{1888A757-1EF5-478D-BA3E-D40B9BCD1D68}" srcOrd="0" destOrd="0" presId="urn:microsoft.com/office/officeart/2008/layout/SquareAccentList"/>
    <dgm:cxn modelId="{AE6B7B0A-F6FF-4D5A-8C31-0F39ADBD150A}" type="presParOf" srcId="{3A5123A5-0385-4430-B3C7-DEE80BDA89AA}" destId="{46AC29E0-9382-4275-AA3B-1B0BD6AC4162}" srcOrd="1" destOrd="0" presId="urn:microsoft.com/office/officeart/2008/layout/SquareAccentList"/>
    <dgm:cxn modelId="{D5A3DBD9-60DA-49AD-A65F-D288F98FF7A2}" type="presParOf" srcId="{3A5123A5-0385-4430-B3C7-DEE80BDA89AA}" destId="{D5BAC37C-D872-488D-8336-2431E4826017}" srcOrd="2" destOrd="0" presId="urn:microsoft.com/office/officeart/2008/layout/SquareAccentList"/>
    <dgm:cxn modelId="{E5CC7556-07BA-44E8-B2BA-693AE20636C4}" type="presParOf" srcId="{CCDACC83-E484-4807-B315-73046B8E3D2B}" destId="{50298614-BD5E-418F-885D-DA98E7EE67EA}" srcOrd="1" destOrd="0" presId="urn:microsoft.com/office/officeart/2008/layout/SquareAccentList"/>
    <dgm:cxn modelId="{1F2940D7-A701-44E5-AF99-02C66EED4490}" type="presParOf" srcId="{50298614-BD5E-418F-885D-DA98E7EE67EA}" destId="{347BB35D-C779-4A28-A1FB-09ED1F582CB9}" srcOrd="0" destOrd="0" presId="urn:microsoft.com/office/officeart/2008/layout/SquareAccentList"/>
    <dgm:cxn modelId="{1C259709-108C-4F6F-BF6F-A8CE8F124E70}" type="presParOf" srcId="{347BB35D-C779-4A28-A1FB-09ED1F582CB9}" destId="{D68E49A8-43F3-40AC-B86A-E9777DD03ACF}" srcOrd="0" destOrd="0" presId="urn:microsoft.com/office/officeart/2008/layout/SquareAccentList"/>
    <dgm:cxn modelId="{16C03A16-E357-412A-BE11-BC337FCD87A1}" type="presParOf" srcId="{347BB35D-C779-4A28-A1FB-09ED1F582CB9}" destId="{FBEA0795-E9A7-4B1F-A550-8EF9843E8731}" srcOrd="1" destOrd="0" presId="urn:microsoft.com/office/officeart/2008/layout/SquareAccentList"/>
    <dgm:cxn modelId="{EFA6EAB8-C544-4027-9D1E-65BE868DE5D9}" type="presParOf" srcId="{50298614-BD5E-418F-885D-DA98E7EE67EA}" destId="{0B1561E6-30E8-4470-A55E-1951F6291B13}" srcOrd="1" destOrd="0" presId="urn:microsoft.com/office/officeart/2008/layout/SquareAccentList"/>
    <dgm:cxn modelId="{C49BF1FF-159A-4B6A-AFD4-D904F397779B}" type="presParOf" srcId="{0B1561E6-30E8-4470-A55E-1951F6291B13}" destId="{F4990197-76B0-4910-A5D1-15312A597A35}" srcOrd="0" destOrd="0" presId="urn:microsoft.com/office/officeart/2008/layout/SquareAccentList"/>
    <dgm:cxn modelId="{6C2ED92D-188A-47E3-BE7B-66EB1DC9A277}" type="presParOf" srcId="{0B1561E6-30E8-4470-A55E-1951F6291B13}" destId="{C70E8294-391B-497B-BE9A-94D9FB33FDEA}" srcOrd="1" destOrd="0" presId="urn:microsoft.com/office/officeart/2008/layout/SquareAccentList"/>
    <dgm:cxn modelId="{08565306-DF33-40AC-9DE8-DFCFC2A69E2B}" type="presParOf" srcId="{50298614-BD5E-418F-885D-DA98E7EE67EA}" destId="{1E0D6C13-E2C4-4ADA-9C95-00CABBAEDF0E}" srcOrd="2" destOrd="0" presId="urn:microsoft.com/office/officeart/2008/layout/SquareAccentList"/>
    <dgm:cxn modelId="{97DBD0C2-3E30-4CCD-AFDD-5FB8B4FF8E44}" type="presParOf" srcId="{1E0D6C13-E2C4-4ADA-9C95-00CABBAEDF0E}" destId="{AFDEE888-D054-4FBA-B959-8C9B60714A95}" srcOrd="0" destOrd="0" presId="urn:microsoft.com/office/officeart/2008/layout/SquareAccentList"/>
    <dgm:cxn modelId="{C4D8E7C0-BB59-4732-8270-01BF599DEA7D}" type="presParOf" srcId="{1E0D6C13-E2C4-4ADA-9C95-00CABBAEDF0E}" destId="{187D5510-578A-4101-9672-58E2CF395FEA}" srcOrd="1" destOrd="0" presId="urn:microsoft.com/office/officeart/2008/layout/SquareAccent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3156495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72285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5479966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7678953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17248469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42165523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42776278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32946017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13135992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2110496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5259A9-77EA-4D49-8667-D20CFE09E80B}" type="datetimeFigureOut">
              <a:rPr lang="es-ES" smtClean="0"/>
              <a:pPr/>
              <a:t>02/11/2015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932877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259A9-77EA-4D49-8667-D20CFE09E80B}" type="datetimeFigureOut">
              <a:rPr lang="es-ES" smtClean="0"/>
              <a:pPr/>
              <a:t>02/11/2015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2C81B-4E81-4389-B27F-A85096864944}" type="slidenum">
              <a:rPr lang="es-ES" smtClean="0"/>
              <a:pPr/>
              <a:t>‹#›</a:t>
            </a:fld>
            <a:endParaRPr lang="es-ES"/>
          </a:p>
        </p:txBody>
      </p:sp>
    </p:spTree>
    <p:extLst>
      <p:ext uri="{BB962C8B-B14F-4D97-AF65-F5344CB8AC3E}">
        <p14:creationId xmlns="" xmlns:p14="http://schemas.microsoft.com/office/powerpoint/2010/main" val="2110393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0.png"/><Relationship Id="rId5" Type="http://schemas.openxmlformats.org/officeDocument/2006/relationships/diagramQuickStyle" Target="../diagrams/quickStyle3.xml"/><Relationship Id="rId10" Type="http://schemas.openxmlformats.org/officeDocument/2006/relationships/image" Target="../media/image19.jpeg"/><Relationship Id="rId4" Type="http://schemas.openxmlformats.org/officeDocument/2006/relationships/diagramLayout" Target="../diagrams/layout3.xml"/><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2.wdp"/><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3.wdp"/><Relationship Id="rId7" Type="http://schemas.openxmlformats.org/officeDocument/2006/relationships/diagramQuickStyle" Target="../diagrams/quickStyle4.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36.jpeg"/><Relationship Id="rId4" Type="http://schemas.openxmlformats.org/officeDocument/2006/relationships/image" Target="../media/image34.gif"/><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4572001" y="3861048"/>
            <a:ext cx="4464496" cy="2862322"/>
          </a:xfrm>
          <a:prstGeom prst="rect">
            <a:avLst/>
          </a:prstGeom>
          <a:noFill/>
        </p:spPr>
        <p:txBody>
          <a:bodyPr wrap="square" rtlCol="0">
            <a:spAutoFit/>
            <a:scene3d>
              <a:camera prst="orthographicFront"/>
              <a:lightRig rig="flood" dir="t"/>
            </a:scene3d>
            <a:sp3d extrusionH="57150" contourW="31750">
              <a:bevelT w="38100" h="38100"/>
              <a:contourClr>
                <a:srgbClr val="D0AB8A"/>
              </a:contourClr>
            </a:sp3d>
          </a:bodyPr>
          <a:lstStyle/>
          <a:p>
            <a:pPr algn="ctr"/>
            <a:r>
              <a:rPr lang="ro-RO" sz="6000" b="1" smtClean="0">
                <a:ln w="17780" cmpd="sng">
                  <a:noFill/>
                  <a:prstDash val="solid"/>
                  <a:miter lim="800000"/>
                </a:ln>
                <a:gradFill>
                  <a:gsLst>
                    <a:gs pos="10000">
                      <a:srgbClr val="B57C49"/>
                    </a:gs>
                    <a:gs pos="90000">
                      <a:srgbClr val="503720"/>
                    </a:gs>
                  </a:gsLst>
                  <a:lin ang="5400000"/>
                </a:gradFill>
                <a:effectLst>
                  <a:outerShdw blurRad="55000" dist="50800" dir="5400000" algn="tl">
                    <a:srgbClr val="000000">
                      <a:alpha val="33000"/>
                    </a:srgbClr>
                  </a:outerShdw>
                </a:effectLst>
              </a:rPr>
              <a:t>SIMBOLURI ȘI SEMNIFICAȚII</a:t>
            </a:r>
            <a:endParaRPr lang="ro-RO" sz="6000" b="1">
              <a:ln w="17780" cmpd="sng">
                <a:noFill/>
                <a:prstDash val="solid"/>
                <a:miter lim="800000"/>
              </a:ln>
              <a:gradFill>
                <a:gsLst>
                  <a:gs pos="10000">
                    <a:srgbClr val="B57C49"/>
                  </a:gs>
                  <a:gs pos="90000">
                    <a:srgbClr val="503720"/>
                  </a:gs>
                </a:gsLst>
                <a:lin ang="5400000"/>
              </a:gradFill>
              <a:effectLst>
                <a:outerShdw blurRad="55000" dist="50800" dir="5400000" algn="tl">
                  <a:srgbClr val="000000">
                    <a:alpha val="33000"/>
                  </a:srgbClr>
                </a:outerShdw>
              </a:effectLst>
            </a:endParaRPr>
          </a:p>
        </p:txBody>
      </p:sp>
      <p:sp>
        <p:nvSpPr>
          <p:cNvPr id="5" name="4 CuadroTexto"/>
          <p:cNvSpPr txBox="1"/>
          <p:nvPr/>
        </p:nvSpPr>
        <p:spPr>
          <a:xfrm>
            <a:off x="-19439" y="1241"/>
            <a:ext cx="3451073" cy="369332"/>
          </a:xfrm>
          <a:prstGeom prst="rect">
            <a:avLst/>
          </a:prstGeom>
          <a:noFill/>
        </p:spPr>
        <p:txBody>
          <a:bodyPr wrap="none" rtlCol="0">
            <a:spAutoFit/>
          </a:bodyPr>
          <a:lstStyle/>
          <a:p>
            <a:r>
              <a:rPr lang="ro-RO" b="1" smtClean="0">
                <a:solidFill>
                  <a:srgbClr val="D0AB8A"/>
                </a:solidFill>
              </a:rPr>
              <a:t>Studiul 6 pentru 7 noiembrie 2015</a:t>
            </a:r>
            <a:endParaRPr lang="ro-RO" b="1">
              <a:solidFill>
                <a:srgbClr val="D0AB8A"/>
              </a:solidFill>
            </a:endParaRPr>
          </a:p>
        </p:txBody>
      </p:sp>
    </p:spTree>
    <p:extLst>
      <p:ext uri="{BB962C8B-B14F-4D97-AF65-F5344CB8AC3E}">
        <p14:creationId xmlns="" xmlns:p14="http://schemas.microsoft.com/office/powerpoint/2010/main" val="12920284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 xmlns:a14="http://schemas.microsoft.com/office/drawing/2010/main">
                  <a14:imgLayer r:embed="rId3">
                    <a14:imgEffect>
                      <a14:artisticBlur radius="3"/>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620688"/>
            <a:ext cx="6192688" cy="646331"/>
          </a:xfrm>
          <a:prstGeom prst="rect">
            <a:avLst/>
          </a:prstGeom>
        </p:spPr>
        <p:txBody>
          <a:bodyPr wrap="square">
            <a:spAutoFit/>
          </a:bodyPr>
          <a:lstStyle/>
          <a:p>
            <a:r>
              <a:rPr lang="ro-RO" b="1" smtClean="0">
                <a:solidFill>
                  <a:srgbClr val="004821"/>
                </a:solidFill>
                <a:latin typeface="Comic Sans MS" pitchFamily="66" charset="0"/>
              </a:rPr>
              <a:t>«Eu am vorbit proorocilor, am dat o mulţime de vedenii, şi am spus pilde prin prooroci.» </a:t>
            </a:r>
            <a:r>
              <a:rPr lang="ro-RO" sz="1100" b="1" smtClean="0">
                <a:solidFill>
                  <a:srgbClr val="004821"/>
                </a:solidFill>
                <a:latin typeface="Comic Sans MS" pitchFamily="66" charset="0"/>
              </a:rPr>
              <a:t>(Osea 12:10)</a:t>
            </a:r>
            <a:endParaRPr lang="ro-RO" sz="1100" b="1">
              <a:solidFill>
                <a:srgbClr val="004821"/>
              </a:solidFill>
              <a:latin typeface="Comic Sans MS" pitchFamily="66" charset="0"/>
            </a:endParaRPr>
          </a:p>
        </p:txBody>
      </p:sp>
      <p:graphicFrame>
        <p:nvGraphicFramePr>
          <p:cNvPr id="5" name="4 Diagrama"/>
          <p:cNvGraphicFramePr/>
          <p:nvPr>
            <p:extLst>
              <p:ext uri="{D42A27DB-BD31-4B8C-83A1-F6EECF244321}">
                <p14:modId xmlns="" xmlns:p14="http://schemas.microsoft.com/office/powerpoint/2010/main" val="4121196572"/>
              </p:ext>
            </p:extLst>
          </p:nvPr>
        </p:nvGraphicFramePr>
        <p:xfrm>
          <a:off x="107504" y="1976646"/>
          <a:ext cx="8928991" cy="4764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6 CuadroTexto"/>
          <p:cNvSpPr txBox="1"/>
          <p:nvPr/>
        </p:nvSpPr>
        <p:spPr>
          <a:xfrm>
            <a:off x="107504" y="1268760"/>
            <a:ext cx="5724128" cy="707886"/>
          </a:xfrm>
          <a:prstGeom prst="rect">
            <a:avLst/>
          </a:prstGeom>
          <a:noFill/>
        </p:spPr>
        <p:txBody>
          <a:bodyPr wrap="square" rtlCol="0">
            <a:spAutoFit/>
          </a:bodyPr>
          <a:lstStyle/>
          <a:p>
            <a:r>
              <a:rPr lang="ro-RO" sz="2000" b="1" dirty="0" smtClean="0"/>
              <a:t>În Biblie găsim nenumărate simboluri. Scenarii sau lucruri care prezintă adevăruri spirituale. </a:t>
            </a:r>
            <a:endParaRPr lang="ro-RO" sz="2000" b="1" dirty="0"/>
          </a:p>
        </p:txBody>
      </p:sp>
      <p:pic>
        <p:nvPicPr>
          <p:cNvPr id="3074" name="Picture 2" descr="G:\Dibujos\Jesus\Parabolas\104803737.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6516216" y="160950"/>
            <a:ext cx="2467634" cy="185061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8" name="7 CuadroTexto"/>
          <p:cNvSpPr txBox="1"/>
          <p:nvPr/>
        </p:nvSpPr>
        <p:spPr>
          <a:xfrm>
            <a:off x="0" y="0"/>
            <a:ext cx="6300192" cy="707886"/>
          </a:xfrm>
          <a:prstGeom prst="rect">
            <a:avLst/>
          </a:prstGeom>
          <a:noFill/>
        </p:spPr>
        <p:txBody>
          <a:bodyPr wrap="square" rtlCol="0">
            <a:spAutoFit/>
            <a:scene3d>
              <a:camera prst="orthographicFront"/>
              <a:lightRig rig="sunrise" dir="t"/>
            </a:scene3d>
            <a:sp3d extrusionH="31750" contourW="6350" prstMaterial="powder">
              <a:bevelT w="19050" h="19050" prst="angle"/>
              <a:contourClr>
                <a:srgbClr val="004821"/>
              </a:contourClr>
            </a:sp3d>
          </a:bodyPr>
          <a:lstStyle/>
          <a:p>
            <a:pPr algn="ctr"/>
            <a:r>
              <a:rPr lang="ro-RO" sz="4000" b="1" dirty="0" smtClean="0">
                <a:ln/>
                <a:solidFill>
                  <a:srgbClr val="006C31"/>
                </a:solidFill>
              </a:rPr>
              <a:t>ADEVĂRUL ÎN SIMBOLURI</a:t>
            </a:r>
            <a:endParaRPr lang="ro-RO" sz="4000" b="1" dirty="0">
              <a:ln/>
              <a:solidFill>
                <a:srgbClr val="006C31"/>
              </a:solidFill>
            </a:endParaRPr>
          </a:p>
        </p:txBody>
      </p:sp>
    </p:spTree>
    <p:extLst>
      <p:ext uri="{BB962C8B-B14F-4D97-AF65-F5344CB8AC3E}">
        <p14:creationId xmlns="" xmlns:p14="http://schemas.microsoft.com/office/powerpoint/2010/main" val="2495328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p:cTn id="21" dur="500" fill="hold"/>
                                        <p:tgtEl>
                                          <p:spTgt spid="3074"/>
                                        </p:tgtEl>
                                        <p:attrNameLst>
                                          <p:attrName>ppt_w</p:attrName>
                                        </p:attrNameLst>
                                      </p:cBhvr>
                                      <p:tavLst>
                                        <p:tav tm="0">
                                          <p:val>
                                            <p:fltVal val="0"/>
                                          </p:val>
                                        </p:tav>
                                        <p:tav tm="100000">
                                          <p:val>
                                            <p:strVal val="#ppt_w"/>
                                          </p:val>
                                        </p:tav>
                                      </p:tavLst>
                                    </p:anim>
                                    <p:anim calcmode="lin" valueType="num">
                                      <p:cBhvr>
                                        <p:cTn id="22" dur="500" fill="hold"/>
                                        <p:tgtEl>
                                          <p:spTgt spid="3074"/>
                                        </p:tgtEl>
                                        <p:attrNameLst>
                                          <p:attrName>ppt_h</p:attrName>
                                        </p:attrNameLst>
                                      </p:cBhvr>
                                      <p:tavLst>
                                        <p:tav tm="0">
                                          <p:val>
                                            <p:fltVal val="0"/>
                                          </p:val>
                                        </p:tav>
                                        <p:tav tm="100000">
                                          <p:val>
                                            <p:strVal val="#ppt_h"/>
                                          </p:val>
                                        </p:tav>
                                      </p:tavLst>
                                    </p:anim>
                                    <p:animEffect transition="in" filter="fade">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
                                        <p:tgtEl>
                                          <p:spTgt spid="7"/>
                                        </p:tgtEl>
                                      </p:cBhvr>
                                    </p:animEffect>
                                    <p:anim calcmode="lin" valueType="num">
                                      <p:cBhvr>
                                        <p:cTn id="29" dur="400" fill="hold"/>
                                        <p:tgtEl>
                                          <p:spTgt spid="7"/>
                                        </p:tgtEl>
                                        <p:attrNameLst>
                                          <p:attrName>ppt_x</p:attrName>
                                        </p:attrNameLst>
                                      </p:cBhvr>
                                      <p:tavLst>
                                        <p:tav tm="0">
                                          <p:val>
                                            <p:strVal val="#ppt_x"/>
                                          </p:val>
                                        </p:tav>
                                        <p:tav tm="100000">
                                          <p:val>
                                            <p:strVal val="#ppt_x"/>
                                          </p:val>
                                        </p:tav>
                                      </p:tavLst>
                                    </p:anim>
                                    <p:anim calcmode="lin" valueType="num">
                                      <p:cBhvr>
                                        <p:cTn id="30" dur="400" fill="hold"/>
                                        <p:tgtEl>
                                          <p:spTgt spid="7"/>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A0634D34-425A-4C7A-AE03-DCB4A6E4DC6F}"/>
                                            </p:graphicEl>
                                          </p:spTgt>
                                        </p:tgtEl>
                                        <p:attrNameLst>
                                          <p:attrName>style.visibility</p:attrName>
                                        </p:attrNameLst>
                                      </p:cBhvr>
                                      <p:to>
                                        <p:strVal val="visible"/>
                                      </p:to>
                                    </p:set>
                                    <p:anim calcmode="lin" valueType="num">
                                      <p:cBhvr>
                                        <p:cTn id="37" dur="500" fill="hold"/>
                                        <p:tgtEl>
                                          <p:spTgt spid="5">
                                            <p:graphicEl>
                                              <a:dgm id="{A0634D34-425A-4C7A-AE03-DCB4A6E4DC6F}"/>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A0634D34-425A-4C7A-AE03-DCB4A6E4DC6F}"/>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A0634D34-425A-4C7A-AE03-DCB4A6E4DC6F}"/>
                                            </p:graphic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graphicEl>
                                              <a:dgm id="{A1F1B8D7-B81B-4722-9A6D-1A667D28C7BF}"/>
                                            </p:graphicEl>
                                          </p:spTgt>
                                        </p:tgtEl>
                                        <p:attrNameLst>
                                          <p:attrName>style.visibility</p:attrName>
                                        </p:attrNameLst>
                                      </p:cBhvr>
                                      <p:to>
                                        <p:strVal val="visible"/>
                                      </p:to>
                                    </p:set>
                                    <p:anim calcmode="lin" valueType="num">
                                      <p:cBhvr>
                                        <p:cTn id="42" dur="500" fill="hold"/>
                                        <p:tgtEl>
                                          <p:spTgt spid="5">
                                            <p:graphicEl>
                                              <a:dgm id="{A1F1B8D7-B81B-4722-9A6D-1A667D28C7BF}"/>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A1F1B8D7-B81B-4722-9A6D-1A667D28C7BF}"/>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A1F1B8D7-B81B-4722-9A6D-1A667D28C7B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graphicEl>
                                              <a:dgm id="{96C38759-81EC-432D-848E-83E4395E7B0D}"/>
                                            </p:graphicEl>
                                          </p:spTgt>
                                        </p:tgtEl>
                                        <p:attrNameLst>
                                          <p:attrName>style.visibility</p:attrName>
                                        </p:attrNameLst>
                                      </p:cBhvr>
                                      <p:to>
                                        <p:strVal val="visible"/>
                                      </p:to>
                                    </p:set>
                                    <p:anim calcmode="lin" valueType="num">
                                      <p:cBhvr>
                                        <p:cTn id="49" dur="500" fill="hold"/>
                                        <p:tgtEl>
                                          <p:spTgt spid="5">
                                            <p:graphicEl>
                                              <a:dgm id="{96C38759-81EC-432D-848E-83E4395E7B0D}"/>
                                            </p:graphicEl>
                                          </p:spTgt>
                                        </p:tgtEl>
                                        <p:attrNameLst>
                                          <p:attrName>ppt_w</p:attrName>
                                        </p:attrNameLst>
                                      </p:cBhvr>
                                      <p:tavLst>
                                        <p:tav tm="0">
                                          <p:val>
                                            <p:fltVal val="0"/>
                                          </p:val>
                                        </p:tav>
                                        <p:tav tm="100000">
                                          <p:val>
                                            <p:strVal val="#ppt_w"/>
                                          </p:val>
                                        </p:tav>
                                      </p:tavLst>
                                    </p:anim>
                                    <p:anim calcmode="lin" valueType="num">
                                      <p:cBhvr>
                                        <p:cTn id="50" dur="500" fill="hold"/>
                                        <p:tgtEl>
                                          <p:spTgt spid="5">
                                            <p:graphicEl>
                                              <a:dgm id="{96C38759-81EC-432D-848E-83E4395E7B0D}"/>
                                            </p:graphicEl>
                                          </p:spTgt>
                                        </p:tgtEl>
                                        <p:attrNameLst>
                                          <p:attrName>ppt_h</p:attrName>
                                        </p:attrNameLst>
                                      </p:cBhvr>
                                      <p:tavLst>
                                        <p:tav tm="0">
                                          <p:val>
                                            <p:fltVal val="0"/>
                                          </p:val>
                                        </p:tav>
                                        <p:tav tm="100000">
                                          <p:val>
                                            <p:strVal val="#ppt_h"/>
                                          </p:val>
                                        </p:tav>
                                      </p:tavLst>
                                    </p:anim>
                                    <p:animEffect transition="in" filter="fade">
                                      <p:cBhvr>
                                        <p:cTn id="51" dur="500"/>
                                        <p:tgtEl>
                                          <p:spTgt spid="5">
                                            <p:graphicEl>
                                              <a:dgm id="{96C38759-81EC-432D-848E-83E4395E7B0D}"/>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5">
                                            <p:graphicEl>
                                              <a:dgm id="{BF07FDCA-D415-46C6-BF7C-CB8C92C969EC}"/>
                                            </p:graphicEl>
                                          </p:spTgt>
                                        </p:tgtEl>
                                        <p:attrNameLst>
                                          <p:attrName>style.visibility</p:attrName>
                                        </p:attrNameLst>
                                      </p:cBhvr>
                                      <p:to>
                                        <p:strVal val="visible"/>
                                      </p:to>
                                    </p:set>
                                    <p:animEffect transition="in" filter="wipe(left)">
                                      <p:cBhvr>
                                        <p:cTn id="55" dur="500"/>
                                        <p:tgtEl>
                                          <p:spTgt spid="5">
                                            <p:graphicEl>
                                              <a:dgm id="{BF07FDCA-D415-46C6-BF7C-CB8C92C969EC}"/>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
                                            <p:graphicEl>
                                              <a:dgm id="{D545B35E-25CD-4C46-8EE4-1637673EC9E3}"/>
                                            </p:graphicEl>
                                          </p:spTgt>
                                        </p:tgtEl>
                                        <p:attrNameLst>
                                          <p:attrName>style.visibility</p:attrName>
                                        </p:attrNameLst>
                                      </p:cBhvr>
                                      <p:to>
                                        <p:strVal val="visible"/>
                                      </p:to>
                                    </p:set>
                                    <p:anim calcmode="lin" valueType="num">
                                      <p:cBhvr>
                                        <p:cTn id="60" dur="500" fill="hold"/>
                                        <p:tgtEl>
                                          <p:spTgt spid="5">
                                            <p:graphicEl>
                                              <a:dgm id="{D545B35E-25CD-4C46-8EE4-1637673EC9E3}"/>
                                            </p:graphicEl>
                                          </p:spTgt>
                                        </p:tgtEl>
                                        <p:attrNameLst>
                                          <p:attrName>ppt_w</p:attrName>
                                        </p:attrNameLst>
                                      </p:cBhvr>
                                      <p:tavLst>
                                        <p:tav tm="0">
                                          <p:val>
                                            <p:fltVal val="0"/>
                                          </p:val>
                                        </p:tav>
                                        <p:tav tm="100000">
                                          <p:val>
                                            <p:strVal val="#ppt_w"/>
                                          </p:val>
                                        </p:tav>
                                      </p:tavLst>
                                    </p:anim>
                                    <p:anim calcmode="lin" valueType="num">
                                      <p:cBhvr>
                                        <p:cTn id="61" dur="500" fill="hold"/>
                                        <p:tgtEl>
                                          <p:spTgt spid="5">
                                            <p:graphicEl>
                                              <a:dgm id="{D545B35E-25CD-4C46-8EE4-1637673EC9E3}"/>
                                            </p:graphicEl>
                                          </p:spTgt>
                                        </p:tgtEl>
                                        <p:attrNameLst>
                                          <p:attrName>ppt_h</p:attrName>
                                        </p:attrNameLst>
                                      </p:cBhvr>
                                      <p:tavLst>
                                        <p:tav tm="0">
                                          <p:val>
                                            <p:fltVal val="0"/>
                                          </p:val>
                                        </p:tav>
                                        <p:tav tm="100000">
                                          <p:val>
                                            <p:strVal val="#ppt_h"/>
                                          </p:val>
                                        </p:tav>
                                      </p:tavLst>
                                    </p:anim>
                                    <p:animEffect transition="in" filter="fade">
                                      <p:cBhvr>
                                        <p:cTn id="62" dur="500"/>
                                        <p:tgtEl>
                                          <p:spTgt spid="5">
                                            <p:graphicEl>
                                              <a:dgm id="{D545B35E-25CD-4C46-8EE4-1637673EC9E3}"/>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
                                            <p:graphicEl>
                                              <a:dgm id="{496B166E-F8B4-4325-99E2-4B968DA200BF}"/>
                                            </p:graphicEl>
                                          </p:spTgt>
                                        </p:tgtEl>
                                        <p:attrNameLst>
                                          <p:attrName>style.visibility</p:attrName>
                                        </p:attrNameLst>
                                      </p:cBhvr>
                                      <p:to>
                                        <p:strVal val="visible"/>
                                      </p:to>
                                    </p:set>
                                    <p:animEffect transition="in" filter="wipe(left)">
                                      <p:cBhvr>
                                        <p:cTn id="66" dur="500"/>
                                        <p:tgtEl>
                                          <p:spTgt spid="5">
                                            <p:graphicEl>
                                              <a:dgm id="{496B166E-F8B4-4325-99E2-4B968DA200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uiExpand="1">
        <p:bldSub>
          <a:bldDgm bld="one"/>
        </p:bldSub>
      </p:bldGraphic>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descr="G:\Dibujos\Nicodemo\b13.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475727" y="1988840"/>
            <a:ext cx="3632777" cy="484521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graphicFrame>
        <p:nvGraphicFramePr>
          <p:cNvPr id="6" name="5 Diagrama"/>
          <p:cNvGraphicFramePr/>
          <p:nvPr>
            <p:extLst>
              <p:ext uri="{D42A27DB-BD31-4B8C-83A1-F6EECF244321}">
                <p14:modId xmlns="" xmlns:p14="http://schemas.microsoft.com/office/powerpoint/2010/main" val="1925433496"/>
              </p:ext>
            </p:extLst>
          </p:nvPr>
        </p:nvGraphicFramePr>
        <p:xfrm>
          <a:off x="35496" y="1988840"/>
          <a:ext cx="6624736" cy="4869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0" y="0"/>
            <a:ext cx="6300192" cy="707886"/>
          </a:xfrm>
          <a:prstGeom prst="rect">
            <a:avLst/>
          </a:prstGeom>
          <a:noFill/>
        </p:spPr>
        <p:txBody>
          <a:bodyPr wrap="square" rtlCol="0">
            <a:spAutoFit/>
            <a:scene3d>
              <a:camera prst="orthographicFront"/>
              <a:lightRig rig="sunrise" dir="t"/>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000" b="1" smtClean="0">
                <a:ln/>
                <a:solidFill>
                  <a:schemeClr val="accent3"/>
                </a:solidFill>
              </a:rPr>
              <a:t>ADEVĂRUL ÎN SIMBOLURI</a:t>
            </a:r>
            <a:endParaRPr lang="ro-RO" sz="4000" b="1">
              <a:ln/>
              <a:solidFill>
                <a:schemeClr val="accent3"/>
              </a:solidFill>
            </a:endParaRPr>
          </a:p>
        </p:txBody>
      </p:sp>
      <p:sp>
        <p:nvSpPr>
          <p:cNvPr id="10" name="9 Rectángulo"/>
          <p:cNvSpPr/>
          <p:nvPr/>
        </p:nvSpPr>
        <p:spPr>
          <a:xfrm>
            <a:off x="107504" y="620688"/>
            <a:ext cx="6192688" cy="646331"/>
          </a:xfrm>
          <a:prstGeom prst="rect">
            <a:avLst/>
          </a:prstGeom>
        </p:spPr>
        <p:txBody>
          <a:bodyPr wrap="square">
            <a:spAutoFit/>
          </a:bodyPr>
          <a:lstStyle/>
          <a:p>
            <a:r>
              <a:rPr lang="ro-RO" b="1" smtClean="0">
                <a:solidFill>
                  <a:schemeClr val="accent2">
                    <a:lumMod val="40000"/>
                    <a:lumOff val="60000"/>
                  </a:schemeClr>
                </a:solidFill>
                <a:effectLst>
                  <a:glow rad="127000">
                    <a:srgbClr val="172D55"/>
                  </a:glow>
                </a:effectLst>
                <a:latin typeface="Comic Sans MS" pitchFamily="66" charset="0"/>
              </a:rPr>
              <a:t>«Eu am vorbit proorocilor, am dat o mulţime de vedenii, şi am spus pilde prin prooroci.» </a:t>
            </a:r>
            <a:r>
              <a:rPr lang="ro-RO" sz="1100" b="1" smtClean="0">
                <a:solidFill>
                  <a:schemeClr val="accent2">
                    <a:lumMod val="40000"/>
                    <a:lumOff val="60000"/>
                  </a:schemeClr>
                </a:solidFill>
                <a:effectLst>
                  <a:glow rad="127000">
                    <a:srgbClr val="172D55"/>
                  </a:glow>
                </a:effectLst>
                <a:latin typeface="Comic Sans MS" pitchFamily="66" charset="0"/>
              </a:rPr>
              <a:t>(Osea 12:10)</a:t>
            </a:r>
            <a:endParaRPr lang="ro-RO" sz="1100" b="1">
              <a:solidFill>
                <a:schemeClr val="accent2">
                  <a:lumMod val="40000"/>
                  <a:lumOff val="60000"/>
                </a:schemeClr>
              </a:solidFill>
              <a:effectLst>
                <a:glow rad="127000">
                  <a:srgbClr val="172D55"/>
                </a:glow>
              </a:effectLst>
              <a:latin typeface="Comic Sans MS" pitchFamily="66" charset="0"/>
            </a:endParaRPr>
          </a:p>
        </p:txBody>
      </p:sp>
      <p:sp>
        <p:nvSpPr>
          <p:cNvPr id="11" name="10 CuadroTexto"/>
          <p:cNvSpPr txBox="1"/>
          <p:nvPr/>
        </p:nvSpPr>
        <p:spPr>
          <a:xfrm>
            <a:off x="107504" y="1268760"/>
            <a:ext cx="5724128" cy="707886"/>
          </a:xfrm>
          <a:prstGeom prst="rect">
            <a:avLst/>
          </a:prstGeom>
          <a:noFill/>
        </p:spPr>
        <p:txBody>
          <a:bodyPr wrap="square" rtlCol="0">
            <a:spAutoFit/>
          </a:bodyPr>
          <a:lstStyle/>
          <a:p>
            <a:r>
              <a:rPr lang="ro-RO" sz="2000" b="1" dirty="0"/>
              <a:t>În Biblie găsim </a:t>
            </a:r>
            <a:r>
              <a:rPr lang="ro-RO" sz="2000" b="1" dirty="0" smtClean="0"/>
              <a:t>nenumărate simboluri. </a:t>
            </a:r>
            <a:r>
              <a:rPr lang="ro-RO" sz="2000" b="1" dirty="0"/>
              <a:t>Scenarii sau lucruri care prezintă </a:t>
            </a:r>
            <a:r>
              <a:rPr lang="ro-RO" sz="2000" b="1" dirty="0" smtClean="0"/>
              <a:t>adevăruri spirituale. </a:t>
            </a:r>
            <a:endParaRPr lang="ro-RO" sz="2000" b="1" dirty="0"/>
          </a:p>
        </p:txBody>
      </p:sp>
      <p:pic>
        <p:nvPicPr>
          <p:cNvPr id="13" name="Picture 2"/>
          <p:cNvPicPr>
            <a:picLocks noChangeAspect="1" noChangeArrowheads="1"/>
          </p:cNvPicPr>
          <p:nvPr/>
        </p:nvPicPr>
        <p:blipFill>
          <a:blip r:embed="rId8">
            <a:extLst>
              <a:ext uri="{28A0092B-C50C-407E-A947-70E740481C1C}">
                <a14:useLocalDpi xmlns="" xmlns:a14="http://schemas.microsoft.com/office/drawing/2010/main"/>
              </a:ext>
            </a:extLst>
          </a:blip>
          <a:stretch>
            <a:fillRect/>
          </a:stretch>
        </p:blipFill>
        <p:spPr bwMode="auto">
          <a:xfrm>
            <a:off x="6271838" y="188640"/>
            <a:ext cx="2764658" cy="160801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61217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graphicEl>
                                              <a:dgm id="{BD2D5B6A-6375-4739-89C1-18972CB39FF6}"/>
                                            </p:graphicEl>
                                          </p:spTgt>
                                        </p:tgtEl>
                                        <p:attrNameLst>
                                          <p:attrName>style.visibility</p:attrName>
                                        </p:attrNameLst>
                                      </p:cBhvr>
                                      <p:to>
                                        <p:strVal val="visible"/>
                                      </p:to>
                                    </p:set>
                                    <p:animEffect transition="in" filter="fade">
                                      <p:cBhvr>
                                        <p:cTn id="11" dur="1000"/>
                                        <p:tgtEl>
                                          <p:spTgt spid="6">
                                            <p:graphicEl>
                                              <a:dgm id="{BD2D5B6A-6375-4739-89C1-18972CB39FF6}"/>
                                            </p:graphicEl>
                                          </p:spTgt>
                                        </p:tgtEl>
                                      </p:cBhvr>
                                    </p:animEffect>
                                    <p:anim calcmode="lin" valueType="num">
                                      <p:cBhvr>
                                        <p:cTn id="12" dur="1000" fill="hold"/>
                                        <p:tgtEl>
                                          <p:spTgt spid="6">
                                            <p:graphicEl>
                                              <a:dgm id="{BD2D5B6A-6375-4739-89C1-18972CB39FF6}"/>
                                            </p:graphicEl>
                                          </p:spTgt>
                                        </p:tgtEl>
                                        <p:attrNameLst>
                                          <p:attrName>ppt_x</p:attrName>
                                        </p:attrNameLst>
                                      </p:cBhvr>
                                      <p:tavLst>
                                        <p:tav tm="0">
                                          <p:val>
                                            <p:strVal val="#ppt_x"/>
                                          </p:val>
                                        </p:tav>
                                        <p:tav tm="100000">
                                          <p:val>
                                            <p:strVal val="#ppt_x"/>
                                          </p:val>
                                        </p:tav>
                                      </p:tavLst>
                                    </p:anim>
                                    <p:anim calcmode="lin" valueType="num">
                                      <p:cBhvr>
                                        <p:cTn id="13" dur="1000" fill="hold"/>
                                        <p:tgtEl>
                                          <p:spTgt spid="6">
                                            <p:graphicEl>
                                              <a:dgm id="{BD2D5B6A-6375-4739-89C1-18972CB39FF6}"/>
                                            </p:graphic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graphicEl>
                                              <a:dgm id="{B4956915-92D3-43DB-A4F9-969072A9FA24}"/>
                                            </p:graphicEl>
                                          </p:spTgt>
                                        </p:tgtEl>
                                        <p:attrNameLst>
                                          <p:attrName>style.visibility</p:attrName>
                                        </p:attrNameLst>
                                      </p:cBhvr>
                                      <p:to>
                                        <p:strVal val="visible"/>
                                      </p:to>
                                    </p:set>
                                    <p:animEffect transition="in" filter="fade">
                                      <p:cBhvr>
                                        <p:cTn id="16" dur="1000"/>
                                        <p:tgtEl>
                                          <p:spTgt spid="6">
                                            <p:graphicEl>
                                              <a:dgm id="{B4956915-92D3-43DB-A4F9-969072A9FA24}"/>
                                            </p:graphicEl>
                                          </p:spTgt>
                                        </p:tgtEl>
                                      </p:cBhvr>
                                    </p:animEffect>
                                    <p:anim calcmode="lin" valueType="num">
                                      <p:cBhvr>
                                        <p:cTn id="17" dur="1000" fill="hold"/>
                                        <p:tgtEl>
                                          <p:spTgt spid="6">
                                            <p:graphicEl>
                                              <a:dgm id="{B4956915-92D3-43DB-A4F9-969072A9FA24}"/>
                                            </p:graphicEl>
                                          </p:spTgt>
                                        </p:tgtEl>
                                        <p:attrNameLst>
                                          <p:attrName>ppt_x</p:attrName>
                                        </p:attrNameLst>
                                      </p:cBhvr>
                                      <p:tavLst>
                                        <p:tav tm="0">
                                          <p:val>
                                            <p:strVal val="#ppt_x"/>
                                          </p:val>
                                        </p:tav>
                                        <p:tav tm="100000">
                                          <p:val>
                                            <p:strVal val="#ppt_x"/>
                                          </p:val>
                                        </p:tav>
                                      </p:tavLst>
                                    </p:anim>
                                    <p:anim calcmode="lin" valueType="num">
                                      <p:cBhvr>
                                        <p:cTn id="18" dur="1000" fill="hold"/>
                                        <p:tgtEl>
                                          <p:spTgt spid="6">
                                            <p:graphicEl>
                                              <a:dgm id="{B4956915-92D3-43DB-A4F9-969072A9FA24}"/>
                                            </p:graphic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graphicEl>
                                              <a:dgm id="{A7C1B6DA-F306-4E6A-88AB-1FDB2427817D}"/>
                                            </p:graphicEl>
                                          </p:spTgt>
                                        </p:tgtEl>
                                        <p:attrNameLst>
                                          <p:attrName>style.visibility</p:attrName>
                                        </p:attrNameLst>
                                      </p:cBhvr>
                                      <p:to>
                                        <p:strVal val="visible"/>
                                      </p:to>
                                    </p:set>
                                    <p:anim calcmode="lin" valueType="num">
                                      <p:cBhvr>
                                        <p:cTn id="23" dur="500" decel="50000" fill="hold">
                                          <p:stCondLst>
                                            <p:cond delay="0"/>
                                          </p:stCondLst>
                                        </p:cTn>
                                        <p:tgtEl>
                                          <p:spTgt spid="6">
                                            <p:graphicEl>
                                              <a:dgm id="{A7C1B6DA-F306-4E6A-88AB-1FDB2427817D}"/>
                                            </p:graphic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graphicEl>
                                              <a:dgm id="{A7C1B6DA-F306-4E6A-88AB-1FDB2427817D}"/>
                                            </p:graphic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graphicEl>
                                              <a:dgm id="{A7C1B6DA-F306-4E6A-88AB-1FDB2427817D}"/>
                                            </p:graphicEl>
                                          </p:spTgt>
                                        </p:tgtEl>
                                        <p:attrNameLst>
                                          <p:attrName>ppt_w</p:attrName>
                                        </p:attrNameLst>
                                      </p:cBhvr>
                                      <p:tavLst>
                                        <p:tav tm="0">
                                          <p:val>
                                            <p:strVal val="#ppt_w*.05"/>
                                          </p:val>
                                        </p:tav>
                                        <p:tav tm="100000">
                                          <p:val>
                                            <p:strVal val="#ppt_w"/>
                                          </p:val>
                                        </p:tav>
                                      </p:tavLst>
                                    </p:anim>
                                    <p:anim calcmode="lin" valueType="num">
                                      <p:cBhvr>
                                        <p:cTn id="26" dur="1000" fill="hold"/>
                                        <p:tgtEl>
                                          <p:spTgt spid="6">
                                            <p:graphicEl>
                                              <a:dgm id="{A7C1B6DA-F306-4E6A-88AB-1FDB2427817D}"/>
                                            </p:graphic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graphicEl>
                                              <a:dgm id="{A7C1B6DA-F306-4E6A-88AB-1FDB2427817D}"/>
                                            </p:graphic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graphicEl>
                                              <a:dgm id="{A7C1B6DA-F306-4E6A-88AB-1FDB2427817D}"/>
                                            </p:graphic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graphicEl>
                                              <a:dgm id="{A7C1B6DA-F306-4E6A-88AB-1FDB2427817D}"/>
                                            </p:graphic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graphicEl>
                                              <a:dgm id="{A7C1B6DA-F306-4E6A-88AB-1FDB2427817D}"/>
                                            </p:graphicEl>
                                          </p:spTgt>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4098"/>
                                        </p:tgtEl>
                                        <p:attrNameLst>
                                          <p:attrName>style.visibility</p:attrName>
                                        </p:attrNameLst>
                                      </p:cBhvr>
                                      <p:to>
                                        <p:strVal val="visible"/>
                                      </p:to>
                                    </p:set>
                                    <p:animEffect transition="in" filter="fade">
                                      <p:cBhvr>
                                        <p:cTn id="3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1594567235"/>
              </p:ext>
            </p:extLst>
          </p:nvPr>
        </p:nvGraphicFramePr>
        <p:xfrm>
          <a:off x="611560" y="1976646"/>
          <a:ext cx="8424936" cy="4764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Rectángulo"/>
          <p:cNvSpPr/>
          <p:nvPr/>
        </p:nvSpPr>
        <p:spPr>
          <a:xfrm>
            <a:off x="107504" y="620688"/>
            <a:ext cx="6192688" cy="646331"/>
          </a:xfrm>
          <a:prstGeom prst="rect">
            <a:avLst/>
          </a:prstGeom>
        </p:spPr>
        <p:txBody>
          <a:bodyPr wrap="square">
            <a:spAutoFit/>
          </a:bodyPr>
          <a:lstStyle/>
          <a:p>
            <a:r>
              <a:rPr lang="ro-RO" b="1" smtClean="0">
                <a:solidFill>
                  <a:schemeClr val="accent1">
                    <a:lumMod val="60000"/>
                    <a:lumOff val="40000"/>
                  </a:schemeClr>
                </a:solidFill>
                <a:latin typeface="Comic Sans MS" pitchFamily="66" charset="0"/>
              </a:rPr>
              <a:t>«Eu am vorbit proorocilor, am dat o mulţime de vedenii, şi am spus pilde prin prooroci.» </a:t>
            </a:r>
            <a:r>
              <a:rPr lang="ro-RO" sz="1100" b="1" smtClean="0">
                <a:solidFill>
                  <a:schemeClr val="accent1">
                    <a:lumMod val="60000"/>
                    <a:lumOff val="40000"/>
                  </a:schemeClr>
                </a:solidFill>
                <a:latin typeface="Comic Sans MS" pitchFamily="66" charset="0"/>
              </a:rPr>
              <a:t>(Osea 12:10)</a:t>
            </a:r>
            <a:endParaRPr lang="ro-RO" sz="1100" b="1">
              <a:solidFill>
                <a:schemeClr val="accent1">
                  <a:lumMod val="60000"/>
                  <a:lumOff val="40000"/>
                </a:schemeClr>
              </a:solidFill>
              <a:latin typeface="Comic Sans MS" pitchFamily="66" charset="0"/>
            </a:endParaRPr>
          </a:p>
        </p:txBody>
      </p:sp>
      <p:sp>
        <p:nvSpPr>
          <p:cNvPr id="10" name="9 CuadroTexto"/>
          <p:cNvSpPr txBox="1"/>
          <p:nvPr/>
        </p:nvSpPr>
        <p:spPr>
          <a:xfrm>
            <a:off x="107504" y="1268760"/>
            <a:ext cx="5724128" cy="707886"/>
          </a:xfrm>
          <a:prstGeom prst="rect">
            <a:avLst/>
          </a:prstGeom>
          <a:noFill/>
        </p:spPr>
        <p:txBody>
          <a:bodyPr wrap="square" rtlCol="0">
            <a:spAutoFit/>
          </a:bodyPr>
          <a:lstStyle/>
          <a:p>
            <a:r>
              <a:rPr lang="ro-RO" sz="2000" b="1" dirty="0" smtClean="0">
                <a:solidFill>
                  <a:schemeClr val="bg1"/>
                </a:solidFill>
                <a:latin typeface="Calibri" pitchFamily="34" charset="0"/>
              </a:rPr>
              <a:t>În Biblie găsim nenumărate simboluri. Scenarii sau lucruri care prezintă adevăruri spirituale. </a:t>
            </a:r>
            <a:endParaRPr lang="ro-RO" sz="2000" b="1" dirty="0">
              <a:solidFill>
                <a:schemeClr val="bg1"/>
              </a:solidFill>
              <a:latin typeface="Calibri" pitchFamily="34" charset="0"/>
            </a:endParaRPr>
          </a:p>
        </p:txBody>
      </p:sp>
      <p:pic>
        <p:nvPicPr>
          <p:cNvPr id="12" name="Picture 2"/>
          <p:cNvPicPr>
            <a:picLocks noChangeAspect="1" noChangeArrowheads="1"/>
          </p:cNvPicPr>
          <p:nvPr/>
        </p:nvPicPr>
        <p:blipFill>
          <a:blip r:embed="rId7" cstate="screen">
            <a:extLst>
              <a:ext uri="{28A0092B-C50C-407E-A947-70E740481C1C}">
                <a14:useLocalDpi xmlns="" xmlns:a14="http://schemas.microsoft.com/office/drawing/2010/main"/>
              </a:ext>
            </a:extLst>
          </a:blip>
          <a:stretch>
            <a:fillRect/>
          </a:stretch>
        </p:blipFill>
        <p:spPr bwMode="auto">
          <a:xfrm>
            <a:off x="6732241" y="160950"/>
            <a:ext cx="2251538" cy="1688653"/>
          </a:xfrm>
          <a:prstGeom prst="roundRect">
            <a:avLst>
              <a:gd name="adj" fmla="val 4167"/>
            </a:avLst>
          </a:prstGeom>
          <a:solidFill>
            <a:srgbClr val="FFFFFF"/>
          </a:solidFill>
          <a:ln w="381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3" name="12 CuadroTexto"/>
          <p:cNvSpPr txBox="1"/>
          <p:nvPr/>
        </p:nvSpPr>
        <p:spPr>
          <a:xfrm>
            <a:off x="0" y="0"/>
            <a:ext cx="6300192" cy="707886"/>
          </a:xfrm>
          <a:prstGeom prst="rect">
            <a:avLst/>
          </a:prstGeom>
          <a:noFill/>
        </p:spPr>
        <p:txBody>
          <a:bodyPr wrap="square" rtlCol="0">
            <a:spAutoFit/>
            <a:scene3d>
              <a:camera prst="orthographicFront"/>
              <a:lightRig rig="sunrise" dir="t"/>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000" b="1" smtClean="0">
                <a:ln/>
                <a:solidFill>
                  <a:schemeClr val="accent1">
                    <a:lumMod val="40000"/>
                    <a:lumOff val="60000"/>
                  </a:schemeClr>
                </a:solidFill>
              </a:rPr>
              <a:t>ADEVĂRUL ÎN SIMBOLURI</a:t>
            </a:r>
            <a:endParaRPr lang="ro-RO" sz="4000" b="1">
              <a:ln/>
              <a:solidFill>
                <a:schemeClr val="accent1">
                  <a:lumMod val="40000"/>
                  <a:lumOff val="60000"/>
                </a:schemeClr>
              </a:solidFill>
            </a:endParaRPr>
          </a:p>
        </p:txBody>
      </p:sp>
      <p:sp>
        <p:nvSpPr>
          <p:cNvPr id="18" name="17 Rectángulo redondeado"/>
          <p:cNvSpPr/>
          <p:nvPr/>
        </p:nvSpPr>
        <p:spPr>
          <a:xfrm>
            <a:off x="827584" y="2996952"/>
            <a:ext cx="859650" cy="859650"/>
          </a:xfrm>
          <a:prstGeom prst="roundRect">
            <a:avLst>
              <a:gd name="adj" fmla="val 16670"/>
            </a:avLst>
          </a:prstGeom>
          <a:blipFill>
            <a:blip r:embed="rId8" cstate="screen">
              <a:extLst>
                <a:ext uri="{28A0092B-C50C-407E-A947-70E740481C1C}">
                  <a14:useLocalDpi xmlns="" xmlns:a14="http://schemas.microsoft.com/office/drawing/2010/main"/>
                </a:ext>
              </a:extLst>
            </a:blip>
            <a:srcRect/>
            <a:stretch>
              <a:fillRect t="1743"/>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18 Rectángulo redondeado"/>
          <p:cNvSpPr/>
          <p:nvPr/>
        </p:nvSpPr>
        <p:spPr>
          <a:xfrm>
            <a:off x="1048054" y="3959761"/>
            <a:ext cx="499610" cy="859650"/>
          </a:xfrm>
          <a:prstGeom prst="roundRect">
            <a:avLst>
              <a:gd name="adj" fmla="val 16670"/>
            </a:avLst>
          </a:prstGeom>
          <a:blipFill>
            <a:blip r:embed="rId9" cstate="screen">
              <a:extLst>
                <a:ext uri="{28A0092B-C50C-407E-A947-70E740481C1C}">
                  <a14:useLocalDpi xmlns="" xmlns:a14="http://schemas.microsoft.com/office/drawing/2010/main"/>
                </a:ext>
              </a:extLst>
            </a:blip>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791790"/>
              <a:satOff val="4265"/>
              <a:lumOff val="5817"/>
              <a:alphaOff val="0"/>
            </a:schemeClr>
          </a:fillRef>
          <a:effectRef idx="2">
            <a:schemeClr val="accent3">
              <a:hueOff val="791790"/>
              <a:satOff val="4265"/>
              <a:lumOff val="5817"/>
              <a:alphaOff val="0"/>
            </a:schemeClr>
          </a:effectRef>
          <a:fontRef idx="minor">
            <a:schemeClr val="lt1"/>
          </a:fontRef>
        </p:style>
      </p:sp>
      <p:sp>
        <p:nvSpPr>
          <p:cNvPr id="20" name="19 Rectángulo redondeado"/>
          <p:cNvSpPr/>
          <p:nvPr/>
        </p:nvSpPr>
        <p:spPr>
          <a:xfrm>
            <a:off x="827584" y="4922570"/>
            <a:ext cx="859650" cy="859650"/>
          </a:xfrm>
          <a:prstGeom prst="roundRect">
            <a:avLst>
              <a:gd name="adj" fmla="val 16670"/>
            </a:avLst>
          </a:prstGeom>
          <a:blipFill>
            <a:blip r:embed="rId10" cstate="screen">
              <a:extLst>
                <a:ext uri="{28A0092B-C50C-407E-A947-70E740481C1C}">
                  <a14:useLocalDpi xmlns="" xmlns:a14="http://schemas.microsoft.com/office/drawing/2010/main"/>
                </a:ext>
              </a:extLst>
            </a:blip>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583580"/>
              <a:satOff val="8529"/>
              <a:lumOff val="11635"/>
              <a:alphaOff val="0"/>
            </a:schemeClr>
          </a:fillRef>
          <a:effectRef idx="2">
            <a:schemeClr val="accent3">
              <a:hueOff val="1583580"/>
              <a:satOff val="8529"/>
              <a:lumOff val="11635"/>
              <a:alphaOff val="0"/>
            </a:schemeClr>
          </a:effectRef>
          <a:fontRef idx="minor">
            <a:schemeClr val="lt1"/>
          </a:fontRef>
        </p:style>
      </p:sp>
      <p:sp>
        <p:nvSpPr>
          <p:cNvPr id="21" name="20 Rectángulo redondeado"/>
          <p:cNvSpPr/>
          <p:nvPr/>
        </p:nvSpPr>
        <p:spPr>
          <a:xfrm>
            <a:off x="827584" y="5885378"/>
            <a:ext cx="859650" cy="859650"/>
          </a:xfrm>
          <a:prstGeom prst="roundRect">
            <a:avLst>
              <a:gd name="adj" fmla="val 16670"/>
            </a:avLst>
          </a:prstGeom>
          <a:blipFill>
            <a:blip r:embed="rId11" cstate="screen">
              <a:extLst>
                <a:ext uri="{28A0092B-C50C-407E-A947-70E740481C1C}">
                  <a14:useLocalDpi xmlns="" xmlns:a14="http://schemas.microsoft.com/office/drawing/2010/main"/>
                </a:ext>
              </a:extLst>
            </a:blip>
            <a:srcRect/>
            <a:stretch>
              <a:fillRect/>
            </a:stretch>
          </a:blip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2375370"/>
              <a:satOff val="12794"/>
              <a:lumOff val="17452"/>
              <a:alphaOff val="0"/>
            </a:schemeClr>
          </a:fillRef>
          <a:effectRef idx="2">
            <a:schemeClr val="accent3">
              <a:hueOff val="2375370"/>
              <a:satOff val="12794"/>
              <a:lumOff val="17452"/>
              <a:alphaOff val="0"/>
            </a:schemeClr>
          </a:effectRef>
          <a:fontRef idx="minor">
            <a:schemeClr val="lt1"/>
          </a:fontRef>
        </p:style>
      </p:sp>
    </p:spTree>
    <p:extLst>
      <p:ext uri="{BB962C8B-B14F-4D97-AF65-F5344CB8AC3E}">
        <p14:creationId xmlns="" xmlns:p14="http://schemas.microsoft.com/office/powerpoint/2010/main" val="4649167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graphicEl>
                                              <a:dgm id="{B9851B30-B88E-4863-84A9-4B9A6BAD0128}"/>
                                            </p:graphicEl>
                                          </p:spTgt>
                                        </p:tgtEl>
                                        <p:attrNameLst>
                                          <p:attrName>style.visibility</p:attrName>
                                        </p:attrNameLst>
                                      </p:cBhvr>
                                      <p:to>
                                        <p:strVal val="visible"/>
                                      </p:to>
                                    </p:set>
                                    <p:animEffect transition="in" filter="barn(outVertical)">
                                      <p:cBhvr>
                                        <p:cTn id="11" dur="500"/>
                                        <p:tgtEl>
                                          <p:spTgt spid="4">
                                            <p:graphicEl>
                                              <a:dgm id="{B9851B30-B88E-4863-84A9-4B9A6BAD0128}"/>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
                                            <p:graphicEl>
                                              <a:dgm id="{08178EC8-8303-4AB7-9767-7560BD444CBA}"/>
                                            </p:graphicEl>
                                          </p:spTgt>
                                        </p:tgtEl>
                                        <p:attrNameLst>
                                          <p:attrName>style.visibility</p:attrName>
                                        </p:attrNameLst>
                                      </p:cBhvr>
                                      <p:to>
                                        <p:strVal val="visible"/>
                                      </p:to>
                                    </p:set>
                                    <p:animEffect transition="in" filter="barn(outVertical)">
                                      <p:cBhvr>
                                        <p:cTn id="16" dur="500"/>
                                        <p:tgtEl>
                                          <p:spTgt spid="4">
                                            <p:graphicEl>
                                              <a:dgm id="{08178EC8-8303-4AB7-9767-7560BD444CBA}"/>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graphicEl>
                                              <a:dgm id="{27C8C5F5-B153-4A36-8F59-BB75E0D9D7BC}"/>
                                            </p:graphicEl>
                                          </p:spTgt>
                                        </p:tgtEl>
                                        <p:attrNameLst>
                                          <p:attrName>style.visibility</p:attrName>
                                        </p:attrNameLst>
                                      </p:cBhvr>
                                      <p:to>
                                        <p:strVal val="visible"/>
                                      </p:to>
                                    </p:set>
                                    <p:animEffect transition="in" filter="fade">
                                      <p:cBhvr>
                                        <p:cTn id="20" dur="500"/>
                                        <p:tgtEl>
                                          <p:spTgt spid="4">
                                            <p:graphicEl>
                                              <a:dgm id="{27C8C5F5-B153-4A36-8F59-BB75E0D9D7BC}"/>
                                            </p:graphic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4">
                                            <p:graphicEl>
                                              <a:dgm id="{D2A74089-3AB9-475D-BF73-41BCEDC76B0D}"/>
                                            </p:graphicEl>
                                          </p:spTgt>
                                        </p:tgtEl>
                                        <p:attrNameLst>
                                          <p:attrName>style.visibility</p:attrName>
                                        </p:attrNameLst>
                                      </p:cBhvr>
                                      <p:to>
                                        <p:strVal val="visible"/>
                                      </p:to>
                                    </p:set>
                                    <p:animEffect transition="in" filter="barn(outVertical)">
                                      <p:cBhvr>
                                        <p:cTn id="28" dur="500"/>
                                        <p:tgtEl>
                                          <p:spTgt spid="4">
                                            <p:graphicEl>
                                              <a:dgm id="{D2A74089-3AB9-475D-BF73-41BCEDC76B0D}"/>
                                            </p:graphic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
                                            <p:graphicEl>
                                              <a:dgm id="{A1B45C1C-8BE6-45BB-8AC4-9717952731B6}"/>
                                            </p:graphicEl>
                                          </p:spTgt>
                                        </p:tgtEl>
                                        <p:attrNameLst>
                                          <p:attrName>style.visibility</p:attrName>
                                        </p:attrNameLst>
                                      </p:cBhvr>
                                      <p:to>
                                        <p:strVal val="visible"/>
                                      </p:to>
                                    </p:set>
                                    <p:animEffect transition="in" filter="fade">
                                      <p:cBhvr>
                                        <p:cTn id="32" dur="500"/>
                                        <p:tgtEl>
                                          <p:spTgt spid="4">
                                            <p:graphicEl>
                                              <a:dgm id="{A1B45C1C-8BE6-45BB-8AC4-9717952731B6}"/>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4">
                                            <p:graphicEl>
                                              <a:dgm id="{05F5179E-3100-4750-A108-432F3294C032}"/>
                                            </p:graphicEl>
                                          </p:spTgt>
                                        </p:tgtEl>
                                        <p:attrNameLst>
                                          <p:attrName>style.visibility</p:attrName>
                                        </p:attrNameLst>
                                      </p:cBhvr>
                                      <p:to>
                                        <p:strVal val="visible"/>
                                      </p:to>
                                    </p:set>
                                    <p:animEffect transition="in" filter="barn(outVertical)">
                                      <p:cBhvr>
                                        <p:cTn id="40" dur="500"/>
                                        <p:tgtEl>
                                          <p:spTgt spid="4">
                                            <p:graphicEl>
                                              <a:dgm id="{05F5179E-3100-4750-A108-432F3294C032}"/>
                                            </p:graphicEl>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4">
                                            <p:graphicEl>
                                              <a:dgm id="{BF78BA92-76EE-4707-96A3-353D5DE3414F}"/>
                                            </p:graphicEl>
                                          </p:spTgt>
                                        </p:tgtEl>
                                        <p:attrNameLst>
                                          <p:attrName>style.visibility</p:attrName>
                                        </p:attrNameLst>
                                      </p:cBhvr>
                                      <p:to>
                                        <p:strVal val="visible"/>
                                      </p:to>
                                    </p:set>
                                    <p:animEffect transition="in" filter="fade">
                                      <p:cBhvr>
                                        <p:cTn id="44" dur="500"/>
                                        <p:tgtEl>
                                          <p:spTgt spid="4">
                                            <p:graphicEl>
                                              <a:dgm id="{BF78BA92-76EE-4707-96A3-353D5DE3414F}"/>
                                            </p:graphic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4">
                                            <p:graphicEl>
                                              <a:dgm id="{D7E6227F-8D46-40EF-B2F5-832FCF72948B}"/>
                                            </p:graphicEl>
                                          </p:spTgt>
                                        </p:tgtEl>
                                        <p:attrNameLst>
                                          <p:attrName>style.visibility</p:attrName>
                                        </p:attrNameLst>
                                      </p:cBhvr>
                                      <p:to>
                                        <p:strVal val="visible"/>
                                      </p:to>
                                    </p:set>
                                    <p:animEffect transition="in" filter="barn(outVertical)">
                                      <p:cBhvr>
                                        <p:cTn id="52" dur="500"/>
                                        <p:tgtEl>
                                          <p:spTgt spid="4">
                                            <p:graphicEl>
                                              <a:dgm id="{D7E6227F-8D46-40EF-B2F5-832FCF72948B}"/>
                                            </p:graphic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
                                            <p:graphicEl>
                                              <a:dgm id="{3A8FACEE-F1C8-4AFD-96BF-0E157495D453}"/>
                                            </p:graphicEl>
                                          </p:spTgt>
                                        </p:tgtEl>
                                        <p:attrNameLst>
                                          <p:attrName>style.visibility</p:attrName>
                                        </p:attrNameLst>
                                      </p:cBhvr>
                                      <p:to>
                                        <p:strVal val="visible"/>
                                      </p:to>
                                    </p:set>
                                    <p:animEffect transition="in" filter="fade">
                                      <p:cBhvr>
                                        <p:cTn id="56" dur="500"/>
                                        <p:tgtEl>
                                          <p:spTgt spid="4">
                                            <p:graphicEl>
                                              <a:dgm id="{3A8FACEE-F1C8-4AFD-96BF-0E157495D453}"/>
                                            </p:graphic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03"/>
            <a:ext cx="9144000" cy="584775"/>
          </a:xfrm>
          <a:prstGeom prst="rect">
            <a:avLst/>
          </a:prstGeom>
          <a:noFill/>
        </p:spPr>
        <p:txBody>
          <a:bodyPr wrap="square" rtlCol="0">
            <a:spAutoFit/>
            <a:scene3d>
              <a:camera prst="orthographicFront"/>
              <a:lightRig rig="sunset" dir="tl"/>
            </a:scene3d>
            <a:sp3d contourW="25400" prstMaterial="matte">
              <a:bevelT w="25400" h="55880" prst="artDeco"/>
              <a:contourClr>
                <a:schemeClr val="accent2">
                  <a:tint val="20000"/>
                </a:schemeClr>
              </a:contourClr>
            </a:sp3d>
          </a:bodyPr>
          <a:lstStyle/>
          <a:p>
            <a:pPr algn="ctr"/>
            <a:r>
              <a:rPr lang="ro-RO" sz="3200" b="1" spc="50" smtClean="0">
                <a:ln w="11430"/>
                <a:gradFill>
                  <a:gsLst>
                    <a:gs pos="25000">
                      <a:srgbClr val="B57C49"/>
                    </a:gs>
                    <a:gs pos="100000">
                      <a:srgbClr val="503720"/>
                    </a:gs>
                  </a:gsLst>
                  <a:lin ang="5400000"/>
                </a:gradFill>
                <a:effectLst>
                  <a:outerShdw blurRad="76200" dist="50800" dir="5400000" algn="tl" rotWithShape="0">
                    <a:srgbClr val="000000">
                      <a:alpha val="65000"/>
                    </a:srgbClr>
                  </a:outerShdw>
                </a:effectLst>
              </a:rPr>
              <a:t>LUTUL OLARULUI: SUVERANITATEA LUI DUMNEZEU</a:t>
            </a:r>
            <a:endParaRPr lang="ro-RO" sz="3200" b="1" spc="50">
              <a:ln w="11430"/>
              <a:gradFill>
                <a:gsLst>
                  <a:gs pos="25000">
                    <a:srgbClr val="B57C49"/>
                  </a:gs>
                  <a:gs pos="100000">
                    <a:srgbClr val="503720"/>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2699792" y="585178"/>
            <a:ext cx="6408712" cy="1200329"/>
          </a:xfrm>
          <a:prstGeom prst="rect">
            <a:avLst/>
          </a:prstGeom>
        </p:spPr>
        <p:txBody>
          <a:bodyPr wrap="square">
            <a:spAutoFit/>
          </a:bodyPr>
          <a:lstStyle/>
          <a:p>
            <a:r>
              <a:rPr lang="ro-RO" b="1" dirty="0" smtClean="0">
                <a:solidFill>
                  <a:srgbClr val="503720"/>
                </a:solidFill>
                <a:latin typeface="Comic Sans MS" pitchFamily="66" charset="0"/>
              </a:rPr>
              <a:t>«„Nu pot Eu să fac cu voi ca olarul acesta casă a lui Israel? zice Domnul. Iată, cum este lutul în </a:t>
            </a:r>
            <a:r>
              <a:rPr lang="ro-RO" b="1" dirty="0" smtClean="0">
                <a:solidFill>
                  <a:srgbClr val="503720"/>
                </a:solidFill>
                <a:latin typeface="Comic Sans MS" pitchFamily="66" charset="0"/>
              </a:rPr>
              <a:t>mâna </a:t>
            </a:r>
            <a:r>
              <a:rPr lang="ro-RO" b="1" dirty="0" smtClean="0">
                <a:solidFill>
                  <a:srgbClr val="503720"/>
                </a:solidFill>
                <a:latin typeface="Comic Sans MS" pitchFamily="66" charset="0"/>
              </a:rPr>
              <a:t>olarului, aşa </a:t>
            </a:r>
            <a:r>
              <a:rPr lang="ro-RO" b="1" dirty="0" smtClean="0">
                <a:solidFill>
                  <a:srgbClr val="503720"/>
                </a:solidFill>
                <a:latin typeface="Comic Sans MS" pitchFamily="66" charset="0"/>
              </a:rPr>
              <a:t>sunteți </a:t>
            </a:r>
            <a:r>
              <a:rPr lang="ro-RO" b="1" dirty="0" smtClean="0">
                <a:solidFill>
                  <a:srgbClr val="503720"/>
                </a:solidFill>
                <a:latin typeface="Comic Sans MS" pitchFamily="66" charset="0"/>
              </a:rPr>
              <a:t>voi în </a:t>
            </a:r>
            <a:r>
              <a:rPr lang="ro-RO" b="1" dirty="0" smtClean="0">
                <a:solidFill>
                  <a:srgbClr val="503720"/>
                </a:solidFill>
                <a:latin typeface="Comic Sans MS" pitchFamily="66" charset="0"/>
              </a:rPr>
              <a:t>mâna </a:t>
            </a:r>
            <a:r>
              <a:rPr lang="ro-RO" b="1" dirty="0" smtClean="0">
                <a:solidFill>
                  <a:srgbClr val="503720"/>
                </a:solidFill>
                <a:latin typeface="Comic Sans MS" pitchFamily="66" charset="0"/>
              </a:rPr>
              <a:t>Mea, casă a lui Israel!» </a:t>
            </a:r>
            <a:r>
              <a:rPr lang="ro-RO" sz="1100" b="1" dirty="0" smtClean="0">
                <a:solidFill>
                  <a:srgbClr val="503720"/>
                </a:solidFill>
                <a:latin typeface="Comic Sans MS" pitchFamily="66" charset="0"/>
              </a:rPr>
              <a:t>(Ieremia 18:6)</a:t>
            </a:r>
            <a:endParaRPr lang="ro-RO" sz="1100" b="1" dirty="0">
              <a:solidFill>
                <a:srgbClr val="503720"/>
              </a:solidFill>
              <a:latin typeface="Comic Sans MS" pitchFamily="66" charset="0"/>
            </a:endParaRPr>
          </a:p>
        </p:txBody>
      </p:sp>
      <p:sp>
        <p:nvSpPr>
          <p:cNvPr id="4" name="3 CuadroTexto"/>
          <p:cNvSpPr txBox="1"/>
          <p:nvPr/>
        </p:nvSpPr>
        <p:spPr>
          <a:xfrm>
            <a:off x="-36512" y="2348880"/>
            <a:ext cx="4536504" cy="1323439"/>
          </a:xfrm>
          <a:prstGeom prst="rect">
            <a:avLst/>
          </a:prstGeom>
          <a:noFill/>
        </p:spPr>
        <p:txBody>
          <a:bodyPr wrap="square" rtlCol="0">
            <a:spAutoFit/>
          </a:bodyPr>
          <a:lstStyle/>
          <a:p>
            <a:pPr>
              <a:spcBef>
                <a:spcPts val="600"/>
              </a:spcBef>
            </a:pPr>
            <a:r>
              <a:rPr lang="ro-RO" sz="2000" b="1" smtClean="0"/>
              <a:t>Dumnezeu este olarul; noi, lutul din mâinile Sale... Un lut încăpățânat și îndărătnic. Din aceste simboluri desprindem următoarele învățături:</a:t>
            </a:r>
            <a:endParaRPr lang="ro-RO" sz="2000" b="1"/>
          </a:p>
        </p:txBody>
      </p:sp>
      <p:sp>
        <p:nvSpPr>
          <p:cNvPr id="6" name="5 CuadroTexto"/>
          <p:cNvSpPr txBox="1"/>
          <p:nvPr/>
        </p:nvSpPr>
        <p:spPr>
          <a:xfrm>
            <a:off x="395536" y="3715285"/>
            <a:ext cx="4176464" cy="3006395"/>
          </a:xfrm>
          <a:prstGeom prst="rect">
            <a:avLst/>
          </a:prstGeom>
          <a:noFill/>
        </p:spPr>
        <p:txBody>
          <a:bodyPr wrap="square" lIns="54000" rIns="36000" bIns="36000" rtlCol="0">
            <a:spAutoFit/>
          </a:bodyPr>
          <a:lstStyle/>
          <a:p>
            <a:pPr>
              <a:spcBef>
                <a:spcPts val="1200"/>
              </a:spcBef>
              <a:buSzPct val="175000"/>
            </a:pPr>
            <a:r>
              <a:rPr lang="ro-RO" sz="2000" b="1" dirty="0" smtClean="0"/>
              <a:t>Dumnezeu este suveran și are putere asupra creației Sale (Romani 9:20)</a:t>
            </a:r>
          </a:p>
          <a:p>
            <a:pPr>
              <a:spcBef>
                <a:spcPts val="1200"/>
              </a:spcBef>
              <a:buSzPct val="175000"/>
            </a:pPr>
            <a:r>
              <a:rPr lang="ro-RO" sz="2000" b="1" dirty="0" smtClean="0"/>
              <a:t>El dă fiecăruia o slujbă (Romani 9:21)</a:t>
            </a:r>
          </a:p>
          <a:p>
            <a:pPr>
              <a:spcBef>
                <a:spcPts val="1200"/>
              </a:spcBef>
              <a:buSzPct val="175000"/>
            </a:pPr>
            <a:r>
              <a:rPr lang="ro-RO" sz="2000" b="1" dirty="0" smtClean="0"/>
              <a:t>Ne dă libertatea de a accepta sau a strica lucrarea Lui în noi (</a:t>
            </a:r>
            <a:r>
              <a:rPr lang="ro-RO" sz="2000" b="1" dirty="0" smtClean="0"/>
              <a:t>Ieremia 18:6</a:t>
            </a:r>
            <a:r>
              <a:rPr lang="ro-RO" sz="2000" b="1" dirty="0" smtClean="0"/>
              <a:t>)</a:t>
            </a:r>
          </a:p>
          <a:p>
            <a:pPr>
              <a:spcBef>
                <a:spcPts val="1200"/>
              </a:spcBef>
              <a:buSzPct val="175000"/>
            </a:pPr>
            <a:r>
              <a:rPr lang="ro-RO" sz="2000" b="1" dirty="0" smtClean="0"/>
              <a:t>Scopul lui Dumnezeu pentru această lume se va împlini cu sau fără «vasele» noastre (Ieremia 18:7-11)</a:t>
            </a:r>
            <a:endParaRPr lang="ro-RO" sz="2000" b="1" dirty="0"/>
          </a:p>
        </p:txBody>
      </p:sp>
      <p:pic>
        <p:nvPicPr>
          <p:cNvPr id="2050" name="Picture 2" descr="\\EUNICE\FondosTematicos\Jeremias\MA-35.jpg"/>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579279" y="1844825"/>
            <a:ext cx="2457217" cy="2952328"/>
          </a:xfrm>
          <a:prstGeom prst="roundRect">
            <a:avLst>
              <a:gd name="adj" fmla="val 4167"/>
            </a:avLst>
          </a:prstGeom>
          <a:solidFill>
            <a:srgbClr val="FFFFFF"/>
          </a:solidFill>
          <a:ln w="76200" cap="sq">
            <a:solidFill>
              <a:srgbClr val="503720"/>
            </a:solidFill>
            <a:miter lim="800000"/>
          </a:ln>
          <a:effectLst/>
          <a:scene3d>
            <a:camera prst="orthographicFront"/>
            <a:lightRig rig="threePt" dir="t">
              <a:rot lat="0" lon="0" rev="2700000"/>
            </a:lightRig>
          </a:scene3d>
          <a:sp3d>
            <a:bevelT h="38100"/>
            <a:contourClr>
              <a:srgbClr val="C0C0C0"/>
            </a:contourClr>
          </a:sp3d>
          <a:extLst/>
        </p:spPr>
      </p:pic>
      <p:pic>
        <p:nvPicPr>
          <p:cNvPr id="1026" name="Picture 2" descr="G:\Dibujos\Jeremias\ALFARERO, BARRO\Potter.jpg"/>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222455" y="568421"/>
            <a:ext cx="2373945" cy="1780459"/>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027" name="Picture 3" descr="\\EUNICE\FondosTematicos\Jeremias\Alfarero\Alfarero.jpg"/>
          <p:cNvPicPr>
            <a:picLocks noChangeAspect="1" noChangeArrowheads="1"/>
          </p:cNvPicPr>
          <p:nvPr/>
        </p:nvPicPr>
        <p:blipFill>
          <a:blip r:embed="rId6">
            <a:extLst>
              <a:ext uri="{28A0092B-C50C-407E-A947-70E740481C1C}">
                <a14:useLocalDpi xmlns="" xmlns:a14="http://schemas.microsoft.com/office/drawing/2010/main"/>
              </a:ext>
            </a:extLst>
          </a:blip>
          <a:srcRect/>
          <a:stretch>
            <a:fillRect/>
          </a:stretch>
        </p:blipFill>
        <p:spPr bwMode="auto">
          <a:xfrm>
            <a:off x="4499992" y="3580041"/>
            <a:ext cx="2520280" cy="3233335"/>
          </a:xfrm>
          <a:prstGeom prst="rect">
            <a:avLst/>
          </a:prstGeom>
          <a:noFill/>
          <a:scene3d>
            <a:camera prst="orthographicFront"/>
            <a:lightRig rig="threePt" dir="t"/>
          </a:scene3d>
          <a:sp3d>
            <a:bevelT prst="relaxedInset"/>
          </a:sp3d>
          <a:extLst>
            <a:ext uri="{909E8E84-426E-40DD-AFC4-6F175D3DCCD1}">
              <a14:hiddenFill xmlns="" xmlns:a14="http://schemas.microsoft.com/office/drawing/2010/main">
                <a:solidFill>
                  <a:srgbClr val="FFFFFF"/>
                </a:solidFill>
              </a14:hiddenFill>
            </a:ext>
          </a:extLst>
        </p:spPr>
      </p:pic>
      <p:pic>
        <p:nvPicPr>
          <p:cNvPr id="1028" name="Picture 4" descr="\\EUNICE\FondosTematicos\Jeremias\Alfarero\en-las-manos-del-alfarero.jpg"/>
          <p:cNvPicPr>
            <a:picLocks noChangeAspect="1" noChangeArrowheads="1"/>
          </p:cNvPicPr>
          <p:nvPr/>
        </p:nvPicPr>
        <p:blipFill>
          <a:blip r:embed="rId7" cstate="screen">
            <a:extLst>
              <a:ext uri="{28A0092B-C50C-407E-A947-70E740481C1C}">
                <a14:useLocalDpi xmlns="" xmlns:a14="http://schemas.microsoft.com/office/drawing/2010/main"/>
              </a:ext>
            </a:extLst>
          </a:blip>
          <a:srcRect/>
          <a:stretch>
            <a:fillRect/>
          </a:stretch>
        </p:blipFill>
        <p:spPr bwMode="auto">
          <a:xfrm>
            <a:off x="7092280" y="4869160"/>
            <a:ext cx="1905000" cy="1905000"/>
          </a:xfrm>
          <a:prstGeom prst="roundRect">
            <a:avLst>
              <a:gd name="adj" fmla="val 8594"/>
            </a:avLst>
          </a:prstGeom>
          <a:solidFill>
            <a:srgbClr val="FFFFFF">
              <a:shade val="85000"/>
            </a:srgbClr>
          </a:solidFill>
          <a:ln>
            <a:noFill/>
          </a:ln>
          <a:effectLst/>
          <a:extLst/>
        </p:spPr>
      </p:pic>
      <p:pic>
        <p:nvPicPr>
          <p:cNvPr id="1029" name="Picture 5" descr="\\EUNICE\FondosTematicos\Jeremias\Alfarero\05c76bae9ccd80d775bf7f7b4cf58182.jpg"/>
          <p:cNvPicPr>
            <a:picLocks noChangeAspect="1" noChangeArrowheads="1"/>
          </p:cNvPicPr>
          <p:nvPr/>
        </p:nvPicPr>
        <p:blipFill>
          <a:blip r:embed="rId8" cstate="screen">
            <a:extLst>
              <a:ext uri="{28A0092B-C50C-407E-A947-70E740481C1C}">
                <a14:useLocalDpi xmlns="" xmlns:a14="http://schemas.microsoft.com/office/drawing/2010/main"/>
              </a:ext>
            </a:extLst>
          </a:blip>
          <a:srcRect/>
          <a:stretch>
            <a:fillRect/>
          </a:stretch>
        </p:blipFill>
        <p:spPr bwMode="auto">
          <a:xfrm>
            <a:off x="4702673" y="1785507"/>
            <a:ext cx="1525511" cy="1715501"/>
          </a:xfrm>
          <a:prstGeom prst="roundRect">
            <a:avLst>
              <a:gd name="adj" fmla="val 8594"/>
            </a:avLst>
          </a:prstGeom>
          <a:solidFill>
            <a:srgbClr val="FFFFFF">
              <a:shade val="85000"/>
            </a:srgbClr>
          </a:solidFill>
          <a:ln>
            <a:noFill/>
          </a:ln>
          <a:effectLst/>
          <a:extLst/>
        </p:spPr>
      </p:pic>
      <p:pic>
        <p:nvPicPr>
          <p:cNvPr id="5" name="4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86671" y="3821271"/>
            <a:ext cx="343598" cy="327809"/>
          </a:xfrm>
          <a:prstGeom prst="rect">
            <a:avLst/>
          </a:prstGeom>
          <a:effectLst>
            <a:outerShdw blurRad="50800" dist="38100" dir="2700000" algn="tl" rotWithShape="0">
              <a:prstClr val="black">
                <a:alpha val="40000"/>
              </a:prstClr>
            </a:outerShdw>
          </a:effectLst>
        </p:spPr>
      </p:pic>
      <p:pic>
        <p:nvPicPr>
          <p:cNvPr id="12" name="11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85834" y="4489781"/>
            <a:ext cx="343598" cy="327809"/>
          </a:xfrm>
          <a:prstGeom prst="rect">
            <a:avLst/>
          </a:prstGeom>
          <a:effectLst>
            <a:outerShdw blurRad="50800" dist="38100" dir="2700000" algn="tl" rotWithShape="0">
              <a:prstClr val="black">
                <a:alpha val="40000"/>
              </a:prstClr>
            </a:outerShdw>
          </a:effectLst>
        </p:spPr>
      </p:pic>
      <p:pic>
        <p:nvPicPr>
          <p:cNvPr id="13" name="12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86671" y="5059485"/>
            <a:ext cx="343598" cy="327809"/>
          </a:xfrm>
          <a:prstGeom prst="rect">
            <a:avLst/>
          </a:prstGeom>
          <a:effectLst>
            <a:outerShdw blurRad="50800" dist="38100" dir="2700000" algn="tl" rotWithShape="0">
              <a:prstClr val="black">
                <a:alpha val="40000"/>
              </a:prstClr>
            </a:outerShdw>
          </a:effectLst>
        </p:spPr>
      </p:pic>
      <p:pic>
        <p:nvPicPr>
          <p:cNvPr id="14" name="13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86671" y="5785341"/>
            <a:ext cx="343598" cy="327809"/>
          </a:xfrm>
          <a:prstGeom prst="rect">
            <a:avLst/>
          </a:prstGeom>
          <a:effectLst>
            <a:outerShdw blurRad="50800" dist="38100" dir="2700000" algn="tl" rotWithShape="0">
              <a:prstClr val="black">
                <a:alpha val="40000"/>
              </a:prstClr>
            </a:outerShdw>
          </a:effectLst>
        </p:spPr>
      </p:pic>
      <p:grpSp>
        <p:nvGrpSpPr>
          <p:cNvPr id="7" name="6 Grupo"/>
          <p:cNvGrpSpPr/>
          <p:nvPr/>
        </p:nvGrpSpPr>
        <p:grpSpPr>
          <a:xfrm>
            <a:off x="2843482" y="1785507"/>
            <a:ext cx="1656510" cy="632609"/>
            <a:chOff x="2843482" y="1785507"/>
            <a:chExt cx="1656510" cy="632609"/>
          </a:xfrm>
          <a:effectLst>
            <a:outerShdw blurRad="50800" dist="38100" dir="2700000" algn="tl" rotWithShape="0">
              <a:prstClr val="black">
                <a:alpha val="40000"/>
              </a:prstClr>
            </a:outerShdw>
          </a:effectLst>
        </p:grpSpPr>
        <p:pic>
          <p:nvPicPr>
            <p:cNvPr id="19" name="18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4156394" y="1785507"/>
              <a:ext cx="343598" cy="327809"/>
            </a:xfrm>
            <a:prstGeom prst="rect">
              <a:avLst/>
            </a:prstGeom>
          </p:spPr>
        </p:pic>
        <p:pic>
          <p:nvPicPr>
            <p:cNvPr id="15" name="14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2843482" y="1785507"/>
              <a:ext cx="343598" cy="327809"/>
            </a:xfrm>
            <a:prstGeom prst="rect">
              <a:avLst/>
            </a:prstGeom>
          </p:spPr>
        </p:pic>
        <p:pic>
          <p:nvPicPr>
            <p:cNvPr id="16" name="15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2995882" y="1937907"/>
              <a:ext cx="343598" cy="327809"/>
            </a:xfrm>
            <a:prstGeom prst="rect">
              <a:avLst/>
            </a:prstGeom>
          </p:spPr>
        </p:pic>
        <p:pic>
          <p:nvPicPr>
            <p:cNvPr id="17" name="16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3148282" y="2090307"/>
              <a:ext cx="343598" cy="327809"/>
            </a:xfrm>
            <a:prstGeom prst="rect">
              <a:avLst/>
            </a:prstGeom>
          </p:spPr>
        </p:pic>
        <p:pic>
          <p:nvPicPr>
            <p:cNvPr id="21" name="20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3995936" y="1937907"/>
              <a:ext cx="343598" cy="327809"/>
            </a:xfrm>
            <a:prstGeom prst="rect">
              <a:avLst/>
            </a:prstGeom>
          </p:spPr>
        </p:pic>
        <p:pic>
          <p:nvPicPr>
            <p:cNvPr id="24" name="23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3851920" y="2090307"/>
              <a:ext cx="343598" cy="327809"/>
            </a:xfrm>
            <a:prstGeom prst="rect">
              <a:avLst/>
            </a:prstGeom>
          </p:spPr>
        </p:pic>
        <p:pic>
          <p:nvPicPr>
            <p:cNvPr id="25" name="24 Imagen"/>
            <p:cNvPicPr>
              <a:picLocks noChangeAspect="1"/>
            </p:cNvPicPr>
            <p:nvPr/>
          </p:nvPicPr>
          <p:blipFill>
            <a:blip r:embed="rId9" cstate="screen">
              <a:extLst>
                <a:ext uri="{28A0092B-C50C-407E-A947-70E740481C1C}">
                  <a14:useLocalDpi xmlns="" xmlns:a14="http://schemas.microsoft.com/office/drawing/2010/main"/>
                </a:ext>
              </a:extLst>
            </a:blip>
            <a:stretch>
              <a:fillRect/>
            </a:stretch>
          </p:blipFill>
          <p:spPr>
            <a:xfrm>
              <a:off x="3500101" y="2090306"/>
              <a:ext cx="343598" cy="327809"/>
            </a:xfrm>
            <a:prstGeom prst="rect">
              <a:avLst/>
            </a:prstGeom>
          </p:spPr>
        </p:pic>
      </p:grpSp>
    </p:spTree>
    <p:extLst>
      <p:ext uri="{BB962C8B-B14F-4D97-AF65-F5344CB8AC3E}">
        <p14:creationId xmlns="" xmlns:p14="http://schemas.microsoft.com/office/powerpoint/2010/main" val="27587773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right)">
                                      <p:cBhvr>
                                        <p:cTn id="19" dur="500"/>
                                        <p:tgtEl>
                                          <p:spTgt spid="1026"/>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31" dur="1000" fill="hold"/>
                                        <p:tgtEl>
                                          <p:spTgt spid="102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029"/>
                                        </p:tgtEl>
                                      </p:cBhvr>
                                    </p:animEffect>
                                  </p:childTnLst>
                                </p:cTn>
                              </p:par>
                              <p:par>
                                <p:cTn id="36" presetID="25"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 calcmode="lin" valueType="num">
                                      <p:cBhvr>
                                        <p:cTn id="38"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41" dur="1000" fill="hold"/>
                                        <p:tgtEl>
                                          <p:spTgt spid="102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02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left)">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2050"/>
                                        </p:tgtEl>
                                        <p:attrNameLst>
                                          <p:attrName>style.visibility</p:attrName>
                                        </p:attrNameLst>
                                      </p:cBhvr>
                                      <p:to>
                                        <p:strVal val="visible"/>
                                      </p:to>
                                    </p:set>
                                    <p:anim calcmode="lin" valueType="num">
                                      <p:cBhvr>
                                        <p:cTn id="54"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57" dur="1000" fill="hold"/>
                                        <p:tgtEl>
                                          <p:spTgt spid="205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2050"/>
                                        </p:tgtEl>
                                      </p:cBhvr>
                                    </p:animEffect>
                                  </p:childTnLst>
                                </p:cTn>
                              </p:par>
                            </p:childTnLst>
                          </p:cTn>
                        </p:par>
                        <p:par>
                          <p:cTn id="62" fill="hold">
                            <p:stCondLst>
                              <p:cond delay="1000"/>
                            </p:stCondLst>
                            <p:childTnLst>
                              <p:par>
                                <p:cTn id="63" presetID="25" presetClass="entr" presetSubtype="0" fill="hold" nodeType="afterEffect">
                                  <p:stCondLst>
                                    <p:cond delay="0"/>
                                  </p:stCondLst>
                                  <p:childTnLst>
                                    <p:set>
                                      <p:cBhvr>
                                        <p:cTn id="64" dur="1" fill="hold">
                                          <p:stCondLst>
                                            <p:cond delay="0"/>
                                          </p:stCondLst>
                                        </p:cTn>
                                        <p:tgtEl>
                                          <p:spTgt spid="1027"/>
                                        </p:tgtEl>
                                        <p:attrNameLst>
                                          <p:attrName>style.visibility</p:attrName>
                                        </p:attrNameLst>
                                      </p:cBhvr>
                                      <p:to>
                                        <p:strVal val="visible"/>
                                      </p:to>
                                    </p:set>
                                    <p:anim calcmode="lin" valueType="num">
                                      <p:cBhvr>
                                        <p:cTn id="65"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68" dur="1000" fill="hold"/>
                                        <p:tgtEl>
                                          <p:spTgt spid="102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027"/>
                                        </p:tgtEl>
                                      </p:cBhvr>
                                    </p:animEffect>
                                  </p:childTnLst>
                                </p:cTn>
                              </p:par>
                            </p:childTnLst>
                          </p:cTn>
                        </p:par>
                        <p:par>
                          <p:cTn id="73" fill="hold">
                            <p:stCondLst>
                              <p:cond delay="200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animEffect transition="in" filter="wipe(left)">
                                      <p:cBhvr>
                                        <p:cTn id="82" dur="500"/>
                                        <p:tgtEl>
                                          <p:spTgt spid="6">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Effect transition="in" filter="fade">
                                      <p:cBhvr>
                                        <p:cTn id="89" dur="500"/>
                                        <p:tgtEl>
                                          <p:spTgt spid="12"/>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6">
                                            <p:txEl>
                                              <p:pRg st="1" end="1"/>
                                            </p:txEl>
                                          </p:spTgt>
                                        </p:tgtEl>
                                        <p:attrNameLst>
                                          <p:attrName>style.visibility</p:attrName>
                                        </p:attrNameLst>
                                      </p:cBhvr>
                                      <p:to>
                                        <p:strVal val="visible"/>
                                      </p:to>
                                    </p:set>
                                    <p:animEffect transition="in" filter="wipe(left)">
                                      <p:cBhvr>
                                        <p:cTn id="93" dur="500"/>
                                        <p:tgtEl>
                                          <p:spTgt spid="6">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6">
                                            <p:txEl>
                                              <p:pRg st="2" end="2"/>
                                            </p:txEl>
                                          </p:spTgt>
                                        </p:tgtEl>
                                        <p:attrNameLst>
                                          <p:attrName>style.visibility</p:attrName>
                                        </p:attrNameLst>
                                      </p:cBhvr>
                                      <p:to>
                                        <p:strVal val="visible"/>
                                      </p:to>
                                    </p:set>
                                    <p:animEffect transition="in" filter="wipe(left)">
                                      <p:cBhvr>
                                        <p:cTn id="104" dur="500"/>
                                        <p:tgtEl>
                                          <p:spTgt spid="6">
                                            <p:txEl>
                                              <p:pRg st="2" end="2"/>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p:cTn id="109" dur="500" fill="hold"/>
                                        <p:tgtEl>
                                          <p:spTgt spid="14"/>
                                        </p:tgtEl>
                                        <p:attrNameLst>
                                          <p:attrName>ppt_w</p:attrName>
                                        </p:attrNameLst>
                                      </p:cBhvr>
                                      <p:tavLst>
                                        <p:tav tm="0">
                                          <p:val>
                                            <p:fltVal val="0"/>
                                          </p:val>
                                        </p:tav>
                                        <p:tav tm="100000">
                                          <p:val>
                                            <p:strVal val="#ppt_w"/>
                                          </p:val>
                                        </p:tav>
                                      </p:tavLst>
                                    </p:anim>
                                    <p:anim calcmode="lin" valueType="num">
                                      <p:cBhvr>
                                        <p:cTn id="110" dur="500" fill="hold"/>
                                        <p:tgtEl>
                                          <p:spTgt spid="14"/>
                                        </p:tgtEl>
                                        <p:attrNameLst>
                                          <p:attrName>ppt_h</p:attrName>
                                        </p:attrNameLst>
                                      </p:cBhvr>
                                      <p:tavLst>
                                        <p:tav tm="0">
                                          <p:val>
                                            <p:fltVal val="0"/>
                                          </p:val>
                                        </p:tav>
                                        <p:tav tm="100000">
                                          <p:val>
                                            <p:strVal val="#ppt_h"/>
                                          </p:val>
                                        </p:tav>
                                      </p:tavLst>
                                    </p:anim>
                                    <p:animEffect transition="in" filter="fade">
                                      <p:cBhvr>
                                        <p:cTn id="111" dur="500"/>
                                        <p:tgtEl>
                                          <p:spTgt spid="14"/>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6">
                                            <p:txEl>
                                              <p:pRg st="3" end="3"/>
                                            </p:txEl>
                                          </p:spTgt>
                                        </p:tgtEl>
                                        <p:attrNameLst>
                                          <p:attrName>style.visibility</p:attrName>
                                        </p:attrNameLst>
                                      </p:cBhvr>
                                      <p:to>
                                        <p:strVal val="visible"/>
                                      </p:to>
                                    </p:set>
                                    <p:animEffect transition="in" filter="wipe(left)">
                                      <p:cBhvr>
                                        <p:cTn id="1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2">
                <a:shade val="45000"/>
                <a:satMod val="135000"/>
              </a:schemeClr>
              <a:prstClr val="white"/>
            </a:duotone>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07504" y="584775"/>
            <a:ext cx="8928992" cy="1477328"/>
          </a:xfrm>
          <a:prstGeom prst="rect">
            <a:avLst/>
          </a:prstGeom>
        </p:spPr>
        <p:txBody>
          <a:bodyPr wrap="square">
            <a:spAutoFit/>
          </a:bodyPr>
          <a:lstStyle/>
          <a:p>
            <a:r>
              <a:rPr lang="ro-RO" b="1" smtClean="0">
                <a:solidFill>
                  <a:srgbClr val="002060"/>
                </a:solidFill>
                <a:latin typeface="Comic Sans MS" pitchFamily="66" charset="0"/>
              </a:rPr>
              <a:t>«</a:t>
            </a:r>
            <a:r>
              <a:rPr lang="ro-RO" b="1" smtClean="0">
                <a:solidFill>
                  <a:srgbClr val="002060"/>
                </a:solidFill>
                <a:latin typeface="Comic Sans MS" pitchFamily="66" charset="0"/>
              </a:rPr>
              <a:t>Să spargi apoi </a:t>
            </a:r>
            <a:r>
              <a:rPr lang="ro-RO" b="1" smtClean="0">
                <a:solidFill>
                  <a:srgbClr val="002060"/>
                </a:solidFill>
                <a:latin typeface="Comic Sans MS" pitchFamily="66" charset="0"/>
              </a:rPr>
              <a:t>vasul</a:t>
            </a:r>
            <a:r>
              <a:rPr lang="ro-RO" b="1" smtClean="0">
                <a:solidFill>
                  <a:srgbClr val="002060"/>
                </a:solidFill>
                <a:latin typeface="Comic Sans MS" pitchFamily="66" charset="0"/>
              </a:rPr>
              <a:t>, supt ochii oamenilor cari vor merge cu </a:t>
            </a:r>
            <a:r>
              <a:rPr lang="ro-RO" b="1" smtClean="0">
                <a:solidFill>
                  <a:srgbClr val="002060"/>
                </a:solidFill>
                <a:latin typeface="Comic Sans MS" pitchFamily="66" charset="0"/>
              </a:rPr>
              <a:t>tine</a:t>
            </a:r>
            <a:r>
              <a:rPr lang="ro-RO" b="1" smtClean="0">
                <a:solidFill>
                  <a:srgbClr val="002060"/>
                </a:solidFill>
                <a:latin typeface="Comic Sans MS" pitchFamily="66" charset="0"/>
              </a:rPr>
              <a:t>. Şi să le </a:t>
            </a:r>
            <a:r>
              <a:rPr lang="ro-RO" b="1" smtClean="0">
                <a:solidFill>
                  <a:srgbClr val="002060"/>
                </a:solidFill>
                <a:latin typeface="Comic Sans MS" pitchFamily="66" charset="0"/>
              </a:rPr>
              <a:t>spui</a:t>
            </a:r>
            <a:r>
              <a:rPr lang="ro-RO" b="1" smtClean="0">
                <a:solidFill>
                  <a:srgbClr val="002060"/>
                </a:solidFill>
                <a:latin typeface="Comic Sans MS" pitchFamily="66" charset="0"/>
              </a:rPr>
              <a:t>: </a:t>
            </a:r>
            <a:r>
              <a:rPr lang="ro-RO" b="1" smtClean="0">
                <a:solidFill>
                  <a:srgbClr val="002060"/>
                </a:solidFill>
                <a:latin typeface="Comic Sans MS" pitchFamily="66" charset="0"/>
              </a:rPr>
              <a:t>«</a:t>
            </a:r>
            <a:r>
              <a:rPr lang="ro-RO" b="1" smtClean="0">
                <a:solidFill>
                  <a:srgbClr val="002060"/>
                </a:solidFill>
                <a:latin typeface="Comic Sans MS" pitchFamily="66" charset="0"/>
              </a:rPr>
              <a:t>Aşa vorbeşte Domnul </a:t>
            </a:r>
            <a:r>
              <a:rPr lang="ro-RO" b="1" smtClean="0">
                <a:solidFill>
                  <a:srgbClr val="002060"/>
                </a:solidFill>
                <a:latin typeface="Comic Sans MS" pitchFamily="66" charset="0"/>
              </a:rPr>
              <a:t>oştirilor</a:t>
            </a:r>
            <a:r>
              <a:rPr lang="ro-RO" b="1" smtClean="0">
                <a:solidFill>
                  <a:srgbClr val="002060"/>
                </a:solidFill>
                <a:latin typeface="Comic Sans MS" pitchFamily="66" charset="0"/>
              </a:rPr>
              <a:t>: </a:t>
            </a:r>
            <a:r>
              <a:rPr lang="ro-RO" b="1" smtClean="0">
                <a:solidFill>
                  <a:srgbClr val="002060"/>
                </a:solidFill>
                <a:latin typeface="Comic Sans MS" pitchFamily="66" charset="0"/>
              </a:rPr>
              <a:t>«</a:t>
            </a:r>
            <a:r>
              <a:rPr lang="ro-RO" b="1" smtClean="0">
                <a:solidFill>
                  <a:srgbClr val="002060"/>
                </a:solidFill>
                <a:latin typeface="Comic Sans MS" pitchFamily="66" charset="0"/>
              </a:rPr>
              <a:t>Tocmai aşa voi zdrobi pe poporul acesta şi cetatea aceasta cum se sparge vasul unui </a:t>
            </a:r>
            <a:r>
              <a:rPr lang="ro-RO" b="1" smtClean="0">
                <a:solidFill>
                  <a:srgbClr val="002060"/>
                </a:solidFill>
                <a:latin typeface="Comic Sans MS" pitchFamily="66" charset="0"/>
              </a:rPr>
              <a:t>olar</a:t>
            </a:r>
            <a:r>
              <a:rPr lang="ro-RO" b="1" smtClean="0">
                <a:solidFill>
                  <a:srgbClr val="002060"/>
                </a:solidFill>
                <a:latin typeface="Comic Sans MS" pitchFamily="66" charset="0"/>
              </a:rPr>
              <a:t>, fără să poată fi făcut la </a:t>
            </a:r>
            <a:r>
              <a:rPr lang="ro-RO" b="1" smtClean="0">
                <a:solidFill>
                  <a:srgbClr val="002060"/>
                </a:solidFill>
                <a:latin typeface="Comic Sans MS" pitchFamily="66" charset="0"/>
              </a:rPr>
              <a:t>loc</a:t>
            </a:r>
            <a:r>
              <a:rPr lang="ro-RO" b="1" smtClean="0">
                <a:solidFill>
                  <a:srgbClr val="002060"/>
                </a:solidFill>
                <a:latin typeface="Comic Sans MS" pitchFamily="66" charset="0"/>
              </a:rPr>
              <a:t>. Şi morţii vor fi îngropaţi în </a:t>
            </a:r>
            <a:r>
              <a:rPr lang="ro-RO" b="1" smtClean="0">
                <a:solidFill>
                  <a:srgbClr val="002060"/>
                </a:solidFill>
                <a:latin typeface="Comic Sans MS" pitchFamily="66" charset="0"/>
              </a:rPr>
              <a:t>Tofet</a:t>
            </a:r>
            <a:r>
              <a:rPr lang="ro-RO" b="1" smtClean="0">
                <a:solidFill>
                  <a:srgbClr val="002060"/>
                </a:solidFill>
                <a:latin typeface="Comic Sans MS" pitchFamily="66" charset="0"/>
              </a:rPr>
              <a:t>, din lipsă de loc pentru </a:t>
            </a:r>
            <a:r>
              <a:rPr lang="ro-RO" b="1" smtClean="0">
                <a:solidFill>
                  <a:srgbClr val="002060"/>
                </a:solidFill>
                <a:latin typeface="Comic Sans MS" pitchFamily="66" charset="0"/>
              </a:rPr>
              <a:t>îngropare.</a:t>
            </a:r>
            <a:r>
              <a:rPr lang="ro-RO" b="1" smtClean="0">
                <a:solidFill>
                  <a:srgbClr val="002060"/>
                </a:solidFill>
                <a:latin typeface="Comic Sans MS" pitchFamily="66" charset="0"/>
              </a:rPr>
              <a:t>» </a:t>
            </a:r>
            <a:r>
              <a:rPr lang="ro-RO" sz="1100" b="1" smtClean="0">
                <a:solidFill>
                  <a:srgbClr val="002060"/>
                </a:solidFill>
                <a:latin typeface="Comic Sans MS" pitchFamily="66" charset="0"/>
              </a:rPr>
              <a:t>(</a:t>
            </a:r>
            <a:r>
              <a:rPr lang="ro-RO" sz="1100" b="1" smtClean="0">
                <a:solidFill>
                  <a:srgbClr val="002060"/>
                </a:solidFill>
                <a:latin typeface="Comic Sans MS" pitchFamily="66" charset="0"/>
              </a:rPr>
              <a:t>Ieremia 19:10-11</a:t>
            </a:r>
            <a:r>
              <a:rPr lang="ro-RO" sz="1100" b="1" smtClean="0">
                <a:solidFill>
                  <a:srgbClr val="002060"/>
                </a:solidFill>
                <a:latin typeface="Comic Sans MS" pitchFamily="66" charset="0"/>
              </a:rPr>
              <a:t>)</a:t>
            </a:r>
            <a:endParaRPr lang="ro-RO" b="1">
              <a:solidFill>
                <a:srgbClr val="002060"/>
              </a:solidFill>
              <a:latin typeface="Comic Sans MS" pitchFamily="66" charset="0"/>
            </a:endParaRPr>
          </a:p>
        </p:txBody>
      </p:sp>
      <p:sp>
        <p:nvSpPr>
          <p:cNvPr id="3" name="2 CuadroTexto"/>
          <p:cNvSpPr txBox="1"/>
          <p:nvPr/>
        </p:nvSpPr>
        <p:spPr>
          <a:xfrm>
            <a:off x="0" y="0"/>
            <a:ext cx="9144000" cy="58477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4">
                  <a:lumMod val="40000"/>
                  <a:lumOff val="60000"/>
                </a:schemeClr>
              </a:contourClr>
            </a:sp3d>
          </a:bodyPr>
          <a:lstStyle/>
          <a:p>
            <a:pPr algn="ctr"/>
            <a:r>
              <a:rPr lang="ro-RO"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VASUL </a:t>
            </a:r>
            <a:r>
              <a:rPr lang="ro-RO"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SPART</a:t>
            </a:r>
            <a:r>
              <a:rPr lang="ro-RO"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DECĂDEREA </a:t>
            </a:r>
            <a:r>
              <a:rPr lang="ro-RO"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UNUI </a:t>
            </a:r>
            <a:r>
              <a:rPr lang="ro-RO"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POPOR</a:t>
            </a:r>
            <a:endParaRPr lang="ro-RO"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CuadroTexto"/>
          <p:cNvSpPr txBox="1"/>
          <p:nvPr/>
        </p:nvSpPr>
        <p:spPr>
          <a:xfrm>
            <a:off x="35496" y="2121237"/>
            <a:ext cx="5845264" cy="3323987"/>
          </a:xfrm>
          <a:prstGeom prst="rect">
            <a:avLst/>
          </a:prstGeom>
          <a:noFill/>
        </p:spPr>
        <p:txBody>
          <a:bodyPr wrap="square" rtlCol="0">
            <a:spAutoFit/>
          </a:bodyPr>
          <a:lstStyle/>
          <a:p>
            <a:pPr>
              <a:spcBef>
                <a:spcPts val="600"/>
              </a:spcBef>
            </a:pPr>
            <a:r>
              <a:rPr lang="ro-RO" sz="2000" b="1" dirty="0" smtClean="0"/>
              <a:t>Pentru </a:t>
            </a:r>
            <a:r>
              <a:rPr lang="ro-RO" sz="2000" b="1" dirty="0" smtClean="0"/>
              <a:t>a reprezenta această parabolă, Ieremia trebuia să ia cu sine pe conducătorii </a:t>
            </a:r>
            <a:r>
              <a:rPr lang="ro-RO" sz="2000" b="1" dirty="0" smtClean="0"/>
              <a:t>poporului (Ieremia 19:1).</a:t>
            </a:r>
          </a:p>
          <a:p>
            <a:pPr>
              <a:spcBef>
                <a:spcPts val="600"/>
              </a:spcBef>
            </a:pPr>
            <a:r>
              <a:rPr lang="ro-RO" sz="2000" b="1" dirty="0" smtClean="0"/>
              <a:t>Ei </a:t>
            </a:r>
            <a:r>
              <a:rPr lang="ro-RO" sz="2000" b="1" dirty="0" smtClean="0"/>
              <a:t>erau, în mare parte, responsabilii degenerării poporului iudeu. Ei urmau să fie reprezentați drept vasul copt, care nu mai poate fi modelat. </a:t>
            </a:r>
          </a:p>
          <a:p>
            <a:pPr>
              <a:spcBef>
                <a:spcPts val="600"/>
              </a:spcBef>
            </a:pPr>
            <a:r>
              <a:rPr lang="ro-RO" sz="2000" b="1" dirty="0" smtClean="0"/>
              <a:t>Și-au modelat obiceiurile după obiceiurile popoarelor care îi înconjurau și au pierdut relația lor cu Dumnezeu.  Și-au împietrit în așa fel conștiința încât nu Îl mai auzeau pe Dumnezeu. </a:t>
            </a:r>
          </a:p>
        </p:txBody>
      </p:sp>
      <p:pic>
        <p:nvPicPr>
          <p:cNvPr id="1026" name="Picture 2" descr="\\EUNICE\FondosTematicos\Jeremias\MA-36.jpg"/>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944319" y="1844824"/>
            <a:ext cx="3164185" cy="489654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5" name="4 Rectángulo"/>
          <p:cNvSpPr/>
          <p:nvPr/>
        </p:nvSpPr>
        <p:spPr>
          <a:xfrm>
            <a:off x="3419872" y="5417929"/>
            <a:ext cx="2592288" cy="1323439"/>
          </a:xfrm>
          <a:prstGeom prst="rect">
            <a:avLst/>
          </a:prstGeom>
        </p:spPr>
        <p:txBody>
          <a:bodyPr wrap="square">
            <a:spAutoFit/>
          </a:bodyPr>
          <a:lstStyle/>
          <a:p>
            <a:pPr lvl="0">
              <a:spcBef>
                <a:spcPts val="600"/>
              </a:spcBef>
            </a:pPr>
            <a:r>
              <a:rPr lang="ro-RO" sz="2000" b="1" smtClean="0">
                <a:solidFill>
                  <a:prstClr val="black"/>
                </a:solidFill>
              </a:rPr>
              <a:t>Vor fi distruși asemeni vasului spart de Ieremia. Dumnezeu îi respingea</a:t>
            </a:r>
            <a:r>
              <a:rPr lang="ro-RO" sz="2000" b="1" smtClean="0">
                <a:solidFill>
                  <a:prstClr val="black"/>
                </a:solidFill>
              </a:rPr>
              <a:t>. </a:t>
            </a:r>
            <a:endParaRPr lang="ro-RO" sz="2000" b="1">
              <a:solidFill>
                <a:prstClr val="black"/>
              </a:solidFill>
            </a:endParaRPr>
          </a:p>
        </p:txBody>
      </p:sp>
      <p:pic>
        <p:nvPicPr>
          <p:cNvPr id="2050" name="Picture 2" descr="G:\Dibujos\Jeremias\JeremiasVasijaQuebrada (2).jpg"/>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2045126" y="5554744"/>
            <a:ext cx="1374746" cy="1186624"/>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52" name="Picture 4" descr="http://www.amigosdesalvatierra.es/web/wp-content/uploads/2014/05/azarc%C3%B3n.jpg"/>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107503" y="5517232"/>
            <a:ext cx="1805994" cy="1224136"/>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7977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900" decel="100000" fill="hold"/>
                                        <p:tgtEl>
                                          <p:spTgt spid="102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 calcmode="lin" valueType="num">
                                      <p:cBhvr additive="base">
                                        <p:cTn id="35" dur="500" fill="hold"/>
                                        <p:tgtEl>
                                          <p:spTgt spid="2052"/>
                                        </p:tgtEl>
                                        <p:attrNameLst>
                                          <p:attrName>ppt_x</p:attrName>
                                        </p:attrNameLst>
                                      </p:cBhvr>
                                      <p:tavLst>
                                        <p:tav tm="0">
                                          <p:val>
                                            <p:strVal val="1+#ppt_w/2"/>
                                          </p:val>
                                        </p:tav>
                                        <p:tav tm="100000">
                                          <p:val>
                                            <p:strVal val="#ppt_x"/>
                                          </p:val>
                                        </p:tav>
                                      </p:tavLst>
                                    </p:anim>
                                    <p:anim calcmode="lin" valueType="num">
                                      <p:cBhvr additive="base">
                                        <p:cTn id="36" dur="500" fill="hold"/>
                                        <p:tgtEl>
                                          <p:spTgt spid="2052"/>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Effect transition="in" filter="wipe(right)">
                                      <p:cBhvr>
                                        <p:cTn id="49" dur="500"/>
                                        <p:tgtEl>
                                          <p:spTgt spid="205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60078" y="527851"/>
            <a:ext cx="7426698" cy="5401479"/>
          </a:xfrm>
          <a:prstGeom prst="rect">
            <a:avLst/>
          </a:prstGeom>
        </p:spPr>
        <p:txBody>
          <a:bodyPr wrap="square">
            <a:spAutoFit/>
          </a:bodyPr>
          <a:lstStyle/>
          <a:p>
            <a:pPr indent="361950" algn="just"/>
            <a:r>
              <a:rPr lang="ro-RO" sz="2300" dirty="0" smtClean="0">
                <a:solidFill>
                  <a:schemeClr val="accent3">
                    <a:lumMod val="50000"/>
                  </a:schemeClr>
                </a:solidFill>
                <a:latin typeface="Arial (Corp)"/>
              </a:rPr>
              <a:t>«</a:t>
            </a:r>
            <a:r>
              <a:rPr lang="ro-RO" sz="2300" b="1" dirty="0" smtClean="0">
                <a:solidFill>
                  <a:srgbClr val="5A160B"/>
                </a:solidFill>
                <a:effectLst>
                  <a:outerShdw blurRad="38100" dist="38100" dir="2700000" algn="tl">
                    <a:srgbClr val="000000">
                      <a:alpha val="43137"/>
                    </a:srgbClr>
                  </a:outerShdw>
                </a:effectLst>
                <a:latin typeface="Arial (Corp)"/>
              </a:rPr>
              <a:t>Și care este situația din lume astăzi? Nu este credința în Biblie aproape nimicită de către „critica înaltă” și speculațiile zilelor noastre, așa cum a fost distrusă de către tradiție și „rabinism” în zilele lui Hristos? Nu au lăcomia, ambiția și iubirea de plăceri o înrâurire la fel de puternică asupra inimilor oamenilor acum ca și atunci? În lumea care-și spune creștină, chiar în bisericile care mărturisesc că sunt ale lui Hristos, cât de puțini sunt conduși de principii creștine! În cercurile de afaceri, în cele sociale, familiale și chiar religioase — cât de puțini fac din învățăturile lui Hristos regula de viețuire zilnică! Nu este adevărat că „mântuirea a stat deoparte; ... neprihănirea nu poate să se apropie; ... și cel ce se depărtează de rău este jefuit”?</a:t>
            </a:r>
            <a:r>
              <a:rPr lang="ro-RO" sz="2300" dirty="0" smtClean="0">
                <a:solidFill>
                  <a:schemeClr val="accent3">
                    <a:lumMod val="50000"/>
                  </a:schemeClr>
                </a:solidFill>
                <a:latin typeface="Arial (Corp)"/>
              </a:rPr>
              <a:t>»</a:t>
            </a:r>
            <a:endParaRPr lang="ro-RO" sz="2300" dirty="0">
              <a:solidFill>
                <a:schemeClr val="accent3">
                  <a:lumMod val="50000"/>
                </a:schemeClr>
              </a:solidFill>
              <a:latin typeface="Arial (Corp)"/>
            </a:endParaRPr>
          </a:p>
        </p:txBody>
      </p:sp>
      <p:sp>
        <p:nvSpPr>
          <p:cNvPr id="3" name="2 CuadroTexto"/>
          <p:cNvSpPr txBox="1"/>
          <p:nvPr/>
        </p:nvSpPr>
        <p:spPr>
          <a:xfrm>
            <a:off x="5429256" y="6072206"/>
            <a:ext cx="2777235" cy="307777"/>
          </a:xfrm>
          <a:prstGeom prst="rect">
            <a:avLst/>
          </a:prstGeom>
          <a:noFill/>
        </p:spPr>
        <p:txBody>
          <a:bodyPr wrap="none" rtlCol="0">
            <a:spAutoFit/>
          </a:bodyPr>
          <a:lstStyle/>
          <a:p>
            <a:pPr algn="r"/>
            <a:r>
              <a:rPr lang="ro-RO" sz="1400" b="1" dirty="0" smtClean="0">
                <a:solidFill>
                  <a:schemeClr val="accent3">
                    <a:lumMod val="50000"/>
                  </a:schemeClr>
                </a:solidFill>
              </a:rPr>
              <a:t>E.G.W. (Divina vindecare, pag. 142)</a:t>
            </a:r>
            <a:endParaRPr lang="ro-RO" sz="1400" b="1" dirty="0">
              <a:solidFill>
                <a:schemeClr val="accent3">
                  <a:lumMod val="50000"/>
                </a:schemeClr>
              </a:solidFill>
            </a:endParaRPr>
          </a:p>
        </p:txBody>
      </p:sp>
    </p:spTree>
    <p:extLst>
      <p:ext uri="{BB962C8B-B14F-4D97-AF65-F5344CB8AC3E}">
        <p14:creationId xmlns="" xmlns:p14="http://schemas.microsoft.com/office/powerpoint/2010/main" val="4136169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5000"/>
                <a:satMod val="135000"/>
              </a:schemeClr>
              <a:prstClr val="white"/>
            </a:duotone>
            <a:extLst>
              <a:ext uri="{BEBA8EAE-BF5A-486C-A8C5-ECC9F3942E4B}">
                <a14:imgProps xmlns="" xmlns:a14="http://schemas.microsoft.com/office/drawing/2010/main">
                  <a14:imgLayer r:embed="rId3">
                    <a14:imgEffect>
                      <a14:artisticPencilSketch/>
                    </a14:imgEffect>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3081" name="Picture 9" descr="\\EUNICE\FondosTematicos\Jeremias\image007.gif"/>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t="6987"/>
          <a:stretch/>
        </p:blipFill>
        <p:spPr bwMode="auto">
          <a:xfrm>
            <a:off x="107504" y="548680"/>
            <a:ext cx="4382108" cy="277064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0"/>
            <a:ext cx="9144000" cy="646331"/>
          </a:xfrm>
          <a:prstGeom prst="rect">
            <a:avLst/>
          </a:prstGeom>
          <a:noFill/>
        </p:spPr>
        <p:txBody>
          <a:bodyPr wrap="square" rtlCol="0">
            <a:spAutoFit/>
          </a:bodyPr>
          <a:lstStyle/>
          <a:p>
            <a:pPr algn="ct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BRÂUL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ÎNDEPĂRTAREA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a:t>
            </a:r>
            <a:r>
              <a:rPr lang="ro-RO" sz="36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DUMNEZEU</a:t>
            </a:r>
            <a:endParaRPr lang="ro-RO" sz="36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4427984" y="620688"/>
            <a:ext cx="4680520" cy="2031325"/>
          </a:xfrm>
          <a:prstGeom prst="rect">
            <a:avLst/>
          </a:prstGeom>
        </p:spPr>
        <p:txBody>
          <a:bodyPr wrap="square">
            <a:spAutoFit/>
          </a:bodyPr>
          <a:lstStyle/>
          <a:p>
            <a:r>
              <a:rPr lang="ro-RO" b="1" dirty="0" smtClean="0">
                <a:solidFill>
                  <a:schemeClr val="accent6">
                    <a:lumMod val="50000"/>
                  </a:schemeClr>
                </a:solidFill>
                <a:latin typeface="Comic Sans MS" pitchFamily="66" charset="0"/>
              </a:rPr>
              <a:t>«Poporul acesta este un popor rău: nu vrea să asculte cuvintele Mele, urmează pornirile inimii lui, şi merge după alţi dumnezei, ca să le slujească şi să se închine înaintea lor; de aceea va ajunge întocmai ca brâul acesta, care nu mai este bun de nimic!» </a:t>
            </a:r>
            <a:r>
              <a:rPr lang="ro-RO" sz="1100" b="1" dirty="0" smtClean="0">
                <a:solidFill>
                  <a:schemeClr val="accent6">
                    <a:lumMod val="50000"/>
                  </a:schemeClr>
                </a:solidFill>
                <a:latin typeface="Comic Sans MS" pitchFamily="66" charset="0"/>
              </a:rPr>
              <a:t>(Ieremia 13:10)</a:t>
            </a:r>
            <a:endParaRPr lang="ro-RO" sz="1100" b="1" dirty="0" smtClean="0">
              <a:solidFill>
                <a:schemeClr val="accent6">
                  <a:lumMod val="50000"/>
                </a:schemeClr>
              </a:solidFill>
              <a:latin typeface="Comic Sans MS" pitchFamily="66" charset="0"/>
            </a:endParaRPr>
          </a:p>
        </p:txBody>
      </p:sp>
      <p:graphicFrame>
        <p:nvGraphicFramePr>
          <p:cNvPr id="6" name="5 Diagrama"/>
          <p:cNvGraphicFramePr/>
          <p:nvPr>
            <p:extLst>
              <p:ext uri="{D42A27DB-BD31-4B8C-83A1-F6EECF244321}">
                <p14:modId xmlns="" xmlns:p14="http://schemas.microsoft.com/office/powerpoint/2010/main" val="828969191"/>
              </p:ext>
            </p:extLst>
          </p:nvPr>
        </p:nvGraphicFramePr>
        <p:xfrm>
          <a:off x="179512" y="1893025"/>
          <a:ext cx="8784976" cy="49923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078" name="Picture 6" descr="http://wol.jw.org/es/wol/mp/r4/lp-s/jr/2010/36"/>
          <p:cNvPicPr>
            <a:picLocks noChangeAspect="1" noChangeArrowheads="1"/>
          </p:cNvPicPr>
          <p:nvPr/>
        </p:nvPicPr>
        <p:blipFill rotWithShape="1">
          <a:blip r:embed="rId9" cstate="screen">
            <a:extLst>
              <a:ext uri="{28A0092B-C50C-407E-A947-70E740481C1C}">
                <a14:useLocalDpi xmlns="" xmlns:a14="http://schemas.microsoft.com/office/drawing/2010/main"/>
              </a:ext>
            </a:extLst>
          </a:blip>
          <a:srcRect/>
          <a:stretch/>
        </p:blipFill>
        <p:spPr bwMode="auto">
          <a:xfrm>
            <a:off x="117884" y="573965"/>
            <a:ext cx="2365884" cy="202914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80" name="Picture 8" descr="\\EUNICE\FondosTematicos\Jeremias\fleeing-the-destruction-of-the-Temple.jpg"/>
          <p:cNvPicPr>
            <a:picLocks noChangeAspect="1" noChangeArrowheads="1"/>
          </p:cNvPicPr>
          <p:nvPr/>
        </p:nvPicPr>
        <p:blipFill>
          <a:blip r:embed="rId10" cstate="screen">
            <a:extLst>
              <a:ext uri="{28A0092B-C50C-407E-A947-70E740481C1C}">
                <a14:useLocalDpi xmlns="" xmlns:a14="http://schemas.microsoft.com/office/drawing/2010/main"/>
              </a:ext>
            </a:extLst>
          </a:blip>
          <a:srcRect/>
          <a:stretch>
            <a:fillRect/>
          </a:stretch>
        </p:blipFill>
        <p:spPr bwMode="auto">
          <a:xfrm>
            <a:off x="2483768" y="548679"/>
            <a:ext cx="2016224" cy="207923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9" name="8 CuadroTexto"/>
          <p:cNvSpPr txBox="1"/>
          <p:nvPr/>
        </p:nvSpPr>
        <p:spPr>
          <a:xfrm>
            <a:off x="179512" y="3460938"/>
            <a:ext cx="288032" cy="400110"/>
          </a:xfrm>
          <a:prstGeom prst="rect">
            <a:avLst/>
          </a:prstGeom>
          <a:noFill/>
        </p:spPr>
        <p:txBody>
          <a:bodyPr wrap="square" rtlCol="0">
            <a:spAutoFit/>
          </a:bodyPr>
          <a:lstStyle/>
          <a:p>
            <a:r>
              <a:rPr lang="ro-RO" sz="2000" b="1" smtClean="0">
                <a:solidFill>
                  <a:schemeClr val="accent1">
                    <a:lumMod val="75000"/>
                  </a:schemeClr>
                </a:solidFill>
              </a:rPr>
              <a:t>1</a:t>
            </a:r>
            <a:endParaRPr lang="ro-RO" sz="2000" b="1">
              <a:solidFill>
                <a:schemeClr val="accent1">
                  <a:lumMod val="75000"/>
                </a:schemeClr>
              </a:solidFill>
            </a:endParaRPr>
          </a:p>
        </p:txBody>
      </p:sp>
      <p:sp>
        <p:nvSpPr>
          <p:cNvPr id="17" name="16 CuadroTexto"/>
          <p:cNvSpPr txBox="1"/>
          <p:nvPr/>
        </p:nvSpPr>
        <p:spPr>
          <a:xfrm>
            <a:off x="187896" y="4613066"/>
            <a:ext cx="288032" cy="400110"/>
          </a:xfrm>
          <a:prstGeom prst="rect">
            <a:avLst/>
          </a:prstGeom>
          <a:noFill/>
        </p:spPr>
        <p:txBody>
          <a:bodyPr wrap="square" rtlCol="0">
            <a:spAutoFit/>
          </a:bodyPr>
          <a:lstStyle/>
          <a:p>
            <a:r>
              <a:rPr lang="ro-RO" sz="2000" b="1" smtClean="0">
                <a:solidFill>
                  <a:srgbClr val="006C31"/>
                </a:solidFill>
              </a:rPr>
              <a:t>2</a:t>
            </a:r>
            <a:endParaRPr lang="ro-RO" sz="2000" b="1">
              <a:solidFill>
                <a:srgbClr val="006C31"/>
              </a:solidFill>
            </a:endParaRPr>
          </a:p>
        </p:txBody>
      </p:sp>
      <p:sp>
        <p:nvSpPr>
          <p:cNvPr id="18" name="17 CuadroTexto"/>
          <p:cNvSpPr txBox="1"/>
          <p:nvPr/>
        </p:nvSpPr>
        <p:spPr>
          <a:xfrm>
            <a:off x="187896" y="5549170"/>
            <a:ext cx="288032" cy="400110"/>
          </a:xfrm>
          <a:prstGeom prst="rect">
            <a:avLst/>
          </a:prstGeom>
          <a:noFill/>
        </p:spPr>
        <p:txBody>
          <a:bodyPr wrap="square" rtlCol="0">
            <a:spAutoFit/>
          </a:bodyPr>
          <a:lstStyle/>
          <a:p>
            <a:r>
              <a:rPr lang="ro-RO" sz="2000" b="1" smtClean="0">
                <a:solidFill>
                  <a:srgbClr val="7030A0"/>
                </a:solidFill>
              </a:rPr>
              <a:t>3</a:t>
            </a:r>
            <a:endParaRPr lang="ro-RO" sz="2000" b="1">
              <a:solidFill>
                <a:srgbClr val="7030A0"/>
              </a:solidFill>
            </a:endParaRPr>
          </a:p>
        </p:txBody>
      </p:sp>
      <p:sp>
        <p:nvSpPr>
          <p:cNvPr id="19" name="18 CuadroTexto"/>
          <p:cNvSpPr txBox="1"/>
          <p:nvPr/>
        </p:nvSpPr>
        <p:spPr>
          <a:xfrm>
            <a:off x="4635624" y="3460938"/>
            <a:ext cx="432048" cy="400110"/>
          </a:xfrm>
          <a:prstGeom prst="rect">
            <a:avLst/>
          </a:prstGeom>
          <a:noFill/>
        </p:spPr>
        <p:txBody>
          <a:bodyPr wrap="square" rtlCol="0">
            <a:spAutoFit/>
          </a:bodyPr>
          <a:lstStyle/>
          <a:p>
            <a:pPr algn="ctr"/>
            <a:r>
              <a:rPr lang="ro-RO" sz="2000" b="1" smtClean="0">
                <a:solidFill>
                  <a:schemeClr val="accent1">
                    <a:lumMod val="75000"/>
                  </a:schemeClr>
                </a:solidFill>
              </a:rPr>
              <a:t>1</a:t>
            </a:r>
            <a:endParaRPr lang="ro-RO" sz="2000" b="1">
              <a:solidFill>
                <a:schemeClr val="accent1">
                  <a:lumMod val="75000"/>
                </a:schemeClr>
              </a:solidFill>
            </a:endParaRPr>
          </a:p>
        </p:txBody>
      </p:sp>
      <p:sp>
        <p:nvSpPr>
          <p:cNvPr id="20" name="19 CuadroTexto"/>
          <p:cNvSpPr txBox="1"/>
          <p:nvPr/>
        </p:nvSpPr>
        <p:spPr>
          <a:xfrm>
            <a:off x="4644008" y="4581128"/>
            <a:ext cx="432048" cy="400110"/>
          </a:xfrm>
          <a:prstGeom prst="rect">
            <a:avLst/>
          </a:prstGeom>
          <a:noFill/>
        </p:spPr>
        <p:txBody>
          <a:bodyPr wrap="square" rtlCol="0">
            <a:spAutoFit/>
          </a:bodyPr>
          <a:lstStyle/>
          <a:p>
            <a:pPr algn="ctr"/>
            <a:r>
              <a:rPr lang="ro-RO" sz="2000" b="1" smtClean="0">
                <a:solidFill>
                  <a:srgbClr val="006C31"/>
                </a:solidFill>
              </a:rPr>
              <a:t>2</a:t>
            </a:r>
            <a:endParaRPr lang="ro-RO" sz="2000" b="1">
              <a:solidFill>
                <a:srgbClr val="006C31"/>
              </a:solidFill>
            </a:endParaRPr>
          </a:p>
        </p:txBody>
      </p:sp>
      <p:sp>
        <p:nvSpPr>
          <p:cNvPr id="21" name="20 CuadroTexto"/>
          <p:cNvSpPr txBox="1"/>
          <p:nvPr/>
        </p:nvSpPr>
        <p:spPr>
          <a:xfrm>
            <a:off x="4644008" y="5549170"/>
            <a:ext cx="432048" cy="400110"/>
          </a:xfrm>
          <a:prstGeom prst="rect">
            <a:avLst/>
          </a:prstGeom>
          <a:noFill/>
        </p:spPr>
        <p:txBody>
          <a:bodyPr wrap="square" rtlCol="0">
            <a:spAutoFit/>
          </a:bodyPr>
          <a:lstStyle/>
          <a:p>
            <a:pPr algn="ctr"/>
            <a:r>
              <a:rPr lang="ro-RO" sz="2000" b="1" smtClean="0">
                <a:solidFill>
                  <a:srgbClr val="7030A0"/>
                </a:solidFill>
              </a:rPr>
              <a:t>3</a:t>
            </a:r>
            <a:endParaRPr lang="ro-RO" sz="2000" b="1">
              <a:solidFill>
                <a:srgbClr val="7030A0"/>
              </a:solidFill>
            </a:endParaRPr>
          </a:p>
        </p:txBody>
      </p:sp>
    </p:spTree>
    <p:extLst>
      <p:ext uri="{BB962C8B-B14F-4D97-AF65-F5344CB8AC3E}">
        <p14:creationId xmlns="" xmlns:p14="http://schemas.microsoft.com/office/powerpoint/2010/main" val="38777307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1000"/>
                                        <p:tgtEl>
                                          <p:spTgt spid="3"/>
                                        </p:tgtEl>
                                      </p:cBhvr>
                                    </p:animEffect>
                                  </p:childTnLst>
                                </p:cTn>
                              </p:par>
                              <p:par>
                                <p:cTn id="17" presetID="8" presetClass="entr" presetSubtype="16" fill="hold" nodeType="with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diamond(in)">
                                      <p:cBhvr>
                                        <p:cTn id="19" dur="1000"/>
                                        <p:tgtEl>
                                          <p:spTgt spid="30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081"/>
                                        </p:tgtEl>
                                      </p:cBhvr>
                                    </p:animEffect>
                                    <p:set>
                                      <p:cBhvr>
                                        <p:cTn id="24" dur="1" fill="hold">
                                          <p:stCondLst>
                                            <p:cond delay="499"/>
                                          </p:stCondLst>
                                        </p:cTn>
                                        <p:tgtEl>
                                          <p:spTgt spid="3081"/>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par>
                          <p:cTn id="28" fill="hold">
                            <p:stCondLst>
                              <p:cond delay="500"/>
                            </p:stCondLst>
                            <p:childTnLst>
                              <p:par>
                                <p:cTn id="29" presetID="47" presetClass="entr" presetSubtype="0" fill="hold" grpId="0" nodeType="afterEffect">
                                  <p:stCondLst>
                                    <p:cond delay="0"/>
                                  </p:stCondLst>
                                  <p:childTnLst>
                                    <p:set>
                                      <p:cBhvr>
                                        <p:cTn id="30" dur="1" fill="hold">
                                          <p:stCondLst>
                                            <p:cond delay="0"/>
                                          </p:stCondLst>
                                        </p:cTn>
                                        <p:tgtEl>
                                          <p:spTgt spid="6">
                                            <p:graphicEl>
                                              <a:dgm id="{039ED084-8E3A-45EF-ABBC-ADE1BF24E2E4}"/>
                                            </p:graphicEl>
                                          </p:spTgt>
                                        </p:tgtEl>
                                        <p:attrNameLst>
                                          <p:attrName>style.visibility</p:attrName>
                                        </p:attrNameLst>
                                      </p:cBhvr>
                                      <p:to>
                                        <p:strVal val="visible"/>
                                      </p:to>
                                    </p:set>
                                    <p:animEffect transition="in" filter="fade">
                                      <p:cBhvr>
                                        <p:cTn id="31" dur="1000"/>
                                        <p:tgtEl>
                                          <p:spTgt spid="6">
                                            <p:graphicEl>
                                              <a:dgm id="{039ED084-8E3A-45EF-ABBC-ADE1BF24E2E4}"/>
                                            </p:graphicEl>
                                          </p:spTgt>
                                        </p:tgtEl>
                                      </p:cBhvr>
                                    </p:animEffect>
                                    <p:anim calcmode="lin" valueType="num">
                                      <p:cBhvr>
                                        <p:cTn id="32" dur="1000" fill="hold"/>
                                        <p:tgtEl>
                                          <p:spTgt spid="6">
                                            <p:graphicEl>
                                              <a:dgm id="{039ED084-8E3A-45EF-ABBC-ADE1BF24E2E4}"/>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039ED084-8E3A-45EF-ABBC-ADE1BF24E2E4}"/>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6">
                                            <p:graphicEl>
                                              <a:dgm id="{3F2E9D43-D29E-4B04-BC30-8029C8ECFA05}"/>
                                            </p:graphicEl>
                                          </p:spTgt>
                                        </p:tgtEl>
                                        <p:attrNameLst>
                                          <p:attrName>style.visibility</p:attrName>
                                        </p:attrNameLst>
                                      </p:cBhvr>
                                      <p:to>
                                        <p:strVal val="visible"/>
                                      </p:to>
                                    </p:set>
                                    <p:animEffect transition="in" filter="fade">
                                      <p:cBhvr>
                                        <p:cTn id="36" dur="1000"/>
                                        <p:tgtEl>
                                          <p:spTgt spid="6">
                                            <p:graphicEl>
                                              <a:dgm id="{3F2E9D43-D29E-4B04-BC30-8029C8ECFA05}"/>
                                            </p:graphicEl>
                                          </p:spTgt>
                                        </p:tgtEl>
                                      </p:cBhvr>
                                    </p:animEffect>
                                    <p:anim calcmode="lin" valueType="num">
                                      <p:cBhvr>
                                        <p:cTn id="37" dur="1000" fill="hold"/>
                                        <p:tgtEl>
                                          <p:spTgt spid="6">
                                            <p:graphicEl>
                                              <a:dgm id="{3F2E9D43-D29E-4B04-BC30-8029C8ECFA05}"/>
                                            </p:graphicEl>
                                          </p:spTgt>
                                        </p:tgtEl>
                                        <p:attrNameLst>
                                          <p:attrName>ppt_x</p:attrName>
                                        </p:attrNameLst>
                                      </p:cBhvr>
                                      <p:tavLst>
                                        <p:tav tm="0">
                                          <p:val>
                                            <p:strVal val="#ppt_x"/>
                                          </p:val>
                                        </p:tav>
                                        <p:tav tm="100000">
                                          <p:val>
                                            <p:strVal val="#ppt_x"/>
                                          </p:val>
                                        </p:tav>
                                      </p:tavLst>
                                    </p:anim>
                                    <p:anim calcmode="lin" valueType="num">
                                      <p:cBhvr>
                                        <p:cTn id="38" dur="1000" fill="hold"/>
                                        <p:tgtEl>
                                          <p:spTgt spid="6">
                                            <p:graphicEl>
                                              <a:dgm id="{3F2E9D43-D29E-4B04-BC30-8029C8ECFA0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6">
                                            <p:graphicEl>
                                              <a:dgm id="{0B79612E-70A8-4F5B-A87C-38F5995F8ACA}"/>
                                            </p:graphicEl>
                                          </p:spTgt>
                                        </p:tgtEl>
                                        <p:attrNameLst>
                                          <p:attrName>style.visibility</p:attrName>
                                        </p:attrNameLst>
                                      </p:cBhvr>
                                      <p:to>
                                        <p:strVal val="visible"/>
                                      </p:to>
                                    </p:set>
                                    <p:animEffect transition="in" filter="fade">
                                      <p:cBhvr>
                                        <p:cTn id="41" dur="1000"/>
                                        <p:tgtEl>
                                          <p:spTgt spid="6">
                                            <p:graphicEl>
                                              <a:dgm id="{0B79612E-70A8-4F5B-A87C-38F5995F8ACA}"/>
                                            </p:graphicEl>
                                          </p:spTgt>
                                        </p:tgtEl>
                                      </p:cBhvr>
                                    </p:animEffect>
                                    <p:anim calcmode="lin" valueType="num">
                                      <p:cBhvr>
                                        <p:cTn id="42" dur="1000" fill="hold"/>
                                        <p:tgtEl>
                                          <p:spTgt spid="6">
                                            <p:graphicEl>
                                              <a:dgm id="{0B79612E-70A8-4F5B-A87C-38F5995F8ACA}"/>
                                            </p:graphicEl>
                                          </p:spTgt>
                                        </p:tgtEl>
                                        <p:attrNameLst>
                                          <p:attrName>ppt_x</p:attrName>
                                        </p:attrNameLst>
                                      </p:cBhvr>
                                      <p:tavLst>
                                        <p:tav tm="0">
                                          <p:val>
                                            <p:strVal val="#ppt_x"/>
                                          </p:val>
                                        </p:tav>
                                        <p:tav tm="100000">
                                          <p:val>
                                            <p:strVal val="#ppt_x"/>
                                          </p:val>
                                        </p:tav>
                                      </p:tavLst>
                                    </p:anim>
                                    <p:anim calcmode="lin" valueType="num">
                                      <p:cBhvr>
                                        <p:cTn id="43" dur="1000" fill="hold"/>
                                        <p:tgtEl>
                                          <p:spTgt spid="6">
                                            <p:graphicEl>
                                              <a:dgm id="{0B79612E-70A8-4F5B-A87C-38F5995F8ACA}"/>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6">
                                            <p:graphicEl>
                                              <a:dgm id="{9E168904-D49D-462A-8B47-BB5CF693B9CB}"/>
                                            </p:graphicEl>
                                          </p:spTgt>
                                        </p:tgtEl>
                                        <p:attrNameLst>
                                          <p:attrName>style.visibility</p:attrName>
                                        </p:attrNameLst>
                                      </p:cBhvr>
                                      <p:to>
                                        <p:strVal val="visible"/>
                                      </p:to>
                                    </p:set>
                                    <p:animEffect transition="in" filter="fade">
                                      <p:cBhvr>
                                        <p:cTn id="48" dur="1000"/>
                                        <p:tgtEl>
                                          <p:spTgt spid="6">
                                            <p:graphicEl>
                                              <a:dgm id="{9E168904-D49D-462A-8B47-BB5CF693B9CB}"/>
                                            </p:graphicEl>
                                          </p:spTgt>
                                        </p:tgtEl>
                                      </p:cBhvr>
                                    </p:animEffect>
                                    <p:anim calcmode="lin" valueType="num">
                                      <p:cBhvr>
                                        <p:cTn id="49" dur="1000" fill="hold"/>
                                        <p:tgtEl>
                                          <p:spTgt spid="6">
                                            <p:graphicEl>
                                              <a:dgm id="{9E168904-D49D-462A-8B47-BB5CF693B9CB}"/>
                                            </p:graphicEl>
                                          </p:spTgt>
                                        </p:tgtEl>
                                        <p:attrNameLst>
                                          <p:attrName>ppt_x</p:attrName>
                                        </p:attrNameLst>
                                      </p:cBhvr>
                                      <p:tavLst>
                                        <p:tav tm="0">
                                          <p:val>
                                            <p:strVal val="#ppt_x"/>
                                          </p:val>
                                        </p:tav>
                                        <p:tav tm="100000">
                                          <p:val>
                                            <p:strVal val="#ppt_x"/>
                                          </p:val>
                                        </p:tav>
                                      </p:tavLst>
                                    </p:anim>
                                    <p:anim calcmode="lin" valueType="num">
                                      <p:cBhvr>
                                        <p:cTn id="50" dur="1000" fill="hold"/>
                                        <p:tgtEl>
                                          <p:spTgt spid="6">
                                            <p:graphicEl>
                                              <a:dgm id="{9E168904-D49D-462A-8B47-BB5CF693B9CB}"/>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
                                            <p:graphicEl>
                                              <a:dgm id="{A6A7EB49-837B-4D1E-96C0-AD38539D924A}"/>
                                            </p:graphicEl>
                                          </p:spTgt>
                                        </p:tgtEl>
                                        <p:attrNameLst>
                                          <p:attrName>style.visibility</p:attrName>
                                        </p:attrNameLst>
                                      </p:cBhvr>
                                      <p:to>
                                        <p:strVal val="visible"/>
                                      </p:to>
                                    </p:set>
                                    <p:animEffect transition="in" filter="fade">
                                      <p:cBhvr>
                                        <p:cTn id="53" dur="1000"/>
                                        <p:tgtEl>
                                          <p:spTgt spid="6">
                                            <p:graphicEl>
                                              <a:dgm id="{A6A7EB49-837B-4D1E-96C0-AD38539D924A}"/>
                                            </p:graphicEl>
                                          </p:spTgt>
                                        </p:tgtEl>
                                      </p:cBhvr>
                                    </p:animEffect>
                                    <p:anim calcmode="lin" valueType="num">
                                      <p:cBhvr>
                                        <p:cTn id="54" dur="1000" fill="hold"/>
                                        <p:tgtEl>
                                          <p:spTgt spid="6">
                                            <p:graphicEl>
                                              <a:dgm id="{A6A7EB49-837B-4D1E-96C0-AD38539D924A}"/>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A6A7EB49-837B-4D1E-96C0-AD38539D924A}"/>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6">
                                            <p:graphicEl>
                                              <a:dgm id="{62FBB085-E54B-44F8-9D41-31671AA6A79A}"/>
                                            </p:graphicEl>
                                          </p:spTgt>
                                        </p:tgtEl>
                                        <p:attrNameLst>
                                          <p:attrName>style.visibility</p:attrName>
                                        </p:attrNameLst>
                                      </p:cBhvr>
                                      <p:to>
                                        <p:strVal val="visible"/>
                                      </p:to>
                                    </p:set>
                                    <p:animEffect transition="in" filter="fade">
                                      <p:cBhvr>
                                        <p:cTn id="63" dur="1000"/>
                                        <p:tgtEl>
                                          <p:spTgt spid="6">
                                            <p:graphicEl>
                                              <a:dgm id="{62FBB085-E54B-44F8-9D41-31671AA6A79A}"/>
                                            </p:graphicEl>
                                          </p:spTgt>
                                        </p:tgtEl>
                                      </p:cBhvr>
                                    </p:animEffect>
                                    <p:anim calcmode="lin" valueType="num">
                                      <p:cBhvr>
                                        <p:cTn id="64" dur="1000" fill="hold"/>
                                        <p:tgtEl>
                                          <p:spTgt spid="6">
                                            <p:graphicEl>
                                              <a:dgm id="{62FBB085-E54B-44F8-9D41-31671AA6A79A}"/>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62FBB085-E54B-44F8-9D41-31671AA6A79A}"/>
                                            </p:graphic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6">
                                            <p:graphicEl>
                                              <a:dgm id="{D6259B42-D54E-42E0-9CC3-9AC7C62D1F45}"/>
                                            </p:graphicEl>
                                          </p:spTgt>
                                        </p:tgtEl>
                                        <p:attrNameLst>
                                          <p:attrName>style.visibility</p:attrName>
                                        </p:attrNameLst>
                                      </p:cBhvr>
                                      <p:to>
                                        <p:strVal val="visible"/>
                                      </p:to>
                                    </p:set>
                                    <p:animEffect transition="in" filter="fade">
                                      <p:cBhvr>
                                        <p:cTn id="68" dur="1000"/>
                                        <p:tgtEl>
                                          <p:spTgt spid="6">
                                            <p:graphicEl>
                                              <a:dgm id="{D6259B42-D54E-42E0-9CC3-9AC7C62D1F45}"/>
                                            </p:graphicEl>
                                          </p:spTgt>
                                        </p:tgtEl>
                                      </p:cBhvr>
                                    </p:animEffect>
                                    <p:anim calcmode="lin" valueType="num">
                                      <p:cBhvr>
                                        <p:cTn id="69" dur="1000" fill="hold"/>
                                        <p:tgtEl>
                                          <p:spTgt spid="6">
                                            <p:graphicEl>
                                              <a:dgm id="{D6259B42-D54E-42E0-9CC3-9AC7C62D1F45}"/>
                                            </p:graphicEl>
                                          </p:spTgt>
                                        </p:tgtEl>
                                        <p:attrNameLst>
                                          <p:attrName>ppt_x</p:attrName>
                                        </p:attrNameLst>
                                      </p:cBhvr>
                                      <p:tavLst>
                                        <p:tav tm="0">
                                          <p:val>
                                            <p:strVal val="#ppt_x"/>
                                          </p:val>
                                        </p:tav>
                                        <p:tav tm="100000">
                                          <p:val>
                                            <p:strVal val="#ppt_x"/>
                                          </p:val>
                                        </p:tav>
                                      </p:tavLst>
                                    </p:anim>
                                    <p:anim calcmode="lin" valueType="num">
                                      <p:cBhvr>
                                        <p:cTn id="70" dur="1000" fill="hold"/>
                                        <p:tgtEl>
                                          <p:spTgt spid="6">
                                            <p:graphicEl>
                                              <a:dgm id="{D6259B42-D54E-42E0-9CC3-9AC7C62D1F45}"/>
                                            </p:graphic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6">
                                            <p:graphicEl>
                                              <a:dgm id="{001F7EAD-2959-4907-A706-8B1DEE09C455}"/>
                                            </p:graphicEl>
                                          </p:spTgt>
                                        </p:tgtEl>
                                        <p:attrNameLst>
                                          <p:attrName>style.visibility</p:attrName>
                                        </p:attrNameLst>
                                      </p:cBhvr>
                                      <p:to>
                                        <p:strVal val="visible"/>
                                      </p:to>
                                    </p:set>
                                    <p:animEffect transition="in" filter="fade">
                                      <p:cBhvr>
                                        <p:cTn id="78" dur="1000"/>
                                        <p:tgtEl>
                                          <p:spTgt spid="6">
                                            <p:graphicEl>
                                              <a:dgm id="{001F7EAD-2959-4907-A706-8B1DEE09C455}"/>
                                            </p:graphicEl>
                                          </p:spTgt>
                                        </p:tgtEl>
                                      </p:cBhvr>
                                    </p:animEffect>
                                    <p:anim calcmode="lin" valueType="num">
                                      <p:cBhvr>
                                        <p:cTn id="79" dur="1000" fill="hold"/>
                                        <p:tgtEl>
                                          <p:spTgt spid="6">
                                            <p:graphicEl>
                                              <a:dgm id="{001F7EAD-2959-4907-A706-8B1DEE09C455}"/>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001F7EAD-2959-4907-A706-8B1DEE09C455}"/>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6">
                                            <p:graphicEl>
                                              <a:dgm id="{758DCED8-77BB-4E65-B49A-BA8160357449}"/>
                                            </p:graphicEl>
                                          </p:spTgt>
                                        </p:tgtEl>
                                        <p:attrNameLst>
                                          <p:attrName>style.visibility</p:attrName>
                                        </p:attrNameLst>
                                      </p:cBhvr>
                                      <p:to>
                                        <p:strVal val="visible"/>
                                      </p:to>
                                    </p:set>
                                    <p:animEffect transition="in" filter="fade">
                                      <p:cBhvr>
                                        <p:cTn id="83" dur="1000"/>
                                        <p:tgtEl>
                                          <p:spTgt spid="6">
                                            <p:graphicEl>
                                              <a:dgm id="{758DCED8-77BB-4E65-B49A-BA8160357449}"/>
                                            </p:graphicEl>
                                          </p:spTgt>
                                        </p:tgtEl>
                                      </p:cBhvr>
                                    </p:animEffect>
                                    <p:anim calcmode="lin" valueType="num">
                                      <p:cBhvr>
                                        <p:cTn id="84" dur="1000" fill="hold"/>
                                        <p:tgtEl>
                                          <p:spTgt spid="6">
                                            <p:graphicEl>
                                              <a:dgm id="{758DCED8-77BB-4E65-B49A-BA8160357449}"/>
                                            </p:graphicEl>
                                          </p:spTgt>
                                        </p:tgtEl>
                                        <p:attrNameLst>
                                          <p:attrName>ppt_x</p:attrName>
                                        </p:attrNameLst>
                                      </p:cBhvr>
                                      <p:tavLst>
                                        <p:tav tm="0">
                                          <p:val>
                                            <p:strVal val="#ppt_x"/>
                                          </p:val>
                                        </p:tav>
                                        <p:tav tm="100000">
                                          <p:val>
                                            <p:strVal val="#ppt_x"/>
                                          </p:val>
                                        </p:tav>
                                      </p:tavLst>
                                    </p:anim>
                                    <p:anim calcmode="lin" valueType="num">
                                      <p:cBhvr>
                                        <p:cTn id="85" dur="1000" fill="hold"/>
                                        <p:tgtEl>
                                          <p:spTgt spid="6">
                                            <p:graphicEl>
                                              <a:dgm id="{758DCED8-77BB-4E65-B49A-BA8160357449}"/>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000"/>
                            </p:stCondLst>
                            <p:childTnLst>
                              <p:par>
                                <p:cTn id="87" presetID="1"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080"/>
                                        </p:tgtEl>
                                        <p:attrNameLst>
                                          <p:attrName>style.visibility</p:attrName>
                                        </p:attrNameLst>
                                      </p:cBhvr>
                                      <p:to>
                                        <p:strVal val="visible"/>
                                      </p:to>
                                    </p:set>
                                    <p:animEffect transition="in" filter="fade">
                                      <p:cBhvr>
                                        <p:cTn id="93" dur="500"/>
                                        <p:tgtEl>
                                          <p:spTgt spid="3080"/>
                                        </p:tgtEl>
                                      </p:cBhvr>
                                    </p:animEffect>
                                  </p:childTnLst>
                                </p:cTn>
                              </p:par>
                            </p:childTnLst>
                          </p:cTn>
                        </p:par>
                        <p:par>
                          <p:cTn id="94" fill="hold">
                            <p:stCondLst>
                              <p:cond delay="500"/>
                            </p:stCondLst>
                            <p:childTnLst>
                              <p:par>
                                <p:cTn id="95" presetID="47" presetClass="entr" presetSubtype="0" fill="hold" grpId="0" nodeType="afterEffect">
                                  <p:stCondLst>
                                    <p:cond delay="0"/>
                                  </p:stCondLst>
                                  <p:childTnLst>
                                    <p:set>
                                      <p:cBhvr>
                                        <p:cTn id="96" dur="1" fill="hold">
                                          <p:stCondLst>
                                            <p:cond delay="0"/>
                                          </p:stCondLst>
                                        </p:cTn>
                                        <p:tgtEl>
                                          <p:spTgt spid="6">
                                            <p:graphicEl>
                                              <a:dgm id="{46AC29E0-9382-4275-AA3B-1B0BD6AC4162}"/>
                                            </p:graphicEl>
                                          </p:spTgt>
                                        </p:tgtEl>
                                        <p:attrNameLst>
                                          <p:attrName>style.visibility</p:attrName>
                                        </p:attrNameLst>
                                      </p:cBhvr>
                                      <p:to>
                                        <p:strVal val="visible"/>
                                      </p:to>
                                    </p:set>
                                    <p:animEffect transition="in" filter="fade">
                                      <p:cBhvr>
                                        <p:cTn id="97" dur="1000"/>
                                        <p:tgtEl>
                                          <p:spTgt spid="6">
                                            <p:graphicEl>
                                              <a:dgm id="{46AC29E0-9382-4275-AA3B-1B0BD6AC4162}"/>
                                            </p:graphicEl>
                                          </p:spTgt>
                                        </p:tgtEl>
                                      </p:cBhvr>
                                    </p:animEffect>
                                    <p:anim calcmode="lin" valueType="num">
                                      <p:cBhvr>
                                        <p:cTn id="98" dur="1000" fill="hold"/>
                                        <p:tgtEl>
                                          <p:spTgt spid="6">
                                            <p:graphicEl>
                                              <a:dgm id="{46AC29E0-9382-4275-AA3B-1B0BD6AC4162}"/>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46AC29E0-9382-4275-AA3B-1B0BD6AC4162}"/>
                                            </p:graphic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6">
                                            <p:graphicEl>
                                              <a:dgm id="{1888A757-1EF5-478D-BA3E-D40B9BCD1D68}"/>
                                            </p:graphicEl>
                                          </p:spTgt>
                                        </p:tgtEl>
                                        <p:attrNameLst>
                                          <p:attrName>style.visibility</p:attrName>
                                        </p:attrNameLst>
                                      </p:cBhvr>
                                      <p:to>
                                        <p:strVal val="visible"/>
                                      </p:to>
                                    </p:set>
                                    <p:animEffect transition="in" filter="fade">
                                      <p:cBhvr>
                                        <p:cTn id="102" dur="1000"/>
                                        <p:tgtEl>
                                          <p:spTgt spid="6">
                                            <p:graphicEl>
                                              <a:dgm id="{1888A757-1EF5-478D-BA3E-D40B9BCD1D68}"/>
                                            </p:graphicEl>
                                          </p:spTgt>
                                        </p:tgtEl>
                                      </p:cBhvr>
                                    </p:animEffect>
                                    <p:anim calcmode="lin" valueType="num">
                                      <p:cBhvr>
                                        <p:cTn id="103" dur="1000" fill="hold"/>
                                        <p:tgtEl>
                                          <p:spTgt spid="6">
                                            <p:graphicEl>
                                              <a:dgm id="{1888A757-1EF5-478D-BA3E-D40B9BCD1D68}"/>
                                            </p:graphicEl>
                                          </p:spTgt>
                                        </p:tgtEl>
                                        <p:attrNameLst>
                                          <p:attrName>ppt_x</p:attrName>
                                        </p:attrNameLst>
                                      </p:cBhvr>
                                      <p:tavLst>
                                        <p:tav tm="0">
                                          <p:val>
                                            <p:strVal val="#ppt_x"/>
                                          </p:val>
                                        </p:tav>
                                        <p:tav tm="100000">
                                          <p:val>
                                            <p:strVal val="#ppt_x"/>
                                          </p:val>
                                        </p:tav>
                                      </p:tavLst>
                                    </p:anim>
                                    <p:anim calcmode="lin" valueType="num">
                                      <p:cBhvr>
                                        <p:cTn id="104" dur="1000" fill="hold"/>
                                        <p:tgtEl>
                                          <p:spTgt spid="6">
                                            <p:graphicEl>
                                              <a:dgm id="{1888A757-1EF5-478D-BA3E-D40B9BCD1D68}"/>
                                            </p:graphicEl>
                                          </p:spTgt>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6">
                                            <p:graphicEl>
                                              <a:dgm id="{D5BAC37C-D872-488D-8336-2431E4826017}"/>
                                            </p:graphicEl>
                                          </p:spTgt>
                                        </p:tgtEl>
                                        <p:attrNameLst>
                                          <p:attrName>style.visibility</p:attrName>
                                        </p:attrNameLst>
                                      </p:cBhvr>
                                      <p:to>
                                        <p:strVal val="visible"/>
                                      </p:to>
                                    </p:set>
                                    <p:animEffect transition="in" filter="fade">
                                      <p:cBhvr>
                                        <p:cTn id="107" dur="1000"/>
                                        <p:tgtEl>
                                          <p:spTgt spid="6">
                                            <p:graphicEl>
                                              <a:dgm id="{D5BAC37C-D872-488D-8336-2431E4826017}"/>
                                            </p:graphicEl>
                                          </p:spTgt>
                                        </p:tgtEl>
                                      </p:cBhvr>
                                    </p:animEffect>
                                    <p:anim calcmode="lin" valueType="num">
                                      <p:cBhvr>
                                        <p:cTn id="108" dur="1000" fill="hold"/>
                                        <p:tgtEl>
                                          <p:spTgt spid="6">
                                            <p:graphicEl>
                                              <a:dgm id="{D5BAC37C-D872-488D-8336-2431E4826017}"/>
                                            </p:graphicEl>
                                          </p:spTgt>
                                        </p:tgtEl>
                                        <p:attrNameLst>
                                          <p:attrName>ppt_x</p:attrName>
                                        </p:attrNameLst>
                                      </p:cBhvr>
                                      <p:tavLst>
                                        <p:tav tm="0">
                                          <p:val>
                                            <p:strVal val="#ppt_x"/>
                                          </p:val>
                                        </p:tav>
                                        <p:tav tm="100000">
                                          <p:val>
                                            <p:strVal val="#ppt_x"/>
                                          </p:val>
                                        </p:tav>
                                      </p:tavLst>
                                    </p:anim>
                                    <p:anim calcmode="lin" valueType="num">
                                      <p:cBhvr>
                                        <p:cTn id="109" dur="1000" fill="hold"/>
                                        <p:tgtEl>
                                          <p:spTgt spid="6">
                                            <p:graphicEl>
                                              <a:dgm id="{D5BAC37C-D872-488D-8336-2431E4826017}"/>
                                            </p:graphicEl>
                                          </p:spTgt>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6">
                                            <p:graphicEl>
                                              <a:dgm id="{D68E49A8-43F3-40AC-B86A-E9777DD03ACF}"/>
                                            </p:graphicEl>
                                          </p:spTgt>
                                        </p:tgtEl>
                                        <p:attrNameLst>
                                          <p:attrName>style.visibility</p:attrName>
                                        </p:attrNameLst>
                                      </p:cBhvr>
                                      <p:to>
                                        <p:strVal val="visible"/>
                                      </p:to>
                                    </p:set>
                                    <p:animEffect transition="in" filter="fade">
                                      <p:cBhvr>
                                        <p:cTn id="114" dur="1000"/>
                                        <p:tgtEl>
                                          <p:spTgt spid="6">
                                            <p:graphicEl>
                                              <a:dgm id="{D68E49A8-43F3-40AC-B86A-E9777DD03ACF}"/>
                                            </p:graphicEl>
                                          </p:spTgt>
                                        </p:tgtEl>
                                      </p:cBhvr>
                                    </p:animEffect>
                                    <p:anim calcmode="lin" valueType="num">
                                      <p:cBhvr>
                                        <p:cTn id="115" dur="1000" fill="hold"/>
                                        <p:tgtEl>
                                          <p:spTgt spid="6">
                                            <p:graphicEl>
                                              <a:dgm id="{D68E49A8-43F3-40AC-B86A-E9777DD03ACF}"/>
                                            </p:graphicEl>
                                          </p:spTgt>
                                        </p:tgtEl>
                                        <p:attrNameLst>
                                          <p:attrName>ppt_x</p:attrName>
                                        </p:attrNameLst>
                                      </p:cBhvr>
                                      <p:tavLst>
                                        <p:tav tm="0">
                                          <p:val>
                                            <p:strVal val="#ppt_x"/>
                                          </p:val>
                                        </p:tav>
                                        <p:tav tm="100000">
                                          <p:val>
                                            <p:strVal val="#ppt_x"/>
                                          </p:val>
                                        </p:tav>
                                      </p:tavLst>
                                    </p:anim>
                                    <p:anim calcmode="lin" valueType="num">
                                      <p:cBhvr>
                                        <p:cTn id="116" dur="1000" fill="hold"/>
                                        <p:tgtEl>
                                          <p:spTgt spid="6">
                                            <p:graphicEl>
                                              <a:dgm id="{D68E49A8-43F3-40AC-B86A-E9777DD03ACF}"/>
                                            </p:graphicEl>
                                          </p:spTgt>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6">
                                            <p:graphicEl>
                                              <a:dgm id="{FBEA0795-E9A7-4B1F-A550-8EF9843E8731}"/>
                                            </p:graphicEl>
                                          </p:spTgt>
                                        </p:tgtEl>
                                        <p:attrNameLst>
                                          <p:attrName>style.visibility</p:attrName>
                                        </p:attrNameLst>
                                      </p:cBhvr>
                                      <p:to>
                                        <p:strVal val="visible"/>
                                      </p:to>
                                    </p:set>
                                    <p:animEffect transition="in" filter="fade">
                                      <p:cBhvr>
                                        <p:cTn id="119" dur="1000"/>
                                        <p:tgtEl>
                                          <p:spTgt spid="6">
                                            <p:graphicEl>
                                              <a:dgm id="{FBEA0795-E9A7-4B1F-A550-8EF9843E8731}"/>
                                            </p:graphicEl>
                                          </p:spTgt>
                                        </p:tgtEl>
                                      </p:cBhvr>
                                    </p:animEffect>
                                    <p:anim calcmode="lin" valueType="num">
                                      <p:cBhvr>
                                        <p:cTn id="120" dur="1000" fill="hold"/>
                                        <p:tgtEl>
                                          <p:spTgt spid="6">
                                            <p:graphicEl>
                                              <a:dgm id="{FBEA0795-E9A7-4B1F-A550-8EF9843E8731}"/>
                                            </p:graphicEl>
                                          </p:spTgt>
                                        </p:tgtEl>
                                        <p:attrNameLst>
                                          <p:attrName>ppt_x</p:attrName>
                                        </p:attrNameLst>
                                      </p:cBhvr>
                                      <p:tavLst>
                                        <p:tav tm="0">
                                          <p:val>
                                            <p:strVal val="#ppt_x"/>
                                          </p:val>
                                        </p:tav>
                                        <p:tav tm="100000">
                                          <p:val>
                                            <p:strVal val="#ppt_x"/>
                                          </p:val>
                                        </p:tav>
                                      </p:tavLst>
                                    </p:anim>
                                    <p:anim calcmode="lin" valueType="num">
                                      <p:cBhvr>
                                        <p:cTn id="121" dur="1000" fill="hold"/>
                                        <p:tgtEl>
                                          <p:spTgt spid="6">
                                            <p:graphicEl>
                                              <a:dgm id="{FBEA0795-E9A7-4B1F-A550-8EF9843E8731}"/>
                                            </p:graphicEl>
                                          </p:spTgt>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1" presetClass="entr" presetSubtype="0" fill="hold" grpId="0" nodeType="afterEffect">
                                  <p:stCondLst>
                                    <p:cond delay="0"/>
                                  </p:stCondLst>
                                  <p:childTnLst>
                                    <p:set>
                                      <p:cBhvr>
                                        <p:cTn id="124" dur="1" fill="hold">
                                          <p:stCondLst>
                                            <p:cond delay="0"/>
                                          </p:stCondLst>
                                        </p:cTn>
                                        <p:tgtEl>
                                          <p:spTgt spid="1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47" presetClass="entr" presetSubtype="0" fill="hold" grpId="0" nodeType="clickEffect">
                                  <p:stCondLst>
                                    <p:cond delay="0"/>
                                  </p:stCondLst>
                                  <p:childTnLst>
                                    <p:set>
                                      <p:cBhvr>
                                        <p:cTn id="128" dur="1" fill="hold">
                                          <p:stCondLst>
                                            <p:cond delay="0"/>
                                          </p:stCondLst>
                                        </p:cTn>
                                        <p:tgtEl>
                                          <p:spTgt spid="6">
                                            <p:graphicEl>
                                              <a:dgm id="{F4990197-76B0-4910-A5D1-15312A597A35}"/>
                                            </p:graphicEl>
                                          </p:spTgt>
                                        </p:tgtEl>
                                        <p:attrNameLst>
                                          <p:attrName>style.visibility</p:attrName>
                                        </p:attrNameLst>
                                      </p:cBhvr>
                                      <p:to>
                                        <p:strVal val="visible"/>
                                      </p:to>
                                    </p:set>
                                    <p:animEffect transition="in" filter="fade">
                                      <p:cBhvr>
                                        <p:cTn id="129" dur="1000"/>
                                        <p:tgtEl>
                                          <p:spTgt spid="6">
                                            <p:graphicEl>
                                              <a:dgm id="{F4990197-76B0-4910-A5D1-15312A597A35}"/>
                                            </p:graphicEl>
                                          </p:spTgt>
                                        </p:tgtEl>
                                      </p:cBhvr>
                                    </p:animEffect>
                                    <p:anim calcmode="lin" valueType="num">
                                      <p:cBhvr>
                                        <p:cTn id="130" dur="1000" fill="hold"/>
                                        <p:tgtEl>
                                          <p:spTgt spid="6">
                                            <p:graphicEl>
                                              <a:dgm id="{F4990197-76B0-4910-A5D1-15312A597A35}"/>
                                            </p:graphicEl>
                                          </p:spTgt>
                                        </p:tgtEl>
                                        <p:attrNameLst>
                                          <p:attrName>ppt_x</p:attrName>
                                        </p:attrNameLst>
                                      </p:cBhvr>
                                      <p:tavLst>
                                        <p:tav tm="0">
                                          <p:val>
                                            <p:strVal val="#ppt_x"/>
                                          </p:val>
                                        </p:tav>
                                        <p:tav tm="100000">
                                          <p:val>
                                            <p:strVal val="#ppt_x"/>
                                          </p:val>
                                        </p:tav>
                                      </p:tavLst>
                                    </p:anim>
                                    <p:anim calcmode="lin" valueType="num">
                                      <p:cBhvr>
                                        <p:cTn id="131" dur="1000" fill="hold"/>
                                        <p:tgtEl>
                                          <p:spTgt spid="6">
                                            <p:graphicEl>
                                              <a:dgm id="{F4990197-76B0-4910-A5D1-15312A597A35}"/>
                                            </p:graphicEl>
                                          </p:spTgt>
                                        </p:tgtEl>
                                        <p:attrNameLst>
                                          <p:attrName>ppt_y</p:attrName>
                                        </p:attrNameLst>
                                      </p:cBhvr>
                                      <p:tavLst>
                                        <p:tav tm="0">
                                          <p:val>
                                            <p:strVal val="#ppt_y-.1"/>
                                          </p:val>
                                        </p:tav>
                                        <p:tav tm="100000">
                                          <p:val>
                                            <p:strVal val="#ppt_y"/>
                                          </p:val>
                                        </p:tav>
                                      </p:tavLst>
                                    </p:anim>
                                  </p:childTnLst>
                                </p:cTn>
                              </p:par>
                              <p:par>
                                <p:cTn id="132" presetID="47" presetClass="entr" presetSubtype="0" fill="hold" grpId="0" nodeType="withEffect">
                                  <p:stCondLst>
                                    <p:cond delay="0"/>
                                  </p:stCondLst>
                                  <p:childTnLst>
                                    <p:set>
                                      <p:cBhvr>
                                        <p:cTn id="133" dur="1" fill="hold">
                                          <p:stCondLst>
                                            <p:cond delay="0"/>
                                          </p:stCondLst>
                                        </p:cTn>
                                        <p:tgtEl>
                                          <p:spTgt spid="6">
                                            <p:graphicEl>
                                              <a:dgm id="{C70E8294-391B-497B-BE9A-94D9FB33FDEA}"/>
                                            </p:graphicEl>
                                          </p:spTgt>
                                        </p:tgtEl>
                                        <p:attrNameLst>
                                          <p:attrName>style.visibility</p:attrName>
                                        </p:attrNameLst>
                                      </p:cBhvr>
                                      <p:to>
                                        <p:strVal val="visible"/>
                                      </p:to>
                                    </p:set>
                                    <p:animEffect transition="in" filter="fade">
                                      <p:cBhvr>
                                        <p:cTn id="134" dur="1000"/>
                                        <p:tgtEl>
                                          <p:spTgt spid="6">
                                            <p:graphicEl>
                                              <a:dgm id="{C70E8294-391B-497B-BE9A-94D9FB33FDEA}"/>
                                            </p:graphicEl>
                                          </p:spTgt>
                                        </p:tgtEl>
                                      </p:cBhvr>
                                    </p:animEffect>
                                    <p:anim calcmode="lin" valueType="num">
                                      <p:cBhvr>
                                        <p:cTn id="135" dur="1000" fill="hold"/>
                                        <p:tgtEl>
                                          <p:spTgt spid="6">
                                            <p:graphicEl>
                                              <a:dgm id="{C70E8294-391B-497B-BE9A-94D9FB33FDEA}"/>
                                            </p:graphicEl>
                                          </p:spTgt>
                                        </p:tgtEl>
                                        <p:attrNameLst>
                                          <p:attrName>ppt_x</p:attrName>
                                        </p:attrNameLst>
                                      </p:cBhvr>
                                      <p:tavLst>
                                        <p:tav tm="0">
                                          <p:val>
                                            <p:strVal val="#ppt_x"/>
                                          </p:val>
                                        </p:tav>
                                        <p:tav tm="100000">
                                          <p:val>
                                            <p:strVal val="#ppt_x"/>
                                          </p:val>
                                        </p:tav>
                                      </p:tavLst>
                                    </p:anim>
                                    <p:anim calcmode="lin" valueType="num">
                                      <p:cBhvr>
                                        <p:cTn id="136" dur="1000" fill="hold"/>
                                        <p:tgtEl>
                                          <p:spTgt spid="6">
                                            <p:graphicEl>
                                              <a:dgm id="{C70E8294-391B-497B-BE9A-94D9FB33FDEA}"/>
                                            </p:graphicEl>
                                          </p:spTgt>
                                        </p:tgtEl>
                                        <p:attrNameLst>
                                          <p:attrName>ppt_y</p:attrName>
                                        </p:attrNameLst>
                                      </p:cBhvr>
                                      <p:tavLst>
                                        <p:tav tm="0">
                                          <p:val>
                                            <p:strVal val="#ppt_y-.1"/>
                                          </p:val>
                                        </p:tav>
                                        <p:tav tm="100000">
                                          <p:val>
                                            <p:strVal val="#ppt_y"/>
                                          </p:val>
                                        </p:tav>
                                      </p:tavLst>
                                    </p:anim>
                                  </p:childTnLst>
                                </p:cTn>
                              </p:par>
                            </p:childTnLst>
                          </p:cTn>
                        </p:par>
                        <p:par>
                          <p:cTn id="137" fill="hold">
                            <p:stCondLst>
                              <p:cond delay="1000"/>
                            </p:stCondLst>
                            <p:childTnLst>
                              <p:par>
                                <p:cTn id="138" presetID="1" presetClass="entr" presetSubtype="0" fill="hold" grpId="0" nodeType="afterEffect">
                                  <p:stCondLst>
                                    <p:cond delay="0"/>
                                  </p:stCondLst>
                                  <p:childTnLst>
                                    <p:set>
                                      <p:cBhvr>
                                        <p:cTn id="139" dur="1" fill="hold">
                                          <p:stCondLst>
                                            <p:cond delay="0"/>
                                          </p:stCondLst>
                                        </p:cTn>
                                        <p:tgtEl>
                                          <p:spTgt spid="20"/>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6">
                                            <p:graphicEl>
                                              <a:dgm id="{AFDEE888-D054-4FBA-B959-8C9B60714A95}"/>
                                            </p:graphicEl>
                                          </p:spTgt>
                                        </p:tgtEl>
                                        <p:attrNameLst>
                                          <p:attrName>style.visibility</p:attrName>
                                        </p:attrNameLst>
                                      </p:cBhvr>
                                      <p:to>
                                        <p:strVal val="visible"/>
                                      </p:to>
                                    </p:set>
                                    <p:animEffect transition="in" filter="fade">
                                      <p:cBhvr>
                                        <p:cTn id="144" dur="1000"/>
                                        <p:tgtEl>
                                          <p:spTgt spid="6">
                                            <p:graphicEl>
                                              <a:dgm id="{AFDEE888-D054-4FBA-B959-8C9B60714A95}"/>
                                            </p:graphicEl>
                                          </p:spTgt>
                                        </p:tgtEl>
                                      </p:cBhvr>
                                    </p:animEffect>
                                    <p:anim calcmode="lin" valueType="num">
                                      <p:cBhvr>
                                        <p:cTn id="145" dur="1000" fill="hold"/>
                                        <p:tgtEl>
                                          <p:spTgt spid="6">
                                            <p:graphicEl>
                                              <a:dgm id="{AFDEE888-D054-4FBA-B959-8C9B60714A95}"/>
                                            </p:graphicEl>
                                          </p:spTgt>
                                        </p:tgtEl>
                                        <p:attrNameLst>
                                          <p:attrName>ppt_x</p:attrName>
                                        </p:attrNameLst>
                                      </p:cBhvr>
                                      <p:tavLst>
                                        <p:tav tm="0">
                                          <p:val>
                                            <p:strVal val="#ppt_x"/>
                                          </p:val>
                                        </p:tav>
                                        <p:tav tm="100000">
                                          <p:val>
                                            <p:strVal val="#ppt_x"/>
                                          </p:val>
                                        </p:tav>
                                      </p:tavLst>
                                    </p:anim>
                                    <p:anim calcmode="lin" valueType="num">
                                      <p:cBhvr>
                                        <p:cTn id="146" dur="1000" fill="hold"/>
                                        <p:tgtEl>
                                          <p:spTgt spid="6">
                                            <p:graphicEl>
                                              <a:dgm id="{AFDEE888-D054-4FBA-B959-8C9B60714A95}"/>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6">
                                            <p:graphicEl>
                                              <a:dgm id="{187D5510-578A-4101-9672-58E2CF395FEA}"/>
                                            </p:graphicEl>
                                          </p:spTgt>
                                        </p:tgtEl>
                                        <p:attrNameLst>
                                          <p:attrName>style.visibility</p:attrName>
                                        </p:attrNameLst>
                                      </p:cBhvr>
                                      <p:to>
                                        <p:strVal val="visible"/>
                                      </p:to>
                                    </p:set>
                                    <p:animEffect transition="in" filter="fade">
                                      <p:cBhvr>
                                        <p:cTn id="149" dur="1000"/>
                                        <p:tgtEl>
                                          <p:spTgt spid="6">
                                            <p:graphicEl>
                                              <a:dgm id="{187D5510-578A-4101-9672-58E2CF395FEA}"/>
                                            </p:graphicEl>
                                          </p:spTgt>
                                        </p:tgtEl>
                                      </p:cBhvr>
                                    </p:animEffect>
                                    <p:anim calcmode="lin" valueType="num">
                                      <p:cBhvr>
                                        <p:cTn id="150" dur="1000" fill="hold"/>
                                        <p:tgtEl>
                                          <p:spTgt spid="6">
                                            <p:graphicEl>
                                              <a:dgm id="{187D5510-578A-4101-9672-58E2CF395FEA}"/>
                                            </p:graphicEl>
                                          </p:spTgt>
                                        </p:tgtEl>
                                        <p:attrNameLst>
                                          <p:attrName>ppt_x</p:attrName>
                                        </p:attrNameLst>
                                      </p:cBhvr>
                                      <p:tavLst>
                                        <p:tav tm="0">
                                          <p:val>
                                            <p:strVal val="#ppt_x"/>
                                          </p:val>
                                        </p:tav>
                                        <p:tav tm="100000">
                                          <p:val>
                                            <p:strVal val="#ppt_x"/>
                                          </p:val>
                                        </p:tav>
                                      </p:tavLst>
                                    </p:anim>
                                    <p:anim calcmode="lin" valueType="num">
                                      <p:cBhvr>
                                        <p:cTn id="151" dur="1000" fill="hold"/>
                                        <p:tgtEl>
                                          <p:spTgt spid="6">
                                            <p:graphicEl>
                                              <a:dgm id="{187D5510-578A-4101-9672-58E2CF395FEA}"/>
                                            </p:graphicEl>
                                          </p:spTgt>
                                        </p:tgtEl>
                                        <p:attrNameLst>
                                          <p:attrName>ppt_y</p:attrName>
                                        </p:attrNameLst>
                                      </p:cBhvr>
                                      <p:tavLst>
                                        <p:tav tm="0">
                                          <p:val>
                                            <p:strVal val="#ppt_y-.1"/>
                                          </p:val>
                                        </p:tav>
                                        <p:tav tm="100000">
                                          <p:val>
                                            <p:strVal val="#ppt_y"/>
                                          </p:val>
                                        </p:tav>
                                      </p:tavLst>
                                    </p:anim>
                                  </p:childTnLst>
                                </p:cTn>
                              </p:par>
                            </p:childTnLst>
                          </p:cTn>
                        </p:par>
                        <p:par>
                          <p:cTn id="152" fill="hold">
                            <p:stCondLst>
                              <p:cond delay="1000"/>
                            </p:stCondLst>
                            <p:childTnLst>
                              <p:par>
                                <p:cTn id="153" presetID="1" presetClass="entr" presetSubtype="0" fill="hold" grpId="0" nodeType="afterEffect">
                                  <p:stCondLst>
                                    <p:cond delay="0"/>
                                  </p:stCondLst>
                                  <p:childTnLst>
                                    <p:set>
                                      <p:cBhvr>
                                        <p:cTn id="1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6" grpId="0" uiExpand="1">
        <p:bldSub>
          <a:bldDgm bld="one"/>
        </p:bldSub>
      </p:bldGraphic>
      <p:bldP spid="9"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1052736"/>
            <a:ext cx="7459192" cy="4524315"/>
          </a:xfrm>
          <a:prstGeom prst="rect">
            <a:avLst/>
          </a:prstGeom>
        </p:spPr>
        <p:txBody>
          <a:bodyPr wrap="square">
            <a:spAutoFit/>
          </a:bodyPr>
          <a:lstStyle/>
          <a:p>
            <a:pPr indent="361950" algn="just"/>
            <a:r>
              <a:rPr lang="ro-RO" sz="2400" dirty="0" smtClean="0">
                <a:solidFill>
                  <a:srgbClr val="543A22"/>
                </a:solidFill>
                <a:latin typeface="Arial (Corp)"/>
              </a:rPr>
              <a:t>«</a:t>
            </a:r>
            <a:r>
              <a:rPr lang="ro-RO" sz="2400" b="1" dirty="0" smtClean="0">
                <a:solidFill>
                  <a:srgbClr val="543A22"/>
                </a:solidFill>
                <a:effectLst>
                  <a:outerShdw blurRad="38100" dist="38100" dir="2700000" algn="tl">
                    <a:srgbClr val="000000">
                      <a:alpha val="43137"/>
                    </a:srgbClr>
                  </a:outerShdw>
                </a:effectLst>
                <a:latin typeface="Arial (Corp)"/>
              </a:rPr>
              <a:t>Am văzut că există primejdia ca înșiși copiii declarați ai lui Dumnezeu să fie corupți. Destrăbălarea îi ține robi pe bărbați și femei. Ei par orbiți și lipsiți de orice putere pentru a ține piept și a birui în ei pofta și pasiunea. În Dumnezeu este putere; în El este rezistență. Dacă se va prinde de această tărie, puterea dătătoare de viață a lui Isus va stimula pe oricine va chema Numele lui Hristos. Primejdiile ne înconjoară; și nu suntem în siguranță decât atunci când ne simțim slăbiciunea și ne prindem cu strânsoarea credinței de puternicul nostru Izbăvitor</a:t>
            </a:r>
            <a:r>
              <a:rPr lang="ro-RO" sz="2400" dirty="0" smtClean="0">
                <a:solidFill>
                  <a:srgbClr val="543A22"/>
                </a:solidFill>
                <a:latin typeface="Arial (Corp)"/>
              </a:rPr>
              <a:t>.»</a:t>
            </a:r>
            <a:endParaRPr lang="ro-RO" sz="2400" dirty="0">
              <a:solidFill>
                <a:srgbClr val="543A22"/>
              </a:solidFill>
              <a:latin typeface="Arial (Corp)"/>
            </a:endParaRPr>
          </a:p>
        </p:txBody>
      </p:sp>
      <p:sp>
        <p:nvSpPr>
          <p:cNvPr id="3" name="2 CuadroTexto"/>
          <p:cNvSpPr txBox="1"/>
          <p:nvPr/>
        </p:nvSpPr>
        <p:spPr>
          <a:xfrm>
            <a:off x="5431986" y="5764429"/>
            <a:ext cx="2602251" cy="307777"/>
          </a:xfrm>
          <a:prstGeom prst="rect">
            <a:avLst/>
          </a:prstGeom>
          <a:noFill/>
        </p:spPr>
        <p:txBody>
          <a:bodyPr wrap="none" rtlCol="0">
            <a:spAutoFit/>
          </a:bodyPr>
          <a:lstStyle/>
          <a:p>
            <a:pPr algn="r"/>
            <a:r>
              <a:rPr lang="ro-RO" sz="1400" b="1" smtClean="0">
                <a:solidFill>
                  <a:srgbClr val="543A22"/>
                </a:solidFill>
              </a:rPr>
              <a:t>E.G.W. </a:t>
            </a:r>
            <a:r>
              <a:rPr lang="ro-RO" sz="1400" b="1" smtClean="0">
                <a:solidFill>
                  <a:srgbClr val="543A22"/>
                </a:solidFill>
              </a:rPr>
              <a:t>(</a:t>
            </a:r>
            <a:r>
              <a:rPr lang="ro-RO" sz="1400" b="1" smtClean="0">
                <a:solidFill>
                  <a:srgbClr val="543A22"/>
                </a:solidFill>
              </a:rPr>
              <a:t>Mărturii</a:t>
            </a:r>
            <a:r>
              <a:rPr lang="ro-RO" sz="1400" b="1" smtClean="0">
                <a:solidFill>
                  <a:srgbClr val="543A22"/>
                </a:solidFill>
              </a:rPr>
              <a:t>, </a:t>
            </a:r>
            <a:r>
              <a:rPr lang="ro-RO" sz="1400" b="1" smtClean="0">
                <a:solidFill>
                  <a:srgbClr val="543A22"/>
                </a:solidFill>
              </a:rPr>
              <a:t>vol</a:t>
            </a:r>
            <a:r>
              <a:rPr lang="ro-RO" sz="1400" b="1" smtClean="0">
                <a:solidFill>
                  <a:srgbClr val="543A22"/>
                </a:solidFill>
              </a:rPr>
              <a:t> </a:t>
            </a:r>
            <a:r>
              <a:rPr lang="ro-RO" sz="1400" b="1" smtClean="0">
                <a:solidFill>
                  <a:srgbClr val="543A22"/>
                </a:solidFill>
              </a:rPr>
              <a:t>3</a:t>
            </a:r>
            <a:r>
              <a:rPr lang="ro-RO" sz="1400" b="1" smtClean="0">
                <a:solidFill>
                  <a:srgbClr val="543A22"/>
                </a:solidFill>
              </a:rPr>
              <a:t>, </a:t>
            </a:r>
            <a:r>
              <a:rPr lang="ro-RO" sz="1400" b="1" smtClean="0">
                <a:solidFill>
                  <a:srgbClr val="543A22"/>
                </a:solidFill>
              </a:rPr>
              <a:t>pa</a:t>
            </a:r>
            <a:r>
              <a:rPr lang="ro-RO" sz="1400" b="1" smtClean="0">
                <a:solidFill>
                  <a:srgbClr val="543A22"/>
                </a:solidFill>
              </a:rPr>
              <a:t>g</a:t>
            </a:r>
            <a:r>
              <a:rPr lang="ro-RO" sz="1400" b="1" smtClean="0">
                <a:solidFill>
                  <a:srgbClr val="543A22"/>
                </a:solidFill>
              </a:rPr>
              <a:t>. </a:t>
            </a:r>
            <a:r>
              <a:rPr lang="ro-RO" sz="1400" b="1" smtClean="0">
                <a:solidFill>
                  <a:srgbClr val="543A22"/>
                </a:solidFill>
              </a:rPr>
              <a:t>473)</a:t>
            </a:r>
            <a:endParaRPr lang="ro-RO" sz="1400" b="1">
              <a:solidFill>
                <a:srgbClr val="543A22"/>
              </a:solidFill>
            </a:endParaRPr>
          </a:p>
        </p:txBody>
      </p:sp>
    </p:spTree>
    <p:extLst>
      <p:ext uri="{BB962C8B-B14F-4D97-AF65-F5344CB8AC3E}">
        <p14:creationId xmlns="" xmlns:p14="http://schemas.microsoft.com/office/powerpoint/2010/main" val="39477662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971</Words>
  <Application>Microsoft Office PowerPoint</Application>
  <PresentationFormat>Expunere pe ecran (4:3)</PresentationFormat>
  <Paragraphs>55</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Simboluri si semnificatii</dc:title>
  <dc:subject>Studii Biblice 2015 trim. IV - Ieremia</dc:subject>
  <dc:creator>Sergio Fustero Carreras</dc:creator>
  <cp:keywords>http://www.fustero.net/es/index_ro.php</cp:keywords>
  <cp:lastModifiedBy>Profesor</cp:lastModifiedBy>
  <cp:revision>101</cp:revision>
  <dcterms:created xsi:type="dcterms:W3CDTF">2015-10-18T07:18:21Z</dcterms:created>
  <dcterms:modified xsi:type="dcterms:W3CDTF">2015-11-02T15:03:50Z</dcterms:modified>
</cp:coreProperties>
</file>