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8" r:id="rId10"/>
    <p:sldId id="265" r:id="rId11"/>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44200"/>
    <a:srgbClr val="0D5EFF"/>
    <a:srgbClr val="A3C2FF"/>
    <a:srgbClr val="0045D0"/>
    <a:srgbClr val="412340"/>
    <a:srgbClr val="1C3D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35" autoAdjust="0"/>
    <p:restoredTop sz="94660"/>
  </p:normalViewPr>
  <p:slideViewPr>
    <p:cSldViewPr>
      <p:cViewPr varScale="1">
        <p:scale>
          <a:sx n="99" d="100"/>
          <a:sy n="99" d="100"/>
        </p:scale>
        <p:origin x="-2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1070A-8258-437C-9413-DFFEE61466D0}"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s-ES"/>
        </a:p>
      </dgm:t>
    </dgm:pt>
    <dgm:pt modelId="{1FA4BCA6-42C7-4425-BE81-E12D4687E6EB}">
      <dgm:prSet custT="1"/>
      <dgm:spPr/>
      <dgm:t>
        <a:bodyPr/>
        <a:lstStyle/>
        <a:p>
          <a:pPr rtl="0"/>
          <a:r>
            <a:rPr lang="ro-RO" sz="2000" b="1" dirty="0" smtClean="0"/>
            <a:t>Mesaje împotriva preoților și profeților </a:t>
          </a:r>
          <a:r>
            <a:rPr lang="es-ES" sz="2000" b="1" dirty="0" smtClean="0"/>
            <a:t>(</a:t>
          </a:r>
          <a:r>
            <a:rPr lang="ro-RO" sz="2000" b="1" dirty="0" smtClean="0"/>
            <a:t>Ieremia</a:t>
          </a:r>
          <a:r>
            <a:rPr lang="es-ES" sz="2000" b="1" dirty="0" smtClean="0"/>
            <a:t> 23:14-15; 5:26-31)</a:t>
          </a:r>
          <a:endParaRPr lang="es-ES" sz="2000" b="1" dirty="0"/>
        </a:p>
      </dgm:t>
    </dgm:pt>
    <dgm:pt modelId="{E643E53D-E77A-4317-92FA-A3B1491933AE}" type="parTrans" cxnId="{F9B05F2A-FB60-4ABE-A0A3-5A8C6A92B13E}">
      <dgm:prSet/>
      <dgm:spPr/>
      <dgm:t>
        <a:bodyPr/>
        <a:lstStyle/>
        <a:p>
          <a:endParaRPr lang="es-ES" sz="2000" b="1"/>
        </a:p>
      </dgm:t>
    </dgm:pt>
    <dgm:pt modelId="{DE945193-7B52-4166-9541-6428214528B3}" type="sibTrans" cxnId="{F9B05F2A-FB60-4ABE-A0A3-5A8C6A92B13E}">
      <dgm:prSet/>
      <dgm:spPr/>
      <dgm:t>
        <a:bodyPr/>
        <a:lstStyle/>
        <a:p>
          <a:endParaRPr lang="es-ES" sz="2000" b="1"/>
        </a:p>
      </dgm:t>
    </dgm:pt>
    <dgm:pt modelId="{CC94426B-8841-40C8-821A-617532E03672}">
      <dgm:prSet custT="1"/>
      <dgm:spPr/>
      <dgm:t>
        <a:bodyPr/>
        <a:lstStyle/>
        <a:p>
          <a:pPr rtl="0"/>
          <a:r>
            <a:rPr lang="ro-RO" sz="2000" b="1" dirty="0" smtClean="0"/>
            <a:t>Reacțiile preoților</a:t>
          </a:r>
          <a:r>
            <a:rPr lang="es-ES" sz="2000" b="1" dirty="0" smtClean="0"/>
            <a:t>: </a:t>
          </a:r>
          <a:r>
            <a:rPr lang="ro-RO" sz="2000" b="1" dirty="0" smtClean="0"/>
            <a:t>Bice și butuci pentru Ieremia </a:t>
          </a:r>
          <a:r>
            <a:rPr lang="es-ES" sz="2000" b="1" dirty="0" smtClean="0"/>
            <a:t>(</a:t>
          </a:r>
          <a:r>
            <a:rPr lang="ro-RO" sz="2000" b="1" dirty="0" smtClean="0"/>
            <a:t>Ieremia</a:t>
          </a:r>
          <a:r>
            <a:rPr lang="es-ES" sz="2000" b="1" dirty="0" smtClean="0"/>
            <a:t> 20:1-6)</a:t>
          </a:r>
          <a:endParaRPr lang="es-ES" sz="2000" b="1" dirty="0"/>
        </a:p>
      </dgm:t>
    </dgm:pt>
    <dgm:pt modelId="{6FCE42B1-79E7-491F-8CD2-DE95458B6513}" type="parTrans" cxnId="{5F1C85AC-2F7F-4250-8F05-97EE3772068A}">
      <dgm:prSet/>
      <dgm:spPr/>
      <dgm:t>
        <a:bodyPr/>
        <a:lstStyle/>
        <a:p>
          <a:endParaRPr lang="es-ES" sz="2000" b="1"/>
        </a:p>
      </dgm:t>
    </dgm:pt>
    <dgm:pt modelId="{F1298B48-4532-4E3F-A376-9F55788E2C8D}" type="sibTrans" cxnId="{5F1C85AC-2F7F-4250-8F05-97EE3772068A}">
      <dgm:prSet/>
      <dgm:spPr/>
      <dgm:t>
        <a:bodyPr/>
        <a:lstStyle/>
        <a:p>
          <a:endParaRPr lang="es-ES" sz="2000" b="1"/>
        </a:p>
      </dgm:t>
    </dgm:pt>
    <dgm:pt modelId="{51D03D9A-D8C6-424E-A867-4CD2FC80F196}">
      <dgm:prSet custT="1"/>
      <dgm:spPr/>
      <dgm:t>
        <a:bodyPr/>
        <a:lstStyle/>
        <a:p>
          <a:pPr rtl="0"/>
          <a:r>
            <a:rPr lang="ro-RO" sz="2000" b="1" dirty="0" smtClean="0"/>
            <a:t>Reacția poporului</a:t>
          </a:r>
          <a:r>
            <a:rPr lang="es-ES" sz="2000" b="1" dirty="0" smtClean="0"/>
            <a:t>: </a:t>
          </a:r>
          <a:r>
            <a:rPr lang="ro-RO" sz="2000" b="1" dirty="0" smtClean="0"/>
            <a:t>Uciderea lui Ieremia </a:t>
          </a:r>
          <a:r>
            <a:rPr lang="es-ES" sz="2000" b="1" dirty="0" smtClean="0"/>
            <a:t>(</a:t>
          </a:r>
          <a:r>
            <a:rPr lang="ro-RO" sz="2000" b="1" dirty="0" smtClean="0"/>
            <a:t>Ieremia</a:t>
          </a:r>
          <a:r>
            <a:rPr lang="es-ES" sz="2000" b="1" dirty="0" smtClean="0"/>
            <a:t> 18:18-23)</a:t>
          </a:r>
          <a:endParaRPr lang="es-ES" sz="2000" b="1" dirty="0"/>
        </a:p>
      </dgm:t>
    </dgm:pt>
    <dgm:pt modelId="{08A4B229-CC90-40E6-B301-4E72F627782D}" type="parTrans" cxnId="{2AB02340-00D1-48D0-B274-DCF244E831A0}">
      <dgm:prSet/>
      <dgm:spPr/>
      <dgm:t>
        <a:bodyPr/>
        <a:lstStyle/>
        <a:p>
          <a:endParaRPr lang="es-ES" sz="2000" b="1"/>
        </a:p>
      </dgm:t>
    </dgm:pt>
    <dgm:pt modelId="{03C752CA-29B2-4900-9D13-C58FD239329B}" type="sibTrans" cxnId="{2AB02340-00D1-48D0-B274-DCF244E831A0}">
      <dgm:prSet/>
      <dgm:spPr/>
      <dgm:t>
        <a:bodyPr/>
        <a:lstStyle/>
        <a:p>
          <a:endParaRPr lang="es-ES" sz="2000" b="1"/>
        </a:p>
      </dgm:t>
    </dgm:pt>
    <dgm:pt modelId="{1AE93EFD-D5FD-482E-BC00-8F98510A063B}">
      <dgm:prSet custT="1"/>
      <dgm:spPr/>
      <dgm:t>
        <a:bodyPr/>
        <a:lstStyle/>
        <a:p>
          <a:pPr rtl="0"/>
          <a:r>
            <a:rPr lang="ro-RO" sz="2000" b="1" dirty="0" smtClean="0"/>
            <a:t>Reacția lui Ieremia</a:t>
          </a:r>
          <a:r>
            <a:rPr lang="es-ES" sz="2000" b="1" dirty="0" smtClean="0"/>
            <a:t>:</a:t>
          </a:r>
          <a:endParaRPr lang="es-ES" sz="2000" b="1" dirty="0"/>
        </a:p>
      </dgm:t>
    </dgm:pt>
    <dgm:pt modelId="{0687420D-0D82-4899-8EBA-5F0ACE79754A}" type="parTrans" cxnId="{E2BD88AF-D91C-441A-8FD7-75758B426CE4}">
      <dgm:prSet/>
      <dgm:spPr/>
      <dgm:t>
        <a:bodyPr/>
        <a:lstStyle/>
        <a:p>
          <a:endParaRPr lang="es-ES" sz="2000" b="1"/>
        </a:p>
      </dgm:t>
    </dgm:pt>
    <dgm:pt modelId="{F9BA0733-7997-4CF3-A519-1FCE2376806A}" type="sibTrans" cxnId="{E2BD88AF-D91C-441A-8FD7-75758B426CE4}">
      <dgm:prSet/>
      <dgm:spPr/>
      <dgm:t>
        <a:bodyPr/>
        <a:lstStyle/>
        <a:p>
          <a:endParaRPr lang="es-ES" sz="2000" b="1"/>
        </a:p>
      </dgm:t>
    </dgm:pt>
    <dgm:pt modelId="{4861832C-B1DF-45BB-977D-3814B6C2ED68}">
      <dgm:prSet custT="1">
        <dgm:style>
          <a:lnRef idx="1">
            <a:schemeClr val="accent5"/>
          </a:lnRef>
          <a:fillRef idx="2">
            <a:schemeClr val="accent5"/>
          </a:fillRef>
          <a:effectRef idx="1">
            <a:schemeClr val="accent5"/>
          </a:effectRef>
          <a:fontRef idx="minor">
            <a:schemeClr val="dk1"/>
          </a:fontRef>
        </dgm:style>
      </dgm:prSet>
      <dgm:spPr>
        <a:gradFill flip="none" rotWithShape="1">
          <a:lin ang="5400000" scaled="1"/>
          <a:tileRect/>
        </a:gradFill>
      </dgm:spPr>
      <dgm:t>
        <a:bodyPr lIns="72000" tIns="72000"/>
        <a:lstStyle/>
        <a:p>
          <a:pPr marL="0" indent="-180000" rtl="0"/>
          <a:r>
            <a:rPr lang="es-ES" sz="2000" b="1" dirty="0" smtClean="0"/>
            <a:t>«</a:t>
          </a:r>
          <a:r>
            <a:rPr lang="ro-RO" sz="2000" b="1" dirty="0" smtClean="0"/>
            <a:t>Ca un </a:t>
          </a:r>
          <a:r>
            <a:rPr lang="ro-RO" sz="2000" b="1" dirty="0" smtClean="0"/>
            <a:t>foc… în </a:t>
          </a:r>
          <a:r>
            <a:rPr lang="ro-RO" sz="2000" b="1" dirty="0" smtClean="0"/>
            <a:t>oasele mele</a:t>
          </a:r>
          <a:r>
            <a:rPr lang="es-ES" sz="2000" b="1" dirty="0" smtClean="0"/>
            <a:t>» (</a:t>
          </a:r>
          <a:r>
            <a:rPr lang="ro-RO" sz="2000" b="1" dirty="0" smtClean="0"/>
            <a:t>Ieremia</a:t>
          </a:r>
          <a:r>
            <a:rPr lang="es-ES" sz="2000" b="1" dirty="0" smtClean="0"/>
            <a:t> 20:7-13)</a:t>
          </a:r>
          <a:endParaRPr lang="es-ES" sz="2000" b="1" dirty="0"/>
        </a:p>
      </dgm:t>
    </dgm:pt>
    <dgm:pt modelId="{E1AB786B-07E8-4C5A-A7BC-08A02743DF73}" type="parTrans" cxnId="{C00529D1-DB7A-48BE-9409-BF135C47E596}">
      <dgm:prSet/>
      <dgm:spPr/>
      <dgm:t>
        <a:bodyPr/>
        <a:lstStyle/>
        <a:p>
          <a:endParaRPr lang="es-ES" sz="2000" b="1"/>
        </a:p>
      </dgm:t>
    </dgm:pt>
    <dgm:pt modelId="{4BD7D773-0511-4CFB-A865-A83323431D8C}" type="sibTrans" cxnId="{C00529D1-DB7A-48BE-9409-BF135C47E596}">
      <dgm:prSet/>
      <dgm:spPr/>
      <dgm:t>
        <a:bodyPr/>
        <a:lstStyle/>
        <a:p>
          <a:endParaRPr lang="es-ES" sz="2000" b="1"/>
        </a:p>
      </dgm:t>
    </dgm:pt>
    <dgm:pt modelId="{08957A98-2844-4617-8614-5F3F1D4110AB}">
      <dgm:prSet custT="1">
        <dgm:style>
          <a:lnRef idx="1">
            <a:schemeClr val="accent5"/>
          </a:lnRef>
          <a:fillRef idx="2">
            <a:schemeClr val="accent5"/>
          </a:fillRef>
          <a:effectRef idx="1">
            <a:schemeClr val="accent5"/>
          </a:effectRef>
          <a:fontRef idx="minor">
            <a:schemeClr val="dk1"/>
          </a:fontRef>
        </dgm:style>
      </dgm:prSet>
      <dgm:spPr>
        <a:gradFill flip="none" rotWithShape="1">
          <a:lin ang="5400000" scaled="1"/>
          <a:tileRect/>
        </a:gradFill>
      </dgm:spPr>
      <dgm:t>
        <a:bodyPr lIns="72000" tIns="72000"/>
        <a:lstStyle/>
        <a:p>
          <a:pPr marL="0" indent="-180000" rtl="0"/>
          <a:r>
            <a:rPr lang="es-ES" sz="2000" b="1" dirty="0" smtClean="0"/>
            <a:t>«</a:t>
          </a:r>
          <a:r>
            <a:rPr lang="ro-RO" sz="2000" b="1" dirty="0" smtClean="0"/>
            <a:t>Blestemată fie ziua când m-am născut</a:t>
          </a:r>
          <a:r>
            <a:rPr lang="es-ES" sz="2000" b="1" dirty="0" smtClean="0"/>
            <a:t>»</a:t>
          </a:r>
          <a:r>
            <a:rPr lang="ro-RO" sz="1600" b="1" dirty="0" smtClean="0"/>
            <a:t> </a:t>
          </a:r>
          <a:r>
            <a:rPr lang="es-ES" sz="1600" b="1" dirty="0" smtClean="0"/>
            <a:t>(</a:t>
          </a:r>
          <a:r>
            <a:rPr lang="ro-RO" sz="1600" b="1" dirty="0" smtClean="0"/>
            <a:t>Ier. </a:t>
          </a:r>
          <a:r>
            <a:rPr lang="es-ES" sz="1600" b="1" dirty="0" smtClean="0"/>
            <a:t>20:14-18</a:t>
          </a:r>
          <a:r>
            <a:rPr lang="es-ES" sz="1600" b="1" dirty="0" smtClean="0"/>
            <a:t>)</a:t>
          </a:r>
          <a:endParaRPr lang="es-ES" sz="1600" b="1" dirty="0"/>
        </a:p>
      </dgm:t>
    </dgm:pt>
    <dgm:pt modelId="{F9D32731-581D-4A6D-9A1A-DDE2E031A8E9}" type="parTrans" cxnId="{0238F776-382C-4500-9630-BD15D63FF043}">
      <dgm:prSet/>
      <dgm:spPr/>
      <dgm:t>
        <a:bodyPr/>
        <a:lstStyle/>
        <a:p>
          <a:endParaRPr lang="es-ES" sz="2000" b="1"/>
        </a:p>
      </dgm:t>
    </dgm:pt>
    <dgm:pt modelId="{212ED484-4F76-4FA2-9CD4-0143F7E349D4}" type="sibTrans" cxnId="{0238F776-382C-4500-9630-BD15D63FF043}">
      <dgm:prSet/>
      <dgm:spPr/>
      <dgm:t>
        <a:bodyPr/>
        <a:lstStyle/>
        <a:p>
          <a:endParaRPr lang="es-ES" sz="2000" b="1"/>
        </a:p>
      </dgm:t>
    </dgm:pt>
    <dgm:pt modelId="{C679D768-C42C-4766-A790-23AAE4E41696}">
      <dgm:prSet custT="1"/>
      <dgm:spPr/>
      <dgm:t>
        <a:bodyPr/>
        <a:lstStyle/>
        <a:p>
          <a:pPr rtl="0"/>
          <a:r>
            <a:rPr lang="ro-RO" sz="2000" b="1" dirty="0" smtClean="0"/>
            <a:t>Condiționalitatea mesajului divin </a:t>
          </a:r>
          <a:r>
            <a:rPr lang="es-ES" sz="2000" b="1" dirty="0" smtClean="0"/>
            <a:t>(</a:t>
          </a:r>
          <a:r>
            <a:rPr lang="ro-RO" sz="2000" b="1" dirty="0" smtClean="0"/>
            <a:t>Ieremia</a:t>
          </a:r>
          <a:r>
            <a:rPr lang="es-ES" sz="2000" b="1" dirty="0" smtClean="0"/>
            <a:t> 18:7-11)</a:t>
          </a:r>
          <a:endParaRPr lang="es-ES" sz="2000" b="1" dirty="0"/>
        </a:p>
      </dgm:t>
    </dgm:pt>
    <dgm:pt modelId="{6ABCEE4E-C06E-4679-AFD9-916ACB6358BD}" type="parTrans" cxnId="{758FCE93-99E4-43A3-B9F6-C96D2083C7A0}">
      <dgm:prSet/>
      <dgm:spPr/>
      <dgm:t>
        <a:bodyPr/>
        <a:lstStyle/>
        <a:p>
          <a:endParaRPr lang="es-ES" sz="2000" b="1"/>
        </a:p>
      </dgm:t>
    </dgm:pt>
    <dgm:pt modelId="{04C4C5C0-604D-44DC-A9A9-82573CBD0B43}" type="sibTrans" cxnId="{758FCE93-99E4-43A3-B9F6-C96D2083C7A0}">
      <dgm:prSet/>
      <dgm:spPr/>
      <dgm:t>
        <a:bodyPr/>
        <a:lstStyle/>
        <a:p>
          <a:endParaRPr lang="es-ES" sz="2000" b="1"/>
        </a:p>
      </dgm:t>
    </dgm:pt>
    <dgm:pt modelId="{F5E64216-6400-4C44-B889-C69E6C8F3E99}" type="pres">
      <dgm:prSet presAssocID="{FE21070A-8258-437C-9413-DFFEE61466D0}" presName="linear" presStyleCnt="0">
        <dgm:presLayoutVars>
          <dgm:animLvl val="lvl"/>
          <dgm:resizeHandles val="exact"/>
        </dgm:presLayoutVars>
      </dgm:prSet>
      <dgm:spPr/>
      <dgm:t>
        <a:bodyPr/>
        <a:lstStyle/>
        <a:p>
          <a:endParaRPr lang="es-ES"/>
        </a:p>
      </dgm:t>
    </dgm:pt>
    <dgm:pt modelId="{C9687ED1-62D9-48A3-8B25-07E8DF93165D}" type="pres">
      <dgm:prSet presAssocID="{1FA4BCA6-42C7-4425-BE81-E12D4687E6EB}" presName="parentText" presStyleLbl="node1" presStyleIdx="0" presStyleCnt="5">
        <dgm:presLayoutVars>
          <dgm:chMax val="0"/>
          <dgm:bulletEnabled val="1"/>
        </dgm:presLayoutVars>
      </dgm:prSet>
      <dgm:spPr/>
      <dgm:t>
        <a:bodyPr/>
        <a:lstStyle/>
        <a:p>
          <a:endParaRPr lang="es-ES"/>
        </a:p>
      </dgm:t>
    </dgm:pt>
    <dgm:pt modelId="{26BFFBC4-9E5D-4C48-A7DD-CFAEF65AC9D8}" type="pres">
      <dgm:prSet presAssocID="{DE945193-7B52-4166-9541-6428214528B3}" presName="spacer" presStyleCnt="0"/>
      <dgm:spPr/>
    </dgm:pt>
    <dgm:pt modelId="{7B6355FB-0925-401C-BB17-70D73B12B206}" type="pres">
      <dgm:prSet presAssocID="{CC94426B-8841-40C8-821A-617532E03672}" presName="parentText" presStyleLbl="node1" presStyleIdx="1" presStyleCnt="5">
        <dgm:presLayoutVars>
          <dgm:chMax val="0"/>
          <dgm:bulletEnabled val="1"/>
        </dgm:presLayoutVars>
      </dgm:prSet>
      <dgm:spPr/>
      <dgm:t>
        <a:bodyPr/>
        <a:lstStyle/>
        <a:p>
          <a:endParaRPr lang="es-ES"/>
        </a:p>
      </dgm:t>
    </dgm:pt>
    <dgm:pt modelId="{259DBEB8-6924-4AA1-BAFE-18DDF5A2CAAD}" type="pres">
      <dgm:prSet presAssocID="{F1298B48-4532-4E3F-A376-9F55788E2C8D}" presName="spacer" presStyleCnt="0"/>
      <dgm:spPr/>
    </dgm:pt>
    <dgm:pt modelId="{245BFF37-61DC-49E3-944C-C3B7397C7D8E}" type="pres">
      <dgm:prSet presAssocID="{51D03D9A-D8C6-424E-A867-4CD2FC80F196}" presName="parentText" presStyleLbl="node1" presStyleIdx="2" presStyleCnt="5">
        <dgm:presLayoutVars>
          <dgm:chMax val="0"/>
          <dgm:bulletEnabled val="1"/>
        </dgm:presLayoutVars>
      </dgm:prSet>
      <dgm:spPr/>
      <dgm:t>
        <a:bodyPr/>
        <a:lstStyle/>
        <a:p>
          <a:endParaRPr lang="es-ES"/>
        </a:p>
      </dgm:t>
    </dgm:pt>
    <dgm:pt modelId="{2B410608-F611-4208-856E-1E436655B0EF}" type="pres">
      <dgm:prSet presAssocID="{03C752CA-29B2-4900-9D13-C58FD239329B}" presName="spacer" presStyleCnt="0"/>
      <dgm:spPr/>
    </dgm:pt>
    <dgm:pt modelId="{F677612B-6E0F-4443-AE0C-CC19D86AA607}" type="pres">
      <dgm:prSet presAssocID="{1AE93EFD-D5FD-482E-BC00-8F98510A063B}" presName="parentText" presStyleLbl="node1" presStyleIdx="3" presStyleCnt="5" custScaleX="70848" custLinFactNeighborX="-14576" custLinFactNeighborY="-5694">
        <dgm:presLayoutVars>
          <dgm:chMax val="0"/>
          <dgm:bulletEnabled val="1"/>
        </dgm:presLayoutVars>
      </dgm:prSet>
      <dgm:spPr/>
      <dgm:t>
        <a:bodyPr/>
        <a:lstStyle/>
        <a:p>
          <a:endParaRPr lang="es-ES"/>
        </a:p>
      </dgm:t>
    </dgm:pt>
    <dgm:pt modelId="{452D93A3-119A-4833-AA25-1ADB1B862F0D}" type="pres">
      <dgm:prSet presAssocID="{1AE93EFD-D5FD-482E-BC00-8F98510A063B}" presName="childText" presStyleLbl="revTx" presStyleIdx="0" presStyleCnt="1" custScaleX="67326" custLinFactNeighborX="-15940" custLinFactNeighborY="-5037">
        <dgm:presLayoutVars>
          <dgm:bulletEnabled val="1"/>
        </dgm:presLayoutVars>
      </dgm:prSet>
      <dgm:spPr/>
      <dgm:t>
        <a:bodyPr/>
        <a:lstStyle/>
        <a:p>
          <a:endParaRPr lang="es-ES"/>
        </a:p>
      </dgm:t>
    </dgm:pt>
    <dgm:pt modelId="{D37E6F1B-4F2D-4C41-9226-07CAA63204EA}" type="pres">
      <dgm:prSet presAssocID="{C679D768-C42C-4766-A790-23AAE4E41696}" presName="parentText" presStyleLbl="node1" presStyleIdx="4" presStyleCnt="5" custScaleX="70848" custLinFactNeighborX="-14576" custLinFactNeighborY="9618">
        <dgm:presLayoutVars>
          <dgm:chMax val="0"/>
          <dgm:bulletEnabled val="1"/>
        </dgm:presLayoutVars>
      </dgm:prSet>
      <dgm:spPr/>
      <dgm:t>
        <a:bodyPr/>
        <a:lstStyle/>
        <a:p>
          <a:endParaRPr lang="es-ES"/>
        </a:p>
      </dgm:t>
    </dgm:pt>
  </dgm:ptLst>
  <dgm:cxnLst>
    <dgm:cxn modelId="{5F1C85AC-2F7F-4250-8F05-97EE3772068A}" srcId="{FE21070A-8258-437C-9413-DFFEE61466D0}" destId="{CC94426B-8841-40C8-821A-617532E03672}" srcOrd="1" destOrd="0" parTransId="{6FCE42B1-79E7-491F-8CD2-DE95458B6513}" sibTransId="{F1298B48-4532-4E3F-A376-9F55788E2C8D}"/>
    <dgm:cxn modelId="{96573D10-ED6D-4431-9A54-B2350F96E469}" type="presOf" srcId="{4861832C-B1DF-45BB-977D-3814B6C2ED68}" destId="{452D93A3-119A-4833-AA25-1ADB1B862F0D}" srcOrd="0" destOrd="0" presId="urn:microsoft.com/office/officeart/2005/8/layout/vList2"/>
    <dgm:cxn modelId="{344D3C0E-92B1-476A-866A-517FA6E126EE}" type="presOf" srcId="{CC94426B-8841-40C8-821A-617532E03672}" destId="{7B6355FB-0925-401C-BB17-70D73B12B206}" srcOrd="0" destOrd="0" presId="urn:microsoft.com/office/officeart/2005/8/layout/vList2"/>
    <dgm:cxn modelId="{35F7047F-DCF7-409E-AB00-268CC5A32EC2}" type="presOf" srcId="{1FA4BCA6-42C7-4425-BE81-E12D4687E6EB}" destId="{C9687ED1-62D9-48A3-8B25-07E8DF93165D}" srcOrd="0" destOrd="0" presId="urn:microsoft.com/office/officeart/2005/8/layout/vList2"/>
    <dgm:cxn modelId="{C00529D1-DB7A-48BE-9409-BF135C47E596}" srcId="{1AE93EFD-D5FD-482E-BC00-8F98510A063B}" destId="{4861832C-B1DF-45BB-977D-3814B6C2ED68}" srcOrd="0" destOrd="0" parTransId="{E1AB786B-07E8-4C5A-A7BC-08A02743DF73}" sibTransId="{4BD7D773-0511-4CFB-A865-A83323431D8C}"/>
    <dgm:cxn modelId="{758FCE93-99E4-43A3-B9F6-C96D2083C7A0}" srcId="{FE21070A-8258-437C-9413-DFFEE61466D0}" destId="{C679D768-C42C-4766-A790-23AAE4E41696}" srcOrd="4" destOrd="0" parTransId="{6ABCEE4E-C06E-4679-AFD9-916ACB6358BD}" sibTransId="{04C4C5C0-604D-44DC-A9A9-82573CBD0B43}"/>
    <dgm:cxn modelId="{886744E0-98F0-4AF0-852B-242E73FE9ACC}" type="presOf" srcId="{1AE93EFD-D5FD-482E-BC00-8F98510A063B}" destId="{F677612B-6E0F-4443-AE0C-CC19D86AA607}" srcOrd="0" destOrd="0" presId="urn:microsoft.com/office/officeart/2005/8/layout/vList2"/>
    <dgm:cxn modelId="{0238F776-382C-4500-9630-BD15D63FF043}" srcId="{1AE93EFD-D5FD-482E-BC00-8F98510A063B}" destId="{08957A98-2844-4617-8614-5F3F1D4110AB}" srcOrd="1" destOrd="0" parTransId="{F9D32731-581D-4A6D-9A1A-DDE2E031A8E9}" sibTransId="{212ED484-4F76-4FA2-9CD4-0143F7E349D4}"/>
    <dgm:cxn modelId="{7AFC9834-02A2-489E-A7B6-9C495AF517D1}" type="presOf" srcId="{C679D768-C42C-4766-A790-23AAE4E41696}" destId="{D37E6F1B-4F2D-4C41-9226-07CAA63204EA}" srcOrd="0" destOrd="0" presId="urn:microsoft.com/office/officeart/2005/8/layout/vList2"/>
    <dgm:cxn modelId="{E2BD88AF-D91C-441A-8FD7-75758B426CE4}" srcId="{FE21070A-8258-437C-9413-DFFEE61466D0}" destId="{1AE93EFD-D5FD-482E-BC00-8F98510A063B}" srcOrd="3" destOrd="0" parTransId="{0687420D-0D82-4899-8EBA-5F0ACE79754A}" sibTransId="{F9BA0733-7997-4CF3-A519-1FCE2376806A}"/>
    <dgm:cxn modelId="{F9B05F2A-FB60-4ABE-A0A3-5A8C6A92B13E}" srcId="{FE21070A-8258-437C-9413-DFFEE61466D0}" destId="{1FA4BCA6-42C7-4425-BE81-E12D4687E6EB}" srcOrd="0" destOrd="0" parTransId="{E643E53D-E77A-4317-92FA-A3B1491933AE}" sibTransId="{DE945193-7B52-4166-9541-6428214528B3}"/>
    <dgm:cxn modelId="{CD3FDE4E-4247-494B-A7BD-D5CC5C43A85E}" type="presOf" srcId="{08957A98-2844-4617-8614-5F3F1D4110AB}" destId="{452D93A3-119A-4833-AA25-1ADB1B862F0D}" srcOrd="0" destOrd="1" presId="urn:microsoft.com/office/officeart/2005/8/layout/vList2"/>
    <dgm:cxn modelId="{F6CAA388-CCE1-4457-B16E-9C450861711A}" type="presOf" srcId="{FE21070A-8258-437C-9413-DFFEE61466D0}" destId="{F5E64216-6400-4C44-B889-C69E6C8F3E99}" srcOrd="0" destOrd="0" presId="urn:microsoft.com/office/officeart/2005/8/layout/vList2"/>
    <dgm:cxn modelId="{2AB02340-00D1-48D0-B274-DCF244E831A0}" srcId="{FE21070A-8258-437C-9413-DFFEE61466D0}" destId="{51D03D9A-D8C6-424E-A867-4CD2FC80F196}" srcOrd="2" destOrd="0" parTransId="{08A4B229-CC90-40E6-B301-4E72F627782D}" sibTransId="{03C752CA-29B2-4900-9D13-C58FD239329B}"/>
    <dgm:cxn modelId="{4395656E-160E-45DE-99D7-FC6C0EEAC484}" type="presOf" srcId="{51D03D9A-D8C6-424E-A867-4CD2FC80F196}" destId="{245BFF37-61DC-49E3-944C-C3B7397C7D8E}" srcOrd="0" destOrd="0" presId="urn:microsoft.com/office/officeart/2005/8/layout/vList2"/>
    <dgm:cxn modelId="{6DF810A4-582A-4328-8D54-D9F3A4B00705}" type="presParOf" srcId="{F5E64216-6400-4C44-B889-C69E6C8F3E99}" destId="{C9687ED1-62D9-48A3-8B25-07E8DF93165D}" srcOrd="0" destOrd="0" presId="urn:microsoft.com/office/officeart/2005/8/layout/vList2"/>
    <dgm:cxn modelId="{222C6ABA-1560-4833-943C-8F55C1C7F5AE}" type="presParOf" srcId="{F5E64216-6400-4C44-B889-C69E6C8F3E99}" destId="{26BFFBC4-9E5D-4C48-A7DD-CFAEF65AC9D8}" srcOrd="1" destOrd="0" presId="urn:microsoft.com/office/officeart/2005/8/layout/vList2"/>
    <dgm:cxn modelId="{631D11AB-6C9A-42FF-8B58-9FCF06046DA0}" type="presParOf" srcId="{F5E64216-6400-4C44-B889-C69E6C8F3E99}" destId="{7B6355FB-0925-401C-BB17-70D73B12B206}" srcOrd="2" destOrd="0" presId="urn:microsoft.com/office/officeart/2005/8/layout/vList2"/>
    <dgm:cxn modelId="{15D23150-BD22-4C3C-A252-9F9F86D57B23}" type="presParOf" srcId="{F5E64216-6400-4C44-B889-C69E6C8F3E99}" destId="{259DBEB8-6924-4AA1-BAFE-18DDF5A2CAAD}" srcOrd="3" destOrd="0" presId="urn:microsoft.com/office/officeart/2005/8/layout/vList2"/>
    <dgm:cxn modelId="{02DB90C3-1BED-4A52-9D58-C4C6F560364A}" type="presParOf" srcId="{F5E64216-6400-4C44-B889-C69E6C8F3E99}" destId="{245BFF37-61DC-49E3-944C-C3B7397C7D8E}" srcOrd="4" destOrd="0" presId="urn:microsoft.com/office/officeart/2005/8/layout/vList2"/>
    <dgm:cxn modelId="{E325EE3A-5584-4036-9916-41441CF8A530}" type="presParOf" srcId="{F5E64216-6400-4C44-B889-C69E6C8F3E99}" destId="{2B410608-F611-4208-856E-1E436655B0EF}" srcOrd="5" destOrd="0" presId="urn:microsoft.com/office/officeart/2005/8/layout/vList2"/>
    <dgm:cxn modelId="{D1274383-6FD7-4667-BC6C-54011F762466}" type="presParOf" srcId="{F5E64216-6400-4C44-B889-C69E6C8F3E99}" destId="{F677612B-6E0F-4443-AE0C-CC19D86AA607}" srcOrd="6" destOrd="0" presId="urn:microsoft.com/office/officeart/2005/8/layout/vList2"/>
    <dgm:cxn modelId="{CE8D645D-4995-43CE-9DEB-F638B5A9C197}" type="presParOf" srcId="{F5E64216-6400-4C44-B889-C69E6C8F3E99}" destId="{452D93A3-119A-4833-AA25-1ADB1B862F0D}" srcOrd="7" destOrd="0" presId="urn:microsoft.com/office/officeart/2005/8/layout/vList2"/>
    <dgm:cxn modelId="{97C1B60C-89F5-4D09-BFDE-7BA599A97060}" type="presParOf" srcId="{F5E64216-6400-4C44-B889-C69E6C8F3E99}" destId="{D37E6F1B-4F2D-4C41-9226-07CAA63204EA}" srcOrd="8"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2F497-330A-4884-989D-67A653324691}" type="doc">
      <dgm:prSet loTypeId="urn:microsoft.com/office/officeart/2008/layout/AlternatingPictureBlocks" loCatId="picture" qsTypeId="urn:microsoft.com/office/officeart/2005/8/quickstyle/3d1" qsCatId="3D" csTypeId="urn:microsoft.com/office/officeart/2005/8/colors/colorful3" csCatId="colorful" phldr="1"/>
      <dgm:spPr/>
    </dgm:pt>
    <dgm:pt modelId="{49C04952-EBB4-497F-8448-96F5655E530D}">
      <dgm:prSet phldrT="[Texto]" custT="1"/>
      <dgm:spPr/>
      <dgm:t>
        <a:bodyPr/>
        <a:lstStyle/>
        <a:p>
          <a:r>
            <a:rPr lang="ro-RO" sz="2000" b="1" dirty="0" smtClean="0">
              <a:solidFill>
                <a:srgbClr val="544200"/>
              </a:solidFill>
            </a:rPr>
            <a:t>Care era păcatul profeților</a:t>
          </a:r>
          <a:r>
            <a:rPr lang="es-ES" sz="2000" b="1" dirty="0" smtClean="0">
              <a:solidFill>
                <a:srgbClr val="544200"/>
              </a:solidFill>
            </a:rPr>
            <a:t>, </a:t>
          </a:r>
          <a:r>
            <a:rPr lang="ro-RO" sz="2000" b="1" dirty="0" smtClean="0">
              <a:solidFill>
                <a:srgbClr val="544200"/>
              </a:solidFill>
            </a:rPr>
            <a:t>după Ieremia </a:t>
          </a:r>
          <a:r>
            <a:rPr lang="es-ES" sz="2000" b="1" dirty="0" smtClean="0">
              <a:solidFill>
                <a:srgbClr val="544200"/>
              </a:solidFill>
            </a:rPr>
            <a:t>23:14-15?</a:t>
          </a:r>
          <a:endParaRPr lang="es-ES" sz="2000" b="1" dirty="0">
            <a:solidFill>
              <a:srgbClr val="544200"/>
            </a:solidFill>
          </a:endParaRPr>
        </a:p>
      </dgm:t>
    </dgm:pt>
    <dgm:pt modelId="{8D53AE16-CC4E-412A-B9F9-E42C079FE4C9}" type="parTrans" cxnId="{A7900F30-1842-4743-8E7D-959E4586F0C8}">
      <dgm:prSet/>
      <dgm:spPr/>
      <dgm:t>
        <a:bodyPr/>
        <a:lstStyle/>
        <a:p>
          <a:endParaRPr lang="es-ES" sz="2000" b="1">
            <a:solidFill>
              <a:schemeClr val="tx1"/>
            </a:solidFill>
          </a:endParaRPr>
        </a:p>
      </dgm:t>
    </dgm:pt>
    <dgm:pt modelId="{27861668-8F48-4897-BABC-5EBF2F28E44F}" type="sibTrans" cxnId="{A7900F30-1842-4743-8E7D-959E4586F0C8}">
      <dgm:prSet/>
      <dgm:spPr/>
      <dgm:t>
        <a:bodyPr/>
        <a:lstStyle/>
        <a:p>
          <a:endParaRPr lang="es-ES" sz="2000" b="1">
            <a:solidFill>
              <a:schemeClr val="tx1"/>
            </a:solidFill>
          </a:endParaRPr>
        </a:p>
      </dgm:t>
    </dgm:pt>
    <dgm:pt modelId="{011AD4A5-7B12-45C7-906A-F2875D8C3572}">
      <dgm:prSet phldrT="[Texto]" custT="1"/>
      <dgm:spPr/>
      <dgm:t>
        <a:bodyPr/>
        <a:lstStyle/>
        <a:p>
          <a:r>
            <a:rPr lang="ro-RO" sz="2000" b="1" dirty="0" smtClean="0">
              <a:solidFill>
                <a:srgbClr val="1C3D40"/>
              </a:solidFill>
            </a:rPr>
            <a:t>Care era păcatul poporului</a:t>
          </a:r>
          <a:r>
            <a:rPr lang="es-ES" sz="2000" b="1" dirty="0" smtClean="0">
              <a:solidFill>
                <a:srgbClr val="1C3D40"/>
              </a:solidFill>
            </a:rPr>
            <a:t>, </a:t>
          </a:r>
          <a:r>
            <a:rPr lang="ro-RO" sz="2000" b="1" dirty="0" smtClean="0">
              <a:solidFill>
                <a:srgbClr val="1C3D40"/>
              </a:solidFill>
            </a:rPr>
            <a:t>după Ieremia </a:t>
          </a:r>
          <a:r>
            <a:rPr lang="es-ES" sz="2000" b="1" dirty="0" smtClean="0">
              <a:solidFill>
                <a:srgbClr val="1C3D40"/>
              </a:solidFill>
            </a:rPr>
            <a:t>5:26-30?</a:t>
          </a:r>
          <a:endParaRPr lang="es-ES" sz="2000" b="1" dirty="0">
            <a:solidFill>
              <a:srgbClr val="1C3D40"/>
            </a:solidFill>
          </a:endParaRPr>
        </a:p>
      </dgm:t>
    </dgm:pt>
    <dgm:pt modelId="{B200A339-DA51-4D4C-B10E-53A6554EABF2}" type="parTrans" cxnId="{50BF7B30-9993-4C9A-9BFA-9361B66D7176}">
      <dgm:prSet/>
      <dgm:spPr/>
      <dgm:t>
        <a:bodyPr/>
        <a:lstStyle/>
        <a:p>
          <a:endParaRPr lang="es-ES" sz="2000" b="1">
            <a:solidFill>
              <a:schemeClr val="tx1"/>
            </a:solidFill>
          </a:endParaRPr>
        </a:p>
      </dgm:t>
    </dgm:pt>
    <dgm:pt modelId="{0B26B584-A90F-477A-B07E-7613B00EEF90}" type="sibTrans" cxnId="{50BF7B30-9993-4C9A-9BFA-9361B66D7176}">
      <dgm:prSet/>
      <dgm:spPr/>
      <dgm:t>
        <a:bodyPr/>
        <a:lstStyle/>
        <a:p>
          <a:endParaRPr lang="es-ES" sz="2000" b="1">
            <a:solidFill>
              <a:schemeClr val="tx1"/>
            </a:solidFill>
          </a:endParaRPr>
        </a:p>
      </dgm:t>
    </dgm:pt>
    <dgm:pt modelId="{AF52B038-D628-4FB2-9FF6-B26DD5C572C4}">
      <dgm:prSet phldrT="[Texto]" custT="1"/>
      <dgm:spPr/>
      <dgm:t>
        <a:bodyPr/>
        <a:lstStyle/>
        <a:p>
          <a:r>
            <a:rPr lang="ro-RO" sz="2000" b="1" dirty="0" smtClean="0">
              <a:solidFill>
                <a:srgbClr val="412340"/>
              </a:solidFill>
            </a:rPr>
            <a:t>Care era păcatul preoților, după Ieremia 5</a:t>
          </a:r>
          <a:r>
            <a:rPr lang="es-ES" sz="2000" b="1" dirty="0" smtClean="0">
              <a:solidFill>
                <a:srgbClr val="412340"/>
              </a:solidFill>
            </a:rPr>
            <a:t>:31?</a:t>
          </a:r>
          <a:endParaRPr lang="es-ES" sz="2000" b="1" dirty="0">
            <a:solidFill>
              <a:srgbClr val="412340"/>
            </a:solidFill>
          </a:endParaRPr>
        </a:p>
      </dgm:t>
    </dgm:pt>
    <dgm:pt modelId="{BD24B2C2-9542-477B-B67F-EDEA439A27F1}" type="parTrans" cxnId="{A8797F0F-5AC0-456B-AB59-650291595CCE}">
      <dgm:prSet/>
      <dgm:spPr/>
      <dgm:t>
        <a:bodyPr/>
        <a:lstStyle/>
        <a:p>
          <a:endParaRPr lang="es-ES" sz="2000" b="1">
            <a:solidFill>
              <a:schemeClr val="tx1"/>
            </a:solidFill>
          </a:endParaRPr>
        </a:p>
      </dgm:t>
    </dgm:pt>
    <dgm:pt modelId="{8F8492D6-98BA-4349-A4EC-A0337C4E1354}" type="sibTrans" cxnId="{A8797F0F-5AC0-456B-AB59-650291595CCE}">
      <dgm:prSet/>
      <dgm:spPr/>
      <dgm:t>
        <a:bodyPr/>
        <a:lstStyle/>
        <a:p>
          <a:endParaRPr lang="es-ES" sz="2000" b="1">
            <a:solidFill>
              <a:schemeClr val="tx1"/>
            </a:solidFill>
          </a:endParaRPr>
        </a:p>
      </dgm:t>
    </dgm:pt>
    <dgm:pt modelId="{CAFCCA16-6232-43DB-99F7-7BE76D3F7F23}">
      <dgm:prSet custT="1"/>
      <dgm:spPr/>
      <dgm:t>
        <a:bodyPr/>
        <a:lstStyle/>
        <a:p>
          <a:r>
            <a:rPr lang="es-ES" sz="2000" b="1" dirty="0" err="1" smtClean="0">
              <a:solidFill>
                <a:schemeClr val="tx1"/>
              </a:solidFill>
            </a:rPr>
            <a:t>Adulter</a:t>
          </a:r>
          <a:r>
            <a:rPr lang="es-ES" sz="2000" b="1" dirty="0" smtClean="0">
              <a:solidFill>
                <a:schemeClr val="tx1"/>
              </a:solidFill>
            </a:rPr>
            <a:t>, m</a:t>
          </a:r>
          <a:r>
            <a:rPr lang="ro-RO" sz="2000" b="1" dirty="0" smtClean="0">
              <a:solidFill>
                <a:schemeClr val="tx1"/>
              </a:solidFill>
            </a:rPr>
            <a:t>inciună și ipocrizie</a:t>
          </a:r>
          <a:r>
            <a:rPr lang="es-ES" sz="2000" b="1" dirty="0" smtClean="0">
              <a:solidFill>
                <a:schemeClr val="tx1"/>
              </a:solidFill>
            </a:rPr>
            <a:t>. </a:t>
          </a:r>
          <a:r>
            <a:rPr lang="ro-RO" sz="2000" b="1" dirty="0" smtClean="0">
              <a:solidFill>
                <a:schemeClr val="tx1"/>
              </a:solidFill>
            </a:rPr>
            <a:t>Dar, mai presus de toate </a:t>
          </a:r>
          <a:r>
            <a:rPr lang="es-ES" sz="2000" b="1" dirty="0" smtClean="0">
              <a:solidFill>
                <a:schemeClr val="tx1"/>
              </a:solidFill>
            </a:rPr>
            <a:t>«</a:t>
          </a:r>
          <a:r>
            <a:rPr lang="ro-RO" sz="2000" b="1" dirty="0" smtClean="0">
              <a:solidFill>
                <a:schemeClr val="tx1"/>
              </a:solidFill>
            </a:rPr>
            <a:t>întăresc mâinile celor răi</a:t>
          </a:r>
          <a:r>
            <a:rPr lang="es-ES" sz="2000" b="1" dirty="0" smtClean="0">
              <a:solidFill>
                <a:schemeClr val="tx1"/>
              </a:solidFill>
            </a:rPr>
            <a:t>» </a:t>
          </a:r>
          <a:r>
            <a:rPr lang="ro-RO" sz="2000" b="1" dirty="0" smtClean="0">
              <a:solidFill>
                <a:schemeClr val="tx1"/>
              </a:solidFill>
            </a:rPr>
            <a:t>(nu denunțau păcatul</a:t>
          </a:r>
          <a:r>
            <a:rPr lang="es-ES" sz="2000" b="1" dirty="0" smtClean="0">
              <a:solidFill>
                <a:schemeClr val="tx1"/>
              </a:solidFill>
            </a:rPr>
            <a:t>).</a:t>
          </a:r>
          <a:endParaRPr lang="es-ES" sz="2000" b="1" dirty="0">
            <a:solidFill>
              <a:schemeClr val="tx1"/>
            </a:solidFill>
          </a:endParaRPr>
        </a:p>
      </dgm:t>
    </dgm:pt>
    <dgm:pt modelId="{5F437A9D-1BE7-4A22-AA2A-8CAF459B93B0}" type="parTrans" cxnId="{46110D9B-C1C6-4D9C-8FC5-C7C5E7ACBC9E}">
      <dgm:prSet/>
      <dgm:spPr/>
      <dgm:t>
        <a:bodyPr/>
        <a:lstStyle/>
        <a:p>
          <a:endParaRPr lang="es-ES" sz="2000" b="1">
            <a:solidFill>
              <a:schemeClr val="tx1"/>
            </a:solidFill>
          </a:endParaRPr>
        </a:p>
      </dgm:t>
    </dgm:pt>
    <dgm:pt modelId="{B575B641-10CE-4686-9747-0536215F0EBA}" type="sibTrans" cxnId="{46110D9B-C1C6-4D9C-8FC5-C7C5E7ACBC9E}">
      <dgm:prSet/>
      <dgm:spPr/>
      <dgm:t>
        <a:bodyPr/>
        <a:lstStyle/>
        <a:p>
          <a:endParaRPr lang="es-ES" sz="2000" b="1">
            <a:solidFill>
              <a:schemeClr val="tx1"/>
            </a:solidFill>
          </a:endParaRPr>
        </a:p>
      </dgm:t>
    </dgm:pt>
    <dgm:pt modelId="{6D1D7108-831C-4BA0-864A-9977E51AD0FA}">
      <dgm:prSet custT="1"/>
      <dgm:spPr/>
      <dgm:t>
        <a:bodyPr/>
        <a:lstStyle/>
        <a:p>
          <a:r>
            <a:rPr lang="es-ES" sz="2000" b="1" dirty="0" smtClean="0">
              <a:solidFill>
                <a:schemeClr val="tx1"/>
              </a:solidFill>
            </a:rPr>
            <a:t>C</a:t>
          </a:r>
          <a:r>
            <a:rPr lang="ro-RO" sz="2000" b="1" dirty="0" smtClean="0">
              <a:solidFill>
                <a:schemeClr val="tx1"/>
              </a:solidFill>
            </a:rPr>
            <a:t>a rezultat, nimeni nu se pocăia de păcat, iar răul se extindea în întreaga țară. </a:t>
          </a:r>
          <a:endParaRPr lang="es-ES" sz="2000" b="1" dirty="0">
            <a:solidFill>
              <a:schemeClr val="tx1"/>
            </a:solidFill>
          </a:endParaRPr>
        </a:p>
      </dgm:t>
    </dgm:pt>
    <dgm:pt modelId="{26C84633-29F3-43EA-8A14-8CC1911C6635}" type="parTrans" cxnId="{AC5E284D-0960-4816-B83A-EB9EEA935337}">
      <dgm:prSet/>
      <dgm:spPr/>
      <dgm:t>
        <a:bodyPr/>
        <a:lstStyle/>
        <a:p>
          <a:endParaRPr lang="es-ES" sz="2000" b="1">
            <a:solidFill>
              <a:schemeClr val="tx1"/>
            </a:solidFill>
          </a:endParaRPr>
        </a:p>
      </dgm:t>
    </dgm:pt>
    <dgm:pt modelId="{CAD04DE1-94EB-41F1-9DD7-48ADB7ADC6AE}" type="sibTrans" cxnId="{AC5E284D-0960-4816-B83A-EB9EEA935337}">
      <dgm:prSet/>
      <dgm:spPr/>
      <dgm:t>
        <a:bodyPr/>
        <a:lstStyle/>
        <a:p>
          <a:endParaRPr lang="es-ES" sz="2000" b="1">
            <a:solidFill>
              <a:schemeClr val="tx1"/>
            </a:solidFill>
          </a:endParaRPr>
        </a:p>
      </dgm:t>
    </dgm:pt>
    <dgm:pt modelId="{E9047DD5-BF38-44C8-8B47-C22891EF2351}">
      <dgm:prSet custT="1"/>
      <dgm:spPr/>
      <dgm:t>
        <a:bodyPr/>
        <a:lstStyle/>
        <a:p>
          <a:r>
            <a:rPr lang="ro-RO" sz="2000" b="1" dirty="0" smtClean="0">
              <a:solidFill>
                <a:schemeClr val="tx1"/>
              </a:solidFill>
            </a:rPr>
            <a:t>S-au îngrășat făcând ceea ce este rău și au profitat de pe urma orfanilor și săracilor. </a:t>
          </a:r>
          <a:endParaRPr lang="es-ES" sz="2000" b="1" dirty="0">
            <a:solidFill>
              <a:schemeClr val="tx1"/>
            </a:solidFill>
          </a:endParaRPr>
        </a:p>
      </dgm:t>
    </dgm:pt>
    <dgm:pt modelId="{758E1D75-FD5D-45C4-A985-E5D51AAFB5D1}" type="parTrans" cxnId="{F61C7CA7-6608-4864-BD1D-ED1CD55D4F74}">
      <dgm:prSet/>
      <dgm:spPr/>
      <dgm:t>
        <a:bodyPr/>
        <a:lstStyle/>
        <a:p>
          <a:endParaRPr lang="es-ES" sz="2000" b="1">
            <a:solidFill>
              <a:schemeClr val="tx1"/>
            </a:solidFill>
          </a:endParaRPr>
        </a:p>
      </dgm:t>
    </dgm:pt>
    <dgm:pt modelId="{80CDA662-1677-4F1A-BF24-69349703A436}" type="sibTrans" cxnId="{F61C7CA7-6608-4864-BD1D-ED1CD55D4F74}">
      <dgm:prSet/>
      <dgm:spPr/>
      <dgm:t>
        <a:bodyPr/>
        <a:lstStyle/>
        <a:p>
          <a:endParaRPr lang="es-ES" sz="2000" b="1">
            <a:solidFill>
              <a:schemeClr val="tx1"/>
            </a:solidFill>
          </a:endParaRPr>
        </a:p>
      </dgm:t>
    </dgm:pt>
    <dgm:pt modelId="{47BE165C-0069-46A5-8431-BA933DFB2F55}">
      <dgm:prSet custT="1"/>
      <dgm:spPr/>
      <dgm:t>
        <a:bodyPr/>
        <a:lstStyle/>
        <a:p>
          <a:r>
            <a:rPr lang="ro-RO" sz="2000" b="1" dirty="0" smtClean="0">
              <a:solidFill>
                <a:schemeClr val="tx1"/>
              </a:solidFill>
            </a:rPr>
            <a:t>Preoții, care trebuiau să învețe în special căile Domnului, se lăsau ghidați de profeții mincinoși. </a:t>
          </a:r>
          <a:endParaRPr lang="es-ES" sz="2000" b="1" dirty="0">
            <a:solidFill>
              <a:schemeClr val="tx1"/>
            </a:solidFill>
          </a:endParaRPr>
        </a:p>
      </dgm:t>
    </dgm:pt>
    <dgm:pt modelId="{0529030A-B0F2-4753-B6FD-759E21D564C2}" type="parTrans" cxnId="{10BBE91B-6003-462E-AE1E-2A577ADE2D00}">
      <dgm:prSet/>
      <dgm:spPr/>
      <dgm:t>
        <a:bodyPr/>
        <a:lstStyle/>
        <a:p>
          <a:endParaRPr lang="es-ES" sz="2000" b="1">
            <a:solidFill>
              <a:schemeClr val="tx1"/>
            </a:solidFill>
          </a:endParaRPr>
        </a:p>
      </dgm:t>
    </dgm:pt>
    <dgm:pt modelId="{CC138E67-17F2-4D5D-B351-EDE82FDE7507}" type="sibTrans" cxnId="{10BBE91B-6003-462E-AE1E-2A577ADE2D00}">
      <dgm:prSet/>
      <dgm:spPr/>
      <dgm:t>
        <a:bodyPr/>
        <a:lstStyle/>
        <a:p>
          <a:endParaRPr lang="es-ES" sz="2000" b="1">
            <a:solidFill>
              <a:schemeClr val="tx1"/>
            </a:solidFill>
          </a:endParaRPr>
        </a:p>
      </dgm:t>
    </dgm:pt>
    <dgm:pt modelId="{D55EBAD6-25F5-464C-ACAA-B7FC13D167BE}" type="pres">
      <dgm:prSet presAssocID="{B932F497-330A-4884-989D-67A653324691}" presName="linearFlow" presStyleCnt="0">
        <dgm:presLayoutVars>
          <dgm:dir/>
          <dgm:resizeHandles val="exact"/>
        </dgm:presLayoutVars>
      </dgm:prSet>
      <dgm:spPr/>
    </dgm:pt>
    <dgm:pt modelId="{92615BC0-41F5-4AE9-9751-3C63A35E1775}" type="pres">
      <dgm:prSet presAssocID="{49C04952-EBB4-497F-8448-96F5655E530D}" presName="comp" presStyleCnt="0"/>
      <dgm:spPr/>
    </dgm:pt>
    <dgm:pt modelId="{3310BB34-9614-4048-A952-6CC23EEB2D84}" type="pres">
      <dgm:prSet presAssocID="{49C04952-EBB4-497F-8448-96F5655E530D}" presName="rect2" presStyleLbl="node1" presStyleIdx="0" presStyleCnt="3" custScaleX="241309" custScaleY="129240" custLinFactNeighborX="24192">
        <dgm:presLayoutVars>
          <dgm:bulletEnabled val="1"/>
        </dgm:presLayoutVars>
      </dgm:prSet>
      <dgm:spPr/>
      <dgm:t>
        <a:bodyPr/>
        <a:lstStyle/>
        <a:p>
          <a:endParaRPr lang="es-ES"/>
        </a:p>
      </dgm:t>
    </dgm:pt>
    <dgm:pt modelId="{5989130C-7D37-4AE7-993B-FB60AACAE0B3}" type="pres">
      <dgm:prSet presAssocID="{49C04952-EBB4-497F-8448-96F5655E530D}" presName="rect1" presStyleLbl="lnNode1" presStyleIdx="0" presStyleCnt="3" custLinFactX="-5403" custLinFactNeighborX="-100000"/>
      <dgm:spPr>
        <a:blipFill dpi="0"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t="693"/>
          </a:stretch>
        </a:blipFill>
      </dgm:spPr>
    </dgm:pt>
    <dgm:pt modelId="{B32B2FC4-FD09-4EC8-A505-57CB14170FF2}" type="pres">
      <dgm:prSet presAssocID="{27861668-8F48-4897-BABC-5EBF2F28E44F}" presName="sibTrans" presStyleCnt="0"/>
      <dgm:spPr/>
    </dgm:pt>
    <dgm:pt modelId="{5F63200B-CF7C-41EE-864D-DD3187BF756F}" type="pres">
      <dgm:prSet presAssocID="{011AD4A5-7B12-45C7-906A-F2875D8C3572}" presName="comp" presStyleCnt="0"/>
      <dgm:spPr/>
    </dgm:pt>
    <dgm:pt modelId="{5E3E3390-B0B3-4D96-98FE-5677D2F0BB14}" type="pres">
      <dgm:prSet presAssocID="{011AD4A5-7B12-45C7-906A-F2875D8C3572}" presName="rect2" presStyleLbl="node1" presStyleIdx="1" presStyleCnt="3" custScaleX="217724" custLinFactNeighborX="-25695">
        <dgm:presLayoutVars>
          <dgm:bulletEnabled val="1"/>
        </dgm:presLayoutVars>
      </dgm:prSet>
      <dgm:spPr/>
      <dgm:t>
        <a:bodyPr/>
        <a:lstStyle/>
        <a:p>
          <a:endParaRPr lang="es-ES"/>
        </a:p>
      </dgm:t>
    </dgm:pt>
    <dgm:pt modelId="{E811B4C1-45B7-4283-9818-25D06F07E041}" type="pres">
      <dgm:prSet presAssocID="{011AD4A5-7B12-45C7-906A-F2875D8C3572}" presName="rect1" presStyleLbl="lnNode1" presStyleIdx="1" presStyleCnt="3" custLinFactNeighborX="75089"/>
      <dgm:spPr>
        <a:blipFill dpi="0"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l="686"/>
          </a:stretch>
        </a:blipFill>
      </dgm:spPr>
    </dgm:pt>
    <dgm:pt modelId="{96826D7F-9F8B-4464-8DFB-16D169BFA89F}" type="pres">
      <dgm:prSet presAssocID="{0B26B584-A90F-477A-B07E-7613B00EEF90}" presName="sibTrans" presStyleCnt="0"/>
      <dgm:spPr/>
    </dgm:pt>
    <dgm:pt modelId="{C97CBC7D-2475-4650-A585-D81BF8319F59}" type="pres">
      <dgm:prSet presAssocID="{AF52B038-D628-4FB2-9FF6-B26DD5C572C4}" presName="comp" presStyleCnt="0"/>
      <dgm:spPr/>
    </dgm:pt>
    <dgm:pt modelId="{53F454C3-8CA0-48FE-9DA3-5D01ECFDDB96}" type="pres">
      <dgm:prSet presAssocID="{AF52B038-D628-4FB2-9FF6-B26DD5C572C4}" presName="rect2" presStyleLbl="node1" presStyleIdx="2" presStyleCnt="3" custScaleX="241309" custLinFactNeighborX="24192">
        <dgm:presLayoutVars>
          <dgm:bulletEnabled val="1"/>
        </dgm:presLayoutVars>
      </dgm:prSet>
      <dgm:spPr/>
      <dgm:t>
        <a:bodyPr/>
        <a:lstStyle/>
        <a:p>
          <a:endParaRPr lang="es-ES"/>
        </a:p>
      </dgm:t>
    </dgm:pt>
    <dgm:pt modelId="{4E182322-034F-49D3-B679-C5A8DCBAE080}" type="pres">
      <dgm:prSet presAssocID="{AF52B038-D628-4FB2-9FF6-B26DD5C572C4}" presName="rect1" presStyleLbl="lnNode1" presStyleIdx="2" presStyleCnt="3" custLinFactX="-7171" custLinFactNeighborX="-100000"/>
      <dgm:spPr>
        <a:blipFill dpi="0" rotWithShape="1">
          <a:blip xmlns:r="http://schemas.openxmlformats.org/officeDocument/2006/relationships" r:embed="rId3" cstate="screen">
            <a:extLst>
              <a:ext uri="{28A0092B-C50C-407E-A947-70E740481C1C}">
                <a14:useLocalDpi xmlns="" xmlns:a14="http://schemas.microsoft.com/office/drawing/2010/main"/>
              </a:ext>
            </a:extLst>
          </a:blip>
          <a:srcRect/>
          <a:stretch>
            <a:fillRect l="686"/>
          </a:stretch>
        </a:blipFill>
      </dgm:spPr>
    </dgm:pt>
  </dgm:ptLst>
  <dgm:cxnLst>
    <dgm:cxn modelId="{AC5E284D-0960-4816-B83A-EB9EEA935337}" srcId="{49C04952-EBB4-497F-8448-96F5655E530D}" destId="{6D1D7108-831C-4BA0-864A-9977E51AD0FA}" srcOrd="1" destOrd="0" parTransId="{26C84633-29F3-43EA-8A14-8CC1911C6635}" sibTransId="{CAD04DE1-94EB-41F1-9DD7-48ADB7ADC6AE}"/>
    <dgm:cxn modelId="{A8797F0F-5AC0-456B-AB59-650291595CCE}" srcId="{B932F497-330A-4884-989D-67A653324691}" destId="{AF52B038-D628-4FB2-9FF6-B26DD5C572C4}" srcOrd="2" destOrd="0" parTransId="{BD24B2C2-9542-477B-B67F-EDEA439A27F1}" sibTransId="{8F8492D6-98BA-4349-A4EC-A0337C4E1354}"/>
    <dgm:cxn modelId="{F58F6488-30D4-443F-9C63-BE3676797EDF}" type="presOf" srcId="{6D1D7108-831C-4BA0-864A-9977E51AD0FA}" destId="{3310BB34-9614-4048-A952-6CC23EEB2D84}" srcOrd="0" destOrd="2" presId="urn:microsoft.com/office/officeart/2008/layout/AlternatingPictureBlocks"/>
    <dgm:cxn modelId="{C48DAE86-08D1-44FD-A797-AB3D4E15A58D}" type="presOf" srcId="{47BE165C-0069-46A5-8431-BA933DFB2F55}" destId="{53F454C3-8CA0-48FE-9DA3-5D01ECFDDB96}" srcOrd="0" destOrd="1" presId="urn:microsoft.com/office/officeart/2008/layout/AlternatingPictureBlocks"/>
    <dgm:cxn modelId="{A7900F30-1842-4743-8E7D-959E4586F0C8}" srcId="{B932F497-330A-4884-989D-67A653324691}" destId="{49C04952-EBB4-497F-8448-96F5655E530D}" srcOrd="0" destOrd="0" parTransId="{8D53AE16-CC4E-412A-B9F9-E42C079FE4C9}" sibTransId="{27861668-8F48-4897-BABC-5EBF2F28E44F}"/>
    <dgm:cxn modelId="{64AB1887-C639-4498-846B-2EF755E3A1C8}" type="presOf" srcId="{E9047DD5-BF38-44C8-8B47-C22891EF2351}" destId="{5E3E3390-B0B3-4D96-98FE-5677D2F0BB14}" srcOrd="0" destOrd="1" presId="urn:microsoft.com/office/officeart/2008/layout/AlternatingPictureBlocks"/>
    <dgm:cxn modelId="{50BF7B30-9993-4C9A-9BFA-9361B66D7176}" srcId="{B932F497-330A-4884-989D-67A653324691}" destId="{011AD4A5-7B12-45C7-906A-F2875D8C3572}" srcOrd="1" destOrd="0" parTransId="{B200A339-DA51-4D4C-B10E-53A6554EABF2}" sibTransId="{0B26B584-A90F-477A-B07E-7613B00EEF90}"/>
    <dgm:cxn modelId="{30EE52CF-E1DE-46A9-A27A-3A2D7B31C6F6}" type="presOf" srcId="{AF52B038-D628-4FB2-9FF6-B26DD5C572C4}" destId="{53F454C3-8CA0-48FE-9DA3-5D01ECFDDB96}" srcOrd="0" destOrd="0" presId="urn:microsoft.com/office/officeart/2008/layout/AlternatingPictureBlocks"/>
    <dgm:cxn modelId="{458BBB99-15D9-4492-84E6-A37A95FE2ECE}" type="presOf" srcId="{B932F497-330A-4884-989D-67A653324691}" destId="{D55EBAD6-25F5-464C-ACAA-B7FC13D167BE}" srcOrd="0" destOrd="0" presId="urn:microsoft.com/office/officeart/2008/layout/AlternatingPictureBlocks"/>
    <dgm:cxn modelId="{BCEBCAEC-A486-4265-A94D-20FF82DA0AA1}" type="presOf" srcId="{011AD4A5-7B12-45C7-906A-F2875D8C3572}" destId="{5E3E3390-B0B3-4D96-98FE-5677D2F0BB14}" srcOrd="0" destOrd="0" presId="urn:microsoft.com/office/officeart/2008/layout/AlternatingPictureBlocks"/>
    <dgm:cxn modelId="{F61C7CA7-6608-4864-BD1D-ED1CD55D4F74}" srcId="{011AD4A5-7B12-45C7-906A-F2875D8C3572}" destId="{E9047DD5-BF38-44C8-8B47-C22891EF2351}" srcOrd="0" destOrd="0" parTransId="{758E1D75-FD5D-45C4-A985-E5D51AAFB5D1}" sibTransId="{80CDA662-1677-4F1A-BF24-69349703A436}"/>
    <dgm:cxn modelId="{8067146B-1A96-40A1-AFD6-8AA63C356813}" type="presOf" srcId="{49C04952-EBB4-497F-8448-96F5655E530D}" destId="{3310BB34-9614-4048-A952-6CC23EEB2D84}" srcOrd="0" destOrd="0" presId="urn:microsoft.com/office/officeart/2008/layout/AlternatingPictureBlocks"/>
    <dgm:cxn modelId="{B8481E27-EB71-417F-AD88-A67D6C27C605}" type="presOf" srcId="{CAFCCA16-6232-43DB-99F7-7BE76D3F7F23}" destId="{3310BB34-9614-4048-A952-6CC23EEB2D84}" srcOrd="0" destOrd="1" presId="urn:microsoft.com/office/officeart/2008/layout/AlternatingPictureBlocks"/>
    <dgm:cxn modelId="{46110D9B-C1C6-4D9C-8FC5-C7C5E7ACBC9E}" srcId="{49C04952-EBB4-497F-8448-96F5655E530D}" destId="{CAFCCA16-6232-43DB-99F7-7BE76D3F7F23}" srcOrd="0" destOrd="0" parTransId="{5F437A9D-1BE7-4A22-AA2A-8CAF459B93B0}" sibTransId="{B575B641-10CE-4686-9747-0536215F0EBA}"/>
    <dgm:cxn modelId="{10BBE91B-6003-462E-AE1E-2A577ADE2D00}" srcId="{AF52B038-D628-4FB2-9FF6-B26DD5C572C4}" destId="{47BE165C-0069-46A5-8431-BA933DFB2F55}" srcOrd="0" destOrd="0" parTransId="{0529030A-B0F2-4753-B6FD-759E21D564C2}" sibTransId="{CC138E67-17F2-4D5D-B351-EDE82FDE7507}"/>
    <dgm:cxn modelId="{2675AAC0-3B90-4B0D-BE09-CB1608CFEED8}" type="presParOf" srcId="{D55EBAD6-25F5-464C-ACAA-B7FC13D167BE}" destId="{92615BC0-41F5-4AE9-9751-3C63A35E1775}" srcOrd="0" destOrd="0" presId="urn:microsoft.com/office/officeart/2008/layout/AlternatingPictureBlocks"/>
    <dgm:cxn modelId="{A57B6D1C-79B8-4502-90DE-541F3B0DF9DE}" type="presParOf" srcId="{92615BC0-41F5-4AE9-9751-3C63A35E1775}" destId="{3310BB34-9614-4048-A952-6CC23EEB2D84}" srcOrd="0" destOrd="0" presId="urn:microsoft.com/office/officeart/2008/layout/AlternatingPictureBlocks"/>
    <dgm:cxn modelId="{1FF39646-B02D-48BB-9891-44AD150F9597}" type="presParOf" srcId="{92615BC0-41F5-4AE9-9751-3C63A35E1775}" destId="{5989130C-7D37-4AE7-993B-FB60AACAE0B3}" srcOrd="1" destOrd="0" presId="urn:microsoft.com/office/officeart/2008/layout/AlternatingPictureBlocks"/>
    <dgm:cxn modelId="{8C5BEE4D-5CDF-4ABE-9276-21CEEFF8F157}" type="presParOf" srcId="{D55EBAD6-25F5-464C-ACAA-B7FC13D167BE}" destId="{B32B2FC4-FD09-4EC8-A505-57CB14170FF2}" srcOrd="1" destOrd="0" presId="urn:microsoft.com/office/officeart/2008/layout/AlternatingPictureBlocks"/>
    <dgm:cxn modelId="{622A99F8-601F-4097-B5FA-378A4B9F3533}" type="presParOf" srcId="{D55EBAD6-25F5-464C-ACAA-B7FC13D167BE}" destId="{5F63200B-CF7C-41EE-864D-DD3187BF756F}" srcOrd="2" destOrd="0" presId="urn:microsoft.com/office/officeart/2008/layout/AlternatingPictureBlocks"/>
    <dgm:cxn modelId="{3E2EC383-4DC7-4F3F-9B96-FD04A1C740C5}" type="presParOf" srcId="{5F63200B-CF7C-41EE-864D-DD3187BF756F}" destId="{5E3E3390-B0B3-4D96-98FE-5677D2F0BB14}" srcOrd="0" destOrd="0" presId="urn:microsoft.com/office/officeart/2008/layout/AlternatingPictureBlocks"/>
    <dgm:cxn modelId="{FC6D0823-29F3-4CA4-8B27-4F76D8BEA33A}" type="presParOf" srcId="{5F63200B-CF7C-41EE-864D-DD3187BF756F}" destId="{E811B4C1-45B7-4283-9818-25D06F07E041}" srcOrd="1" destOrd="0" presId="urn:microsoft.com/office/officeart/2008/layout/AlternatingPictureBlocks"/>
    <dgm:cxn modelId="{C46E9EFF-394B-446A-BC84-E8382304E377}" type="presParOf" srcId="{D55EBAD6-25F5-464C-ACAA-B7FC13D167BE}" destId="{96826D7F-9F8B-4464-8DFB-16D169BFA89F}" srcOrd="3" destOrd="0" presId="urn:microsoft.com/office/officeart/2008/layout/AlternatingPictureBlocks"/>
    <dgm:cxn modelId="{3C726939-FB39-4F27-9762-4D4F9DB5BE88}" type="presParOf" srcId="{D55EBAD6-25F5-464C-ACAA-B7FC13D167BE}" destId="{C97CBC7D-2475-4650-A585-D81BF8319F59}" srcOrd="4" destOrd="0" presId="urn:microsoft.com/office/officeart/2008/layout/AlternatingPictureBlocks"/>
    <dgm:cxn modelId="{04B26ABA-9D6A-4826-8E96-1CFB42B20F84}" type="presParOf" srcId="{C97CBC7D-2475-4650-A585-D81BF8319F59}" destId="{53F454C3-8CA0-48FE-9DA3-5D01ECFDDB96}" srcOrd="0" destOrd="0" presId="urn:microsoft.com/office/officeart/2008/layout/AlternatingPictureBlocks"/>
    <dgm:cxn modelId="{03A995C6-6F8F-48F1-9A98-91E6A4C3D694}" type="presParOf" srcId="{C97CBC7D-2475-4650-A585-D81BF8319F59}" destId="{4E182322-034F-49D3-B679-C5A8DCBAE080}" srcOrd="1" destOrd="0" presId="urn:microsoft.com/office/officeart/2008/layout/AlternatingPictureBlock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58C1C-9133-41D2-BD34-92B13D330A86}" type="doc">
      <dgm:prSet loTypeId="urn:microsoft.com/office/officeart/2005/8/layout/lProcess1" loCatId="process" qsTypeId="urn:microsoft.com/office/officeart/2005/8/quickstyle/3d3" qsCatId="3D" csTypeId="urn:microsoft.com/office/officeart/2005/8/colors/colorful4" csCatId="colorful" phldr="1"/>
      <dgm:spPr/>
      <dgm:t>
        <a:bodyPr/>
        <a:lstStyle/>
        <a:p>
          <a:endParaRPr lang="es-ES"/>
        </a:p>
      </dgm:t>
    </dgm:pt>
    <dgm:pt modelId="{3E95C1C2-1955-4893-8FF9-BE933C3A0DCE}">
      <dgm:prSet phldrT="[Texto]" custT="1"/>
      <dgm:spPr/>
      <dgm:t>
        <a:bodyPr tIns="72000" bIns="21600"/>
        <a:lstStyle/>
        <a:p>
          <a:pPr>
            <a:lnSpc>
              <a:spcPts val="1800"/>
            </a:lnSpc>
            <a:spcAft>
              <a:spcPts val="0"/>
            </a:spcAft>
          </a:pPr>
          <a:r>
            <a:rPr lang="es-ES" sz="2000" b="1" dirty="0" smtClean="0">
              <a:latin typeface="Calibri" pitchFamily="34" charset="0"/>
            </a:rPr>
            <a:t>«</a:t>
          </a:r>
          <a:r>
            <a:rPr lang="vi-VN" sz="2000" b="1" i="0" dirty="0" smtClean="0">
              <a:latin typeface="Calibri" pitchFamily="34" charset="0"/>
            </a:rPr>
            <a:t>Deodată zic despre un neam, despre o împărăţie, că-l voi smulge, că-l voi surpa, şi că-l voi nimici.</a:t>
          </a:r>
          <a:r>
            <a:rPr lang="es-ES" sz="2000" b="1" dirty="0" smtClean="0">
              <a:latin typeface="Calibri" pitchFamily="34" charset="0"/>
            </a:rPr>
            <a:t>»</a:t>
          </a:r>
          <a:endParaRPr lang="es-ES" sz="2000" b="1" dirty="0">
            <a:latin typeface="Calibri" pitchFamily="34" charset="0"/>
          </a:endParaRPr>
        </a:p>
      </dgm:t>
    </dgm:pt>
    <dgm:pt modelId="{83CD57C9-EA22-4AF5-AD13-684681147C60}" type="parTrans" cxnId="{4D8E7B8C-CA5E-418E-A136-DBA2E565F62E}">
      <dgm:prSet/>
      <dgm:spPr/>
      <dgm:t>
        <a:bodyPr/>
        <a:lstStyle/>
        <a:p>
          <a:endParaRPr lang="es-ES" sz="2000" b="1"/>
        </a:p>
      </dgm:t>
    </dgm:pt>
    <dgm:pt modelId="{AD67CB6B-93AB-463E-A5F1-15453A0F6F9D}" type="sibTrans" cxnId="{4D8E7B8C-CA5E-418E-A136-DBA2E565F62E}">
      <dgm:prSet/>
      <dgm:spPr/>
      <dgm:t>
        <a:bodyPr/>
        <a:lstStyle/>
        <a:p>
          <a:endParaRPr lang="es-ES" sz="2000" b="1"/>
        </a:p>
      </dgm:t>
    </dgm:pt>
    <dgm:pt modelId="{7E031DD7-3248-4AB9-8CDE-DAD55A1114B4}">
      <dgm:prSet phldrT="[Texto]" custT="1"/>
      <dgm:spPr/>
      <dgm:t>
        <a:bodyPr tIns="72000"/>
        <a:lstStyle/>
        <a:p>
          <a:pPr>
            <a:lnSpc>
              <a:spcPts val="2100"/>
            </a:lnSpc>
            <a:spcAft>
              <a:spcPts val="0"/>
            </a:spcAft>
          </a:pPr>
          <a:r>
            <a:rPr lang="es-ES" sz="2000" b="1" dirty="0" smtClean="0">
              <a:latin typeface="Calibri" pitchFamily="34" charset="0"/>
            </a:rPr>
            <a:t>«</a:t>
          </a:r>
          <a:r>
            <a:rPr lang="vi-VN" sz="2000" b="1" i="0" dirty="0" smtClean="0">
              <a:latin typeface="Calibri" pitchFamily="34" charset="0"/>
            </a:rPr>
            <a:t>dar dacă neamul acesta, despre care am vorbit astfel, se întoarce dela răutatea lu</a:t>
          </a:r>
          <a:r>
            <a:rPr lang="ro-RO" sz="2000" b="1" i="0" dirty="0" smtClean="0">
              <a:latin typeface="Calibri" pitchFamily="34" charset="0"/>
            </a:rPr>
            <a:t>i</a:t>
          </a:r>
          <a:r>
            <a:rPr lang="es-ES" sz="2000" b="1" dirty="0" smtClean="0">
              <a:latin typeface="Calibri" pitchFamily="34" charset="0"/>
            </a:rPr>
            <a:t>»</a:t>
          </a:r>
          <a:endParaRPr lang="es-ES" sz="2000" b="1" dirty="0">
            <a:latin typeface="Calibri" pitchFamily="34" charset="0"/>
          </a:endParaRPr>
        </a:p>
      </dgm:t>
    </dgm:pt>
    <dgm:pt modelId="{14C6C48A-745E-4A19-A59A-0CABC0EF0235}" type="parTrans" cxnId="{5A624A9E-D413-487B-A626-D7DE88F0241B}">
      <dgm:prSet/>
      <dgm:spPr/>
      <dgm:t>
        <a:bodyPr/>
        <a:lstStyle/>
        <a:p>
          <a:endParaRPr lang="es-ES" sz="2000" b="1"/>
        </a:p>
      </dgm:t>
    </dgm:pt>
    <dgm:pt modelId="{B391BE49-F3B2-4762-A8DB-89034176E697}" type="sibTrans" cxnId="{5A624A9E-D413-487B-A626-D7DE88F0241B}">
      <dgm:prSet/>
      <dgm:spPr/>
      <dgm:t>
        <a:bodyPr/>
        <a:lstStyle/>
        <a:p>
          <a:endParaRPr lang="es-ES" sz="2000" b="1"/>
        </a:p>
      </dgm:t>
    </dgm:pt>
    <dgm:pt modelId="{5E2D5CB8-B1F0-470B-9307-E7C6FF33C770}">
      <dgm:prSet phldrT="[Texto]" custT="1"/>
      <dgm:spPr/>
      <dgm:t>
        <a:bodyPr tIns="72000"/>
        <a:lstStyle/>
        <a:p>
          <a:pPr>
            <a:lnSpc>
              <a:spcPts val="2100"/>
            </a:lnSpc>
            <a:spcAft>
              <a:spcPts val="0"/>
            </a:spcAft>
          </a:pPr>
          <a:r>
            <a:rPr lang="es-ES" sz="2000" b="1" dirty="0" smtClean="0">
              <a:latin typeface="Calibri" pitchFamily="34" charset="0"/>
            </a:rPr>
            <a:t>«</a:t>
          </a:r>
          <a:r>
            <a:rPr lang="vi-VN" sz="2000" b="1" i="0" dirty="0" smtClean="0">
              <a:latin typeface="Calibri" pitchFamily="34" charset="0"/>
            </a:rPr>
            <a:t>atunci şi Mie Îmi pare rău de răul pe care Îmi pusesem în gînd să i-l fac.</a:t>
          </a:r>
          <a:r>
            <a:rPr lang="es-ES" sz="2000" b="1" dirty="0" smtClean="0">
              <a:latin typeface="Calibri" pitchFamily="34" charset="0"/>
            </a:rPr>
            <a:t>»</a:t>
          </a:r>
          <a:endParaRPr lang="es-ES" sz="2000" b="1" dirty="0">
            <a:latin typeface="Calibri" pitchFamily="34" charset="0"/>
          </a:endParaRPr>
        </a:p>
      </dgm:t>
    </dgm:pt>
    <dgm:pt modelId="{8A7EBF8E-F695-42C3-8F6B-94A7AE445096}" type="parTrans" cxnId="{EB7B92A8-C7DE-441E-ABCC-C375BB0AE238}">
      <dgm:prSet/>
      <dgm:spPr/>
      <dgm:t>
        <a:bodyPr/>
        <a:lstStyle/>
        <a:p>
          <a:endParaRPr lang="es-ES" sz="2000" b="1"/>
        </a:p>
      </dgm:t>
    </dgm:pt>
    <dgm:pt modelId="{6C36D919-9DE8-44D4-BDB7-07D1DB0D031A}" type="sibTrans" cxnId="{EB7B92A8-C7DE-441E-ABCC-C375BB0AE238}">
      <dgm:prSet/>
      <dgm:spPr/>
      <dgm:t>
        <a:bodyPr/>
        <a:lstStyle/>
        <a:p>
          <a:endParaRPr lang="es-ES" sz="2000" b="1"/>
        </a:p>
      </dgm:t>
    </dgm:pt>
    <dgm:pt modelId="{D49EE98D-4C3B-416A-8C01-213EAC0D6D6E}">
      <dgm:prSet phldrT="[Texto]" custT="1"/>
      <dgm:spPr/>
      <dgm:t>
        <a:bodyPr/>
        <a:lstStyle/>
        <a:p>
          <a:r>
            <a:rPr lang="ro-RO" sz="2400" b="1" dirty="0" smtClean="0"/>
            <a:t>Ieremia</a:t>
          </a:r>
          <a:r>
            <a:rPr lang="es-ES" sz="2400" b="1" dirty="0" smtClean="0"/>
            <a:t> 18:9-10</a:t>
          </a:r>
          <a:endParaRPr lang="es-ES" sz="2400" b="1" dirty="0"/>
        </a:p>
      </dgm:t>
    </dgm:pt>
    <dgm:pt modelId="{FDAC53A1-E98C-4298-8901-7417D89AFD47}" type="parTrans" cxnId="{3F7828CD-E097-493F-9A5E-21CF454E4C8E}">
      <dgm:prSet/>
      <dgm:spPr/>
      <dgm:t>
        <a:bodyPr/>
        <a:lstStyle/>
        <a:p>
          <a:endParaRPr lang="es-ES" sz="2000" b="1"/>
        </a:p>
      </dgm:t>
    </dgm:pt>
    <dgm:pt modelId="{ACCE063D-7A56-4571-A360-FBD81621D79E}" type="sibTrans" cxnId="{3F7828CD-E097-493F-9A5E-21CF454E4C8E}">
      <dgm:prSet/>
      <dgm:spPr/>
      <dgm:t>
        <a:bodyPr/>
        <a:lstStyle/>
        <a:p>
          <a:endParaRPr lang="es-ES" sz="2000" b="1"/>
        </a:p>
      </dgm:t>
    </dgm:pt>
    <dgm:pt modelId="{1386BD3A-7AED-48AA-8A5A-42A1DBAAAFC2}">
      <dgm:prSet phldrT="[Texto]" custT="1"/>
      <dgm:spPr/>
      <dgm:t>
        <a:bodyPr/>
        <a:lstStyle/>
        <a:p>
          <a:r>
            <a:rPr lang="es-ES" sz="2000" b="1" dirty="0" smtClean="0">
              <a:latin typeface="Calibri" pitchFamily="34" charset="0"/>
            </a:rPr>
            <a:t>«</a:t>
          </a:r>
          <a:r>
            <a:rPr lang="vi-VN" sz="2000" b="1" i="0" dirty="0" smtClean="0">
              <a:latin typeface="Calibri" pitchFamily="34" charset="0"/>
            </a:rPr>
            <a:t>deodată zic despre un neam, sau despre o împărăţie, că-l voi zidi sau că-l voi sădi.</a:t>
          </a:r>
          <a:r>
            <a:rPr lang="es-ES" sz="2000" b="1" dirty="0" smtClean="0">
              <a:latin typeface="Calibri" pitchFamily="34" charset="0"/>
            </a:rPr>
            <a:t>»</a:t>
          </a:r>
          <a:endParaRPr lang="es-ES" sz="2000" b="1" dirty="0">
            <a:latin typeface="Calibri" pitchFamily="34" charset="0"/>
          </a:endParaRPr>
        </a:p>
      </dgm:t>
    </dgm:pt>
    <dgm:pt modelId="{853636EB-6343-4B2A-BCC2-B52A95A7DDA7}" type="parTrans" cxnId="{BEDFFD72-B08A-49F5-8BCE-04FE7BA8E60B}">
      <dgm:prSet/>
      <dgm:spPr/>
      <dgm:t>
        <a:bodyPr/>
        <a:lstStyle/>
        <a:p>
          <a:endParaRPr lang="es-ES" sz="2000" b="1"/>
        </a:p>
      </dgm:t>
    </dgm:pt>
    <dgm:pt modelId="{00B486BC-4A54-446D-BB67-4867F577EC72}" type="sibTrans" cxnId="{BEDFFD72-B08A-49F5-8BCE-04FE7BA8E60B}">
      <dgm:prSet/>
      <dgm:spPr/>
      <dgm:t>
        <a:bodyPr/>
        <a:lstStyle/>
        <a:p>
          <a:endParaRPr lang="es-ES" sz="2000" b="1"/>
        </a:p>
      </dgm:t>
    </dgm:pt>
    <dgm:pt modelId="{0E24DBBF-4CE4-41B5-970F-E4BBF37934E9}">
      <dgm:prSet phldrT="[Texto]" custT="1"/>
      <dgm:spPr/>
      <dgm:t>
        <a:bodyPr/>
        <a:lstStyle/>
        <a:p>
          <a:r>
            <a:rPr lang="es-ES" sz="2000" b="1" dirty="0" smtClean="0">
              <a:latin typeface="Calibri" pitchFamily="34" charset="0"/>
            </a:rPr>
            <a:t>«</a:t>
          </a:r>
          <a:r>
            <a:rPr lang="vi-VN" sz="2000" b="1" i="0" dirty="0" smtClean="0">
              <a:latin typeface="Calibri" pitchFamily="34" charset="0"/>
            </a:rPr>
            <a:t>Dar dacă neamul acesta face ce este rău înaintea Mea, şi n-ascultă glasul Meu</a:t>
          </a:r>
          <a:r>
            <a:rPr lang="es-ES" sz="2000" b="1" dirty="0" smtClean="0">
              <a:latin typeface="Calibri" pitchFamily="34" charset="0"/>
            </a:rPr>
            <a:t>»</a:t>
          </a:r>
          <a:endParaRPr lang="es-ES" sz="2000" b="1" dirty="0">
            <a:latin typeface="Calibri" pitchFamily="34" charset="0"/>
          </a:endParaRPr>
        </a:p>
      </dgm:t>
    </dgm:pt>
    <dgm:pt modelId="{E30154F8-CC26-461C-A402-F487BF32F586}" type="parTrans" cxnId="{5C2897A8-2731-4202-B1A2-69AA5DA511C2}">
      <dgm:prSet/>
      <dgm:spPr/>
      <dgm:t>
        <a:bodyPr/>
        <a:lstStyle/>
        <a:p>
          <a:endParaRPr lang="es-ES" sz="2000" b="1"/>
        </a:p>
      </dgm:t>
    </dgm:pt>
    <dgm:pt modelId="{593B3FCB-ABC7-476A-81D5-3ADA79A10803}" type="sibTrans" cxnId="{5C2897A8-2731-4202-B1A2-69AA5DA511C2}">
      <dgm:prSet/>
      <dgm:spPr/>
      <dgm:t>
        <a:bodyPr/>
        <a:lstStyle/>
        <a:p>
          <a:endParaRPr lang="es-ES" sz="2000" b="1"/>
        </a:p>
      </dgm:t>
    </dgm:pt>
    <dgm:pt modelId="{233FF74E-7F6E-4CF5-B968-7471C0CB139D}">
      <dgm:prSet phldrT="[Texto]" custT="1"/>
      <dgm:spPr/>
      <dgm:t>
        <a:bodyPr/>
        <a:lstStyle/>
        <a:p>
          <a:r>
            <a:rPr lang="ro-RO" sz="2400" b="1" dirty="0" smtClean="0"/>
            <a:t>Ieremia</a:t>
          </a:r>
          <a:r>
            <a:rPr lang="es-ES" sz="2400" b="1" dirty="0" smtClean="0"/>
            <a:t> 18:7-8</a:t>
          </a:r>
          <a:endParaRPr lang="es-ES" sz="2400" b="1" dirty="0"/>
        </a:p>
      </dgm:t>
    </dgm:pt>
    <dgm:pt modelId="{D4627AFE-4D07-40E9-92B3-C65CFC43F6A5}" type="parTrans" cxnId="{DDF39978-697D-4AAB-8806-25BA96D863BE}">
      <dgm:prSet/>
      <dgm:spPr/>
      <dgm:t>
        <a:bodyPr/>
        <a:lstStyle/>
        <a:p>
          <a:endParaRPr lang="es-ES" sz="2000" b="1"/>
        </a:p>
      </dgm:t>
    </dgm:pt>
    <dgm:pt modelId="{F6487EA5-4D75-431A-8270-734C637A7F1D}" type="sibTrans" cxnId="{DDF39978-697D-4AAB-8806-25BA96D863BE}">
      <dgm:prSet/>
      <dgm:spPr/>
      <dgm:t>
        <a:bodyPr/>
        <a:lstStyle/>
        <a:p>
          <a:endParaRPr lang="es-ES" sz="2000" b="1"/>
        </a:p>
      </dgm:t>
    </dgm:pt>
    <dgm:pt modelId="{A5674855-EAE2-403D-AB43-E01432F017C2}">
      <dgm:prSet phldrT="[Texto]" custT="1"/>
      <dgm:spPr/>
      <dgm:t>
        <a:bodyPr/>
        <a:lstStyle/>
        <a:p>
          <a:r>
            <a:rPr lang="es-ES" sz="2000" b="1" dirty="0" smtClean="0">
              <a:latin typeface="Calibri" pitchFamily="34" charset="0"/>
            </a:rPr>
            <a:t>«</a:t>
          </a:r>
          <a:r>
            <a:rPr lang="vi-VN" sz="2000" b="1" i="0" dirty="0" smtClean="0">
              <a:latin typeface="Calibri" pitchFamily="34" charset="0"/>
            </a:rPr>
            <a:t>atunci Îmi pare rău şi de binele, pe care aveam de gînd să i-l fac.</a:t>
          </a:r>
          <a:r>
            <a:rPr lang="es-ES" sz="2000" b="1" dirty="0" smtClean="0">
              <a:latin typeface="Calibri" pitchFamily="34" charset="0"/>
            </a:rPr>
            <a:t>»</a:t>
          </a:r>
          <a:endParaRPr lang="es-ES" sz="2000" b="1" dirty="0">
            <a:latin typeface="Calibri" pitchFamily="34" charset="0"/>
          </a:endParaRPr>
        </a:p>
      </dgm:t>
    </dgm:pt>
    <dgm:pt modelId="{8CD91175-E562-4F27-9DEA-B8A0B9D0718D}" type="parTrans" cxnId="{C2BD2AD9-B1AD-44E3-96A6-E45136A36712}">
      <dgm:prSet/>
      <dgm:spPr/>
      <dgm:t>
        <a:bodyPr/>
        <a:lstStyle/>
        <a:p>
          <a:endParaRPr lang="es-ES" sz="2000" b="1"/>
        </a:p>
      </dgm:t>
    </dgm:pt>
    <dgm:pt modelId="{62F86B30-E63C-469C-B989-CB45C229A92D}" type="sibTrans" cxnId="{C2BD2AD9-B1AD-44E3-96A6-E45136A36712}">
      <dgm:prSet/>
      <dgm:spPr/>
      <dgm:t>
        <a:bodyPr/>
        <a:lstStyle/>
        <a:p>
          <a:endParaRPr lang="es-ES" sz="2000" b="1"/>
        </a:p>
      </dgm:t>
    </dgm:pt>
    <dgm:pt modelId="{A5EFD6C9-B6D7-4A63-82B1-C984B6EC51BE}" type="pres">
      <dgm:prSet presAssocID="{B1E58C1C-9133-41D2-BD34-92B13D330A86}" presName="Name0" presStyleCnt="0">
        <dgm:presLayoutVars>
          <dgm:dir/>
          <dgm:animLvl val="lvl"/>
          <dgm:resizeHandles val="exact"/>
        </dgm:presLayoutVars>
      </dgm:prSet>
      <dgm:spPr/>
      <dgm:t>
        <a:bodyPr/>
        <a:lstStyle/>
        <a:p>
          <a:endParaRPr lang="es-ES"/>
        </a:p>
      </dgm:t>
    </dgm:pt>
    <dgm:pt modelId="{0BE15163-4B87-4586-AEFA-8E31CBBAB604}" type="pres">
      <dgm:prSet presAssocID="{233FF74E-7F6E-4CF5-B968-7471C0CB139D}" presName="vertFlow" presStyleCnt="0"/>
      <dgm:spPr/>
    </dgm:pt>
    <dgm:pt modelId="{7C8008D3-38BD-490B-A74B-C64E3B88B9B6}" type="pres">
      <dgm:prSet presAssocID="{233FF74E-7F6E-4CF5-B968-7471C0CB139D}" presName="header" presStyleLbl="node1" presStyleIdx="0" presStyleCnt="2"/>
      <dgm:spPr/>
      <dgm:t>
        <a:bodyPr/>
        <a:lstStyle/>
        <a:p>
          <a:endParaRPr lang="es-ES"/>
        </a:p>
      </dgm:t>
    </dgm:pt>
    <dgm:pt modelId="{014D4D35-BAB8-4634-96E0-B84DBF284721}" type="pres">
      <dgm:prSet presAssocID="{83CD57C9-EA22-4AF5-AD13-684681147C60}" presName="parTrans" presStyleLbl="sibTrans2D1" presStyleIdx="0" presStyleCnt="6"/>
      <dgm:spPr/>
      <dgm:t>
        <a:bodyPr/>
        <a:lstStyle/>
        <a:p>
          <a:endParaRPr lang="es-ES"/>
        </a:p>
      </dgm:t>
    </dgm:pt>
    <dgm:pt modelId="{AFAF844E-2E1C-4E3D-98BD-F36F63C03518}" type="pres">
      <dgm:prSet presAssocID="{3E95C1C2-1955-4893-8FF9-BE933C3A0DCE}" presName="child" presStyleLbl="alignAccFollowNode1" presStyleIdx="0" presStyleCnt="6" custScaleY="168350" custLinFactNeighborX="-318" custLinFactNeighborY="-7177">
        <dgm:presLayoutVars>
          <dgm:chMax val="0"/>
          <dgm:bulletEnabled val="1"/>
        </dgm:presLayoutVars>
      </dgm:prSet>
      <dgm:spPr/>
      <dgm:t>
        <a:bodyPr/>
        <a:lstStyle/>
        <a:p>
          <a:endParaRPr lang="es-ES"/>
        </a:p>
      </dgm:t>
    </dgm:pt>
    <dgm:pt modelId="{4EF39E87-AB6E-42EF-9A7B-9C25B895AED5}" type="pres">
      <dgm:prSet presAssocID="{AD67CB6B-93AB-463E-A5F1-15453A0F6F9D}" presName="sibTrans" presStyleLbl="sibTrans2D1" presStyleIdx="1" presStyleCnt="6"/>
      <dgm:spPr/>
      <dgm:t>
        <a:bodyPr/>
        <a:lstStyle/>
        <a:p>
          <a:endParaRPr lang="es-ES"/>
        </a:p>
      </dgm:t>
    </dgm:pt>
    <dgm:pt modelId="{1E5153EE-DE33-4680-9616-0F33A2D14C73}" type="pres">
      <dgm:prSet presAssocID="{7E031DD7-3248-4AB9-8CDE-DAD55A1114B4}" presName="child" presStyleLbl="alignAccFollowNode1" presStyleIdx="1" presStyleCnt="6" custScaleY="151789">
        <dgm:presLayoutVars>
          <dgm:chMax val="0"/>
          <dgm:bulletEnabled val="1"/>
        </dgm:presLayoutVars>
      </dgm:prSet>
      <dgm:spPr/>
      <dgm:t>
        <a:bodyPr/>
        <a:lstStyle/>
        <a:p>
          <a:endParaRPr lang="es-ES"/>
        </a:p>
      </dgm:t>
    </dgm:pt>
    <dgm:pt modelId="{FB845C66-C899-48DD-827D-7AE872AE4675}" type="pres">
      <dgm:prSet presAssocID="{B391BE49-F3B2-4762-A8DB-89034176E697}" presName="sibTrans" presStyleLbl="sibTrans2D1" presStyleIdx="2" presStyleCnt="6"/>
      <dgm:spPr/>
      <dgm:t>
        <a:bodyPr/>
        <a:lstStyle/>
        <a:p>
          <a:endParaRPr lang="es-ES"/>
        </a:p>
      </dgm:t>
    </dgm:pt>
    <dgm:pt modelId="{188D2204-2EC0-48DE-A98A-B1110899CD1F}" type="pres">
      <dgm:prSet presAssocID="{5E2D5CB8-B1F0-470B-9307-E7C6FF33C770}" presName="child" presStyleLbl="alignAccFollowNode1" presStyleIdx="2" presStyleCnt="6" custScaleY="151789">
        <dgm:presLayoutVars>
          <dgm:chMax val="0"/>
          <dgm:bulletEnabled val="1"/>
        </dgm:presLayoutVars>
      </dgm:prSet>
      <dgm:spPr/>
      <dgm:t>
        <a:bodyPr/>
        <a:lstStyle/>
        <a:p>
          <a:endParaRPr lang="es-ES"/>
        </a:p>
      </dgm:t>
    </dgm:pt>
    <dgm:pt modelId="{E56DC7BA-7933-4FBC-9FAF-BDBD7050CB9A}" type="pres">
      <dgm:prSet presAssocID="{233FF74E-7F6E-4CF5-B968-7471C0CB139D}" presName="hSp" presStyleCnt="0"/>
      <dgm:spPr/>
    </dgm:pt>
    <dgm:pt modelId="{E77EDBD6-B387-410B-8008-D52E0EF470CF}" type="pres">
      <dgm:prSet presAssocID="{D49EE98D-4C3B-416A-8C01-213EAC0D6D6E}" presName="vertFlow" presStyleCnt="0"/>
      <dgm:spPr/>
    </dgm:pt>
    <dgm:pt modelId="{E67DF3E1-0825-4BAF-AA28-D8EAB3FF8350}" type="pres">
      <dgm:prSet presAssocID="{D49EE98D-4C3B-416A-8C01-213EAC0D6D6E}" presName="header" presStyleLbl="node1" presStyleIdx="1" presStyleCnt="2" custLinFactNeighborX="-4136"/>
      <dgm:spPr/>
      <dgm:t>
        <a:bodyPr/>
        <a:lstStyle/>
        <a:p>
          <a:endParaRPr lang="es-ES"/>
        </a:p>
      </dgm:t>
    </dgm:pt>
    <dgm:pt modelId="{BE5B7AC5-C624-4315-B252-CC77E017CCFE}" type="pres">
      <dgm:prSet presAssocID="{853636EB-6343-4B2A-BCC2-B52A95A7DDA7}" presName="parTrans" presStyleLbl="sibTrans2D1" presStyleIdx="3" presStyleCnt="6"/>
      <dgm:spPr/>
      <dgm:t>
        <a:bodyPr/>
        <a:lstStyle/>
        <a:p>
          <a:endParaRPr lang="es-ES"/>
        </a:p>
      </dgm:t>
    </dgm:pt>
    <dgm:pt modelId="{0AA94182-C383-465C-9208-00912838ED17}" type="pres">
      <dgm:prSet presAssocID="{1386BD3A-7AED-48AA-8A5A-42A1DBAAAFC2}" presName="child" presStyleLbl="alignAccFollowNode1" presStyleIdx="3" presStyleCnt="6" custScaleY="168350" custLinFactNeighborX="-4136">
        <dgm:presLayoutVars>
          <dgm:chMax val="0"/>
          <dgm:bulletEnabled val="1"/>
        </dgm:presLayoutVars>
      </dgm:prSet>
      <dgm:spPr/>
      <dgm:t>
        <a:bodyPr/>
        <a:lstStyle/>
        <a:p>
          <a:endParaRPr lang="es-ES"/>
        </a:p>
      </dgm:t>
    </dgm:pt>
    <dgm:pt modelId="{E2452F2D-92F8-4E2F-9C08-3C8386E0BD96}" type="pres">
      <dgm:prSet presAssocID="{00B486BC-4A54-446D-BB67-4867F577EC72}" presName="sibTrans" presStyleLbl="sibTrans2D1" presStyleIdx="4" presStyleCnt="6"/>
      <dgm:spPr/>
      <dgm:t>
        <a:bodyPr/>
        <a:lstStyle/>
        <a:p>
          <a:endParaRPr lang="es-ES"/>
        </a:p>
      </dgm:t>
    </dgm:pt>
    <dgm:pt modelId="{7CB50185-5C33-4DA8-BBF2-0E132BA4F9F6}" type="pres">
      <dgm:prSet presAssocID="{0E24DBBF-4CE4-41B5-970F-E4BBF37934E9}" presName="child" presStyleLbl="alignAccFollowNode1" presStyleIdx="4" presStyleCnt="6" custScaleY="151789" custLinFactNeighborX="-4136">
        <dgm:presLayoutVars>
          <dgm:chMax val="0"/>
          <dgm:bulletEnabled val="1"/>
        </dgm:presLayoutVars>
      </dgm:prSet>
      <dgm:spPr/>
      <dgm:t>
        <a:bodyPr/>
        <a:lstStyle/>
        <a:p>
          <a:endParaRPr lang="es-ES"/>
        </a:p>
      </dgm:t>
    </dgm:pt>
    <dgm:pt modelId="{B720F328-9408-4990-98E8-78F8FE0FB921}" type="pres">
      <dgm:prSet presAssocID="{593B3FCB-ABC7-476A-81D5-3ADA79A10803}" presName="sibTrans" presStyleLbl="sibTrans2D1" presStyleIdx="5" presStyleCnt="6"/>
      <dgm:spPr/>
      <dgm:t>
        <a:bodyPr/>
        <a:lstStyle/>
        <a:p>
          <a:endParaRPr lang="es-ES"/>
        </a:p>
      </dgm:t>
    </dgm:pt>
    <dgm:pt modelId="{F58BB0D6-EC87-4B8E-87F1-A9581F34E0B0}" type="pres">
      <dgm:prSet presAssocID="{A5674855-EAE2-403D-AB43-E01432F017C2}" presName="child" presStyleLbl="alignAccFollowNode1" presStyleIdx="5" presStyleCnt="6" custScaleY="151789" custLinFactNeighborX="-4136">
        <dgm:presLayoutVars>
          <dgm:chMax val="0"/>
          <dgm:bulletEnabled val="1"/>
        </dgm:presLayoutVars>
      </dgm:prSet>
      <dgm:spPr/>
      <dgm:t>
        <a:bodyPr/>
        <a:lstStyle/>
        <a:p>
          <a:endParaRPr lang="es-ES"/>
        </a:p>
      </dgm:t>
    </dgm:pt>
  </dgm:ptLst>
  <dgm:cxnLst>
    <dgm:cxn modelId="{8513FB3F-3C87-4E18-8D36-DAEF9AA37B19}" type="presOf" srcId="{1386BD3A-7AED-48AA-8A5A-42A1DBAAAFC2}" destId="{0AA94182-C383-465C-9208-00912838ED17}" srcOrd="0" destOrd="0" presId="urn:microsoft.com/office/officeart/2005/8/layout/lProcess1"/>
    <dgm:cxn modelId="{F0DF3C4A-1758-4A35-B218-A0AB719BAC3B}" type="presOf" srcId="{0E24DBBF-4CE4-41B5-970F-E4BBF37934E9}" destId="{7CB50185-5C33-4DA8-BBF2-0E132BA4F9F6}" srcOrd="0" destOrd="0" presId="urn:microsoft.com/office/officeart/2005/8/layout/lProcess1"/>
    <dgm:cxn modelId="{3F7828CD-E097-493F-9A5E-21CF454E4C8E}" srcId="{B1E58C1C-9133-41D2-BD34-92B13D330A86}" destId="{D49EE98D-4C3B-416A-8C01-213EAC0D6D6E}" srcOrd="1" destOrd="0" parTransId="{FDAC53A1-E98C-4298-8901-7417D89AFD47}" sibTransId="{ACCE063D-7A56-4571-A360-FBD81621D79E}"/>
    <dgm:cxn modelId="{5A624A9E-D413-487B-A626-D7DE88F0241B}" srcId="{233FF74E-7F6E-4CF5-B968-7471C0CB139D}" destId="{7E031DD7-3248-4AB9-8CDE-DAD55A1114B4}" srcOrd="1" destOrd="0" parTransId="{14C6C48A-745E-4A19-A59A-0CABC0EF0235}" sibTransId="{B391BE49-F3B2-4762-A8DB-89034176E697}"/>
    <dgm:cxn modelId="{515EE0BB-3AFD-4C3E-BF63-FFC83D6B1255}" type="presOf" srcId="{AD67CB6B-93AB-463E-A5F1-15453A0F6F9D}" destId="{4EF39E87-AB6E-42EF-9A7B-9C25B895AED5}" srcOrd="0" destOrd="0" presId="urn:microsoft.com/office/officeart/2005/8/layout/lProcess1"/>
    <dgm:cxn modelId="{DDF39978-697D-4AAB-8806-25BA96D863BE}" srcId="{B1E58C1C-9133-41D2-BD34-92B13D330A86}" destId="{233FF74E-7F6E-4CF5-B968-7471C0CB139D}" srcOrd="0" destOrd="0" parTransId="{D4627AFE-4D07-40E9-92B3-C65CFC43F6A5}" sibTransId="{F6487EA5-4D75-431A-8270-734C637A7F1D}"/>
    <dgm:cxn modelId="{F8917532-E61B-4E58-BDDA-8B102F9B1FC0}" type="presOf" srcId="{D49EE98D-4C3B-416A-8C01-213EAC0D6D6E}" destId="{E67DF3E1-0825-4BAF-AA28-D8EAB3FF8350}" srcOrd="0" destOrd="0" presId="urn:microsoft.com/office/officeart/2005/8/layout/lProcess1"/>
    <dgm:cxn modelId="{C2BD2AD9-B1AD-44E3-96A6-E45136A36712}" srcId="{D49EE98D-4C3B-416A-8C01-213EAC0D6D6E}" destId="{A5674855-EAE2-403D-AB43-E01432F017C2}" srcOrd="2" destOrd="0" parTransId="{8CD91175-E562-4F27-9DEA-B8A0B9D0718D}" sibTransId="{62F86B30-E63C-469C-B989-CB45C229A92D}"/>
    <dgm:cxn modelId="{03BA0BEB-8A1A-4D6A-B0B7-15CCA7DDD41F}" type="presOf" srcId="{7E031DD7-3248-4AB9-8CDE-DAD55A1114B4}" destId="{1E5153EE-DE33-4680-9616-0F33A2D14C73}" srcOrd="0" destOrd="0" presId="urn:microsoft.com/office/officeart/2005/8/layout/lProcess1"/>
    <dgm:cxn modelId="{5C2897A8-2731-4202-B1A2-69AA5DA511C2}" srcId="{D49EE98D-4C3B-416A-8C01-213EAC0D6D6E}" destId="{0E24DBBF-4CE4-41B5-970F-E4BBF37934E9}" srcOrd="1" destOrd="0" parTransId="{E30154F8-CC26-461C-A402-F487BF32F586}" sibTransId="{593B3FCB-ABC7-476A-81D5-3ADA79A10803}"/>
    <dgm:cxn modelId="{EB7B92A8-C7DE-441E-ABCC-C375BB0AE238}" srcId="{233FF74E-7F6E-4CF5-B968-7471C0CB139D}" destId="{5E2D5CB8-B1F0-470B-9307-E7C6FF33C770}" srcOrd="2" destOrd="0" parTransId="{8A7EBF8E-F695-42C3-8F6B-94A7AE445096}" sibTransId="{6C36D919-9DE8-44D4-BDB7-07D1DB0D031A}"/>
    <dgm:cxn modelId="{E0A666AE-6683-4123-BD7F-5C27533B17F7}" type="presOf" srcId="{3E95C1C2-1955-4893-8FF9-BE933C3A0DCE}" destId="{AFAF844E-2E1C-4E3D-98BD-F36F63C03518}" srcOrd="0" destOrd="0" presId="urn:microsoft.com/office/officeart/2005/8/layout/lProcess1"/>
    <dgm:cxn modelId="{7B045DD1-FA81-4CE7-9320-7759B3734C6B}" type="presOf" srcId="{853636EB-6343-4B2A-BCC2-B52A95A7DDA7}" destId="{BE5B7AC5-C624-4315-B252-CC77E017CCFE}" srcOrd="0" destOrd="0" presId="urn:microsoft.com/office/officeart/2005/8/layout/lProcess1"/>
    <dgm:cxn modelId="{1272A95C-D762-4223-ABF7-0B86125BBF73}" type="presOf" srcId="{B1E58C1C-9133-41D2-BD34-92B13D330A86}" destId="{A5EFD6C9-B6D7-4A63-82B1-C984B6EC51BE}" srcOrd="0" destOrd="0" presId="urn:microsoft.com/office/officeart/2005/8/layout/lProcess1"/>
    <dgm:cxn modelId="{BEDFFD72-B08A-49F5-8BCE-04FE7BA8E60B}" srcId="{D49EE98D-4C3B-416A-8C01-213EAC0D6D6E}" destId="{1386BD3A-7AED-48AA-8A5A-42A1DBAAAFC2}" srcOrd="0" destOrd="0" parTransId="{853636EB-6343-4B2A-BCC2-B52A95A7DDA7}" sibTransId="{00B486BC-4A54-446D-BB67-4867F577EC72}"/>
    <dgm:cxn modelId="{B9B85762-DE4F-4DDC-BB17-01701F6C629D}" type="presOf" srcId="{00B486BC-4A54-446D-BB67-4867F577EC72}" destId="{E2452F2D-92F8-4E2F-9C08-3C8386E0BD96}" srcOrd="0" destOrd="0" presId="urn:microsoft.com/office/officeart/2005/8/layout/lProcess1"/>
    <dgm:cxn modelId="{E235D063-21EC-4906-9530-FA7092671816}" type="presOf" srcId="{83CD57C9-EA22-4AF5-AD13-684681147C60}" destId="{014D4D35-BAB8-4634-96E0-B84DBF284721}" srcOrd="0" destOrd="0" presId="urn:microsoft.com/office/officeart/2005/8/layout/lProcess1"/>
    <dgm:cxn modelId="{338BBD1A-85C9-4B9E-A84F-715F3534BB6F}" type="presOf" srcId="{A5674855-EAE2-403D-AB43-E01432F017C2}" destId="{F58BB0D6-EC87-4B8E-87F1-A9581F34E0B0}" srcOrd="0" destOrd="0" presId="urn:microsoft.com/office/officeart/2005/8/layout/lProcess1"/>
    <dgm:cxn modelId="{4D8E7B8C-CA5E-418E-A136-DBA2E565F62E}" srcId="{233FF74E-7F6E-4CF5-B968-7471C0CB139D}" destId="{3E95C1C2-1955-4893-8FF9-BE933C3A0DCE}" srcOrd="0" destOrd="0" parTransId="{83CD57C9-EA22-4AF5-AD13-684681147C60}" sibTransId="{AD67CB6B-93AB-463E-A5F1-15453A0F6F9D}"/>
    <dgm:cxn modelId="{A5D75F76-B352-4867-86A8-78190AE9D716}" type="presOf" srcId="{B391BE49-F3B2-4762-A8DB-89034176E697}" destId="{FB845C66-C899-48DD-827D-7AE872AE4675}" srcOrd="0" destOrd="0" presId="urn:microsoft.com/office/officeart/2005/8/layout/lProcess1"/>
    <dgm:cxn modelId="{053F9DA4-3161-4895-8381-4C5782D122CA}" type="presOf" srcId="{5E2D5CB8-B1F0-470B-9307-E7C6FF33C770}" destId="{188D2204-2EC0-48DE-A98A-B1110899CD1F}" srcOrd="0" destOrd="0" presId="urn:microsoft.com/office/officeart/2005/8/layout/lProcess1"/>
    <dgm:cxn modelId="{B6433FD1-49B7-4EA1-A09A-A239731BD916}" type="presOf" srcId="{593B3FCB-ABC7-476A-81D5-3ADA79A10803}" destId="{B720F328-9408-4990-98E8-78F8FE0FB921}" srcOrd="0" destOrd="0" presId="urn:microsoft.com/office/officeart/2005/8/layout/lProcess1"/>
    <dgm:cxn modelId="{42B999E8-06EA-465E-9E1B-01607B407821}" type="presOf" srcId="{233FF74E-7F6E-4CF5-B968-7471C0CB139D}" destId="{7C8008D3-38BD-490B-A74B-C64E3B88B9B6}" srcOrd="0" destOrd="0" presId="urn:microsoft.com/office/officeart/2005/8/layout/lProcess1"/>
    <dgm:cxn modelId="{C327D04E-B4CA-442D-B1BE-79989BB8E947}" type="presParOf" srcId="{A5EFD6C9-B6D7-4A63-82B1-C984B6EC51BE}" destId="{0BE15163-4B87-4586-AEFA-8E31CBBAB604}" srcOrd="0" destOrd="0" presId="urn:microsoft.com/office/officeart/2005/8/layout/lProcess1"/>
    <dgm:cxn modelId="{134859D9-4E95-41C6-803B-B518B43F2BA3}" type="presParOf" srcId="{0BE15163-4B87-4586-AEFA-8E31CBBAB604}" destId="{7C8008D3-38BD-490B-A74B-C64E3B88B9B6}" srcOrd="0" destOrd="0" presId="urn:microsoft.com/office/officeart/2005/8/layout/lProcess1"/>
    <dgm:cxn modelId="{5B343921-FAAD-4322-BAEB-CBE6A4866137}" type="presParOf" srcId="{0BE15163-4B87-4586-AEFA-8E31CBBAB604}" destId="{014D4D35-BAB8-4634-96E0-B84DBF284721}" srcOrd="1" destOrd="0" presId="urn:microsoft.com/office/officeart/2005/8/layout/lProcess1"/>
    <dgm:cxn modelId="{7B8281FF-FA9B-493F-A5CF-E1927518A8DD}" type="presParOf" srcId="{0BE15163-4B87-4586-AEFA-8E31CBBAB604}" destId="{AFAF844E-2E1C-4E3D-98BD-F36F63C03518}" srcOrd="2" destOrd="0" presId="urn:microsoft.com/office/officeart/2005/8/layout/lProcess1"/>
    <dgm:cxn modelId="{20C04896-84C3-43EB-83AF-B3EF66A152C7}" type="presParOf" srcId="{0BE15163-4B87-4586-AEFA-8E31CBBAB604}" destId="{4EF39E87-AB6E-42EF-9A7B-9C25B895AED5}" srcOrd="3" destOrd="0" presId="urn:microsoft.com/office/officeart/2005/8/layout/lProcess1"/>
    <dgm:cxn modelId="{3BF2A375-E939-4610-9667-CA45CF85A756}" type="presParOf" srcId="{0BE15163-4B87-4586-AEFA-8E31CBBAB604}" destId="{1E5153EE-DE33-4680-9616-0F33A2D14C73}" srcOrd="4" destOrd="0" presId="urn:microsoft.com/office/officeart/2005/8/layout/lProcess1"/>
    <dgm:cxn modelId="{BD8DCA25-14EC-4077-9B12-F42FA48C6346}" type="presParOf" srcId="{0BE15163-4B87-4586-AEFA-8E31CBBAB604}" destId="{FB845C66-C899-48DD-827D-7AE872AE4675}" srcOrd="5" destOrd="0" presId="urn:microsoft.com/office/officeart/2005/8/layout/lProcess1"/>
    <dgm:cxn modelId="{8DB5045C-340F-47B0-9189-0D8CE14BCE2E}" type="presParOf" srcId="{0BE15163-4B87-4586-AEFA-8E31CBBAB604}" destId="{188D2204-2EC0-48DE-A98A-B1110899CD1F}" srcOrd="6" destOrd="0" presId="urn:microsoft.com/office/officeart/2005/8/layout/lProcess1"/>
    <dgm:cxn modelId="{243F77EE-F496-4EB0-A5B4-3E322C1D0194}" type="presParOf" srcId="{A5EFD6C9-B6D7-4A63-82B1-C984B6EC51BE}" destId="{E56DC7BA-7933-4FBC-9FAF-BDBD7050CB9A}" srcOrd="1" destOrd="0" presId="urn:microsoft.com/office/officeart/2005/8/layout/lProcess1"/>
    <dgm:cxn modelId="{2BFDBF69-5595-4351-B329-0ECBB86BDEC1}" type="presParOf" srcId="{A5EFD6C9-B6D7-4A63-82B1-C984B6EC51BE}" destId="{E77EDBD6-B387-410B-8008-D52E0EF470CF}" srcOrd="2" destOrd="0" presId="urn:microsoft.com/office/officeart/2005/8/layout/lProcess1"/>
    <dgm:cxn modelId="{64A8C259-11F6-4491-93CE-D9970E64CA5C}" type="presParOf" srcId="{E77EDBD6-B387-410B-8008-D52E0EF470CF}" destId="{E67DF3E1-0825-4BAF-AA28-D8EAB3FF8350}" srcOrd="0" destOrd="0" presId="urn:microsoft.com/office/officeart/2005/8/layout/lProcess1"/>
    <dgm:cxn modelId="{55515D0B-436A-4AE9-9CF9-3BF92D762A44}" type="presParOf" srcId="{E77EDBD6-B387-410B-8008-D52E0EF470CF}" destId="{BE5B7AC5-C624-4315-B252-CC77E017CCFE}" srcOrd="1" destOrd="0" presId="urn:microsoft.com/office/officeart/2005/8/layout/lProcess1"/>
    <dgm:cxn modelId="{C16975F4-A612-4C9B-85F3-D986351DC450}" type="presParOf" srcId="{E77EDBD6-B387-410B-8008-D52E0EF470CF}" destId="{0AA94182-C383-465C-9208-00912838ED17}" srcOrd="2" destOrd="0" presId="urn:microsoft.com/office/officeart/2005/8/layout/lProcess1"/>
    <dgm:cxn modelId="{A062813D-37FA-42A2-86C1-5A78DC6128B4}" type="presParOf" srcId="{E77EDBD6-B387-410B-8008-D52E0EF470CF}" destId="{E2452F2D-92F8-4E2F-9C08-3C8386E0BD96}" srcOrd="3" destOrd="0" presId="urn:microsoft.com/office/officeart/2005/8/layout/lProcess1"/>
    <dgm:cxn modelId="{61743D1C-29D4-4D08-B403-FAAEB30F09DE}" type="presParOf" srcId="{E77EDBD6-B387-410B-8008-D52E0EF470CF}" destId="{7CB50185-5C33-4DA8-BBF2-0E132BA4F9F6}" srcOrd="4" destOrd="0" presId="urn:microsoft.com/office/officeart/2005/8/layout/lProcess1"/>
    <dgm:cxn modelId="{3B225CFD-A635-45FB-A3FA-751BE04A02C3}" type="presParOf" srcId="{E77EDBD6-B387-410B-8008-D52E0EF470CF}" destId="{B720F328-9408-4990-98E8-78F8FE0FB921}" srcOrd="5" destOrd="0" presId="urn:microsoft.com/office/officeart/2005/8/layout/lProcess1"/>
    <dgm:cxn modelId="{02AB1594-E46D-4DCB-B4E3-E9D5213A6FDD}" type="presParOf" srcId="{E77EDBD6-B387-410B-8008-D52E0EF470CF}" destId="{F58BB0D6-EC87-4B8E-87F1-A9581F34E0B0}" srcOrd="6"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6D64A-F22C-409A-9DEA-DC275F72EA30}" type="datetimeFigureOut">
              <a:rPr lang="es-ES" smtClean="0"/>
              <a:pPr/>
              <a:t>27/10/2015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CC211-B05A-42CB-AD6B-949B60497743}" type="slidenum">
              <a:rPr lang="es-ES" smtClean="0"/>
              <a:pPr/>
              <a:t>‹#›</a:t>
            </a:fld>
            <a:endParaRPr lang="es-ES"/>
          </a:p>
        </p:txBody>
      </p:sp>
    </p:spTree>
    <p:extLst>
      <p:ext uri="{BB962C8B-B14F-4D97-AF65-F5344CB8AC3E}">
        <p14:creationId xmlns="" xmlns:p14="http://schemas.microsoft.com/office/powerpoint/2010/main" val="137325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CCCC211-B05A-42CB-AD6B-949B60497743}" type="slidenum">
              <a:rPr lang="es-ES" smtClean="0"/>
              <a:pPr/>
              <a:t>10</a:t>
            </a:fld>
            <a:endParaRPr lang="es-ES"/>
          </a:p>
        </p:txBody>
      </p:sp>
    </p:spTree>
    <p:extLst>
      <p:ext uri="{BB962C8B-B14F-4D97-AF65-F5344CB8AC3E}">
        <p14:creationId xmlns="" xmlns:p14="http://schemas.microsoft.com/office/powerpoint/2010/main" val="373307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2086663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1142181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903720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29782901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6060530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682742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1611846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6373932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13547080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5378980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000BC-226A-47BD-A736-FBFD4174C416}" type="datetimeFigureOut">
              <a:rPr lang="es-ES" smtClean="0"/>
              <a:pPr/>
              <a:t>27/10/2015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30507829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000BC-226A-47BD-A736-FBFD4174C416}" type="datetimeFigureOut">
              <a:rPr lang="es-ES" smtClean="0"/>
              <a:pPr/>
              <a:t>27/10/2015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88C6-1B7D-48CE-A38C-1B1224F1405B}" type="slidenum">
              <a:rPr lang="es-ES" smtClean="0"/>
              <a:pPr/>
              <a:t>‹#›</a:t>
            </a:fld>
            <a:endParaRPr lang="es-ES"/>
          </a:p>
        </p:txBody>
      </p:sp>
    </p:spTree>
    <p:extLst>
      <p:ext uri="{BB962C8B-B14F-4D97-AF65-F5344CB8AC3E}">
        <p14:creationId xmlns="" xmlns:p14="http://schemas.microsoft.com/office/powerpoint/2010/main" val="244973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51520" y="116632"/>
            <a:ext cx="5112568" cy="2308324"/>
          </a:xfrm>
          <a:prstGeom prst="rect">
            <a:avLst/>
          </a:prstGeom>
          <a:noFill/>
        </p:spPr>
        <p:txBody>
          <a:bodyPr wrap="square" rtlCol="0">
            <a:spAutoFit/>
          </a:bodyPr>
          <a:lstStyle/>
          <a:p>
            <a:pPr algn="ctr"/>
            <a:r>
              <a:rPr lang="ro-RO" sz="7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rPr>
              <a:t>NECAZURILE PROFETULUI</a:t>
            </a:r>
            <a:endPar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endParaRPr>
          </a:p>
        </p:txBody>
      </p:sp>
      <p:sp>
        <p:nvSpPr>
          <p:cNvPr id="5" name="4 CuadroTexto"/>
          <p:cNvSpPr txBox="1"/>
          <p:nvPr/>
        </p:nvSpPr>
        <p:spPr>
          <a:xfrm>
            <a:off x="5548230" y="6488668"/>
            <a:ext cx="3570657" cy="369332"/>
          </a:xfrm>
          <a:prstGeom prst="rect">
            <a:avLst/>
          </a:prstGeom>
          <a:noFill/>
        </p:spPr>
        <p:txBody>
          <a:bodyPr wrap="none" rtlCol="0">
            <a:spAutoFit/>
          </a:bodyPr>
          <a:lstStyle/>
          <a:p>
            <a:pPr algn="r"/>
            <a:r>
              <a:rPr lang="ro-RO" b="1" smtClean="0">
                <a:solidFill>
                  <a:schemeClr val="bg1">
                    <a:lumMod val="85000"/>
                  </a:schemeClr>
                </a:solidFill>
              </a:rPr>
              <a:t>Studiul 5 pentru 31 octombrie 2015</a:t>
            </a:r>
            <a:endParaRPr lang="ro-RO" b="1">
              <a:solidFill>
                <a:schemeClr val="bg1">
                  <a:lumMod val="85000"/>
                </a:schemeClr>
              </a:solidFill>
            </a:endParaRPr>
          </a:p>
        </p:txBody>
      </p:sp>
    </p:spTree>
    <p:extLst>
      <p:ext uri="{BB962C8B-B14F-4D97-AF65-F5344CB8AC3E}">
        <p14:creationId xmlns="" xmlns:p14="http://schemas.microsoft.com/office/powerpoint/2010/main" val="327313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548680"/>
            <a:ext cx="8208912" cy="5693866"/>
          </a:xfrm>
          <a:prstGeom prst="rect">
            <a:avLst/>
          </a:prstGeom>
        </p:spPr>
        <p:txBody>
          <a:bodyPr wrap="square">
            <a:spAutoFit/>
          </a:bodyPr>
          <a:lstStyle/>
          <a:p>
            <a:pPr indent="355600" algn="just"/>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Faptul că suntem chemați să răbdăm încercări arată că Domnul Isus vede în noi ceva prețios, pe care dorește să-l dezvolte. Dacă nu ar vedea în noi nimic prin care să-Și poată slăvi Numele, nu Și-ar pierde timpul cu perfecționarea noastră. Nu aruncă în cuptorul Său pietre lipsite de valoare. El nu rafinează decât minereul valoros. Fierarul pune și fierul, și oțelul în foc ca să poată ști ce fel de metale sunt. Domnul îngăduie ca aleșii Săi să fie trecuți prin cuptorul suferinței pentru a arăta ce firi au și dacă pot fi prelucrați pentru lucrarea Sa.</a:t>
            </a:r>
            <a:r>
              <a:rPr lang="ro-RO" sz="2800" dirty="0" smtClean="0">
                <a:latin typeface="Arial (Corp)"/>
              </a:rPr>
              <a:t>»</a:t>
            </a:r>
            <a:endParaRPr lang="ro-RO" sz="2800" dirty="0">
              <a:latin typeface="Arial (Corp)"/>
            </a:endParaRPr>
          </a:p>
        </p:txBody>
      </p:sp>
      <p:sp>
        <p:nvSpPr>
          <p:cNvPr id="3" name="2 CuadroTexto"/>
          <p:cNvSpPr txBox="1"/>
          <p:nvPr/>
        </p:nvSpPr>
        <p:spPr>
          <a:xfrm>
            <a:off x="6009522" y="6088657"/>
            <a:ext cx="2777235" cy="307777"/>
          </a:xfrm>
          <a:prstGeom prst="rect">
            <a:avLst/>
          </a:prstGeom>
          <a:noFill/>
        </p:spPr>
        <p:txBody>
          <a:bodyPr wrap="none" rtlCol="0">
            <a:spAutoFit/>
          </a:bodyPr>
          <a:lstStyle/>
          <a:p>
            <a:pPr algn="r"/>
            <a:r>
              <a:rPr lang="ro-RO" sz="1400" b="1" smtClean="0"/>
              <a:t>E.G.W. (Divina </a:t>
            </a:r>
            <a:r>
              <a:rPr lang="ro-RO" sz="1400" b="1" smtClean="0"/>
              <a:t>vindecare, pag</a:t>
            </a:r>
            <a:r>
              <a:rPr lang="ro-RO" sz="1400" b="1" smtClean="0"/>
              <a:t>. </a:t>
            </a:r>
            <a:r>
              <a:rPr lang="ro-RO" sz="1400" b="1" smtClean="0"/>
              <a:t>471)</a:t>
            </a:r>
            <a:endParaRPr lang="ro-RO" sz="1400" b="1"/>
          </a:p>
        </p:txBody>
      </p:sp>
    </p:spTree>
    <p:extLst>
      <p:ext uri="{BB962C8B-B14F-4D97-AF65-F5344CB8AC3E}">
        <p14:creationId xmlns="" xmlns:p14="http://schemas.microsoft.com/office/powerpoint/2010/main" val="2125095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3678454755"/>
              </p:ext>
            </p:extLst>
          </p:nvPr>
        </p:nvGraphicFramePr>
        <p:xfrm>
          <a:off x="107504" y="836712"/>
          <a:ext cx="8892480" cy="589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107503" y="44624"/>
            <a:ext cx="7524835" cy="769441"/>
          </a:xfrm>
          <a:custGeom>
            <a:avLst/>
            <a:gdLst>
              <a:gd name="connsiteX0" fmla="*/ 0 w 7272808"/>
              <a:gd name="connsiteY0" fmla="*/ 0 h 769441"/>
              <a:gd name="connsiteX1" fmla="*/ 7272808 w 7272808"/>
              <a:gd name="connsiteY1" fmla="*/ 0 h 769441"/>
              <a:gd name="connsiteX2" fmla="*/ 7272808 w 7272808"/>
              <a:gd name="connsiteY2" fmla="*/ 769441 h 769441"/>
              <a:gd name="connsiteX3" fmla="*/ 0 w 7272808"/>
              <a:gd name="connsiteY3" fmla="*/ 769441 h 769441"/>
              <a:gd name="connsiteX4" fmla="*/ 0 w 7272808"/>
              <a:gd name="connsiteY4" fmla="*/ 0 h 769441"/>
              <a:gd name="connsiteX0" fmla="*/ 0 w 7272808"/>
              <a:gd name="connsiteY0" fmla="*/ 0 h 769441"/>
              <a:gd name="connsiteX1" fmla="*/ 7272808 w 7272808"/>
              <a:gd name="connsiteY1" fmla="*/ 0 h 769441"/>
              <a:gd name="connsiteX2" fmla="*/ 7178540 w 7272808"/>
              <a:gd name="connsiteY2" fmla="*/ 675173 h 769441"/>
              <a:gd name="connsiteX3" fmla="*/ 0 w 7272808"/>
              <a:gd name="connsiteY3" fmla="*/ 769441 h 769441"/>
              <a:gd name="connsiteX4" fmla="*/ 0 w 7272808"/>
              <a:gd name="connsiteY4" fmla="*/ 0 h 769441"/>
              <a:gd name="connsiteX0" fmla="*/ 0 w 7272808"/>
              <a:gd name="connsiteY0" fmla="*/ 0 h 769441"/>
              <a:gd name="connsiteX1" fmla="*/ 7272808 w 7272808"/>
              <a:gd name="connsiteY1" fmla="*/ 0 h 769441"/>
              <a:gd name="connsiteX2" fmla="*/ 7178540 w 7272808"/>
              <a:gd name="connsiteY2" fmla="*/ 675173 h 769441"/>
              <a:gd name="connsiteX3" fmla="*/ 0 w 7272808"/>
              <a:gd name="connsiteY3" fmla="*/ 769441 h 769441"/>
              <a:gd name="connsiteX4" fmla="*/ 0 w 7272808"/>
              <a:gd name="connsiteY4" fmla="*/ 0 h 769441"/>
              <a:gd name="connsiteX0" fmla="*/ 0 w 7272808"/>
              <a:gd name="connsiteY0" fmla="*/ 0 h 769441"/>
              <a:gd name="connsiteX1" fmla="*/ 7272808 w 7272808"/>
              <a:gd name="connsiteY1" fmla="*/ 0 h 769441"/>
              <a:gd name="connsiteX2" fmla="*/ 7112552 w 7272808"/>
              <a:gd name="connsiteY2" fmla="*/ 694027 h 769441"/>
              <a:gd name="connsiteX3" fmla="*/ 0 w 7272808"/>
              <a:gd name="connsiteY3" fmla="*/ 769441 h 769441"/>
              <a:gd name="connsiteX4" fmla="*/ 0 w 7272808"/>
              <a:gd name="connsiteY4" fmla="*/ 0 h 769441"/>
              <a:gd name="connsiteX0" fmla="*/ 0 w 7272808"/>
              <a:gd name="connsiteY0" fmla="*/ 0 h 769441"/>
              <a:gd name="connsiteX1" fmla="*/ 7272808 w 7272808"/>
              <a:gd name="connsiteY1" fmla="*/ 0 h 769441"/>
              <a:gd name="connsiteX2" fmla="*/ 7112552 w 7272808"/>
              <a:gd name="connsiteY2" fmla="*/ 694027 h 769441"/>
              <a:gd name="connsiteX3" fmla="*/ 0 w 7272808"/>
              <a:gd name="connsiteY3" fmla="*/ 769441 h 769441"/>
              <a:gd name="connsiteX4" fmla="*/ 0 w 7272808"/>
              <a:gd name="connsiteY4" fmla="*/ 0 h 769441"/>
              <a:gd name="connsiteX0" fmla="*/ 0 w 7112552"/>
              <a:gd name="connsiteY0" fmla="*/ 0 h 769441"/>
              <a:gd name="connsiteX1" fmla="*/ 6876882 w 7112552"/>
              <a:gd name="connsiteY1" fmla="*/ 18853 h 769441"/>
              <a:gd name="connsiteX2" fmla="*/ 7112552 w 7112552"/>
              <a:gd name="connsiteY2" fmla="*/ 694027 h 769441"/>
              <a:gd name="connsiteX3" fmla="*/ 0 w 7112552"/>
              <a:gd name="connsiteY3" fmla="*/ 769441 h 769441"/>
              <a:gd name="connsiteX4" fmla="*/ 0 w 711255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552" h="769441">
                <a:moveTo>
                  <a:pt x="0" y="0"/>
                </a:moveTo>
                <a:lnTo>
                  <a:pt x="6876882" y="18853"/>
                </a:lnTo>
                <a:cubicBezTo>
                  <a:pt x="6845459" y="243911"/>
                  <a:pt x="7059134" y="468968"/>
                  <a:pt x="7112552" y="694027"/>
                </a:cubicBezTo>
                <a:lnTo>
                  <a:pt x="0" y="769441"/>
                </a:lnTo>
                <a:lnTo>
                  <a:pt x="0" y="0"/>
                </a:lnTo>
                <a:close/>
              </a:path>
            </a:pathLst>
          </a:custGeom>
          <a:solidFill>
            <a:schemeClr val="accent3">
              <a:lumMod val="60000"/>
              <a:lumOff val="40000"/>
              <a:alpha val="78000"/>
            </a:schemeClr>
          </a:solidFill>
          <a:effectLst>
            <a:softEdge rad="63500"/>
          </a:effectLst>
        </p:spPr>
        <p:txBody>
          <a:bodyPr wrap="square">
            <a:spAutoFit/>
          </a:bodyPr>
          <a:lstStyle/>
          <a:p>
            <a:pPr lvl="0"/>
            <a:r>
              <a:rPr lang="ro-RO" sz="2200" b="1" smtClean="0">
                <a:solidFill>
                  <a:prstClr val="black"/>
                </a:solidFill>
              </a:rPr>
              <a:t>În această săptămână vom studia mesajele pe care Dumnezeu le-a trimis prin Ieremia și reacțiile diverse care au </a:t>
            </a:r>
            <a:r>
              <a:rPr lang="ro-RO" sz="2200" b="1" smtClean="0">
                <a:solidFill>
                  <a:prstClr val="black"/>
                </a:solidFill>
              </a:rPr>
              <a:t>urmat</a:t>
            </a:r>
            <a:r>
              <a:rPr lang="ro-RO" sz="2200" b="1" smtClean="0">
                <a:solidFill>
                  <a:prstClr val="black"/>
                </a:solidFill>
              </a:rPr>
              <a:t>:</a:t>
            </a:r>
            <a:endParaRPr lang="ro-RO" sz="2200" b="1">
              <a:solidFill>
                <a:prstClr val="black"/>
              </a:solidFill>
            </a:endParaRPr>
          </a:p>
        </p:txBody>
      </p:sp>
      <p:pic>
        <p:nvPicPr>
          <p:cNvPr id="3074" name="Picture 2"/>
          <p:cNvPicPr>
            <a:picLocks noChangeAspect="1" noChangeArrowheads="1"/>
          </p:cNvPicPr>
          <p:nvPr/>
        </p:nvPicPr>
        <p:blipFill>
          <a:blip r:embed="rId7">
            <a:extLst>
              <a:ext uri="{28A0092B-C50C-407E-A947-70E740481C1C}">
                <a14:useLocalDpi xmlns="" xmlns:a14="http://schemas.microsoft.com/office/drawing/2010/main"/>
              </a:ext>
            </a:extLst>
          </a:blip>
          <a:stretch>
            <a:fillRect/>
          </a:stretch>
        </p:blipFill>
        <p:spPr bwMode="auto">
          <a:xfrm>
            <a:off x="5796136" y="3717032"/>
            <a:ext cx="3672407" cy="2919564"/>
          </a:xfrm>
          <a:prstGeom prst="rect">
            <a:avLst/>
          </a:prstGeom>
          <a:noFill/>
          <a:effectLst>
            <a:softEdge rad="1016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18272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C9687ED1-62D9-48A3-8B25-07E8DF93165D}"/>
                                            </p:graphicEl>
                                          </p:spTgt>
                                        </p:tgtEl>
                                        <p:attrNameLst>
                                          <p:attrName>style.visibility</p:attrName>
                                        </p:attrNameLst>
                                      </p:cBhvr>
                                      <p:to>
                                        <p:strVal val="visible"/>
                                      </p:to>
                                    </p:set>
                                    <p:animEffect transition="in" filter="wipe(left)">
                                      <p:cBhvr>
                                        <p:cTn id="16" dur="500"/>
                                        <p:tgtEl>
                                          <p:spTgt spid="5">
                                            <p:graphicEl>
                                              <a:dgm id="{C9687ED1-62D9-48A3-8B25-07E8DF93165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graphicEl>
                                              <a:dgm id="{7B6355FB-0925-401C-BB17-70D73B12B206}"/>
                                            </p:graphicEl>
                                          </p:spTgt>
                                        </p:tgtEl>
                                        <p:attrNameLst>
                                          <p:attrName>style.visibility</p:attrName>
                                        </p:attrNameLst>
                                      </p:cBhvr>
                                      <p:to>
                                        <p:strVal val="visible"/>
                                      </p:to>
                                    </p:set>
                                    <p:animEffect transition="in" filter="wipe(left)">
                                      <p:cBhvr>
                                        <p:cTn id="21" dur="500"/>
                                        <p:tgtEl>
                                          <p:spTgt spid="5">
                                            <p:graphicEl>
                                              <a:dgm id="{7B6355FB-0925-401C-BB17-70D73B12B20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graphicEl>
                                              <a:dgm id="{245BFF37-61DC-49E3-944C-C3B7397C7D8E}"/>
                                            </p:graphicEl>
                                          </p:spTgt>
                                        </p:tgtEl>
                                        <p:attrNameLst>
                                          <p:attrName>style.visibility</p:attrName>
                                        </p:attrNameLst>
                                      </p:cBhvr>
                                      <p:to>
                                        <p:strVal val="visible"/>
                                      </p:to>
                                    </p:set>
                                    <p:animEffect transition="in" filter="wipe(left)">
                                      <p:cBhvr>
                                        <p:cTn id="26" dur="500"/>
                                        <p:tgtEl>
                                          <p:spTgt spid="5">
                                            <p:graphicEl>
                                              <a:dgm id="{245BFF37-61DC-49E3-944C-C3B7397C7D8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F677612B-6E0F-4443-AE0C-CC19D86AA607}"/>
                                            </p:graphicEl>
                                          </p:spTgt>
                                        </p:tgtEl>
                                        <p:attrNameLst>
                                          <p:attrName>style.visibility</p:attrName>
                                        </p:attrNameLst>
                                      </p:cBhvr>
                                      <p:to>
                                        <p:strVal val="visible"/>
                                      </p:to>
                                    </p:set>
                                    <p:animEffect transition="in" filter="wipe(left)">
                                      <p:cBhvr>
                                        <p:cTn id="31" dur="500"/>
                                        <p:tgtEl>
                                          <p:spTgt spid="5">
                                            <p:graphicEl>
                                              <a:dgm id="{F677612B-6E0F-4443-AE0C-CC19D86AA607}"/>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graphicEl>
                                              <a:dgm id="{452D93A3-119A-4833-AA25-1ADB1B862F0D}"/>
                                            </p:graphicEl>
                                          </p:spTgt>
                                        </p:tgtEl>
                                        <p:attrNameLst>
                                          <p:attrName>style.visibility</p:attrName>
                                        </p:attrNameLst>
                                      </p:cBhvr>
                                      <p:to>
                                        <p:strVal val="visible"/>
                                      </p:to>
                                    </p:set>
                                    <p:animEffect transition="in" filter="wipe(left)">
                                      <p:cBhvr>
                                        <p:cTn id="35" dur="500"/>
                                        <p:tgtEl>
                                          <p:spTgt spid="5">
                                            <p:graphicEl>
                                              <a:dgm id="{452D93A3-119A-4833-AA25-1ADB1B862F0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graphicEl>
                                              <a:dgm id="{D37E6F1B-4F2D-4C41-9226-07CAA63204EA}"/>
                                            </p:graphicEl>
                                          </p:spTgt>
                                        </p:tgtEl>
                                        <p:attrNameLst>
                                          <p:attrName>style.visibility</p:attrName>
                                        </p:attrNameLst>
                                      </p:cBhvr>
                                      <p:to>
                                        <p:strVal val="visible"/>
                                      </p:to>
                                    </p:set>
                                    <p:animEffect transition="in" filter="wipe(left)">
                                      <p:cBhvr>
                                        <p:cTn id="40" dur="500"/>
                                        <p:tgtEl>
                                          <p:spTgt spid="5">
                                            <p:graphicEl>
                                              <a:dgm id="{D37E6F1B-4F2D-4C41-9226-07CAA63204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0534" y="147"/>
            <a:ext cx="9143999" cy="677108"/>
          </a:xfrm>
          <a:prstGeom prst="rect">
            <a:avLst/>
          </a:prstGeom>
        </p:spPr>
        <p:txBody>
          <a:bodyPr wrap="square">
            <a:spAutoFit/>
          </a:bodyPr>
          <a:lstStyle/>
          <a:p>
            <a:pPr algn="ctr"/>
            <a:r>
              <a:rPr lang="ro-RO" sz="3800" dirty="0" smtClean="0">
                <a:ln w="10160">
                  <a:solidFill>
                    <a:schemeClr val="accent1"/>
                  </a:solidFill>
                  <a:prstDash val="solid"/>
                </a:ln>
                <a:solidFill>
                  <a:srgbClr val="FFFFFF"/>
                </a:solidFill>
                <a:effectLst>
                  <a:outerShdw blurRad="38100" dist="32000" dir="5400000" algn="tl">
                    <a:srgbClr val="000000">
                      <a:alpha val="30000"/>
                    </a:srgbClr>
                  </a:outerShdw>
                </a:effectLst>
              </a:rPr>
              <a:t>ÎMPOTRIVA PREOȚILOR </a:t>
            </a:r>
            <a:r>
              <a:rPr lang="ro-RO" sz="3800" dirty="0" smtClean="0">
                <a:ln w="10160">
                  <a:solidFill>
                    <a:schemeClr val="accent1"/>
                  </a:solidFill>
                  <a:prstDash val="solid"/>
                </a:ln>
                <a:solidFill>
                  <a:srgbClr val="FFFFFF"/>
                </a:solidFill>
                <a:effectLst>
                  <a:outerShdw blurRad="38100" dist="32000" dir="5400000" algn="tl">
                    <a:srgbClr val="000000">
                      <a:alpha val="30000"/>
                    </a:srgbClr>
                  </a:outerShdw>
                </a:effectLst>
              </a:rPr>
              <a:t>ȘI A PROFEȚILOR</a:t>
            </a:r>
            <a:endParaRPr lang="ro-RO" sz="3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1439652" y="705470"/>
            <a:ext cx="626469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b="1" dirty="0" smtClean="0">
                <a:latin typeface="Comic Sans MS" pitchFamily="66" charset="0"/>
              </a:rPr>
              <a:t>«Proorocii proorocesc neadevăruri, preoţii stăpânesc cu ajutorul lor, şi poporului Meu îi plac aceste lucruri. Dar ce veţi face la urmă? </a:t>
            </a:r>
            <a:r>
              <a:rPr lang="ro-RO" sz="1100" b="1" dirty="0" smtClean="0">
                <a:latin typeface="Comic Sans MS" pitchFamily="66" charset="0"/>
              </a:rPr>
              <a:t>(Ieremia 5:31)</a:t>
            </a:r>
            <a:endParaRPr lang="ro-RO" sz="1100" b="1" dirty="0">
              <a:latin typeface="Comic Sans MS" pitchFamily="66" charset="0"/>
            </a:endParaRPr>
          </a:p>
        </p:txBody>
      </p:sp>
      <p:graphicFrame>
        <p:nvGraphicFramePr>
          <p:cNvPr id="8" name="7 Diagrama"/>
          <p:cNvGraphicFramePr/>
          <p:nvPr>
            <p:extLst>
              <p:ext uri="{D42A27DB-BD31-4B8C-83A1-F6EECF244321}">
                <p14:modId xmlns="" xmlns:p14="http://schemas.microsoft.com/office/powerpoint/2010/main" val="2801677501"/>
              </p:ext>
            </p:extLst>
          </p:nvPr>
        </p:nvGraphicFramePr>
        <p:xfrm>
          <a:off x="107504" y="1737008"/>
          <a:ext cx="8856984" cy="4932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56811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5989130C-7D37-4AE7-993B-FB60AACAE0B3}"/>
                                            </p:graphicEl>
                                          </p:spTgt>
                                        </p:tgtEl>
                                        <p:attrNameLst>
                                          <p:attrName>style.visibility</p:attrName>
                                        </p:attrNameLst>
                                      </p:cBhvr>
                                      <p:to>
                                        <p:strVal val="visible"/>
                                      </p:to>
                                    </p:set>
                                    <p:animEffect transition="in" filter="wipe(down)">
                                      <p:cBhvr>
                                        <p:cTn id="25" dur="580">
                                          <p:stCondLst>
                                            <p:cond delay="0"/>
                                          </p:stCondLst>
                                        </p:cTn>
                                        <p:tgtEl>
                                          <p:spTgt spid="8">
                                            <p:graphicEl>
                                              <a:dgm id="{5989130C-7D37-4AE7-993B-FB60AACAE0B3}"/>
                                            </p:graphicEl>
                                          </p:spTgt>
                                        </p:tgtEl>
                                      </p:cBhvr>
                                    </p:animEffect>
                                    <p:anim calcmode="lin" valueType="num">
                                      <p:cBhvr>
                                        <p:cTn id="26" dur="1822" tmFilter="0,0; 0.14,0.36; 0.43,0.73; 0.71,0.91; 1.0,1.0">
                                          <p:stCondLst>
                                            <p:cond delay="0"/>
                                          </p:stCondLst>
                                        </p:cTn>
                                        <p:tgtEl>
                                          <p:spTgt spid="8">
                                            <p:graphicEl>
                                              <a:dgm id="{5989130C-7D37-4AE7-993B-FB60AACAE0B3}"/>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5989130C-7D37-4AE7-993B-FB60AACAE0B3}"/>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5989130C-7D37-4AE7-993B-FB60AACAE0B3}"/>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5989130C-7D37-4AE7-993B-FB60AACAE0B3}"/>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5989130C-7D37-4AE7-993B-FB60AACAE0B3}"/>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5989130C-7D37-4AE7-993B-FB60AACAE0B3}"/>
                                            </p:graphicEl>
                                          </p:spTgt>
                                        </p:tgtEl>
                                      </p:cBhvr>
                                      <p:to x="100000" y="60000"/>
                                    </p:animScale>
                                    <p:animScale>
                                      <p:cBhvr>
                                        <p:cTn id="32" dur="166" decel="50000">
                                          <p:stCondLst>
                                            <p:cond delay="676"/>
                                          </p:stCondLst>
                                        </p:cTn>
                                        <p:tgtEl>
                                          <p:spTgt spid="8">
                                            <p:graphicEl>
                                              <a:dgm id="{5989130C-7D37-4AE7-993B-FB60AACAE0B3}"/>
                                            </p:graphicEl>
                                          </p:spTgt>
                                        </p:tgtEl>
                                      </p:cBhvr>
                                      <p:to x="100000" y="100000"/>
                                    </p:animScale>
                                    <p:animScale>
                                      <p:cBhvr>
                                        <p:cTn id="33" dur="26">
                                          <p:stCondLst>
                                            <p:cond delay="1312"/>
                                          </p:stCondLst>
                                        </p:cTn>
                                        <p:tgtEl>
                                          <p:spTgt spid="8">
                                            <p:graphicEl>
                                              <a:dgm id="{5989130C-7D37-4AE7-993B-FB60AACAE0B3}"/>
                                            </p:graphicEl>
                                          </p:spTgt>
                                        </p:tgtEl>
                                      </p:cBhvr>
                                      <p:to x="100000" y="80000"/>
                                    </p:animScale>
                                    <p:animScale>
                                      <p:cBhvr>
                                        <p:cTn id="34" dur="166" decel="50000">
                                          <p:stCondLst>
                                            <p:cond delay="1338"/>
                                          </p:stCondLst>
                                        </p:cTn>
                                        <p:tgtEl>
                                          <p:spTgt spid="8">
                                            <p:graphicEl>
                                              <a:dgm id="{5989130C-7D37-4AE7-993B-FB60AACAE0B3}"/>
                                            </p:graphicEl>
                                          </p:spTgt>
                                        </p:tgtEl>
                                      </p:cBhvr>
                                      <p:to x="100000" y="100000"/>
                                    </p:animScale>
                                    <p:animScale>
                                      <p:cBhvr>
                                        <p:cTn id="35" dur="26">
                                          <p:stCondLst>
                                            <p:cond delay="1642"/>
                                          </p:stCondLst>
                                        </p:cTn>
                                        <p:tgtEl>
                                          <p:spTgt spid="8">
                                            <p:graphicEl>
                                              <a:dgm id="{5989130C-7D37-4AE7-993B-FB60AACAE0B3}"/>
                                            </p:graphicEl>
                                          </p:spTgt>
                                        </p:tgtEl>
                                      </p:cBhvr>
                                      <p:to x="100000" y="90000"/>
                                    </p:animScale>
                                    <p:animScale>
                                      <p:cBhvr>
                                        <p:cTn id="36" dur="166" decel="50000">
                                          <p:stCondLst>
                                            <p:cond delay="1668"/>
                                          </p:stCondLst>
                                        </p:cTn>
                                        <p:tgtEl>
                                          <p:spTgt spid="8">
                                            <p:graphicEl>
                                              <a:dgm id="{5989130C-7D37-4AE7-993B-FB60AACAE0B3}"/>
                                            </p:graphicEl>
                                          </p:spTgt>
                                        </p:tgtEl>
                                      </p:cBhvr>
                                      <p:to x="100000" y="100000"/>
                                    </p:animScale>
                                    <p:animScale>
                                      <p:cBhvr>
                                        <p:cTn id="37" dur="26">
                                          <p:stCondLst>
                                            <p:cond delay="1808"/>
                                          </p:stCondLst>
                                        </p:cTn>
                                        <p:tgtEl>
                                          <p:spTgt spid="8">
                                            <p:graphicEl>
                                              <a:dgm id="{5989130C-7D37-4AE7-993B-FB60AACAE0B3}"/>
                                            </p:graphicEl>
                                          </p:spTgt>
                                        </p:tgtEl>
                                      </p:cBhvr>
                                      <p:to x="100000" y="95000"/>
                                    </p:animScale>
                                    <p:animScale>
                                      <p:cBhvr>
                                        <p:cTn id="38" dur="166" decel="50000">
                                          <p:stCondLst>
                                            <p:cond delay="1834"/>
                                          </p:stCondLst>
                                        </p:cTn>
                                        <p:tgtEl>
                                          <p:spTgt spid="8">
                                            <p:graphicEl>
                                              <a:dgm id="{5989130C-7D37-4AE7-993B-FB60AACAE0B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8">
                                            <p:graphicEl>
                                              <a:dgm id="{3310BB34-9614-4048-A952-6CC23EEB2D84}"/>
                                            </p:graphicEl>
                                          </p:spTgt>
                                        </p:tgtEl>
                                        <p:attrNameLst>
                                          <p:attrName>style.visibility</p:attrName>
                                        </p:attrNameLst>
                                      </p:cBhvr>
                                      <p:to>
                                        <p:strVal val="visible"/>
                                      </p:to>
                                    </p:set>
                                    <p:animEffect transition="in" filter="wipe(down)">
                                      <p:cBhvr>
                                        <p:cTn id="41" dur="580">
                                          <p:stCondLst>
                                            <p:cond delay="0"/>
                                          </p:stCondLst>
                                        </p:cTn>
                                        <p:tgtEl>
                                          <p:spTgt spid="8">
                                            <p:graphicEl>
                                              <a:dgm id="{3310BB34-9614-4048-A952-6CC23EEB2D84}"/>
                                            </p:graphicEl>
                                          </p:spTgt>
                                        </p:tgtEl>
                                      </p:cBhvr>
                                    </p:animEffect>
                                    <p:anim calcmode="lin" valueType="num">
                                      <p:cBhvr>
                                        <p:cTn id="42" dur="1822" tmFilter="0,0; 0.14,0.36; 0.43,0.73; 0.71,0.91; 1.0,1.0">
                                          <p:stCondLst>
                                            <p:cond delay="0"/>
                                          </p:stCondLst>
                                        </p:cTn>
                                        <p:tgtEl>
                                          <p:spTgt spid="8">
                                            <p:graphicEl>
                                              <a:dgm id="{3310BB34-9614-4048-A952-6CC23EEB2D84}"/>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graphicEl>
                                              <a:dgm id="{3310BB34-9614-4048-A952-6CC23EEB2D84}"/>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graphicEl>
                                              <a:dgm id="{3310BB34-9614-4048-A952-6CC23EEB2D84}"/>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graphicEl>
                                              <a:dgm id="{3310BB34-9614-4048-A952-6CC23EEB2D84}"/>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graphicEl>
                                              <a:dgm id="{3310BB34-9614-4048-A952-6CC23EEB2D84}"/>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graphicEl>
                                              <a:dgm id="{3310BB34-9614-4048-A952-6CC23EEB2D84}"/>
                                            </p:graphicEl>
                                          </p:spTgt>
                                        </p:tgtEl>
                                      </p:cBhvr>
                                      <p:to x="100000" y="60000"/>
                                    </p:animScale>
                                    <p:animScale>
                                      <p:cBhvr>
                                        <p:cTn id="48" dur="166" decel="50000">
                                          <p:stCondLst>
                                            <p:cond delay="676"/>
                                          </p:stCondLst>
                                        </p:cTn>
                                        <p:tgtEl>
                                          <p:spTgt spid="8">
                                            <p:graphicEl>
                                              <a:dgm id="{3310BB34-9614-4048-A952-6CC23EEB2D84}"/>
                                            </p:graphicEl>
                                          </p:spTgt>
                                        </p:tgtEl>
                                      </p:cBhvr>
                                      <p:to x="100000" y="100000"/>
                                    </p:animScale>
                                    <p:animScale>
                                      <p:cBhvr>
                                        <p:cTn id="49" dur="26">
                                          <p:stCondLst>
                                            <p:cond delay="1312"/>
                                          </p:stCondLst>
                                        </p:cTn>
                                        <p:tgtEl>
                                          <p:spTgt spid="8">
                                            <p:graphicEl>
                                              <a:dgm id="{3310BB34-9614-4048-A952-6CC23EEB2D84}"/>
                                            </p:graphicEl>
                                          </p:spTgt>
                                        </p:tgtEl>
                                      </p:cBhvr>
                                      <p:to x="100000" y="80000"/>
                                    </p:animScale>
                                    <p:animScale>
                                      <p:cBhvr>
                                        <p:cTn id="50" dur="166" decel="50000">
                                          <p:stCondLst>
                                            <p:cond delay="1338"/>
                                          </p:stCondLst>
                                        </p:cTn>
                                        <p:tgtEl>
                                          <p:spTgt spid="8">
                                            <p:graphicEl>
                                              <a:dgm id="{3310BB34-9614-4048-A952-6CC23EEB2D84}"/>
                                            </p:graphicEl>
                                          </p:spTgt>
                                        </p:tgtEl>
                                      </p:cBhvr>
                                      <p:to x="100000" y="100000"/>
                                    </p:animScale>
                                    <p:animScale>
                                      <p:cBhvr>
                                        <p:cTn id="51" dur="26">
                                          <p:stCondLst>
                                            <p:cond delay="1642"/>
                                          </p:stCondLst>
                                        </p:cTn>
                                        <p:tgtEl>
                                          <p:spTgt spid="8">
                                            <p:graphicEl>
                                              <a:dgm id="{3310BB34-9614-4048-A952-6CC23EEB2D84}"/>
                                            </p:graphicEl>
                                          </p:spTgt>
                                        </p:tgtEl>
                                      </p:cBhvr>
                                      <p:to x="100000" y="90000"/>
                                    </p:animScale>
                                    <p:animScale>
                                      <p:cBhvr>
                                        <p:cTn id="52" dur="166" decel="50000">
                                          <p:stCondLst>
                                            <p:cond delay="1668"/>
                                          </p:stCondLst>
                                        </p:cTn>
                                        <p:tgtEl>
                                          <p:spTgt spid="8">
                                            <p:graphicEl>
                                              <a:dgm id="{3310BB34-9614-4048-A952-6CC23EEB2D84}"/>
                                            </p:graphicEl>
                                          </p:spTgt>
                                        </p:tgtEl>
                                      </p:cBhvr>
                                      <p:to x="100000" y="100000"/>
                                    </p:animScale>
                                    <p:animScale>
                                      <p:cBhvr>
                                        <p:cTn id="53" dur="26">
                                          <p:stCondLst>
                                            <p:cond delay="1808"/>
                                          </p:stCondLst>
                                        </p:cTn>
                                        <p:tgtEl>
                                          <p:spTgt spid="8">
                                            <p:graphicEl>
                                              <a:dgm id="{3310BB34-9614-4048-A952-6CC23EEB2D84}"/>
                                            </p:graphicEl>
                                          </p:spTgt>
                                        </p:tgtEl>
                                      </p:cBhvr>
                                      <p:to x="100000" y="95000"/>
                                    </p:animScale>
                                    <p:animScale>
                                      <p:cBhvr>
                                        <p:cTn id="54" dur="166" decel="50000">
                                          <p:stCondLst>
                                            <p:cond delay="1834"/>
                                          </p:stCondLst>
                                        </p:cTn>
                                        <p:tgtEl>
                                          <p:spTgt spid="8">
                                            <p:graphicEl>
                                              <a:dgm id="{3310BB34-9614-4048-A952-6CC23EEB2D84}"/>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8">
                                            <p:graphicEl>
                                              <a:dgm id="{E811B4C1-45B7-4283-9818-25D06F07E041}"/>
                                            </p:graphicEl>
                                          </p:spTgt>
                                        </p:tgtEl>
                                        <p:attrNameLst>
                                          <p:attrName>style.visibility</p:attrName>
                                        </p:attrNameLst>
                                      </p:cBhvr>
                                      <p:to>
                                        <p:strVal val="visible"/>
                                      </p:to>
                                    </p:set>
                                    <p:animEffect transition="in" filter="wipe(down)">
                                      <p:cBhvr>
                                        <p:cTn id="59" dur="580">
                                          <p:stCondLst>
                                            <p:cond delay="0"/>
                                          </p:stCondLst>
                                        </p:cTn>
                                        <p:tgtEl>
                                          <p:spTgt spid="8">
                                            <p:graphicEl>
                                              <a:dgm id="{E811B4C1-45B7-4283-9818-25D06F07E041}"/>
                                            </p:graphicEl>
                                          </p:spTgt>
                                        </p:tgtEl>
                                      </p:cBhvr>
                                    </p:animEffect>
                                    <p:anim calcmode="lin" valueType="num">
                                      <p:cBhvr>
                                        <p:cTn id="60" dur="1822" tmFilter="0,0; 0.14,0.36; 0.43,0.73; 0.71,0.91; 1.0,1.0">
                                          <p:stCondLst>
                                            <p:cond delay="0"/>
                                          </p:stCondLst>
                                        </p:cTn>
                                        <p:tgtEl>
                                          <p:spTgt spid="8">
                                            <p:graphicEl>
                                              <a:dgm id="{E811B4C1-45B7-4283-9818-25D06F07E041}"/>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8">
                                            <p:graphicEl>
                                              <a:dgm id="{E811B4C1-45B7-4283-9818-25D06F07E041}"/>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8">
                                            <p:graphicEl>
                                              <a:dgm id="{E811B4C1-45B7-4283-9818-25D06F07E041}"/>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8">
                                            <p:graphicEl>
                                              <a:dgm id="{E811B4C1-45B7-4283-9818-25D06F07E041}"/>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8">
                                            <p:graphicEl>
                                              <a:dgm id="{E811B4C1-45B7-4283-9818-25D06F07E041}"/>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8">
                                            <p:graphicEl>
                                              <a:dgm id="{E811B4C1-45B7-4283-9818-25D06F07E041}"/>
                                            </p:graphicEl>
                                          </p:spTgt>
                                        </p:tgtEl>
                                      </p:cBhvr>
                                      <p:to x="100000" y="60000"/>
                                    </p:animScale>
                                    <p:animScale>
                                      <p:cBhvr>
                                        <p:cTn id="66" dur="166" decel="50000">
                                          <p:stCondLst>
                                            <p:cond delay="676"/>
                                          </p:stCondLst>
                                        </p:cTn>
                                        <p:tgtEl>
                                          <p:spTgt spid="8">
                                            <p:graphicEl>
                                              <a:dgm id="{E811B4C1-45B7-4283-9818-25D06F07E041}"/>
                                            </p:graphicEl>
                                          </p:spTgt>
                                        </p:tgtEl>
                                      </p:cBhvr>
                                      <p:to x="100000" y="100000"/>
                                    </p:animScale>
                                    <p:animScale>
                                      <p:cBhvr>
                                        <p:cTn id="67" dur="26">
                                          <p:stCondLst>
                                            <p:cond delay="1312"/>
                                          </p:stCondLst>
                                        </p:cTn>
                                        <p:tgtEl>
                                          <p:spTgt spid="8">
                                            <p:graphicEl>
                                              <a:dgm id="{E811B4C1-45B7-4283-9818-25D06F07E041}"/>
                                            </p:graphicEl>
                                          </p:spTgt>
                                        </p:tgtEl>
                                      </p:cBhvr>
                                      <p:to x="100000" y="80000"/>
                                    </p:animScale>
                                    <p:animScale>
                                      <p:cBhvr>
                                        <p:cTn id="68" dur="166" decel="50000">
                                          <p:stCondLst>
                                            <p:cond delay="1338"/>
                                          </p:stCondLst>
                                        </p:cTn>
                                        <p:tgtEl>
                                          <p:spTgt spid="8">
                                            <p:graphicEl>
                                              <a:dgm id="{E811B4C1-45B7-4283-9818-25D06F07E041}"/>
                                            </p:graphicEl>
                                          </p:spTgt>
                                        </p:tgtEl>
                                      </p:cBhvr>
                                      <p:to x="100000" y="100000"/>
                                    </p:animScale>
                                    <p:animScale>
                                      <p:cBhvr>
                                        <p:cTn id="69" dur="26">
                                          <p:stCondLst>
                                            <p:cond delay="1642"/>
                                          </p:stCondLst>
                                        </p:cTn>
                                        <p:tgtEl>
                                          <p:spTgt spid="8">
                                            <p:graphicEl>
                                              <a:dgm id="{E811B4C1-45B7-4283-9818-25D06F07E041}"/>
                                            </p:graphicEl>
                                          </p:spTgt>
                                        </p:tgtEl>
                                      </p:cBhvr>
                                      <p:to x="100000" y="90000"/>
                                    </p:animScale>
                                    <p:animScale>
                                      <p:cBhvr>
                                        <p:cTn id="70" dur="166" decel="50000">
                                          <p:stCondLst>
                                            <p:cond delay="1668"/>
                                          </p:stCondLst>
                                        </p:cTn>
                                        <p:tgtEl>
                                          <p:spTgt spid="8">
                                            <p:graphicEl>
                                              <a:dgm id="{E811B4C1-45B7-4283-9818-25D06F07E041}"/>
                                            </p:graphicEl>
                                          </p:spTgt>
                                        </p:tgtEl>
                                      </p:cBhvr>
                                      <p:to x="100000" y="100000"/>
                                    </p:animScale>
                                    <p:animScale>
                                      <p:cBhvr>
                                        <p:cTn id="71" dur="26">
                                          <p:stCondLst>
                                            <p:cond delay="1808"/>
                                          </p:stCondLst>
                                        </p:cTn>
                                        <p:tgtEl>
                                          <p:spTgt spid="8">
                                            <p:graphicEl>
                                              <a:dgm id="{E811B4C1-45B7-4283-9818-25D06F07E041}"/>
                                            </p:graphicEl>
                                          </p:spTgt>
                                        </p:tgtEl>
                                      </p:cBhvr>
                                      <p:to x="100000" y="95000"/>
                                    </p:animScale>
                                    <p:animScale>
                                      <p:cBhvr>
                                        <p:cTn id="72" dur="166" decel="50000">
                                          <p:stCondLst>
                                            <p:cond delay="1834"/>
                                          </p:stCondLst>
                                        </p:cTn>
                                        <p:tgtEl>
                                          <p:spTgt spid="8">
                                            <p:graphicEl>
                                              <a:dgm id="{E811B4C1-45B7-4283-9818-25D06F07E041}"/>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8">
                                            <p:graphicEl>
                                              <a:dgm id="{5E3E3390-B0B3-4D96-98FE-5677D2F0BB14}"/>
                                            </p:graphicEl>
                                          </p:spTgt>
                                        </p:tgtEl>
                                        <p:attrNameLst>
                                          <p:attrName>style.visibility</p:attrName>
                                        </p:attrNameLst>
                                      </p:cBhvr>
                                      <p:to>
                                        <p:strVal val="visible"/>
                                      </p:to>
                                    </p:set>
                                    <p:animEffect transition="in" filter="wipe(down)">
                                      <p:cBhvr>
                                        <p:cTn id="75" dur="580">
                                          <p:stCondLst>
                                            <p:cond delay="0"/>
                                          </p:stCondLst>
                                        </p:cTn>
                                        <p:tgtEl>
                                          <p:spTgt spid="8">
                                            <p:graphicEl>
                                              <a:dgm id="{5E3E3390-B0B3-4D96-98FE-5677D2F0BB14}"/>
                                            </p:graphicEl>
                                          </p:spTgt>
                                        </p:tgtEl>
                                      </p:cBhvr>
                                    </p:animEffect>
                                    <p:anim calcmode="lin" valueType="num">
                                      <p:cBhvr>
                                        <p:cTn id="76" dur="1822" tmFilter="0,0; 0.14,0.36; 0.43,0.73; 0.71,0.91; 1.0,1.0">
                                          <p:stCondLst>
                                            <p:cond delay="0"/>
                                          </p:stCondLst>
                                        </p:cTn>
                                        <p:tgtEl>
                                          <p:spTgt spid="8">
                                            <p:graphicEl>
                                              <a:dgm id="{5E3E3390-B0B3-4D96-98FE-5677D2F0BB14}"/>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graphicEl>
                                              <a:dgm id="{5E3E3390-B0B3-4D96-98FE-5677D2F0BB14}"/>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graphicEl>
                                              <a:dgm id="{5E3E3390-B0B3-4D96-98FE-5677D2F0BB14}"/>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graphicEl>
                                              <a:dgm id="{5E3E3390-B0B3-4D96-98FE-5677D2F0BB14}"/>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graphicEl>
                                              <a:dgm id="{5E3E3390-B0B3-4D96-98FE-5677D2F0BB14}"/>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graphicEl>
                                              <a:dgm id="{5E3E3390-B0B3-4D96-98FE-5677D2F0BB14}"/>
                                            </p:graphicEl>
                                          </p:spTgt>
                                        </p:tgtEl>
                                      </p:cBhvr>
                                      <p:to x="100000" y="60000"/>
                                    </p:animScale>
                                    <p:animScale>
                                      <p:cBhvr>
                                        <p:cTn id="82" dur="166" decel="50000">
                                          <p:stCondLst>
                                            <p:cond delay="676"/>
                                          </p:stCondLst>
                                        </p:cTn>
                                        <p:tgtEl>
                                          <p:spTgt spid="8">
                                            <p:graphicEl>
                                              <a:dgm id="{5E3E3390-B0B3-4D96-98FE-5677D2F0BB14}"/>
                                            </p:graphicEl>
                                          </p:spTgt>
                                        </p:tgtEl>
                                      </p:cBhvr>
                                      <p:to x="100000" y="100000"/>
                                    </p:animScale>
                                    <p:animScale>
                                      <p:cBhvr>
                                        <p:cTn id="83" dur="26">
                                          <p:stCondLst>
                                            <p:cond delay="1312"/>
                                          </p:stCondLst>
                                        </p:cTn>
                                        <p:tgtEl>
                                          <p:spTgt spid="8">
                                            <p:graphicEl>
                                              <a:dgm id="{5E3E3390-B0B3-4D96-98FE-5677D2F0BB14}"/>
                                            </p:graphicEl>
                                          </p:spTgt>
                                        </p:tgtEl>
                                      </p:cBhvr>
                                      <p:to x="100000" y="80000"/>
                                    </p:animScale>
                                    <p:animScale>
                                      <p:cBhvr>
                                        <p:cTn id="84" dur="166" decel="50000">
                                          <p:stCondLst>
                                            <p:cond delay="1338"/>
                                          </p:stCondLst>
                                        </p:cTn>
                                        <p:tgtEl>
                                          <p:spTgt spid="8">
                                            <p:graphicEl>
                                              <a:dgm id="{5E3E3390-B0B3-4D96-98FE-5677D2F0BB14}"/>
                                            </p:graphicEl>
                                          </p:spTgt>
                                        </p:tgtEl>
                                      </p:cBhvr>
                                      <p:to x="100000" y="100000"/>
                                    </p:animScale>
                                    <p:animScale>
                                      <p:cBhvr>
                                        <p:cTn id="85" dur="26">
                                          <p:stCondLst>
                                            <p:cond delay="1642"/>
                                          </p:stCondLst>
                                        </p:cTn>
                                        <p:tgtEl>
                                          <p:spTgt spid="8">
                                            <p:graphicEl>
                                              <a:dgm id="{5E3E3390-B0B3-4D96-98FE-5677D2F0BB14}"/>
                                            </p:graphicEl>
                                          </p:spTgt>
                                        </p:tgtEl>
                                      </p:cBhvr>
                                      <p:to x="100000" y="90000"/>
                                    </p:animScale>
                                    <p:animScale>
                                      <p:cBhvr>
                                        <p:cTn id="86" dur="166" decel="50000">
                                          <p:stCondLst>
                                            <p:cond delay="1668"/>
                                          </p:stCondLst>
                                        </p:cTn>
                                        <p:tgtEl>
                                          <p:spTgt spid="8">
                                            <p:graphicEl>
                                              <a:dgm id="{5E3E3390-B0B3-4D96-98FE-5677D2F0BB14}"/>
                                            </p:graphicEl>
                                          </p:spTgt>
                                        </p:tgtEl>
                                      </p:cBhvr>
                                      <p:to x="100000" y="100000"/>
                                    </p:animScale>
                                    <p:animScale>
                                      <p:cBhvr>
                                        <p:cTn id="87" dur="26">
                                          <p:stCondLst>
                                            <p:cond delay="1808"/>
                                          </p:stCondLst>
                                        </p:cTn>
                                        <p:tgtEl>
                                          <p:spTgt spid="8">
                                            <p:graphicEl>
                                              <a:dgm id="{5E3E3390-B0B3-4D96-98FE-5677D2F0BB14}"/>
                                            </p:graphicEl>
                                          </p:spTgt>
                                        </p:tgtEl>
                                      </p:cBhvr>
                                      <p:to x="100000" y="95000"/>
                                    </p:animScale>
                                    <p:animScale>
                                      <p:cBhvr>
                                        <p:cTn id="88" dur="166" decel="50000">
                                          <p:stCondLst>
                                            <p:cond delay="1834"/>
                                          </p:stCondLst>
                                        </p:cTn>
                                        <p:tgtEl>
                                          <p:spTgt spid="8">
                                            <p:graphicEl>
                                              <a:dgm id="{5E3E3390-B0B3-4D96-98FE-5677D2F0BB14}"/>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8">
                                            <p:graphicEl>
                                              <a:dgm id="{4E182322-034F-49D3-B679-C5A8DCBAE080}"/>
                                            </p:graphicEl>
                                          </p:spTgt>
                                        </p:tgtEl>
                                        <p:attrNameLst>
                                          <p:attrName>style.visibility</p:attrName>
                                        </p:attrNameLst>
                                      </p:cBhvr>
                                      <p:to>
                                        <p:strVal val="visible"/>
                                      </p:to>
                                    </p:set>
                                    <p:animEffect transition="in" filter="wipe(down)">
                                      <p:cBhvr>
                                        <p:cTn id="93" dur="580">
                                          <p:stCondLst>
                                            <p:cond delay="0"/>
                                          </p:stCondLst>
                                        </p:cTn>
                                        <p:tgtEl>
                                          <p:spTgt spid="8">
                                            <p:graphicEl>
                                              <a:dgm id="{4E182322-034F-49D3-B679-C5A8DCBAE080}"/>
                                            </p:graphicEl>
                                          </p:spTgt>
                                        </p:tgtEl>
                                      </p:cBhvr>
                                    </p:animEffect>
                                    <p:anim calcmode="lin" valueType="num">
                                      <p:cBhvr>
                                        <p:cTn id="94" dur="1822" tmFilter="0,0; 0.14,0.36; 0.43,0.73; 0.71,0.91; 1.0,1.0">
                                          <p:stCondLst>
                                            <p:cond delay="0"/>
                                          </p:stCondLst>
                                        </p:cTn>
                                        <p:tgtEl>
                                          <p:spTgt spid="8">
                                            <p:graphicEl>
                                              <a:dgm id="{4E182322-034F-49D3-B679-C5A8DCBAE080}"/>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8">
                                            <p:graphicEl>
                                              <a:dgm id="{4E182322-034F-49D3-B679-C5A8DCBAE080}"/>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8">
                                            <p:graphicEl>
                                              <a:dgm id="{4E182322-034F-49D3-B679-C5A8DCBAE080}"/>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8">
                                            <p:graphicEl>
                                              <a:dgm id="{4E182322-034F-49D3-B679-C5A8DCBAE080}"/>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8">
                                            <p:graphicEl>
                                              <a:dgm id="{4E182322-034F-49D3-B679-C5A8DCBAE080}"/>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8">
                                            <p:graphicEl>
                                              <a:dgm id="{4E182322-034F-49D3-B679-C5A8DCBAE080}"/>
                                            </p:graphicEl>
                                          </p:spTgt>
                                        </p:tgtEl>
                                      </p:cBhvr>
                                      <p:to x="100000" y="60000"/>
                                    </p:animScale>
                                    <p:animScale>
                                      <p:cBhvr>
                                        <p:cTn id="100" dur="166" decel="50000">
                                          <p:stCondLst>
                                            <p:cond delay="676"/>
                                          </p:stCondLst>
                                        </p:cTn>
                                        <p:tgtEl>
                                          <p:spTgt spid="8">
                                            <p:graphicEl>
                                              <a:dgm id="{4E182322-034F-49D3-B679-C5A8DCBAE080}"/>
                                            </p:graphicEl>
                                          </p:spTgt>
                                        </p:tgtEl>
                                      </p:cBhvr>
                                      <p:to x="100000" y="100000"/>
                                    </p:animScale>
                                    <p:animScale>
                                      <p:cBhvr>
                                        <p:cTn id="101" dur="26">
                                          <p:stCondLst>
                                            <p:cond delay="1312"/>
                                          </p:stCondLst>
                                        </p:cTn>
                                        <p:tgtEl>
                                          <p:spTgt spid="8">
                                            <p:graphicEl>
                                              <a:dgm id="{4E182322-034F-49D3-B679-C5A8DCBAE080}"/>
                                            </p:graphicEl>
                                          </p:spTgt>
                                        </p:tgtEl>
                                      </p:cBhvr>
                                      <p:to x="100000" y="80000"/>
                                    </p:animScale>
                                    <p:animScale>
                                      <p:cBhvr>
                                        <p:cTn id="102" dur="166" decel="50000">
                                          <p:stCondLst>
                                            <p:cond delay="1338"/>
                                          </p:stCondLst>
                                        </p:cTn>
                                        <p:tgtEl>
                                          <p:spTgt spid="8">
                                            <p:graphicEl>
                                              <a:dgm id="{4E182322-034F-49D3-B679-C5A8DCBAE080}"/>
                                            </p:graphicEl>
                                          </p:spTgt>
                                        </p:tgtEl>
                                      </p:cBhvr>
                                      <p:to x="100000" y="100000"/>
                                    </p:animScale>
                                    <p:animScale>
                                      <p:cBhvr>
                                        <p:cTn id="103" dur="26">
                                          <p:stCondLst>
                                            <p:cond delay="1642"/>
                                          </p:stCondLst>
                                        </p:cTn>
                                        <p:tgtEl>
                                          <p:spTgt spid="8">
                                            <p:graphicEl>
                                              <a:dgm id="{4E182322-034F-49D3-B679-C5A8DCBAE080}"/>
                                            </p:graphicEl>
                                          </p:spTgt>
                                        </p:tgtEl>
                                      </p:cBhvr>
                                      <p:to x="100000" y="90000"/>
                                    </p:animScale>
                                    <p:animScale>
                                      <p:cBhvr>
                                        <p:cTn id="104" dur="166" decel="50000">
                                          <p:stCondLst>
                                            <p:cond delay="1668"/>
                                          </p:stCondLst>
                                        </p:cTn>
                                        <p:tgtEl>
                                          <p:spTgt spid="8">
                                            <p:graphicEl>
                                              <a:dgm id="{4E182322-034F-49D3-B679-C5A8DCBAE080}"/>
                                            </p:graphicEl>
                                          </p:spTgt>
                                        </p:tgtEl>
                                      </p:cBhvr>
                                      <p:to x="100000" y="100000"/>
                                    </p:animScale>
                                    <p:animScale>
                                      <p:cBhvr>
                                        <p:cTn id="105" dur="26">
                                          <p:stCondLst>
                                            <p:cond delay="1808"/>
                                          </p:stCondLst>
                                        </p:cTn>
                                        <p:tgtEl>
                                          <p:spTgt spid="8">
                                            <p:graphicEl>
                                              <a:dgm id="{4E182322-034F-49D3-B679-C5A8DCBAE080}"/>
                                            </p:graphicEl>
                                          </p:spTgt>
                                        </p:tgtEl>
                                      </p:cBhvr>
                                      <p:to x="100000" y="95000"/>
                                    </p:animScale>
                                    <p:animScale>
                                      <p:cBhvr>
                                        <p:cTn id="106" dur="166" decel="50000">
                                          <p:stCondLst>
                                            <p:cond delay="1834"/>
                                          </p:stCondLst>
                                        </p:cTn>
                                        <p:tgtEl>
                                          <p:spTgt spid="8">
                                            <p:graphicEl>
                                              <a:dgm id="{4E182322-034F-49D3-B679-C5A8DCBAE080}"/>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8">
                                            <p:graphicEl>
                                              <a:dgm id="{53F454C3-8CA0-48FE-9DA3-5D01ECFDDB96}"/>
                                            </p:graphicEl>
                                          </p:spTgt>
                                        </p:tgtEl>
                                        <p:attrNameLst>
                                          <p:attrName>style.visibility</p:attrName>
                                        </p:attrNameLst>
                                      </p:cBhvr>
                                      <p:to>
                                        <p:strVal val="visible"/>
                                      </p:to>
                                    </p:set>
                                    <p:animEffect transition="in" filter="wipe(down)">
                                      <p:cBhvr>
                                        <p:cTn id="109" dur="580">
                                          <p:stCondLst>
                                            <p:cond delay="0"/>
                                          </p:stCondLst>
                                        </p:cTn>
                                        <p:tgtEl>
                                          <p:spTgt spid="8">
                                            <p:graphicEl>
                                              <a:dgm id="{53F454C3-8CA0-48FE-9DA3-5D01ECFDDB96}"/>
                                            </p:graphicEl>
                                          </p:spTgt>
                                        </p:tgtEl>
                                      </p:cBhvr>
                                    </p:animEffect>
                                    <p:anim calcmode="lin" valueType="num">
                                      <p:cBhvr>
                                        <p:cTn id="110" dur="1822" tmFilter="0,0; 0.14,0.36; 0.43,0.73; 0.71,0.91; 1.0,1.0">
                                          <p:stCondLst>
                                            <p:cond delay="0"/>
                                          </p:stCondLst>
                                        </p:cTn>
                                        <p:tgtEl>
                                          <p:spTgt spid="8">
                                            <p:graphicEl>
                                              <a:dgm id="{53F454C3-8CA0-48FE-9DA3-5D01ECFDDB96}"/>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8">
                                            <p:graphicEl>
                                              <a:dgm id="{53F454C3-8CA0-48FE-9DA3-5D01ECFDDB96}"/>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8">
                                            <p:graphicEl>
                                              <a:dgm id="{53F454C3-8CA0-48FE-9DA3-5D01ECFDDB96}"/>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8">
                                            <p:graphicEl>
                                              <a:dgm id="{53F454C3-8CA0-48FE-9DA3-5D01ECFDDB96}"/>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8">
                                            <p:graphicEl>
                                              <a:dgm id="{53F454C3-8CA0-48FE-9DA3-5D01ECFDDB96}"/>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8">
                                            <p:graphicEl>
                                              <a:dgm id="{53F454C3-8CA0-48FE-9DA3-5D01ECFDDB96}"/>
                                            </p:graphicEl>
                                          </p:spTgt>
                                        </p:tgtEl>
                                      </p:cBhvr>
                                      <p:to x="100000" y="60000"/>
                                    </p:animScale>
                                    <p:animScale>
                                      <p:cBhvr>
                                        <p:cTn id="116" dur="166" decel="50000">
                                          <p:stCondLst>
                                            <p:cond delay="676"/>
                                          </p:stCondLst>
                                        </p:cTn>
                                        <p:tgtEl>
                                          <p:spTgt spid="8">
                                            <p:graphicEl>
                                              <a:dgm id="{53F454C3-8CA0-48FE-9DA3-5D01ECFDDB96}"/>
                                            </p:graphicEl>
                                          </p:spTgt>
                                        </p:tgtEl>
                                      </p:cBhvr>
                                      <p:to x="100000" y="100000"/>
                                    </p:animScale>
                                    <p:animScale>
                                      <p:cBhvr>
                                        <p:cTn id="117" dur="26">
                                          <p:stCondLst>
                                            <p:cond delay="1312"/>
                                          </p:stCondLst>
                                        </p:cTn>
                                        <p:tgtEl>
                                          <p:spTgt spid="8">
                                            <p:graphicEl>
                                              <a:dgm id="{53F454C3-8CA0-48FE-9DA3-5D01ECFDDB96}"/>
                                            </p:graphicEl>
                                          </p:spTgt>
                                        </p:tgtEl>
                                      </p:cBhvr>
                                      <p:to x="100000" y="80000"/>
                                    </p:animScale>
                                    <p:animScale>
                                      <p:cBhvr>
                                        <p:cTn id="118" dur="166" decel="50000">
                                          <p:stCondLst>
                                            <p:cond delay="1338"/>
                                          </p:stCondLst>
                                        </p:cTn>
                                        <p:tgtEl>
                                          <p:spTgt spid="8">
                                            <p:graphicEl>
                                              <a:dgm id="{53F454C3-8CA0-48FE-9DA3-5D01ECFDDB96}"/>
                                            </p:graphicEl>
                                          </p:spTgt>
                                        </p:tgtEl>
                                      </p:cBhvr>
                                      <p:to x="100000" y="100000"/>
                                    </p:animScale>
                                    <p:animScale>
                                      <p:cBhvr>
                                        <p:cTn id="119" dur="26">
                                          <p:stCondLst>
                                            <p:cond delay="1642"/>
                                          </p:stCondLst>
                                        </p:cTn>
                                        <p:tgtEl>
                                          <p:spTgt spid="8">
                                            <p:graphicEl>
                                              <a:dgm id="{53F454C3-8CA0-48FE-9DA3-5D01ECFDDB96}"/>
                                            </p:graphicEl>
                                          </p:spTgt>
                                        </p:tgtEl>
                                      </p:cBhvr>
                                      <p:to x="100000" y="90000"/>
                                    </p:animScale>
                                    <p:animScale>
                                      <p:cBhvr>
                                        <p:cTn id="120" dur="166" decel="50000">
                                          <p:stCondLst>
                                            <p:cond delay="1668"/>
                                          </p:stCondLst>
                                        </p:cTn>
                                        <p:tgtEl>
                                          <p:spTgt spid="8">
                                            <p:graphicEl>
                                              <a:dgm id="{53F454C3-8CA0-48FE-9DA3-5D01ECFDDB96}"/>
                                            </p:graphicEl>
                                          </p:spTgt>
                                        </p:tgtEl>
                                      </p:cBhvr>
                                      <p:to x="100000" y="100000"/>
                                    </p:animScale>
                                    <p:animScale>
                                      <p:cBhvr>
                                        <p:cTn id="121" dur="26">
                                          <p:stCondLst>
                                            <p:cond delay="1808"/>
                                          </p:stCondLst>
                                        </p:cTn>
                                        <p:tgtEl>
                                          <p:spTgt spid="8">
                                            <p:graphicEl>
                                              <a:dgm id="{53F454C3-8CA0-48FE-9DA3-5D01ECFDDB96}"/>
                                            </p:graphicEl>
                                          </p:spTgt>
                                        </p:tgtEl>
                                      </p:cBhvr>
                                      <p:to x="100000" y="95000"/>
                                    </p:animScale>
                                    <p:animScale>
                                      <p:cBhvr>
                                        <p:cTn id="122" dur="166" decel="50000">
                                          <p:stCondLst>
                                            <p:cond delay="1834"/>
                                          </p:stCondLst>
                                        </p:cTn>
                                        <p:tgtEl>
                                          <p:spTgt spid="8">
                                            <p:graphicEl>
                                              <a:dgm id="{53F454C3-8CA0-48FE-9DA3-5D01ECFDDB9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extLst>
              <a:ext uri="{BEBA8EAE-BF5A-486C-A8C5-ECC9F3942E4B}">
                <a14:imgProps xmln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0534" y="260648"/>
            <a:ext cx="4304501" cy="769441"/>
          </a:xfrm>
          <a:prstGeom prst="rect">
            <a:avLst/>
          </a:prstGeom>
        </p:spPr>
        <p:txBody>
          <a:bodyPr wrap="square">
            <a:spAutoFit/>
          </a:bodyPr>
          <a:lstStyle/>
          <a:p>
            <a:pPr algn="ctr"/>
            <a:r>
              <a:rPr lang="ro-RO" sz="4400" b="1" spc="200" smtClean="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reflection blurRad="6350" stA="55000" endA="50" endPos="85000" dir="5400000" sy="-100000" algn="bl" rotWithShape="0"/>
                </a:effectLst>
              </a:rPr>
              <a:t>BICE ȘI </a:t>
            </a:r>
            <a:r>
              <a:rPr lang="ro-RO" sz="4400" b="1" spc="200" smtClean="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reflection blurRad="6350" stA="55000" endA="50" endPos="85000" dir="5400000" sy="-100000" algn="bl" rotWithShape="0"/>
                </a:effectLst>
              </a:rPr>
              <a:t>BUTUCI</a:t>
            </a:r>
            <a:endParaRPr lang="ro-RO" sz="4400" b="1" spc="20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reflection blurRad="6350" stA="55000" endA="50" endPos="85000" dir="5400000" sy="-100000" algn="bl" rotWithShape="0"/>
              </a:effectLst>
            </a:endParaRPr>
          </a:p>
        </p:txBody>
      </p:sp>
      <p:sp>
        <p:nvSpPr>
          <p:cNvPr id="3" name="2 Rectángulo"/>
          <p:cNvSpPr/>
          <p:nvPr/>
        </p:nvSpPr>
        <p:spPr>
          <a:xfrm>
            <a:off x="4283967" y="140439"/>
            <a:ext cx="4860033" cy="1200329"/>
          </a:xfrm>
          <a:prstGeom prst="rect">
            <a:avLst/>
          </a:prstGeom>
        </p:spPr>
        <p:txBody>
          <a:bodyPr wrap="square">
            <a:spAutoFit/>
          </a:bodyPr>
          <a:lstStyle/>
          <a:p>
            <a:r>
              <a:rPr lang="ro-RO" b="1" smtClean="0">
                <a:solidFill>
                  <a:schemeClr val="accent3">
                    <a:lumMod val="40000"/>
                    <a:lumOff val="60000"/>
                  </a:schemeClr>
                </a:solidFill>
                <a:effectLst>
                  <a:outerShdw blurRad="50800" dist="50800" dir="5400000" algn="ctr" rotWithShape="0">
                    <a:schemeClr val="tx1"/>
                  </a:outerShdw>
                </a:effectLst>
                <a:latin typeface="Comic Sans MS" pitchFamily="66" charset="0"/>
              </a:rPr>
              <a:t>«Şi Paşhur a lovit pe proorocul Ieremia, şi l-a aruncat în temniţa cu butuci, care era la poarta de sus a lui Beniamin, în Casa Domnului.» </a:t>
            </a:r>
            <a:r>
              <a:rPr lang="ro-RO" sz="1100" b="1" smtClean="0">
                <a:solidFill>
                  <a:schemeClr val="accent3">
                    <a:lumMod val="40000"/>
                    <a:lumOff val="60000"/>
                  </a:schemeClr>
                </a:solidFill>
                <a:effectLst>
                  <a:outerShdw blurRad="50800" dist="50800" dir="5400000" algn="ctr" rotWithShape="0">
                    <a:schemeClr val="tx1"/>
                  </a:outerShdw>
                </a:effectLst>
                <a:latin typeface="Comic Sans MS" pitchFamily="66" charset="0"/>
              </a:rPr>
              <a:t>(Ieremia 20:2)</a:t>
            </a:r>
            <a:endParaRPr lang="ro-RO" sz="1100" b="1">
              <a:solidFill>
                <a:schemeClr val="accent3">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07504" y="1314341"/>
            <a:ext cx="8928992" cy="2323713"/>
          </a:xfrm>
          <a:prstGeom prst="rect">
            <a:avLst/>
          </a:prstGeom>
          <a:noFill/>
        </p:spPr>
        <p:txBody>
          <a:bodyPr wrap="square" rtlCol="0">
            <a:spAutoFit/>
          </a:bodyPr>
          <a:lstStyle/>
          <a:p>
            <a:pPr>
              <a:spcBef>
                <a:spcPts val="600"/>
              </a:spcBef>
            </a:pPr>
            <a:r>
              <a:rPr lang="ro-RO" sz="2000" b="1" dirty="0" smtClean="0"/>
              <a:t>Ieremia a fost chemat să prezinte o profeție dură în Templu: Dumnezeu urma să aducă </a:t>
            </a:r>
            <a:r>
              <a:rPr lang="ro-RO" sz="2000" b="1" dirty="0" smtClean="0"/>
              <a:t>“peste </a:t>
            </a:r>
            <a:r>
              <a:rPr lang="ro-RO" sz="2000" b="1" dirty="0" smtClean="0"/>
              <a:t>locul acesta o </a:t>
            </a:r>
            <a:r>
              <a:rPr lang="ro-RO" sz="2000" b="1" dirty="0" smtClean="0"/>
              <a:t>nenorocire” (Ier. 19:3), va </a:t>
            </a:r>
            <a:r>
              <a:rPr lang="ro-RO" sz="2000" b="1" dirty="0" smtClean="0"/>
              <a:t>face ca poporul să cadă răpus de sabie, iar corpurile să le fie mâncate de animale (vers.7), iar iudeii să devină canibali (vers.9</a:t>
            </a:r>
            <a:r>
              <a:rPr lang="ro-RO" sz="2000" b="1" dirty="0" smtClean="0"/>
              <a:t>).</a:t>
            </a:r>
          </a:p>
          <a:p>
            <a:pPr lvl="0">
              <a:spcBef>
                <a:spcPts val="600"/>
              </a:spcBef>
            </a:pPr>
            <a:r>
              <a:rPr lang="ro-RO" sz="2000" b="1" dirty="0" smtClean="0"/>
              <a:t>În </a:t>
            </a:r>
            <a:r>
              <a:rPr lang="ro-RO" sz="2000" b="1" dirty="0" smtClean="0"/>
              <a:t>întreaga scriptură putem vedea cum, în general, mesajul lui Dumnezeu trimis prin profeți nu a fost bine primit. În acest caz, preotul </a:t>
            </a:r>
            <a:r>
              <a:rPr lang="ro-RO" sz="2000" b="1" dirty="0" err="1" smtClean="0"/>
              <a:t>Pașhur</a:t>
            </a:r>
            <a:r>
              <a:rPr lang="ro-RO" sz="2000" b="1" dirty="0" smtClean="0"/>
              <a:t> l-a atacat pe mesagerul nevinovat, l-a biciuit și l-a băgat în </a:t>
            </a:r>
            <a:r>
              <a:rPr lang="ro-RO" sz="2000" b="1" dirty="0" smtClean="0"/>
              <a:t>butuci</a:t>
            </a:r>
            <a:r>
              <a:rPr lang="ro-RO" sz="2000" b="1" dirty="0" smtClean="0">
                <a:solidFill>
                  <a:prstClr val="black"/>
                </a:solidFill>
              </a:rPr>
              <a:t>.</a:t>
            </a:r>
            <a:endParaRPr lang="ro-RO" sz="2000" b="1" dirty="0" smtClean="0"/>
          </a:p>
        </p:txBody>
      </p:sp>
      <p:pic>
        <p:nvPicPr>
          <p:cNvPr id="1028" name="Picture 4" descr="http://bendicionescristianaspr.com/wp-content/uploads/2012/01/Jerem%C3%ADas-28-Incidente-personal-entre-Jerem%C3%ADas-y-el-falso-profeta-Ananias..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2508703" y="3550585"/>
            <a:ext cx="6527793" cy="33074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108573" y="3664260"/>
            <a:ext cx="2328122" cy="3170099"/>
          </a:xfrm>
          <a:prstGeom prst="rect">
            <a:avLst/>
          </a:prstGeom>
        </p:spPr>
        <p:txBody>
          <a:bodyPr wrap="square">
            <a:spAutoFit/>
          </a:bodyPr>
          <a:lstStyle/>
          <a:p>
            <a:pPr lvl="0">
              <a:spcBef>
                <a:spcPts val="600"/>
              </a:spcBef>
            </a:pPr>
            <a:r>
              <a:rPr lang="ro-RO" sz="2000" b="1" smtClean="0">
                <a:solidFill>
                  <a:prstClr val="black"/>
                </a:solidFill>
              </a:rPr>
              <a:t>Următoarea zi Pașhur primește un mesaj </a:t>
            </a:r>
            <a:r>
              <a:rPr lang="ro-RO" sz="2000" b="1" smtClean="0">
                <a:solidFill>
                  <a:prstClr val="black"/>
                </a:solidFill>
              </a:rPr>
              <a:t>personal: el</a:t>
            </a:r>
            <a:r>
              <a:rPr lang="ro-RO" sz="2000" b="1" smtClean="0">
                <a:solidFill>
                  <a:prstClr val="black"/>
                </a:solidFill>
              </a:rPr>
              <a:t>, împreună cu toți prietenii săi, vor suferi exilul și vor muri în Babilon pentru că au respins mesajul </a:t>
            </a:r>
            <a:r>
              <a:rPr lang="ro-RO" sz="2000" b="1" smtClean="0">
                <a:solidFill>
                  <a:prstClr val="black"/>
                </a:solidFill>
              </a:rPr>
              <a:t>divin (Ieremia 20:6).</a:t>
            </a:r>
            <a:endParaRPr lang="ro-RO" sz="2000" b="1">
              <a:solidFill>
                <a:prstClr val="black"/>
              </a:solidFill>
            </a:endParaRPr>
          </a:p>
        </p:txBody>
      </p:sp>
    </p:spTree>
    <p:extLst>
      <p:ext uri="{BB962C8B-B14F-4D97-AF65-F5344CB8AC3E}">
        <p14:creationId xmlns="" xmlns:p14="http://schemas.microsoft.com/office/powerpoint/2010/main" val="351690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par>
                                <p:cTn id="17" presetID="16" presetClass="entr" presetSubtype="2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Horizont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radius="9"/>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0534" y="147"/>
            <a:ext cx="9143999"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smtClean="0">
                <a:ln w="11430"/>
                <a:gradFill>
                  <a:gsLst>
                    <a:gs pos="0">
                      <a:srgbClr val="A3C2FF"/>
                    </a:gs>
                    <a:gs pos="75000">
                      <a:srgbClr val="0D5EFF"/>
                    </a:gs>
                    <a:gs pos="100000">
                      <a:srgbClr val="002060"/>
                    </a:gs>
                  </a:gsLst>
                  <a:lin ang="5400000"/>
                </a:gradFill>
                <a:effectLst>
                  <a:outerShdw blurRad="50800" dist="39000" dir="5460000" algn="tl">
                    <a:srgbClr val="000000">
                      <a:alpha val="38000"/>
                    </a:srgbClr>
                  </a:outerShdw>
                </a:effectLst>
              </a:rPr>
              <a:t>REACȚIA </a:t>
            </a:r>
            <a:r>
              <a:rPr lang="ro-RO" sz="4400" b="1" smtClean="0">
                <a:ln w="11430"/>
                <a:gradFill>
                  <a:gsLst>
                    <a:gs pos="0">
                      <a:srgbClr val="A3C2FF"/>
                    </a:gs>
                    <a:gs pos="75000">
                      <a:srgbClr val="0D5EFF"/>
                    </a:gs>
                    <a:gs pos="100000">
                      <a:srgbClr val="002060"/>
                    </a:gs>
                  </a:gsLst>
                  <a:lin ang="5400000"/>
                </a:gradFill>
                <a:effectLst>
                  <a:outerShdw blurRad="50800" dist="39000" dir="5460000" algn="tl">
                    <a:srgbClr val="000000">
                      <a:alpha val="38000"/>
                    </a:srgbClr>
                  </a:outerShdw>
                </a:effectLst>
              </a:rPr>
              <a:t>POPORULUI</a:t>
            </a:r>
            <a:endParaRPr lang="ro-RO" sz="4400" b="1">
              <a:ln w="11430"/>
              <a:gradFill>
                <a:gsLst>
                  <a:gs pos="0">
                    <a:srgbClr val="A3C2FF"/>
                  </a:gs>
                  <a:gs pos="75000">
                    <a:srgbClr val="0D5EFF"/>
                  </a:gs>
                  <a:gs pos="100000">
                    <a:srgbClr val="002060"/>
                  </a:gs>
                </a:gsLst>
                <a:lin ang="5400000"/>
              </a:gradFill>
              <a:effectLst>
                <a:outerShdw blurRad="50800" dist="39000" dir="5460000" algn="tl">
                  <a:srgbClr val="000000">
                    <a:alpha val="38000"/>
                  </a:srgbClr>
                </a:outerShdw>
              </a:effectLst>
            </a:endParaRPr>
          </a:p>
        </p:txBody>
      </p:sp>
      <p:sp>
        <p:nvSpPr>
          <p:cNvPr id="4" name="3 Rectángulo"/>
          <p:cNvSpPr/>
          <p:nvPr/>
        </p:nvSpPr>
        <p:spPr>
          <a:xfrm>
            <a:off x="138320" y="620688"/>
            <a:ext cx="8712968" cy="1200329"/>
          </a:xfrm>
          <a:prstGeom prst="rect">
            <a:avLst/>
          </a:prstGeom>
        </p:spPr>
        <p:txBody>
          <a:bodyPr wrap="square">
            <a:spAutoFit/>
          </a:bodyPr>
          <a:lstStyle/>
          <a:p>
            <a:r>
              <a:rPr lang="ro-RO" b="1" dirty="0" smtClean="0">
                <a:solidFill>
                  <a:srgbClr val="A3C2FF"/>
                </a:solidFill>
                <a:latin typeface="Comic Sans MS" pitchFamily="66" charset="0"/>
              </a:rPr>
              <a:t>«„Atunci ei au zis: «Veniţi, să urzim rele împotriva lui Ieremia! Căci doar nu va pieri Legea din lipsă de preoţi, nici sfatul din lipsă de înţelepţi, nici cuvântul din lipsă de prooroci. Haidem să-l ucidem cu vorba, şi să nu luăm seama la toate vorbirile lui!“» </a:t>
            </a:r>
            <a:r>
              <a:rPr lang="ro-RO" sz="1100" b="1" dirty="0" smtClean="0">
                <a:solidFill>
                  <a:srgbClr val="A3C2FF"/>
                </a:solidFill>
                <a:latin typeface="Comic Sans MS" pitchFamily="66" charset="0"/>
              </a:rPr>
              <a:t>(</a:t>
            </a:r>
            <a:r>
              <a:rPr lang="ro-RO" sz="1100" b="1" dirty="0" smtClean="0">
                <a:solidFill>
                  <a:srgbClr val="A3C2FF"/>
                </a:solidFill>
                <a:latin typeface="Comic Sans MS" pitchFamily="66" charset="0"/>
              </a:rPr>
              <a:t>I</a:t>
            </a:r>
            <a:r>
              <a:rPr lang="ro-RO" sz="1100" b="1" dirty="0" smtClean="0">
                <a:solidFill>
                  <a:srgbClr val="A3C2FF"/>
                </a:solidFill>
                <a:latin typeface="Comic Sans MS" pitchFamily="66" charset="0"/>
              </a:rPr>
              <a:t>eremia 18:</a:t>
            </a:r>
            <a:r>
              <a:rPr lang="ro-RO" sz="1100" b="1" dirty="0" err="1" smtClean="0">
                <a:solidFill>
                  <a:srgbClr val="A3C2FF"/>
                </a:solidFill>
                <a:latin typeface="Comic Sans MS" pitchFamily="66" charset="0"/>
              </a:rPr>
              <a:t>18</a:t>
            </a:r>
            <a:r>
              <a:rPr lang="ro-RO" sz="1100" b="1" dirty="0" smtClean="0">
                <a:solidFill>
                  <a:srgbClr val="A3C2FF"/>
                </a:solidFill>
                <a:latin typeface="Comic Sans MS" pitchFamily="66" charset="0"/>
              </a:rPr>
              <a:t>)</a:t>
            </a:r>
            <a:endParaRPr lang="ro-RO" sz="1100" b="1" dirty="0">
              <a:solidFill>
                <a:srgbClr val="A3C2FF"/>
              </a:solidFill>
              <a:latin typeface="Comic Sans MS" pitchFamily="66" charset="0"/>
            </a:endParaRPr>
          </a:p>
        </p:txBody>
      </p:sp>
      <p:sp>
        <p:nvSpPr>
          <p:cNvPr id="5" name="4 CuadroTexto"/>
          <p:cNvSpPr txBox="1"/>
          <p:nvPr/>
        </p:nvSpPr>
        <p:spPr>
          <a:xfrm>
            <a:off x="126515" y="1821017"/>
            <a:ext cx="6408712" cy="1567096"/>
          </a:xfrm>
          <a:prstGeom prst="rect">
            <a:avLst/>
          </a:prstGeom>
          <a:noFill/>
        </p:spPr>
        <p:txBody>
          <a:bodyPr wrap="square" rtlCol="0">
            <a:spAutoFit/>
          </a:bodyPr>
          <a:lstStyle/>
          <a:p>
            <a:pPr>
              <a:lnSpc>
                <a:spcPts val="2300"/>
              </a:lnSpc>
            </a:pPr>
            <a:r>
              <a:rPr lang="ro-RO" sz="2000" b="1" dirty="0" smtClean="0">
                <a:solidFill>
                  <a:schemeClr val="bg1"/>
                </a:solidFill>
              </a:rPr>
              <a:t>«</a:t>
            </a:r>
            <a:r>
              <a:rPr lang="ro-RO" sz="2000" b="1" dirty="0" smtClean="0">
                <a:solidFill>
                  <a:schemeClr val="bg1"/>
                </a:solidFill>
                <a:latin typeface="Calibri" pitchFamily="34" charset="0"/>
              </a:rPr>
              <a:t>Printr-o amăgire de sine oamenii credeau că preoţii şi profeţii populari le dăduseră suficiente îndrumări din lege, şi că ei se puteau bizui pe aceste îndrumări în ciuda avertizărilor lui Ieremia despre venirea unor crize.» </a:t>
            </a:r>
            <a:endParaRPr lang="ro-RO" sz="2000" b="1" dirty="0" smtClean="0">
              <a:solidFill>
                <a:schemeClr val="bg1"/>
              </a:solidFill>
              <a:latin typeface="Calibri" pitchFamily="34" charset="0"/>
            </a:endParaRPr>
          </a:p>
          <a:p>
            <a:pPr algn="r">
              <a:lnSpc>
                <a:spcPts val="2300"/>
              </a:lnSpc>
            </a:pPr>
            <a:r>
              <a:rPr lang="ro-RO" sz="1200" b="1" dirty="0" smtClean="0">
                <a:solidFill>
                  <a:schemeClr val="bg1"/>
                </a:solidFill>
                <a:latin typeface="Calibri" pitchFamily="34" charset="0"/>
              </a:rPr>
              <a:t>(CBA, </a:t>
            </a:r>
            <a:r>
              <a:rPr lang="ro-RO" sz="1200" b="1" dirty="0" smtClean="0">
                <a:solidFill>
                  <a:schemeClr val="bg1"/>
                </a:solidFill>
                <a:latin typeface="Calibri" pitchFamily="34" charset="0"/>
              </a:rPr>
              <a:t>A</a:t>
            </a:r>
            <a:r>
              <a:rPr lang="ro-RO" sz="1200" b="1" dirty="0" smtClean="0">
                <a:solidFill>
                  <a:schemeClr val="bg1"/>
                </a:solidFill>
                <a:latin typeface="Calibri" pitchFamily="34" charset="0"/>
              </a:rPr>
              <a:t>supra </a:t>
            </a:r>
            <a:r>
              <a:rPr lang="ro-RO" sz="1200" b="1" dirty="0" smtClean="0">
                <a:solidFill>
                  <a:schemeClr val="bg1"/>
                </a:solidFill>
                <a:latin typeface="Calibri" pitchFamily="34" charset="0"/>
              </a:rPr>
              <a:t>lui </a:t>
            </a:r>
            <a:r>
              <a:rPr lang="ro-RO" sz="1200" b="1" dirty="0" smtClean="0">
                <a:solidFill>
                  <a:schemeClr val="bg1"/>
                </a:solidFill>
                <a:latin typeface="Calibri" pitchFamily="34" charset="0"/>
              </a:rPr>
              <a:t>Ieremia </a:t>
            </a:r>
            <a:r>
              <a:rPr lang="ro-RO" sz="1200" b="1" dirty="0" smtClean="0">
                <a:solidFill>
                  <a:schemeClr val="bg1"/>
                </a:solidFill>
              </a:rPr>
              <a:t>18:</a:t>
            </a:r>
            <a:r>
              <a:rPr lang="ro-RO" sz="1200" b="1" dirty="0" err="1" smtClean="0">
                <a:solidFill>
                  <a:schemeClr val="bg1"/>
                </a:solidFill>
              </a:rPr>
              <a:t>18</a:t>
            </a:r>
            <a:r>
              <a:rPr lang="ro-RO" sz="1200" b="1" dirty="0" smtClean="0">
                <a:solidFill>
                  <a:schemeClr val="bg1"/>
                </a:solidFill>
              </a:rPr>
              <a:t>)</a:t>
            </a:r>
            <a:r>
              <a:rPr lang="ro-RO" sz="2000" b="1" dirty="0" smtClean="0">
                <a:solidFill>
                  <a:schemeClr val="bg1"/>
                </a:solidFill>
              </a:rPr>
              <a:t>.</a:t>
            </a:r>
            <a:endParaRPr lang="ro-RO" sz="2000" b="1" dirty="0" smtClean="0">
              <a:solidFill>
                <a:schemeClr val="bg1"/>
              </a:solidFill>
            </a:endParaRPr>
          </a:p>
        </p:txBody>
      </p:sp>
      <p:pic>
        <p:nvPicPr>
          <p:cNvPr id="2050" name="Picture 2" descr="\\EUNICE\FondosTematicos\Jeremias\11.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19720" y="3263368"/>
            <a:ext cx="4984328" cy="357622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5004048" y="3797166"/>
            <a:ext cx="3960440" cy="3016210"/>
          </a:xfrm>
          <a:prstGeom prst="rect">
            <a:avLst/>
          </a:prstGeom>
        </p:spPr>
        <p:txBody>
          <a:bodyPr wrap="square">
            <a:spAutoFit/>
          </a:bodyPr>
          <a:lstStyle/>
          <a:p>
            <a:pPr lvl="0">
              <a:spcBef>
                <a:spcPts val="600"/>
              </a:spcBef>
            </a:pPr>
            <a:r>
              <a:rPr lang="ro-RO" sz="2000" b="1" dirty="0" smtClean="0">
                <a:solidFill>
                  <a:schemeClr val="bg1"/>
                </a:solidFill>
                <a:effectLst>
                  <a:outerShdw blurRad="50800" dist="50800" dir="5400000" algn="ctr" rotWithShape="0">
                    <a:srgbClr val="002060"/>
                  </a:outerShdw>
                </a:effectLst>
              </a:rPr>
              <a:t>«Relele» pe </a:t>
            </a:r>
            <a:r>
              <a:rPr lang="ro-RO" sz="2000" b="1" dirty="0" smtClean="0">
                <a:solidFill>
                  <a:schemeClr val="bg1"/>
                </a:solidFill>
                <a:effectLst>
                  <a:outerShdw blurRad="50800" dist="50800" dir="5400000" algn="ctr" rotWithShape="0">
                    <a:srgbClr val="002060"/>
                  </a:outerShdw>
                </a:effectLst>
              </a:rPr>
              <a:t>care poporul le pregătea împotriva lui Ieremia includeau un </a:t>
            </a:r>
            <a:r>
              <a:rPr lang="ro-RO" sz="2000" b="1" dirty="0" smtClean="0">
                <a:solidFill>
                  <a:schemeClr val="bg1"/>
                </a:solidFill>
                <a:effectLst>
                  <a:outerShdw blurRad="50800" dist="50800" dir="5400000" algn="ctr" rotWithShape="0">
                    <a:srgbClr val="002060"/>
                  </a:outerShdw>
                </a:effectLst>
              </a:rPr>
              <a:t>asasinat (v. 23).</a:t>
            </a:r>
          </a:p>
          <a:p>
            <a:pPr lvl="0">
              <a:spcBef>
                <a:spcPts val="600"/>
              </a:spcBef>
            </a:pPr>
            <a:r>
              <a:rPr lang="ro-RO" sz="2000" b="1" dirty="0" smtClean="0">
                <a:solidFill>
                  <a:schemeClr val="bg1"/>
                </a:solidFill>
                <a:effectLst>
                  <a:outerShdw blurRad="50800" dist="50800" dir="5400000" algn="ctr" rotWithShape="0">
                    <a:srgbClr val="002060"/>
                  </a:outerShdw>
                </a:effectLst>
              </a:rPr>
              <a:t>Ieremia </a:t>
            </a:r>
            <a:r>
              <a:rPr lang="ro-RO" sz="2000" b="1" dirty="0" smtClean="0">
                <a:solidFill>
                  <a:schemeClr val="bg1"/>
                </a:solidFill>
                <a:effectLst>
                  <a:outerShdw blurRad="50800" dist="50800" dir="5400000" algn="ctr" rotWithShape="0">
                    <a:srgbClr val="002060"/>
                  </a:outerShdw>
                </a:effectLst>
              </a:rPr>
              <a:t>a contrastat conspirația lor  prin propria atitudine atunci când a mijlocit înaintea lui Dumnezeu pentru iertarea păcatelor </a:t>
            </a:r>
            <a:r>
              <a:rPr lang="ro-RO" sz="2000" b="1" dirty="0" smtClean="0">
                <a:solidFill>
                  <a:schemeClr val="bg1"/>
                </a:solidFill>
                <a:effectLst>
                  <a:outerShdw blurRad="50800" dist="50800" dir="5400000" algn="ctr" rotWithShape="0">
                    <a:srgbClr val="002060"/>
                  </a:outerShdw>
                </a:effectLst>
              </a:rPr>
              <a:t>poporului (Ieremia 14:7).</a:t>
            </a:r>
          </a:p>
          <a:p>
            <a:pPr lvl="0">
              <a:spcBef>
                <a:spcPts val="600"/>
              </a:spcBef>
            </a:pPr>
            <a:r>
              <a:rPr lang="ro-RO" sz="2000" b="1" dirty="0" smtClean="0">
                <a:solidFill>
                  <a:schemeClr val="bg1"/>
                </a:solidFill>
                <a:effectLst>
                  <a:outerShdw blurRad="50800" dist="50800" dir="5400000" algn="ctr" rotWithShape="0">
                    <a:srgbClr val="002060"/>
                  </a:outerShdw>
                </a:effectLst>
              </a:rPr>
              <a:t>Nu </a:t>
            </a:r>
            <a:r>
              <a:rPr lang="ro-RO" sz="2000" b="1" dirty="0" smtClean="0">
                <a:solidFill>
                  <a:schemeClr val="bg1"/>
                </a:solidFill>
                <a:effectLst>
                  <a:outerShdw blurRad="50800" dist="50800" dir="5400000" algn="ctr" rotWithShape="0">
                    <a:srgbClr val="002060"/>
                  </a:outerShdw>
                </a:effectLst>
              </a:rPr>
              <a:t>le va face Dumnezeu </a:t>
            </a:r>
            <a:r>
              <a:rPr lang="ro-RO" sz="2000" b="1" dirty="0" smtClean="0">
                <a:solidFill>
                  <a:schemeClr val="bg1"/>
                </a:solidFill>
                <a:effectLst>
                  <a:outerShdw blurRad="50800" dist="50800" dir="5400000" algn="ctr" rotWithShape="0">
                    <a:srgbClr val="002060"/>
                  </a:outerShdw>
                </a:effectLst>
              </a:rPr>
              <a:t>dreptate?</a:t>
            </a:r>
            <a:endParaRPr lang="ro-RO" sz="2000" b="1" dirty="0">
              <a:solidFill>
                <a:schemeClr val="bg1"/>
              </a:solidFill>
              <a:effectLst>
                <a:outerShdw blurRad="50800" dist="50800" dir="5400000" algn="ctr" rotWithShape="0">
                  <a:srgbClr val="002060"/>
                </a:outerShdw>
              </a:effectLst>
            </a:endParaRPr>
          </a:p>
        </p:txBody>
      </p:sp>
      <p:pic>
        <p:nvPicPr>
          <p:cNvPr id="2052" name="Picture 4" descr="http://www.cannabismagazine.es/digital/images/articulos2013/historia69/judio.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flipH="1">
            <a:off x="6516216" y="1628800"/>
            <a:ext cx="2125076" cy="2224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46174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par>
                                <p:cTn id="31" presetID="22" presetClass="entr" presetSubtype="8"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left)">
                                      <p:cBhvr>
                                        <p:cTn id="33" dur="5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left)">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left)">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0534" y="147"/>
            <a:ext cx="9143999" cy="769441"/>
          </a:xfrm>
          <a:prstGeom prst="rect">
            <a:avLst/>
          </a:prstGeom>
        </p:spPr>
        <p:txBody>
          <a:bodyPr wrap="square">
            <a:spAutoFit/>
            <a:scene3d>
              <a:camera prst="orthographicFront"/>
              <a:lightRig rig="threePt" dir="t"/>
            </a:scene3d>
            <a:sp3d extrusionH="57150">
              <a:bevelT w="38100" h="38100"/>
            </a:sp3d>
          </a:bodyPr>
          <a:lstStyle/>
          <a:p>
            <a:pPr algn="ct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«CA </a:t>
            </a: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UN FOC</a:t>
            </a: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 ÎN </a:t>
            </a: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OASELE </a:t>
            </a:r>
            <a:r>
              <a:rPr lang="ro-RO"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MELE»</a:t>
            </a:r>
            <a:endParaRPr lang="ro-RO"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4" name="3 Rectángulo"/>
          <p:cNvSpPr/>
          <p:nvPr/>
        </p:nvSpPr>
        <p:spPr>
          <a:xfrm>
            <a:off x="179512" y="857232"/>
            <a:ext cx="8784976" cy="923330"/>
          </a:xfrm>
          <a:prstGeom prst="rect">
            <a:avLst/>
          </a:prstGeom>
        </p:spPr>
        <p:txBody>
          <a:bodyPr wrap="square">
            <a:spAutoFit/>
          </a:bodyPr>
          <a:lstStyle/>
          <a:p>
            <a:r>
              <a:rPr lang="ro-RO" b="1" dirty="0" smtClean="0">
                <a:solidFill>
                  <a:schemeClr val="accent3">
                    <a:lumMod val="50000"/>
                  </a:schemeClr>
                </a:solidFill>
                <a:latin typeface="Comic Sans MS" pitchFamily="66" charset="0"/>
              </a:rPr>
              <a:t>«Dacă zic: „Nu voi mai pomeni de El, şi nu voi mai vorbi în Numele Lui!“ iată că în inima mea este ca un foc mistuitor, închis în oasele mele. Caut să-l opresc, dar nu pot.» </a:t>
            </a:r>
            <a:r>
              <a:rPr lang="ro-RO" sz="1100" b="1" dirty="0" smtClean="0">
                <a:solidFill>
                  <a:schemeClr val="accent3">
                    <a:lumMod val="50000"/>
                  </a:schemeClr>
                </a:solidFill>
                <a:latin typeface="Comic Sans MS" pitchFamily="66" charset="0"/>
              </a:rPr>
              <a:t>(Ieremia 20:9)</a:t>
            </a:r>
            <a:endParaRPr lang="ro-RO" sz="1100" b="1" dirty="0">
              <a:solidFill>
                <a:schemeClr val="accent3">
                  <a:lumMod val="50000"/>
                </a:schemeClr>
              </a:solidFill>
              <a:latin typeface="Comic Sans MS" pitchFamily="66" charset="0"/>
            </a:endParaRPr>
          </a:p>
        </p:txBody>
      </p:sp>
      <p:sp>
        <p:nvSpPr>
          <p:cNvPr id="5" name="4 CuadroTexto"/>
          <p:cNvSpPr txBox="1"/>
          <p:nvPr/>
        </p:nvSpPr>
        <p:spPr>
          <a:xfrm>
            <a:off x="142844" y="1806490"/>
            <a:ext cx="3853092" cy="4785926"/>
          </a:xfrm>
          <a:prstGeom prst="rect">
            <a:avLst/>
          </a:prstGeom>
          <a:noFill/>
        </p:spPr>
        <p:txBody>
          <a:bodyPr wrap="square" rtlCol="0">
            <a:spAutoFit/>
          </a:bodyPr>
          <a:lstStyle/>
          <a:p>
            <a:pPr algn="just">
              <a:spcBef>
                <a:spcPts val="600"/>
              </a:spcBef>
            </a:pPr>
            <a:r>
              <a:rPr lang="ro-RO" sz="2000" b="1" dirty="0" smtClean="0"/>
              <a:t>Ieremia se plânge că Dumnezeu îl trimite să proclame numai mesaje cu tema </a:t>
            </a:r>
            <a:r>
              <a:rPr lang="ro-RO" sz="2000" b="1" dirty="0" smtClean="0"/>
              <a:t>«silnicie </a:t>
            </a:r>
            <a:r>
              <a:rPr lang="ro-RO" sz="2000" b="1" dirty="0" smtClean="0"/>
              <a:t>și </a:t>
            </a:r>
            <a:r>
              <a:rPr lang="ro-RO" sz="2000" b="1" dirty="0" smtClean="0"/>
              <a:t>apăsare», din </a:t>
            </a:r>
            <a:r>
              <a:rPr lang="ro-RO" sz="2000" b="1" dirty="0" smtClean="0"/>
              <a:t>pricina cărora profetul are parte de probleme grave. </a:t>
            </a:r>
          </a:p>
          <a:p>
            <a:pPr algn="just">
              <a:spcBef>
                <a:spcPts val="600"/>
              </a:spcBef>
            </a:pPr>
            <a:r>
              <a:rPr lang="ro-RO" sz="2000" b="1" dirty="0" smtClean="0"/>
              <a:t>Deși fusese avertizat cu privire la rezultatul mesajului său </a:t>
            </a:r>
            <a:r>
              <a:rPr lang="ro-RO" sz="2000" b="1" dirty="0" smtClean="0"/>
              <a:t>(Ieremia 1:19), Ieremia </a:t>
            </a:r>
            <a:r>
              <a:rPr lang="ro-RO" sz="2000" b="1" dirty="0" smtClean="0"/>
              <a:t>l-a acuzat pe Dumnezeu că l-a </a:t>
            </a:r>
            <a:r>
              <a:rPr lang="ro-RO" sz="2000" b="1" dirty="0" smtClean="0"/>
              <a:t>înşelat</a:t>
            </a:r>
            <a:r>
              <a:rPr lang="ro-RO" sz="2000" b="1" dirty="0" smtClean="0"/>
              <a:t>, și a decis să nu mai vorbească în numele Său. Dar nu a fost capabil să reziste chemării Duhului Sfânt. Mesajul său era de viață sau de moarte. Cum să îi lase să piară fără să îi avertizeze de pericol</a:t>
            </a:r>
            <a:r>
              <a:rPr lang="ro-RO" sz="2000" b="1" dirty="0" smtClean="0"/>
              <a:t>?</a:t>
            </a:r>
            <a:endParaRPr lang="ro-RO" sz="2000" b="1" dirty="0"/>
          </a:p>
        </p:txBody>
      </p:sp>
      <p:pic>
        <p:nvPicPr>
          <p:cNvPr id="4098" name="Picture 2" descr="\\EUNICE\FondosTematicos\Jeremias\78-2.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995936" y="1916960"/>
            <a:ext cx="3001516" cy="47524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4100" name="Picture 4" descr="G:\Dibujos\EspirituSanto\hombre y fuego.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7092280" y="1916960"/>
            <a:ext cx="1944216" cy="478241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53791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anim calcmode="lin" valueType="num">
                                      <p:cBhvr>
                                        <p:cTn id="27" dur="1000" fill="hold"/>
                                        <p:tgtEl>
                                          <p:spTgt spid="4100"/>
                                        </p:tgtEl>
                                        <p:attrNameLst>
                                          <p:attrName>ppt_x</p:attrName>
                                        </p:attrNameLst>
                                      </p:cBhvr>
                                      <p:tavLst>
                                        <p:tav tm="0">
                                          <p:val>
                                            <p:strVal val="#ppt_x"/>
                                          </p:val>
                                        </p:tav>
                                        <p:tav tm="100000">
                                          <p:val>
                                            <p:strVal val="#ppt_x"/>
                                          </p:val>
                                        </p:tav>
                                      </p:tavLst>
                                    </p:anim>
                                    <p:anim calcmode="lin" valueType="num">
                                      <p:cBhvr>
                                        <p:cTn id="2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1000"/>
                                        <p:tgtEl>
                                          <p:spTgt spid="5">
                                            <p:txEl>
                                              <p:pRg st="1" end="1"/>
                                            </p:txEl>
                                          </p:spTgt>
                                        </p:tgtEl>
                                      </p:cBhvr>
                                    </p:animEffect>
                                    <p:anim calcmode="lin" valueType="num">
                                      <p:cBhvr>
                                        <p:cTn id="4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6">
                <a:shade val="45000"/>
                <a:satMod val="135000"/>
              </a:schemeClr>
              <a:prstClr val="white"/>
            </a:duotone>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0534" y="147"/>
            <a:ext cx="9143999" cy="646331"/>
          </a:xfrm>
          <a:prstGeom prst="rect">
            <a:avLst/>
          </a:prstGeom>
        </p:spPr>
        <p:txBody>
          <a:bodyPr wrap="square">
            <a:spAutoFit/>
          </a:bodyPr>
          <a:lstStyle/>
          <a:p>
            <a:pPr algn="ct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75000"/>
                    </a:srgbClr>
                  </a:outerShdw>
                </a:effectLst>
              </a:rPr>
              <a:t>«BLESTEMATĂ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75000"/>
                    </a:srgbClr>
                  </a:outerShdw>
                </a:effectLst>
              </a:rPr>
              <a:t>FIE ZIUA CÂND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75000"/>
                    </a:srgbClr>
                  </a:outerShdw>
                </a:effectLst>
              </a:rPr>
              <a:t>M-AM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75000"/>
                    </a:srgbClr>
                  </a:outerShdw>
                </a:effectLst>
              </a:rPr>
              <a:t>NĂSCUT»</a:t>
            </a:r>
            <a:endParaRPr lang="ro-RO" sz="36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75000"/>
                  </a:srgbClr>
                </a:outerShdw>
              </a:effectLst>
            </a:endParaRPr>
          </a:p>
        </p:txBody>
      </p:sp>
      <p:sp>
        <p:nvSpPr>
          <p:cNvPr id="4" name="3 Rectángulo"/>
          <p:cNvSpPr/>
          <p:nvPr/>
        </p:nvSpPr>
        <p:spPr>
          <a:xfrm>
            <a:off x="52209" y="769588"/>
            <a:ext cx="6464007" cy="646331"/>
          </a:xfrm>
          <a:prstGeom prst="rect">
            <a:avLst/>
          </a:prstGeom>
        </p:spPr>
        <p:txBody>
          <a:bodyPr wrap="square">
            <a:spAutoFit/>
          </a:bodyPr>
          <a:lstStyle/>
          <a:p>
            <a:r>
              <a:rPr lang="ro-RO" b="1" dirty="0" smtClean="0">
                <a:solidFill>
                  <a:srgbClr val="544200"/>
                </a:solidFill>
                <a:latin typeface="Comic Sans MS" pitchFamily="66" charset="0"/>
              </a:rPr>
              <a:t>«Blestemată să fie ziua când m-am născut! Ziua în care m-a născut mama, să nu fie binecuvântată!» </a:t>
            </a:r>
            <a:r>
              <a:rPr lang="ro-RO" sz="1100" b="1" dirty="0" smtClean="0">
                <a:solidFill>
                  <a:srgbClr val="544200"/>
                </a:solidFill>
                <a:latin typeface="Comic Sans MS" pitchFamily="66" charset="0"/>
              </a:rPr>
              <a:t>(Ieremia 20:14)</a:t>
            </a:r>
            <a:endParaRPr lang="ro-RO" b="1" dirty="0">
              <a:solidFill>
                <a:srgbClr val="544200"/>
              </a:solidFill>
              <a:latin typeface="Comic Sans MS" pitchFamily="66" charset="0"/>
            </a:endParaRPr>
          </a:p>
        </p:txBody>
      </p:sp>
      <p:sp>
        <p:nvSpPr>
          <p:cNvPr id="5" name="4 CuadroTexto"/>
          <p:cNvSpPr txBox="1"/>
          <p:nvPr/>
        </p:nvSpPr>
        <p:spPr>
          <a:xfrm>
            <a:off x="179512" y="2420888"/>
            <a:ext cx="5184576" cy="1015663"/>
          </a:xfrm>
          <a:prstGeom prst="rect">
            <a:avLst/>
          </a:prstGeom>
          <a:noFill/>
        </p:spPr>
        <p:txBody>
          <a:bodyPr wrap="square" rtlCol="0">
            <a:spAutoFit/>
          </a:bodyPr>
          <a:lstStyle/>
          <a:p>
            <a:pPr>
              <a:spcBef>
                <a:spcPts val="600"/>
              </a:spcBef>
            </a:pPr>
            <a:r>
              <a:rPr lang="ro-RO" sz="2000" b="1" dirty="0" smtClean="0"/>
              <a:t>Asemeni </a:t>
            </a:r>
            <a:r>
              <a:rPr lang="ro-RO" sz="2000" b="1" dirty="0" smtClean="0"/>
              <a:t>lui Iov, încrederea sa în Dumnezeu nu l-a împiedicat să se simtă </a:t>
            </a:r>
            <a:r>
              <a:rPr lang="ro-RO" sz="2000" b="1" dirty="0" smtClean="0"/>
              <a:t>copleșit </a:t>
            </a:r>
            <a:r>
              <a:rPr lang="ro-RO" sz="2000" b="1" dirty="0" smtClean="0"/>
              <a:t>de problemele cu care se </a:t>
            </a:r>
            <a:r>
              <a:rPr lang="ro-RO" sz="2000" b="1" dirty="0" smtClean="0"/>
              <a:t>confrunta.</a:t>
            </a:r>
            <a:endParaRPr lang="ro-RO" sz="2000" b="1" dirty="0" smtClean="0"/>
          </a:p>
        </p:txBody>
      </p:sp>
      <p:sp>
        <p:nvSpPr>
          <p:cNvPr id="6" name="5 Rectángulo"/>
          <p:cNvSpPr/>
          <p:nvPr/>
        </p:nvSpPr>
        <p:spPr>
          <a:xfrm>
            <a:off x="2359551" y="6143644"/>
            <a:ext cx="5884857" cy="643959"/>
          </a:xfrm>
          <a:prstGeom prst="rect">
            <a:avLst/>
          </a:prstGeom>
        </p:spPr>
        <p:txBody>
          <a:bodyPr wrap="square">
            <a:spAutoFit/>
          </a:bodyPr>
          <a:lstStyle/>
          <a:p>
            <a:pPr>
              <a:lnSpc>
                <a:spcPts val="2200"/>
              </a:lnSpc>
            </a:pPr>
            <a:r>
              <a:rPr lang="ro-RO" b="1" dirty="0" smtClean="0">
                <a:latin typeface="Comic Sans MS" pitchFamily="66" charset="0"/>
              </a:rPr>
              <a:t>«Şi aruncaţi asupra Lui toate îngrijorările voastre, căci El însuşi îngrijeşte de voi.» </a:t>
            </a:r>
            <a:r>
              <a:rPr lang="ro-RO" sz="1400" b="1" dirty="0" smtClean="0">
                <a:latin typeface="Comic Sans MS" pitchFamily="66" charset="0"/>
              </a:rPr>
              <a:t>(1 </a:t>
            </a:r>
            <a:r>
              <a:rPr lang="ro-RO" sz="1400" b="1" dirty="0" smtClean="0">
                <a:latin typeface="Comic Sans MS" pitchFamily="66" charset="0"/>
              </a:rPr>
              <a:t>Petru </a:t>
            </a:r>
            <a:r>
              <a:rPr lang="ro-RO" sz="1400" b="1" dirty="0" smtClean="0">
                <a:latin typeface="Comic Sans MS" pitchFamily="66" charset="0"/>
              </a:rPr>
              <a:t>5:7)</a:t>
            </a:r>
            <a:endParaRPr lang="ro-RO" sz="1400" b="1" dirty="0">
              <a:latin typeface="Comic Sans MS" pitchFamily="66" charset="0"/>
            </a:endParaRPr>
          </a:p>
        </p:txBody>
      </p:sp>
      <p:pic>
        <p:nvPicPr>
          <p:cNvPr id="5128" name="Picture 8" descr="G:\Dibujos\Job\job2.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429792" y="769588"/>
            <a:ext cx="2606704" cy="244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179512" y="1405225"/>
            <a:ext cx="6250280" cy="1015663"/>
          </a:xfrm>
          <a:prstGeom prst="rect">
            <a:avLst/>
          </a:prstGeom>
        </p:spPr>
        <p:txBody>
          <a:bodyPr wrap="square">
            <a:spAutoFit/>
          </a:bodyPr>
          <a:lstStyle/>
          <a:p>
            <a:pPr lvl="0">
              <a:spcBef>
                <a:spcPts val="600"/>
              </a:spcBef>
            </a:pPr>
            <a:r>
              <a:rPr lang="ro-RO" sz="2000" b="1" smtClean="0">
                <a:solidFill>
                  <a:prstClr val="black"/>
                </a:solidFill>
              </a:rPr>
              <a:t>Starea de confuzie mentală a lui Ieremia este evidentă în schimbarea rapidă de la </a:t>
            </a:r>
            <a:r>
              <a:rPr lang="ro-RO" sz="2000" b="1" smtClean="0">
                <a:solidFill>
                  <a:prstClr val="black"/>
                </a:solidFill>
              </a:rPr>
              <a:t>laudă </a:t>
            </a:r>
            <a:r>
              <a:rPr lang="ro-RO" sz="2000" b="1" smtClean="0">
                <a:solidFill>
                  <a:prstClr val="black"/>
                </a:solidFill>
              </a:rPr>
              <a:t>(v</a:t>
            </a:r>
            <a:r>
              <a:rPr lang="ro-RO" sz="2000" b="1" smtClean="0">
                <a:solidFill>
                  <a:prstClr val="black"/>
                </a:solidFill>
              </a:rPr>
              <a:t>. </a:t>
            </a:r>
            <a:r>
              <a:rPr lang="ro-RO" sz="2000" b="1" smtClean="0">
                <a:solidFill>
                  <a:prstClr val="black"/>
                </a:solidFill>
              </a:rPr>
              <a:t>13</a:t>
            </a:r>
            <a:r>
              <a:rPr lang="ro-RO" sz="2000" b="1" smtClean="0">
                <a:solidFill>
                  <a:prstClr val="black"/>
                </a:solidFill>
              </a:rPr>
              <a:t>), la </a:t>
            </a:r>
            <a:r>
              <a:rPr lang="ro-RO" sz="2000" b="1" smtClean="0">
                <a:solidFill>
                  <a:prstClr val="black"/>
                </a:solidFill>
              </a:rPr>
              <a:t>profundă </a:t>
            </a:r>
            <a:r>
              <a:rPr lang="ro-RO" sz="2000" b="1" smtClean="0">
                <a:solidFill>
                  <a:prstClr val="black"/>
                </a:solidFill>
              </a:rPr>
              <a:t>disperare</a:t>
            </a:r>
            <a:r>
              <a:rPr lang="ro-RO" sz="2000" b="1" smtClean="0">
                <a:solidFill>
                  <a:prstClr val="black"/>
                </a:solidFill>
              </a:rPr>
              <a:t> </a:t>
            </a:r>
            <a:r>
              <a:rPr lang="ro-RO" sz="2000" b="1" smtClean="0">
                <a:solidFill>
                  <a:prstClr val="black"/>
                </a:solidFill>
              </a:rPr>
              <a:t>(v</a:t>
            </a:r>
            <a:r>
              <a:rPr lang="ro-RO" sz="2000" b="1" smtClean="0">
                <a:solidFill>
                  <a:prstClr val="black"/>
                </a:solidFill>
              </a:rPr>
              <a:t>. </a:t>
            </a:r>
            <a:r>
              <a:rPr lang="ro-RO" sz="2000" b="1" smtClean="0">
                <a:solidFill>
                  <a:prstClr val="black"/>
                </a:solidFill>
              </a:rPr>
              <a:t>14).</a:t>
            </a:r>
            <a:endParaRPr lang="ro-RO" sz="2000" b="1">
              <a:solidFill>
                <a:prstClr val="black"/>
              </a:solidFill>
            </a:endParaRPr>
          </a:p>
        </p:txBody>
      </p:sp>
      <p:pic>
        <p:nvPicPr>
          <p:cNvPr id="5129" name="Picture 9" descr="\\EUNICE\FondosTematicos\Oracion\518b45927a7bb47316e83dcaaa10839f.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2209" y="3570383"/>
            <a:ext cx="2143527" cy="32152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7 Rectángulo"/>
          <p:cNvSpPr/>
          <p:nvPr/>
        </p:nvSpPr>
        <p:spPr>
          <a:xfrm>
            <a:off x="2359551" y="3436551"/>
            <a:ext cx="3148553" cy="2631490"/>
          </a:xfrm>
          <a:prstGeom prst="rect">
            <a:avLst/>
          </a:prstGeom>
        </p:spPr>
        <p:txBody>
          <a:bodyPr wrap="square">
            <a:spAutoFit/>
          </a:bodyPr>
          <a:lstStyle/>
          <a:p>
            <a:pPr lvl="0">
              <a:lnSpc>
                <a:spcPts val="2200"/>
              </a:lnSpc>
              <a:spcBef>
                <a:spcPts val="600"/>
              </a:spcBef>
            </a:pPr>
            <a:r>
              <a:rPr lang="ro-RO" sz="2000" b="1" dirty="0" smtClean="0">
                <a:solidFill>
                  <a:prstClr val="black"/>
                </a:solidFill>
              </a:rPr>
              <a:t>Slăbiciunile și problemele acestor mari eroi ai credinței sunt scrise pentru a ne ajuta să aducem înaintea lui Dumnezeu problemele noastre, pentru a găsi consolare atunci </a:t>
            </a:r>
            <a:r>
              <a:rPr lang="ro-RO" sz="2000" b="1" dirty="0" smtClean="0">
                <a:solidFill>
                  <a:prstClr val="black"/>
                </a:solidFill>
              </a:rPr>
              <a:t>când </a:t>
            </a:r>
            <a:r>
              <a:rPr lang="ro-RO" sz="2000" b="1" dirty="0" smtClean="0">
                <a:solidFill>
                  <a:prstClr val="black"/>
                </a:solidFill>
              </a:rPr>
              <a:t>nu putem vedea soluția problemelor noastre</a:t>
            </a:r>
            <a:r>
              <a:rPr lang="ro-RO" sz="2000" b="1" dirty="0" smtClean="0">
                <a:solidFill>
                  <a:prstClr val="black"/>
                </a:solidFill>
              </a:rPr>
              <a:t>.</a:t>
            </a:r>
            <a:endParaRPr lang="ro-RO" sz="2000" b="1" dirty="0">
              <a:solidFill>
                <a:prstClr val="black"/>
              </a:solidFill>
            </a:endParaRPr>
          </a:p>
        </p:txBody>
      </p:sp>
      <p:pic>
        <p:nvPicPr>
          <p:cNvPr id="5126" name="Picture 6" descr="G:\Dibujos\Jeremias\HOMBRE19.JP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5651698" y="2959571"/>
            <a:ext cx="2952750" cy="3133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15808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gtEl>
                                      </p:cBhvr>
                                    </p:animEffect>
                                  </p:childTnLst>
                                </p:cTn>
                              </p:par>
                              <p:par>
                                <p:cTn id="24" presetID="25" presetClass="entr" presetSubtype="0" fill="hold" nodeType="withEffect">
                                  <p:stCondLst>
                                    <p:cond delay="0"/>
                                  </p:stCondLst>
                                  <p:childTnLst>
                                    <p:set>
                                      <p:cBhvr>
                                        <p:cTn id="25" dur="1" fill="hold">
                                          <p:stCondLst>
                                            <p:cond delay="0"/>
                                          </p:stCondLst>
                                        </p:cTn>
                                        <p:tgtEl>
                                          <p:spTgt spid="5126"/>
                                        </p:tgtEl>
                                        <p:attrNameLst>
                                          <p:attrName>style.visibility</p:attrName>
                                        </p:attrNameLst>
                                      </p:cBhvr>
                                      <p:to>
                                        <p:strVal val="visible"/>
                                      </p:to>
                                    </p:set>
                                    <p:anim calcmode="lin" valueType="num">
                                      <p:cBhvr>
                                        <p:cTn id="26" dur="500" decel="50000" fill="hold">
                                          <p:stCondLst>
                                            <p:cond delay="0"/>
                                          </p:stCondLst>
                                        </p:cTn>
                                        <p:tgtEl>
                                          <p:spTgt spid="512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12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126"/>
                                        </p:tgtEl>
                                        <p:attrNameLst>
                                          <p:attrName>ppt_w</p:attrName>
                                        </p:attrNameLst>
                                      </p:cBhvr>
                                      <p:tavLst>
                                        <p:tav tm="0">
                                          <p:val>
                                            <p:strVal val="#ppt_w*.05"/>
                                          </p:val>
                                        </p:tav>
                                        <p:tav tm="100000">
                                          <p:val>
                                            <p:strVal val="#ppt_w"/>
                                          </p:val>
                                        </p:tav>
                                      </p:tavLst>
                                    </p:anim>
                                    <p:anim calcmode="lin" valueType="num">
                                      <p:cBhvr>
                                        <p:cTn id="29" dur="1000" fill="hold"/>
                                        <p:tgtEl>
                                          <p:spTgt spid="512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12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12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12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1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0"/>
                                  </p:stCondLst>
                                  <p:childTnLst>
                                    <p:set>
                                      <p:cBhvr>
                                        <p:cTn id="47" dur="1" fill="hold">
                                          <p:stCondLst>
                                            <p:cond delay="0"/>
                                          </p:stCondLst>
                                        </p:cTn>
                                        <p:tgtEl>
                                          <p:spTgt spid="5128"/>
                                        </p:tgtEl>
                                        <p:attrNameLst>
                                          <p:attrName>style.visibility</p:attrName>
                                        </p:attrNameLst>
                                      </p:cBhvr>
                                      <p:to>
                                        <p:strVal val="visible"/>
                                      </p:to>
                                    </p:set>
                                    <p:anim calcmode="lin" valueType="num">
                                      <p:cBhvr additive="base">
                                        <p:cTn id="48" dur="500" fill="hold"/>
                                        <p:tgtEl>
                                          <p:spTgt spid="5128"/>
                                        </p:tgtEl>
                                        <p:attrNameLst>
                                          <p:attrName>ppt_x</p:attrName>
                                        </p:attrNameLst>
                                      </p:cBhvr>
                                      <p:tavLst>
                                        <p:tav tm="0">
                                          <p:val>
                                            <p:strVal val="0-#ppt_w/2"/>
                                          </p:val>
                                        </p:tav>
                                        <p:tav tm="100000">
                                          <p:val>
                                            <p:strVal val="#ppt_x"/>
                                          </p:val>
                                        </p:tav>
                                      </p:tavLst>
                                    </p:anim>
                                    <p:anim calcmode="lin" valueType="num">
                                      <p:cBhvr additive="base">
                                        <p:cTn id="49"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0-#ppt_w/2"/>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5129"/>
                                        </p:tgtEl>
                                        <p:attrNameLst>
                                          <p:attrName>style.visibility</p:attrName>
                                        </p:attrNameLst>
                                      </p:cBhvr>
                                      <p:to>
                                        <p:strVal val="visible"/>
                                      </p:to>
                                    </p:set>
                                    <p:anim calcmode="lin" valueType="num">
                                      <p:cBhvr additive="base">
                                        <p:cTn id="64" dur="500" fill="hold"/>
                                        <p:tgtEl>
                                          <p:spTgt spid="5129"/>
                                        </p:tgtEl>
                                        <p:attrNameLst>
                                          <p:attrName>ppt_x</p:attrName>
                                        </p:attrNameLst>
                                      </p:cBhvr>
                                      <p:tavLst>
                                        <p:tav tm="0">
                                          <p:val>
                                            <p:strVal val="0-#ppt_w/2"/>
                                          </p:val>
                                        </p:tav>
                                        <p:tav tm="100000">
                                          <p:val>
                                            <p:strVal val="#ppt_x"/>
                                          </p:val>
                                        </p:tav>
                                      </p:tavLst>
                                    </p:anim>
                                    <p:anim calcmode="lin" valueType="num">
                                      <p:cBhvr additive="base">
                                        <p:cTn id="65"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1609323895"/>
              </p:ext>
            </p:extLst>
          </p:nvPr>
        </p:nvGraphicFramePr>
        <p:xfrm>
          <a:off x="107504" y="1840806"/>
          <a:ext cx="6336704" cy="482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20534" y="-99392"/>
            <a:ext cx="9143999" cy="707886"/>
          </a:xfrm>
          <a:prstGeom prst="rect">
            <a:avLst/>
          </a:prstGeom>
        </p:spPr>
        <p:txBody>
          <a:bodyPr wrap="square">
            <a:spAutoFit/>
          </a:bodyPr>
          <a:lstStyle/>
          <a:p>
            <a:pPr algn="ctr"/>
            <a:r>
              <a:rPr lang="ro-RO"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CONDIȚIONALITATEA MESAJULUI </a:t>
            </a:r>
            <a:r>
              <a:rPr lang="ro-RO"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DIVIN</a:t>
            </a:r>
            <a:endParaRPr lang="ro-RO"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323528" y="548680"/>
            <a:ext cx="8754114" cy="1200329"/>
          </a:xfrm>
          <a:prstGeom prst="rect">
            <a:avLst/>
          </a:prstGeom>
        </p:spPr>
        <p:txBody>
          <a:bodyPr wrap="square">
            <a:spAutoFit/>
          </a:bodyPr>
          <a:lstStyle/>
          <a:p>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De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aceea</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vorbeşte acum oamenilor lui Iuda şi locuitorilor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Ierusalimului</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şi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zi</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Aşa vorbeşte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Domnul:„</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Iată</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pregătesc o nenorocire împotriva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voastră</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şi fac un plan împotriva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voastră</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De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aceea</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întoarceţi-vă fiecare dela calea voastră cea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rea</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îndreptaţi-vă umbletele şi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faptele</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a:t>
            </a:r>
            <a:r>
              <a:rPr lang="ro-RO"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ro-RO" sz="1100"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ro-RO" sz="1100"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Ieremia</a:t>
            </a:r>
            <a:r>
              <a:rPr lang="ro-RO" sz="1100"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 </a:t>
            </a:r>
            <a:r>
              <a:rPr lang="ro-RO" sz="1100" b="1" smtClean="0">
                <a:solidFill>
                  <a:schemeClr val="accent1">
                    <a:lumMod val="20000"/>
                    <a:lumOff val="80000"/>
                  </a:schemeClr>
                </a:solidFill>
                <a:effectLst>
                  <a:outerShdw blurRad="50800" dist="50800" dir="5400000" algn="ctr" rotWithShape="0">
                    <a:schemeClr val="tx1"/>
                  </a:outerShdw>
                </a:effectLst>
                <a:latin typeface="Comic Sans MS" pitchFamily="66" charset="0"/>
              </a:rPr>
              <a:t>18:11)</a:t>
            </a:r>
            <a:endParaRPr lang="ro-RO" sz="1100" b="1">
              <a:solidFill>
                <a:schemeClr val="accent1">
                  <a:lumMod val="20000"/>
                  <a:lumOff val="80000"/>
                </a:schemeClr>
              </a:solidFill>
              <a:effectLst>
                <a:outerShdw blurRad="50800" dist="50800" dir="5400000" algn="ctr" rotWithShape="0">
                  <a:schemeClr val="tx1"/>
                </a:outerShdw>
              </a:effectLst>
              <a:latin typeface="Comic Sans MS" pitchFamily="66" charset="0"/>
            </a:endParaRPr>
          </a:p>
        </p:txBody>
      </p:sp>
      <p:pic>
        <p:nvPicPr>
          <p:cNvPr id="6146" name="Picture 2" descr="http://api.ning.com/files/7rqyCq-nZz7KP-95Pj59JgEX1gqfARHaw9e5pippd1VDlxqQJL15xfQSBkT0vyY51K2TKxQnM5UFpNQ6Kmg5LtRUSzTfl-Uy/jerusalem1.jpg?width=750"/>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500826" y="4437112"/>
            <a:ext cx="2498753" cy="20882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6147" name="Picture 3" descr="\\EUNICE\FondosTematicos\Jerusalen\abwasOT46.jpg"/>
          <p:cNvPicPr>
            <a:picLocks noChangeAspect="1" noChangeArrowheads="1"/>
          </p:cNvPicPr>
          <p:nvPr/>
        </p:nvPicPr>
        <p:blipFill>
          <a:blip r:embed="rId8">
            <a:extLst>
              <a:ext uri="{28A0092B-C50C-407E-A947-70E740481C1C}">
                <a14:useLocalDpi xmlns="" xmlns:a14="http://schemas.microsoft.com/office/drawing/2010/main"/>
              </a:ext>
            </a:extLst>
          </a:blip>
          <a:srcRect/>
          <a:stretch>
            <a:fillRect/>
          </a:stretch>
        </p:blipFill>
        <p:spPr bwMode="auto">
          <a:xfrm>
            <a:off x="6500827" y="1988840"/>
            <a:ext cx="2489418" cy="208823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51802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graphicEl>
                                              <a:dgm id="{7C8008D3-38BD-490B-A74B-C64E3B88B9B6}"/>
                                            </p:graphicEl>
                                          </p:spTgt>
                                        </p:tgtEl>
                                        <p:attrNameLst>
                                          <p:attrName>style.visibility</p:attrName>
                                        </p:attrNameLst>
                                      </p:cBhvr>
                                      <p:to>
                                        <p:strVal val="visible"/>
                                      </p:to>
                                    </p:set>
                                    <p:animEffect transition="in" filter="fade">
                                      <p:cBhvr>
                                        <p:cTn id="23" dur="1000"/>
                                        <p:tgtEl>
                                          <p:spTgt spid="5">
                                            <p:graphicEl>
                                              <a:dgm id="{7C8008D3-38BD-490B-A74B-C64E3B88B9B6}"/>
                                            </p:graphicEl>
                                          </p:spTgt>
                                        </p:tgtEl>
                                      </p:cBhvr>
                                    </p:animEffect>
                                    <p:anim calcmode="lin" valueType="num">
                                      <p:cBhvr>
                                        <p:cTn id="24" dur="1000" fill="hold"/>
                                        <p:tgtEl>
                                          <p:spTgt spid="5">
                                            <p:graphicEl>
                                              <a:dgm id="{7C8008D3-38BD-490B-A74B-C64E3B88B9B6}"/>
                                            </p:graphicEl>
                                          </p:spTgt>
                                        </p:tgtEl>
                                        <p:attrNameLst>
                                          <p:attrName>ppt_x</p:attrName>
                                        </p:attrNameLst>
                                      </p:cBhvr>
                                      <p:tavLst>
                                        <p:tav tm="0">
                                          <p:val>
                                            <p:strVal val="#ppt_x"/>
                                          </p:val>
                                        </p:tav>
                                        <p:tav tm="100000">
                                          <p:val>
                                            <p:strVal val="#ppt_x"/>
                                          </p:val>
                                        </p:tav>
                                      </p:tavLst>
                                    </p:anim>
                                    <p:anim calcmode="lin" valueType="num">
                                      <p:cBhvr>
                                        <p:cTn id="25" dur="1000" fill="hold"/>
                                        <p:tgtEl>
                                          <p:spTgt spid="5">
                                            <p:graphicEl>
                                              <a:dgm id="{7C8008D3-38BD-490B-A74B-C64E3B88B9B6}"/>
                                            </p:graphic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1000"/>
                                        <p:tgtEl>
                                          <p:spTgt spid="6147"/>
                                        </p:tgtEl>
                                      </p:cBhvr>
                                    </p:animEffect>
                                    <p:anim calcmode="lin" valueType="num">
                                      <p:cBhvr>
                                        <p:cTn id="29" dur="1000" fill="hold"/>
                                        <p:tgtEl>
                                          <p:spTgt spid="6147"/>
                                        </p:tgtEl>
                                        <p:attrNameLst>
                                          <p:attrName>ppt_x</p:attrName>
                                        </p:attrNameLst>
                                      </p:cBhvr>
                                      <p:tavLst>
                                        <p:tav tm="0">
                                          <p:val>
                                            <p:strVal val="#ppt_x"/>
                                          </p:val>
                                        </p:tav>
                                        <p:tav tm="100000">
                                          <p:val>
                                            <p:strVal val="#ppt_x"/>
                                          </p:val>
                                        </p:tav>
                                      </p:tavLst>
                                    </p:anim>
                                    <p:anim calcmode="lin" valueType="num">
                                      <p:cBhvr>
                                        <p:cTn id="30" dur="1000" fill="hold"/>
                                        <p:tgtEl>
                                          <p:spTgt spid="614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5">
                                            <p:graphicEl>
                                              <a:dgm id="{014D4D35-BAB8-4634-96E0-B84DBF284721}"/>
                                            </p:graphicEl>
                                          </p:spTgt>
                                        </p:tgtEl>
                                        <p:attrNameLst>
                                          <p:attrName>style.visibility</p:attrName>
                                        </p:attrNameLst>
                                      </p:cBhvr>
                                      <p:to>
                                        <p:strVal val="visible"/>
                                      </p:to>
                                    </p:set>
                                    <p:animEffect transition="in" filter="fade">
                                      <p:cBhvr>
                                        <p:cTn id="34" dur="1000"/>
                                        <p:tgtEl>
                                          <p:spTgt spid="5">
                                            <p:graphicEl>
                                              <a:dgm id="{014D4D35-BAB8-4634-96E0-B84DBF284721}"/>
                                            </p:graphicEl>
                                          </p:spTgt>
                                        </p:tgtEl>
                                      </p:cBhvr>
                                    </p:animEffect>
                                    <p:anim calcmode="lin" valueType="num">
                                      <p:cBhvr>
                                        <p:cTn id="35" dur="1000" fill="hold"/>
                                        <p:tgtEl>
                                          <p:spTgt spid="5">
                                            <p:graphicEl>
                                              <a:dgm id="{014D4D35-BAB8-4634-96E0-B84DBF284721}"/>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014D4D35-BAB8-4634-96E0-B84DBF284721}"/>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graphicEl>
                                              <a:dgm id="{AFAF844E-2E1C-4E3D-98BD-F36F63C03518}"/>
                                            </p:graphicEl>
                                          </p:spTgt>
                                        </p:tgtEl>
                                        <p:attrNameLst>
                                          <p:attrName>style.visibility</p:attrName>
                                        </p:attrNameLst>
                                      </p:cBhvr>
                                      <p:to>
                                        <p:strVal val="visible"/>
                                      </p:to>
                                    </p:set>
                                    <p:animEffect transition="in" filter="fade">
                                      <p:cBhvr>
                                        <p:cTn id="39" dur="1000"/>
                                        <p:tgtEl>
                                          <p:spTgt spid="5">
                                            <p:graphicEl>
                                              <a:dgm id="{AFAF844E-2E1C-4E3D-98BD-F36F63C03518}"/>
                                            </p:graphicEl>
                                          </p:spTgt>
                                        </p:tgtEl>
                                      </p:cBhvr>
                                    </p:animEffect>
                                    <p:anim calcmode="lin" valueType="num">
                                      <p:cBhvr>
                                        <p:cTn id="40" dur="1000" fill="hold"/>
                                        <p:tgtEl>
                                          <p:spTgt spid="5">
                                            <p:graphicEl>
                                              <a:dgm id="{AFAF844E-2E1C-4E3D-98BD-F36F63C03518}"/>
                                            </p:graphicEl>
                                          </p:spTgt>
                                        </p:tgtEl>
                                        <p:attrNameLst>
                                          <p:attrName>ppt_x</p:attrName>
                                        </p:attrNameLst>
                                      </p:cBhvr>
                                      <p:tavLst>
                                        <p:tav tm="0">
                                          <p:val>
                                            <p:strVal val="#ppt_x"/>
                                          </p:val>
                                        </p:tav>
                                        <p:tav tm="100000">
                                          <p:val>
                                            <p:strVal val="#ppt_x"/>
                                          </p:val>
                                        </p:tav>
                                      </p:tavLst>
                                    </p:anim>
                                    <p:anim calcmode="lin" valueType="num">
                                      <p:cBhvr>
                                        <p:cTn id="41" dur="1000" fill="hold"/>
                                        <p:tgtEl>
                                          <p:spTgt spid="5">
                                            <p:graphicEl>
                                              <a:dgm id="{AFAF844E-2E1C-4E3D-98BD-F36F63C03518}"/>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graphicEl>
                                              <a:dgm id="{4EF39E87-AB6E-42EF-9A7B-9C25B895AED5}"/>
                                            </p:graphicEl>
                                          </p:spTgt>
                                        </p:tgtEl>
                                        <p:attrNameLst>
                                          <p:attrName>style.visibility</p:attrName>
                                        </p:attrNameLst>
                                      </p:cBhvr>
                                      <p:to>
                                        <p:strVal val="visible"/>
                                      </p:to>
                                    </p:set>
                                    <p:animEffect transition="in" filter="fade">
                                      <p:cBhvr>
                                        <p:cTn id="46" dur="1000"/>
                                        <p:tgtEl>
                                          <p:spTgt spid="5">
                                            <p:graphicEl>
                                              <a:dgm id="{4EF39E87-AB6E-42EF-9A7B-9C25B895AED5}"/>
                                            </p:graphicEl>
                                          </p:spTgt>
                                        </p:tgtEl>
                                      </p:cBhvr>
                                    </p:animEffect>
                                    <p:anim calcmode="lin" valueType="num">
                                      <p:cBhvr>
                                        <p:cTn id="47" dur="1000" fill="hold"/>
                                        <p:tgtEl>
                                          <p:spTgt spid="5">
                                            <p:graphicEl>
                                              <a:dgm id="{4EF39E87-AB6E-42EF-9A7B-9C25B895AED5}"/>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4EF39E87-AB6E-42EF-9A7B-9C25B895AED5}"/>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5">
                                            <p:graphicEl>
                                              <a:dgm id="{1E5153EE-DE33-4680-9616-0F33A2D14C73}"/>
                                            </p:graphicEl>
                                          </p:spTgt>
                                        </p:tgtEl>
                                        <p:attrNameLst>
                                          <p:attrName>style.visibility</p:attrName>
                                        </p:attrNameLst>
                                      </p:cBhvr>
                                      <p:to>
                                        <p:strVal val="visible"/>
                                      </p:to>
                                    </p:set>
                                    <p:animEffect transition="in" filter="fade">
                                      <p:cBhvr>
                                        <p:cTn id="51" dur="1000"/>
                                        <p:tgtEl>
                                          <p:spTgt spid="5">
                                            <p:graphicEl>
                                              <a:dgm id="{1E5153EE-DE33-4680-9616-0F33A2D14C73}"/>
                                            </p:graphicEl>
                                          </p:spTgt>
                                        </p:tgtEl>
                                      </p:cBhvr>
                                    </p:animEffect>
                                    <p:anim calcmode="lin" valueType="num">
                                      <p:cBhvr>
                                        <p:cTn id="52" dur="1000" fill="hold"/>
                                        <p:tgtEl>
                                          <p:spTgt spid="5">
                                            <p:graphicEl>
                                              <a:dgm id="{1E5153EE-DE33-4680-9616-0F33A2D14C73}"/>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1E5153EE-DE33-4680-9616-0F33A2D14C73}"/>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graphicEl>
                                              <a:dgm id="{FB845C66-C899-48DD-827D-7AE872AE4675}"/>
                                            </p:graphicEl>
                                          </p:spTgt>
                                        </p:tgtEl>
                                        <p:attrNameLst>
                                          <p:attrName>style.visibility</p:attrName>
                                        </p:attrNameLst>
                                      </p:cBhvr>
                                      <p:to>
                                        <p:strVal val="visible"/>
                                      </p:to>
                                    </p:set>
                                    <p:animEffect transition="in" filter="fade">
                                      <p:cBhvr>
                                        <p:cTn id="58" dur="1000"/>
                                        <p:tgtEl>
                                          <p:spTgt spid="5">
                                            <p:graphicEl>
                                              <a:dgm id="{FB845C66-C899-48DD-827D-7AE872AE4675}"/>
                                            </p:graphicEl>
                                          </p:spTgt>
                                        </p:tgtEl>
                                      </p:cBhvr>
                                    </p:animEffect>
                                    <p:anim calcmode="lin" valueType="num">
                                      <p:cBhvr>
                                        <p:cTn id="59" dur="1000" fill="hold"/>
                                        <p:tgtEl>
                                          <p:spTgt spid="5">
                                            <p:graphicEl>
                                              <a:dgm id="{FB845C66-C899-48DD-827D-7AE872AE4675}"/>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FB845C66-C899-48DD-827D-7AE872AE467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
                                            <p:graphicEl>
                                              <a:dgm id="{188D2204-2EC0-48DE-A98A-B1110899CD1F}"/>
                                            </p:graphicEl>
                                          </p:spTgt>
                                        </p:tgtEl>
                                        <p:attrNameLst>
                                          <p:attrName>style.visibility</p:attrName>
                                        </p:attrNameLst>
                                      </p:cBhvr>
                                      <p:to>
                                        <p:strVal val="visible"/>
                                      </p:to>
                                    </p:set>
                                    <p:animEffect transition="in" filter="fade">
                                      <p:cBhvr>
                                        <p:cTn id="63" dur="1000"/>
                                        <p:tgtEl>
                                          <p:spTgt spid="5">
                                            <p:graphicEl>
                                              <a:dgm id="{188D2204-2EC0-48DE-A98A-B1110899CD1F}"/>
                                            </p:graphicEl>
                                          </p:spTgt>
                                        </p:tgtEl>
                                      </p:cBhvr>
                                    </p:animEffect>
                                    <p:anim calcmode="lin" valueType="num">
                                      <p:cBhvr>
                                        <p:cTn id="64" dur="1000" fill="hold"/>
                                        <p:tgtEl>
                                          <p:spTgt spid="5">
                                            <p:graphicEl>
                                              <a:dgm id="{188D2204-2EC0-48DE-A98A-B1110899CD1F}"/>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188D2204-2EC0-48DE-A98A-B1110899CD1F}"/>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5">
                                            <p:graphicEl>
                                              <a:dgm id="{E67DF3E1-0825-4BAF-AA28-D8EAB3FF8350}"/>
                                            </p:graphicEl>
                                          </p:spTgt>
                                        </p:tgtEl>
                                        <p:attrNameLst>
                                          <p:attrName>style.visibility</p:attrName>
                                        </p:attrNameLst>
                                      </p:cBhvr>
                                      <p:to>
                                        <p:strVal val="visible"/>
                                      </p:to>
                                    </p:set>
                                    <p:animEffect transition="in" filter="fade">
                                      <p:cBhvr>
                                        <p:cTn id="70" dur="1000"/>
                                        <p:tgtEl>
                                          <p:spTgt spid="5">
                                            <p:graphicEl>
                                              <a:dgm id="{E67DF3E1-0825-4BAF-AA28-D8EAB3FF8350}"/>
                                            </p:graphicEl>
                                          </p:spTgt>
                                        </p:tgtEl>
                                      </p:cBhvr>
                                    </p:animEffect>
                                    <p:anim calcmode="lin" valueType="num">
                                      <p:cBhvr>
                                        <p:cTn id="71" dur="1000" fill="hold"/>
                                        <p:tgtEl>
                                          <p:spTgt spid="5">
                                            <p:graphicEl>
                                              <a:dgm id="{E67DF3E1-0825-4BAF-AA28-D8EAB3FF8350}"/>
                                            </p:graphicEl>
                                          </p:spTgt>
                                        </p:tgtEl>
                                        <p:attrNameLst>
                                          <p:attrName>ppt_x</p:attrName>
                                        </p:attrNameLst>
                                      </p:cBhvr>
                                      <p:tavLst>
                                        <p:tav tm="0">
                                          <p:val>
                                            <p:strVal val="#ppt_x"/>
                                          </p:val>
                                        </p:tav>
                                        <p:tav tm="100000">
                                          <p:val>
                                            <p:strVal val="#ppt_x"/>
                                          </p:val>
                                        </p:tav>
                                      </p:tavLst>
                                    </p:anim>
                                    <p:anim calcmode="lin" valueType="num">
                                      <p:cBhvr>
                                        <p:cTn id="72" dur="1000" fill="hold"/>
                                        <p:tgtEl>
                                          <p:spTgt spid="5">
                                            <p:graphicEl>
                                              <a:dgm id="{E67DF3E1-0825-4BAF-AA28-D8EAB3FF8350}"/>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6146"/>
                                        </p:tgtEl>
                                        <p:attrNameLst>
                                          <p:attrName>style.visibility</p:attrName>
                                        </p:attrNameLst>
                                      </p:cBhvr>
                                      <p:to>
                                        <p:strVal val="visible"/>
                                      </p:to>
                                    </p:set>
                                    <p:animEffect transition="in" filter="fade">
                                      <p:cBhvr>
                                        <p:cTn id="75" dur="1000"/>
                                        <p:tgtEl>
                                          <p:spTgt spid="6146"/>
                                        </p:tgtEl>
                                      </p:cBhvr>
                                    </p:animEffect>
                                    <p:anim calcmode="lin" valueType="num">
                                      <p:cBhvr>
                                        <p:cTn id="76" dur="1000" fill="hold"/>
                                        <p:tgtEl>
                                          <p:spTgt spid="6146"/>
                                        </p:tgtEl>
                                        <p:attrNameLst>
                                          <p:attrName>ppt_x</p:attrName>
                                        </p:attrNameLst>
                                      </p:cBhvr>
                                      <p:tavLst>
                                        <p:tav tm="0">
                                          <p:val>
                                            <p:strVal val="#ppt_x"/>
                                          </p:val>
                                        </p:tav>
                                        <p:tav tm="100000">
                                          <p:val>
                                            <p:strVal val="#ppt_x"/>
                                          </p:val>
                                        </p:tav>
                                      </p:tavLst>
                                    </p:anim>
                                    <p:anim calcmode="lin" valueType="num">
                                      <p:cBhvr>
                                        <p:cTn id="77" dur="1000" fill="hold"/>
                                        <p:tgtEl>
                                          <p:spTgt spid="6146"/>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5">
                                            <p:graphicEl>
                                              <a:dgm id="{BE5B7AC5-C624-4315-B252-CC77E017CCFE}"/>
                                            </p:graphicEl>
                                          </p:spTgt>
                                        </p:tgtEl>
                                        <p:attrNameLst>
                                          <p:attrName>style.visibility</p:attrName>
                                        </p:attrNameLst>
                                      </p:cBhvr>
                                      <p:to>
                                        <p:strVal val="visible"/>
                                      </p:to>
                                    </p:set>
                                    <p:animEffect transition="in" filter="fade">
                                      <p:cBhvr>
                                        <p:cTn id="81" dur="1000"/>
                                        <p:tgtEl>
                                          <p:spTgt spid="5">
                                            <p:graphicEl>
                                              <a:dgm id="{BE5B7AC5-C624-4315-B252-CC77E017CCFE}"/>
                                            </p:graphicEl>
                                          </p:spTgt>
                                        </p:tgtEl>
                                      </p:cBhvr>
                                    </p:animEffect>
                                    <p:anim calcmode="lin" valueType="num">
                                      <p:cBhvr>
                                        <p:cTn id="82" dur="1000" fill="hold"/>
                                        <p:tgtEl>
                                          <p:spTgt spid="5">
                                            <p:graphicEl>
                                              <a:dgm id="{BE5B7AC5-C624-4315-B252-CC77E017CCFE}"/>
                                            </p:graphicEl>
                                          </p:spTgt>
                                        </p:tgtEl>
                                        <p:attrNameLst>
                                          <p:attrName>ppt_x</p:attrName>
                                        </p:attrNameLst>
                                      </p:cBhvr>
                                      <p:tavLst>
                                        <p:tav tm="0">
                                          <p:val>
                                            <p:strVal val="#ppt_x"/>
                                          </p:val>
                                        </p:tav>
                                        <p:tav tm="100000">
                                          <p:val>
                                            <p:strVal val="#ppt_x"/>
                                          </p:val>
                                        </p:tav>
                                      </p:tavLst>
                                    </p:anim>
                                    <p:anim calcmode="lin" valueType="num">
                                      <p:cBhvr>
                                        <p:cTn id="83" dur="1000" fill="hold"/>
                                        <p:tgtEl>
                                          <p:spTgt spid="5">
                                            <p:graphicEl>
                                              <a:dgm id="{BE5B7AC5-C624-4315-B252-CC77E017CCFE}"/>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
                                            <p:graphicEl>
                                              <a:dgm id="{0AA94182-C383-465C-9208-00912838ED17}"/>
                                            </p:graphicEl>
                                          </p:spTgt>
                                        </p:tgtEl>
                                        <p:attrNameLst>
                                          <p:attrName>style.visibility</p:attrName>
                                        </p:attrNameLst>
                                      </p:cBhvr>
                                      <p:to>
                                        <p:strVal val="visible"/>
                                      </p:to>
                                    </p:set>
                                    <p:animEffect transition="in" filter="fade">
                                      <p:cBhvr>
                                        <p:cTn id="86" dur="1000"/>
                                        <p:tgtEl>
                                          <p:spTgt spid="5">
                                            <p:graphicEl>
                                              <a:dgm id="{0AA94182-C383-465C-9208-00912838ED17}"/>
                                            </p:graphicEl>
                                          </p:spTgt>
                                        </p:tgtEl>
                                      </p:cBhvr>
                                    </p:animEffect>
                                    <p:anim calcmode="lin" valueType="num">
                                      <p:cBhvr>
                                        <p:cTn id="87" dur="1000" fill="hold"/>
                                        <p:tgtEl>
                                          <p:spTgt spid="5">
                                            <p:graphicEl>
                                              <a:dgm id="{0AA94182-C383-465C-9208-00912838ED17}"/>
                                            </p:graphicEl>
                                          </p:spTgt>
                                        </p:tgtEl>
                                        <p:attrNameLst>
                                          <p:attrName>ppt_x</p:attrName>
                                        </p:attrNameLst>
                                      </p:cBhvr>
                                      <p:tavLst>
                                        <p:tav tm="0">
                                          <p:val>
                                            <p:strVal val="#ppt_x"/>
                                          </p:val>
                                        </p:tav>
                                        <p:tav tm="100000">
                                          <p:val>
                                            <p:strVal val="#ppt_x"/>
                                          </p:val>
                                        </p:tav>
                                      </p:tavLst>
                                    </p:anim>
                                    <p:anim calcmode="lin" valueType="num">
                                      <p:cBhvr>
                                        <p:cTn id="88" dur="1000" fill="hold"/>
                                        <p:tgtEl>
                                          <p:spTgt spid="5">
                                            <p:graphicEl>
                                              <a:dgm id="{0AA94182-C383-465C-9208-00912838ED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5">
                                            <p:graphicEl>
                                              <a:dgm id="{E2452F2D-92F8-4E2F-9C08-3C8386E0BD96}"/>
                                            </p:graphicEl>
                                          </p:spTgt>
                                        </p:tgtEl>
                                        <p:attrNameLst>
                                          <p:attrName>style.visibility</p:attrName>
                                        </p:attrNameLst>
                                      </p:cBhvr>
                                      <p:to>
                                        <p:strVal val="visible"/>
                                      </p:to>
                                    </p:set>
                                    <p:animEffect transition="in" filter="fade">
                                      <p:cBhvr>
                                        <p:cTn id="93" dur="1000"/>
                                        <p:tgtEl>
                                          <p:spTgt spid="5">
                                            <p:graphicEl>
                                              <a:dgm id="{E2452F2D-92F8-4E2F-9C08-3C8386E0BD96}"/>
                                            </p:graphicEl>
                                          </p:spTgt>
                                        </p:tgtEl>
                                      </p:cBhvr>
                                    </p:animEffect>
                                    <p:anim calcmode="lin" valueType="num">
                                      <p:cBhvr>
                                        <p:cTn id="94" dur="1000" fill="hold"/>
                                        <p:tgtEl>
                                          <p:spTgt spid="5">
                                            <p:graphicEl>
                                              <a:dgm id="{E2452F2D-92F8-4E2F-9C08-3C8386E0BD96}"/>
                                            </p:graphicEl>
                                          </p:spTgt>
                                        </p:tgtEl>
                                        <p:attrNameLst>
                                          <p:attrName>ppt_x</p:attrName>
                                        </p:attrNameLst>
                                      </p:cBhvr>
                                      <p:tavLst>
                                        <p:tav tm="0">
                                          <p:val>
                                            <p:strVal val="#ppt_x"/>
                                          </p:val>
                                        </p:tav>
                                        <p:tav tm="100000">
                                          <p:val>
                                            <p:strVal val="#ppt_x"/>
                                          </p:val>
                                        </p:tav>
                                      </p:tavLst>
                                    </p:anim>
                                    <p:anim calcmode="lin" valueType="num">
                                      <p:cBhvr>
                                        <p:cTn id="95" dur="1000" fill="hold"/>
                                        <p:tgtEl>
                                          <p:spTgt spid="5">
                                            <p:graphicEl>
                                              <a:dgm id="{E2452F2D-92F8-4E2F-9C08-3C8386E0BD96}"/>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5">
                                            <p:graphicEl>
                                              <a:dgm id="{7CB50185-5C33-4DA8-BBF2-0E132BA4F9F6}"/>
                                            </p:graphicEl>
                                          </p:spTgt>
                                        </p:tgtEl>
                                        <p:attrNameLst>
                                          <p:attrName>style.visibility</p:attrName>
                                        </p:attrNameLst>
                                      </p:cBhvr>
                                      <p:to>
                                        <p:strVal val="visible"/>
                                      </p:to>
                                    </p:set>
                                    <p:animEffect transition="in" filter="fade">
                                      <p:cBhvr>
                                        <p:cTn id="98" dur="1000"/>
                                        <p:tgtEl>
                                          <p:spTgt spid="5">
                                            <p:graphicEl>
                                              <a:dgm id="{7CB50185-5C33-4DA8-BBF2-0E132BA4F9F6}"/>
                                            </p:graphicEl>
                                          </p:spTgt>
                                        </p:tgtEl>
                                      </p:cBhvr>
                                    </p:animEffect>
                                    <p:anim calcmode="lin" valueType="num">
                                      <p:cBhvr>
                                        <p:cTn id="99" dur="1000" fill="hold"/>
                                        <p:tgtEl>
                                          <p:spTgt spid="5">
                                            <p:graphicEl>
                                              <a:dgm id="{7CB50185-5C33-4DA8-BBF2-0E132BA4F9F6}"/>
                                            </p:graphicEl>
                                          </p:spTgt>
                                        </p:tgtEl>
                                        <p:attrNameLst>
                                          <p:attrName>ppt_x</p:attrName>
                                        </p:attrNameLst>
                                      </p:cBhvr>
                                      <p:tavLst>
                                        <p:tav tm="0">
                                          <p:val>
                                            <p:strVal val="#ppt_x"/>
                                          </p:val>
                                        </p:tav>
                                        <p:tav tm="100000">
                                          <p:val>
                                            <p:strVal val="#ppt_x"/>
                                          </p:val>
                                        </p:tav>
                                      </p:tavLst>
                                    </p:anim>
                                    <p:anim calcmode="lin" valueType="num">
                                      <p:cBhvr>
                                        <p:cTn id="100" dur="1000" fill="hold"/>
                                        <p:tgtEl>
                                          <p:spTgt spid="5">
                                            <p:graphicEl>
                                              <a:dgm id="{7CB50185-5C33-4DA8-BBF2-0E132BA4F9F6}"/>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5">
                                            <p:graphicEl>
                                              <a:dgm id="{B720F328-9408-4990-98E8-78F8FE0FB921}"/>
                                            </p:graphicEl>
                                          </p:spTgt>
                                        </p:tgtEl>
                                        <p:attrNameLst>
                                          <p:attrName>style.visibility</p:attrName>
                                        </p:attrNameLst>
                                      </p:cBhvr>
                                      <p:to>
                                        <p:strVal val="visible"/>
                                      </p:to>
                                    </p:set>
                                    <p:animEffect transition="in" filter="fade">
                                      <p:cBhvr>
                                        <p:cTn id="105" dur="1000"/>
                                        <p:tgtEl>
                                          <p:spTgt spid="5">
                                            <p:graphicEl>
                                              <a:dgm id="{B720F328-9408-4990-98E8-78F8FE0FB921}"/>
                                            </p:graphicEl>
                                          </p:spTgt>
                                        </p:tgtEl>
                                      </p:cBhvr>
                                    </p:animEffect>
                                    <p:anim calcmode="lin" valueType="num">
                                      <p:cBhvr>
                                        <p:cTn id="106" dur="1000" fill="hold"/>
                                        <p:tgtEl>
                                          <p:spTgt spid="5">
                                            <p:graphicEl>
                                              <a:dgm id="{B720F328-9408-4990-98E8-78F8FE0FB921}"/>
                                            </p:graphicEl>
                                          </p:spTgt>
                                        </p:tgtEl>
                                        <p:attrNameLst>
                                          <p:attrName>ppt_x</p:attrName>
                                        </p:attrNameLst>
                                      </p:cBhvr>
                                      <p:tavLst>
                                        <p:tav tm="0">
                                          <p:val>
                                            <p:strVal val="#ppt_x"/>
                                          </p:val>
                                        </p:tav>
                                        <p:tav tm="100000">
                                          <p:val>
                                            <p:strVal val="#ppt_x"/>
                                          </p:val>
                                        </p:tav>
                                      </p:tavLst>
                                    </p:anim>
                                    <p:anim calcmode="lin" valueType="num">
                                      <p:cBhvr>
                                        <p:cTn id="107" dur="1000" fill="hold"/>
                                        <p:tgtEl>
                                          <p:spTgt spid="5">
                                            <p:graphicEl>
                                              <a:dgm id="{B720F328-9408-4990-98E8-78F8FE0FB921}"/>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
                                            <p:graphicEl>
                                              <a:dgm id="{F58BB0D6-EC87-4B8E-87F1-A9581F34E0B0}"/>
                                            </p:graphicEl>
                                          </p:spTgt>
                                        </p:tgtEl>
                                        <p:attrNameLst>
                                          <p:attrName>style.visibility</p:attrName>
                                        </p:attrNameLst>
                                      </p:cBhvr>
                                      <p:to>
                                        <p:strVal val="visible"/>
                                      </p:to>
                                    </p:set>
                                    <p:animEffect transition="in" filter="fade">
                                      <p:cBhvr>
                                        <p:cTn id="110" dur="1000"/>
                                        <p:tgtEl>
                                          <p:spTgt spid="5">
                                            <p:graphicEl>
                                              <a:dgm id="{F58BB0D6-EC87-4B8E-87F1-A9581F34E0B0}"/>
                                            </p:graphicEl>
                                          </p:spTgt>
                                        </p:tgtEl>
                                      </p:cBhvr>
                                    </p:animEffect>
                                    <p:anim calcmode="lin" valueType="num">
                                      <p:cBhvr>
                                        <p:cTn id="111" dur="1000" fill="hold"/>
                                        <p:tgtEl>
                                          <p:spTgt spid="5">
                                            <p:graphicEl>
                                              <a:dgm id="{F58BB0D6-EC87-4B8E-87F1-A9581F34E0B0}"/>
                                            </p:graphicEl>
                                          </p:spTgt>
                                        </p:tgtEl>
                                        <p:attrNameLst>
                                          <p:attrName>ppt_x</p:attrName>
                                        </p:attrNameLst>
                                      </p:cBhvr>
                                      <p:tavLst>
                                        <p:tav tm="0">
                                          <p:val>
                                            <p:strVal val="#ppt_x"/>
                                          </p:val>
                                        </p:tav>
                                        <p:tav tm="100000">
                                          <p:val>
                                            <p:strVal val="#ppt_x"/>
                                          </p:val>
                                        </p:tav>
                                      </p:tavLst>
                                    </p:anim>
                                    <p:anim calcmode="lin" valueType="num">
                                      <p:cBhvr>
                                        <p:cTn id="112" dur="1000" fill="hold"/>
                                        <p:tgtEl>
                                          <p:spTgt spid="5">
                                            <p:graphicEl>
                                              <a:dgm id="{F58BB0D6-EC87-4B8E-87F1-A9581F34E0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0534" y="6470"/>
            <a:ext cx="914399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CONDIȚIONALITATEA MESAJULUI </a:t>
            </a: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DIVIN</a:t>
            </a:r>
            <a:endParaRPr lang="ro-RO"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3 Rectángulo"/>
          <p:cNvSpPr/>
          <p:nvPr/>
        </p:nvSpPr>
        <p:spPr>
          <a:xfrm>
            <a:off x="428596" y="649597"/>
            <a:ext cx="8679908" cy="1200329"/>
          </a:xfrm>
          <a:prstGeom prst="rect">
            <a:avLst/>
          </a:prstGeom>
        </p:spPr>
        <p:txBody>
          <a:bodyPr wrap="square">
            <a:spAutoFit/>
          </a:bodyPr>
          <a:lstStyle/>
          <a:p>
            <a:r>
              <a:rPr lang="ro-RO"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«„De aceea, vorbeşte acum oamenilor lui Iuda şi locuitorilor Ierusalimului, şi zi: «Aşa vorbeşte Domnul: Iată, pregătesc o nenorocire împotriva voastră, şi fac un plan împotriva voastră. De aceea, întoarceţi-vă fiecare de la calea voastră cea rea, îndreptaţi-vă umbletele şi faptele!“» </a:t>
            </a:r>
            <a:r>
              <a:rPr lang="ro-RO"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(Ieremia18:11)</a:t>
            </a:r>
            <a:endParaRPr lang="ro-RO" sz="1100" b="1" dirty="0">
              <a:solidFill>
                <a:schemeClr val="accent1">
                  <a:lumMod val="20000"/>
                  <a:lumOff val="80000"/>
                </a:schemeClr>
              </a:solidFill>
              <a:effectLst>
                <a:outerShdw blurRad="50800" dist="50800" dir="5400000" algn="ctr" rotWithShape="0">
                  <a:schemeClr val="tx1"/>
                </a:outerShdw>
              </a:effectLst>
              <a:latin typeface="Comic Sans MS" pitchFamily="66" charset="0"/>
            </a:endParaRPr>
          </a:p>
        </p:txBody>
      </p:sp>
      <p:sp>
        <p:nvSpPr>
          <p:cNvPr id="2" name="1 CuadroTexto"/>
          <p:cNvSpPr txBox="1"/>
          <p:nvPr/>
        </p:nvSpPr>
        <p:spPr>
          <a:xfrm>
            <a:off x="5364088" y="1945741"/>
            <a:ext cx="3744416" cy="4555093"/>
          </a:xfrm>
          <a:prstGeom prst="rect">
            <a:avLst/>
          </a:prstGeom>
          <a:noFill/>
        </p:spPr>
        <p:txBody>
          <a:bodyPr wrap="square" rtlCol="0">
            <a:spAutoFit/>
          </a:bodyPr>
          <a:lstStyle/>
          <a:p>
            <a:pPr>
              <a:spcBef>
                <a:spcPts val="600"/>
              </a:spcBef>
            </a:pPr>
            <a:r>
              <a:rPr lang="ro-RO" sz="2000" b="1" dirty="0" smtClean="0">
                <a:solidFill>
                  <a:schemeClr val="bg1"/>
                </a:solidFill>
                <a:effectLst>
                  <a:glow rad="127000">
                    <a:schemeClr val="tx1"/>
                  </a:glow>
                </a:effectLst>
                <a:latin typeface="Calibri" pitchFamily="34" charset="0"/>
              </a:rPr>
              <a:t>Dumnezeu </a:t>
            </a:r>
            <a:r>
              <a:rPr lang="ro-RO" sz="2000" b="1" dirty="0" smtClean="0">
                <a:solidFill>
                  <a:schemeClr val="bg1"/>
                </a:solidFill>
                <a:effectLst>
                  <a:glow rad="127000">
                    <a:schemeClr val="tx1"/>
                  </a:glow>
                </a:effectLst>
                <a:latin typeface="Calibri" pitchFamily="34" charset="0"/>
              </a:rPr>
              <a:t>punea înaintea oamenilor rezultatul acțiunilor lor pentru a putea alege, deliberat, să își </a:t>
            </a:r>
            <a:r>
              <a:rPr lang="ro-RO" sz="2000" b="1" dirty="0" smtClean="0">
                <a:solidFill>
                  <a:schemeClr val="bg1"/>
                </a:solidFill>
                <a:effectLst>
                  <a:glow rad="127000">
                    <a:schemeClr val="tx1"/>
                  </a:glow>
                </a:effectLst>
                <a:latin typeface="Calibri" pitchFamily="34" charset="0"/>
              </a:rPr>
              <a:t>schimbe </a:t>
            </a:r>
            <a:r>
              <a:rPr lang="ro-RO" sz="2000" b="1" dirty="0" smtClean="0">
                <a:solidFill>
                  <a:schemeClr val="bg1"/>
                </a:solidFill>
                <a:effectLst>
                  <a:glow rad="127000">
                    <a:schemeClr val="tx1"/>
                  </a:glow>
                </a:effectLst>
                <a:latin typeface="Calibri" pitchFamily="34" charset="0"/>
              </a:rPr>
              <a:t>destinul. </a:t>
            </a:r>
          </a:p>
          <a:p>
            <a:pPr>
              <a:spcBef>
                <a:spcPts val="600"/>
              </a:spcBef>
            </a:pPr>
            <a:r>
              <a:rPr lang="ro-RO" sz="2000" b="1" dirty="0" smtClean="0">
                <a:solidFill>
                  <a:schemeClr val="bg1"/>
                </a:solidFill>
                <a:effectLst>
                  <a:glow rad="127000">
                    <a:schemeClr val="tx1"/>
                  </a:glow>
                </a:effectLst>
                <a:latin typeface="Calibri" pitchFamily="34" charset="0"/>
              </a:rPr>
              <a:t>Cel care </a:t>
            </a:r>
            <a:r>
              <a:rPr lang="ro-RO" sz="2000" b="1" dirty="0" smtClean="0">
                <a:solidFill>
                  <a:schemeClr val="bg1"/>
                </a:solidFill>
                <a:effectLst>
                  <a:glow rad="127000">
                    <a:schemeClr val="tx1"/>
                  </a:glow>
                </a:effectLst>
                <a:latin typeface="Calibri" pitchFamily="34" charset="0"/>
              </a:rPr>
              <a:t>«nu socoteşte pe cel vinovat drept nevinovat» (Exod 34:7), are </a:t>
            </a:r>
            <a:r>
              <a:rPr lang="ro-RO" sz="2000" b="1" dirty="0" smtClean="0">
                <a:solidFill>
                  <a:schemeClr val="bg1"/>
                </a:solidFill>
                <a:effectLst>
                  <a:glow rad="127000">
                    <a:schemeClr val="tx1"/>
                  </a:glow>
                </a:effectLst>
                <a:latin typeface="Calibri" pitchFamily="34" charset="0"/>
              </a:rPr>
              <a:t>totdeauna mâna întinsă ca să dea iertare oricui se pocăiește sincer de păcatele sale. </a:t>
            </a:r>
          </a:p>
          <a:p>
            <a:pPr>
              <a:spcBef>
                <a:spcPts val="600"/>
              </a:spcBef>
            </a:pPr>
            <a:r>
              <a:rPr lang="ro-RO" sz="2000" b="1" dirty="0" smtClean="0">
                <a:solidFill>
                  <a:schemeClr val="bg1"/>
                </a:solidFill>
                <a:effectLst>
                  <a:glow rad="127000">
                    <a:schemeClr val="tx1"/>
                  </a:glow>
                </a:effectLst>
                <a:latin typeface="Calibri" pitchFamily="34" charset="0"/>
              </a:rPr>
              <a:t>Mesajul e același ca și în timpul lui Ieremia: Nu pășiți pe drumul păcatelor voastre spre moarte, pășiți pe drumul Calvarului, spre viață. </a:t>
            </a:r>
            <a:endParaRPr lang="ro-RO" sz="2000" b="1" dirty="0">
              <a:solidFill>
                <a:schemeClr val="bg1"/>
              </a:solidFill>
              <a:effectLst>
                <a:glow rad="127000">
                  <a:schemeClr val="tx1"/>
                </a:glow>
              </a:effectLst>
              <a:latin typeface="Calibri" pitchFamily="34" charset="0"/>
            </a:endParaRPr>
          </a:p>
        </p:txBody>
      </p:sp>
    </p:spTree>
    <p:extLst>
      <p:ext uri="{BB962C8B-B14F-4D97-AF65-F5344CB8AC3E}">
        <p14:creationId xmlns="" xmlns:p14="http://schemas.microsoft.com/office/powerpoint/2010/main" val="32078039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Tema de Office">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1298</Words>
  <Application>Microsoft Office PowerPoint</Application>
  <PresentationFormat>Expunere pe ecran (4:3)</PresentationFormat>
  <Paragraphs>59</Paragraphs>
  <Slides>10</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Necazurile profetului</dc:title>
  <dc:subject>Studii Biblice 2015 trim. IV - Ieremia</dc:subject>
  <dc:creator>Sergio Fustero Carreras</dc:creator>
  <cp:keywords>http://www.fustero.net/es/index_ro.php</cp:keywords>
  <cp:lastModifiedBy>Administrator</cp:lastModifiedBy>
  <cp:revision>101</cp:revision>
  <dcterms:created xsi:type="dcterms:W3CDTF">2015-10-11T09:55:20Z</dcterms:created>
  <dcterms:modified xsi:type="dcterms:W3CDTF">2015-10-27T13:22:27Z</dcterms:modified>
</cp:coreProperties>
</file>