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4" r:id="rId6"/>
    <p:sldId id="260" r:id="rId7"/>
    <p:sldId id="261" r:id="rId8"/>
    <p:sldId id="265" r:id="rId9"/>
    <p:sldId id="262" r:id="rId10"/>
    <p:sldId id="266"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880B6"/>
    <a:srgbClr val="0F190D"/>
    <a:srgbClr val="CD9845"/>
    <a:srgbClr val="5D3E7D"/>
    <a:srgbClr val="FFFF99"/>
    <a:srgbClr val="FFFF66"/>
    <a:srgbClr val="74B365"/>
    <a:srgbClr val="9CA1B7"/>
    <a:srgbClr val="483920"/>
    <a:srgbClr val="CCC1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_rels/data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AB42B-3BF4-4196-B77B-7FE219EF13FA}" type="doc">
      <dgm:prSet loTypeId="urn:microsoft.com/office/officeart/2005/8/layout/chevron2" loCatId="process" qsTypeId="urn:microsoft.com/office/officeart/2005/8/quickstyle/3d2" qsCatId="3D" csTypeId="urn:microsoft.com/office/officeart/2005/8/colors/colorful5" csCatId="colorful" phldr="1"/>
      <dgm:spPr/>
      <dgm:t>
        <a:bodyPr/>
        <a:lstStyle/>
        <a:p>
          <a:endParaRPr lang="es-ES"/>
        </a:p>
      </dgm:t>
    </dgm:pt>
    <dgm:pt modelId="{703B5742-11D6-4E45-939D-42174E34400D}">
      <dgm:prSet/>
      <dgm:spPr/>
      <dgm:t>
        <a:bodyPr/>
        <a:lstStyle/>
        <a:p>
          <a:pPr rtl="0"/>
          <a:r>
            <a:rPr lang="ro-RO" b="1" dirty="0" smtClean="0"/>
            <a:t>Mesajul lui Ieremia </a:t>
          </a:r>
          <a:endParaRPr lang="es-ES" b="1" dirty="0"/>
        </a:p>
      </dgm:t>
    </dgm:pt>
    <dgm:pt modelId="{EDDD4476-9805-4944-B964-819EC190DEEB}" type="parTrans" cxnId="{FF8D6855-F1A1-4EDE-993A-319F652BAFA3}">
      <dgm:prSet/>
      <dgm:spPr/>
      <dgm:t>
        <a:bodyPr/>
        <a:lstStyle/>
        <a:p>
          <a:endParaRPr lang="es-ES" b="1"/>
        </a:p>
      </dgm:t>
    </dgm:pt>
    <dgm:pt modelId="{7B92C69B-689F-47AD-9854-54DEAC8DC3DE}" type="sibTrans" cxnId="{FF8D6855-F1A1-4EDE-993A-319F652BAFA3}">
      <dgm:prSet/>
      <dgm:spPr/>
      <dgm:t>
        <a:bodyPr/>
        <a:lstStyle/>
        <a:p>
          <a:endParaRPr lang="es-ES" b="1"/>
        </a:p>
      </dgm:t>
    </dgm:pt>
    <dgm:pt modelId="{6072A21B-4F45-4D97-A4F1-B389AD93805E}">
      <dgm:prSet/>
      <dgm:spPr>
        <a:solidFill>
          <a:schemeClr val="accent5">
            <a:lumMod val="40000"/>
            <a:lumOff val="60000"/>
            <a:alpha val="90000"/>
          </a:schemeClr>
        </a:solidFill>
      </dgm:spPr>
      <dgm:t>
        <a:bodyPr/>
        <a:lstStyle/>
        <a:p>
          <a:pPr rtl="0"/>
          <a:r>
            <a:rPr lang="ro-RO" b="1" dirty="0" smtClean="0"/>
            <a:t>Cele două căi </a:t>
          </a:r>
          <a:r>
            <a:rPr lang="es-ES" b="1" dirty="0" smtClean="0"/>
            <a:t>(</a:t>
          </a:r>
          <a:r>
            <a:rPr lang="ro-RO" b="1" dirty="0" smtClean="0"/>
            <a:t>Ieremia</a:t>
          </a:r>
          <a:r>
            <a:rPr lang="es-ES" b="1" dirty="0" smtClean="0"/>
            <a:t> 17:5-10)</a:t>
          </a:r>
          <a:endParaRPr lang="es-ES" b="1" dirty="0"/>
        </a:p>
      </dgm:t>
    </dgm:pt>
    <dgm:pt modelId="{B80CF2F7-1B52-4F9C-B18A-4152C1BA4E5E}" type="parTrans" cxnId="{0E375EDB-EB4F-4C78-BEBF-0471C69340A6}">
      <dgm:prSet/>
      <dgm:spPr/>
      <dgm:t>
        <a:bodyPr/>
        <a:lstStyle/>
        <a:p>
          <a:endParaRPr lang="es-ES" b="1"/>
        </a:p>
      </dgm:t>
    </dgm:pt>
    <dgm:pt modelId="{A99AF3F4-B3D3-4824-B2F4-4BF01CC01767}" type="sibTrans" cxnId="{0E375EDB-EB4F-4C78-BEBF-0471C69340A6}">
      <dgm:prSet/>
      <dgm:spPr/>
      <dgm:t>
        <a:bodyPr/>
        <a:lstStyle/>
        <a:p>
          <a:endParaRPr lang="es-ES" b="1"/>
        </a:p>
      </dgm:t>
    </dgm:pt>
    <dgm:pt modelId="{1BF58CD8-B1A2-4182-B358-259B0FA0242F}">
      <dgm:prSet/>
      <dgm:spPr>
        <a:solidFill>
          <a:schemeClr val="accent5">
            <a:lumMod val="40000"/>
            <a:lumOff val="60000"/>
            <a:alpha val="90000"/>
          </a:schemeClr>
        </a:solidFill>
      </dgm:spPr>
      <dgm:t>
        <a:bodyPr/>
        <a:lstStyle/>
        <a:p>
          <a:pPr rtl="0"/>
          <a:r>
            <a:rPr lang="ro-RO" b="1" dirty="0" smtClean="0"/>
            <a:t>Denunțarea păcatului </a:t>
          </a:r>
          <a:r>
            <a:rPr lang="es-ES" b="1" dirty="0" smtClean="0"/>
            <a:t>(</a:t>
          </a:r>
          <a:r>
            <a:rPr lang="ro-RO" b="1" dirty="0" smtClean="0"/>
            <a:t>Ieremia</a:t>
          </a:r>
          <a:r>
            <a:rPr lang="es-ES" b="1" dirty="0" smtClean="0"/>
            <a:t> 17:1-4)</a:t>
          </a:r>
          <a:endParaRPr lang="es-ES" b="1" dirty="0"/>
        </a:p>
      </dgm:t>
    </dgm:pt>
    <dgm:pt modelId="{B5942343-3DBD-48A1-AD85-B38C85846F34}" type="parTrans" cxnId="{EE06F095-647F-4A7C-B2A3-40239077A705}">
      <dgm:prSet/>
      <dgm:spPr/>
      <dgm:t>
        <a:bodyPr/>
        <a:lstStyle/>
        <a:p>
          <a:endParaRPr lang="es-ES" b="1"/>
        </a:p>
      </dgm:t>
    </dgm:pt>
    <dgm:pt modelId="{071FC08B-AFED-443E-908A-7FD7C42D6296}" type="sibTrans" cxnId="{EE06F095-647F-4A7C-B2A3-40239077A705}">
      <dgm:prSet/>
      <dgm:spPr/>
      <dgm:t>
        <a:bodyPr/>
        <a:lstStyle/>
        <a:p>
          <a:endParaRPr lang="es-ES" b="1"/>
        </a:p>
      </dgm:t>
    </dgm:pt>
    <dgm:pt modelId="{64B60963-7E89-4922-9D37-A7093EF600A1}">
      <dgm:prSet/>
      <dgm:spPr/>
      <dgm:t>
        <a:bodyPr/>
        <a:lstStyle/>
        <a:p>
          <a:pPr rtl="0"/>
          <a:r>
            <a:rPr lang="ro-RO" b="1" dirty="0" smtClean="0"/>
            <a:t>Reacția la mesaj</a:t>
          </a:r>
          <a:endParaRPr lang="es-ES" b="1" dirty="0"/>
        </a:p>
      </dgm:t>
    </dgm:pt>
    <dgm:pt modelId="{DDF3D40A-D47E-40E1-8E4B-175A8A4E3F0E}" type="parTrans" cxnId="{B1499BF8-A8E3-4D00-9B4F-AC55D6D622E2}">
      <dgm:prSet/>
      <dgm:spPr/>
      <dgm:t>
        <a:bodyPr/>
        <a:lstStyle/>
        <a:p>
          <a:endParaRPr lang="es-ES" b="1"/>
        </a:p>
      </dgm:t>
    </dgm:pt>
    <dgm:pt modelId="{EFA2B203-D9F8-4CCE-8920-D107A9BF0A6C}" type="sibTrans" cxnId="{B1499BF8-A8E3-4D00-9B4F-AC55D6D622E2}">
      <dgm:prSet/>
      <dgm:spPr/>
      <dgm:t>
        <a:bodyPr/>
        <a:lstStyle/>
        <a:p>
          <a:endParaRPr lang="es-ES" b="1"/>
        </a:p>
      </dgm:t>
    </dgm:pt>
    <dgm:pt modelId="{C9D14E0E-4B31-401C-8ED9-F049ED65165B}">
      <dgm:prSet/>
      <dgm:spPr>
        <a:solidFill>
          <a:schemeClr val="accent4">
            <a:lumMod val="40000"/>
            <a:lumOff val="60000"/>
            <a:alpha val="90000"/>
          </a:schemeClr>
        </a:solidFill>
      </dgm:spPr>
      <dgm:t>
        <a:bodyPr/>
        <a:lstStyle/>
        <a:p>
          <a:pPr rtl="0"/>
          <a:r>
            <a:rPr lang="ro-RO" b="1" dirty="0" smtClean="0"/>
            <a:t>Atacul asupra profetului </a:t>
          </a:r>
          <a:r>
            <a:rPr lang="es-ES" b="1" dirty="0" smtClean="0"/>
            <a:t>(</a:t>
          </a:r>
          <a:r>
            <a:rPr lang="ro-RO" b="1" dirty="0" smtClean="0"/>
            <a:t>Ieremia</a:t>
          </a:r>
          <a:r>
            <a:rPr lang="es-ES" b="1" dirty="0" smtClean="0"/>
            <a:t> 11:18-23)</a:t>
          </a:r>
          <a:endParaRPr lang="es-ES" b="1" dirty="0"/>
        </a:p>
      </dgm:t>
    </dgm:pt>
    <dgm:pt modelId="{17F8721F-E411-43E1-B266-F04A5839D766}" type="parTrans" cxnId="{87D83333-0472-494C-ACAF-1AC190DD8AD2}">
      <dgm:prSet/>
      <dgm:spPr/>
      <dgm:t>
        <a:bodyPr/>
        <a:lstStyle/>
        <a:p>
          <a:endParaRPr lang="es-ES" b="1"/>
        </a:p>
      </dgm:t>
    </dgm:pt>
    <dgm:pt modelId="{3983B1DD-B438-4F9F-BFB7-CB098FF6621F}" type="sibTrans" cxnId="{87D83333-0472-494C-ACAF-1AC190DD8AD2}">
      <dgm:prSet/>
      <dgm:spPr/>
      <dgm:t>
        <a:bodyPr/>
        <a:lstStyle/>
        <a:p>
          <a:endParaRPr lang="es-ES" b="1"/>
        </a:p>
      </dgm:t>
    </dgm:pt>
    <dgm:pt modelId="{5D0072D8-80A6-450E-94E3-235596AD18A9}">
      <dgm:prSet/>
      <dgm:spPr>
        <a:solidFill>
          <a:schemeClr val="accent4">
            <a:lumMod val="40000"/>
            <a:lumOff val="60000"/>
            <a:alpha val="90000"/>
          </a:schemeClr>
        </a:solidFill>
      </dgm:spPr>
      <dgm:t>
        <a:bodyPr/>
        <a:lstStyle/>
        <a:p>
          <a:pPr rtl="0"/>
          <a:r>
            <a:rPr lang="ro-RO" b="1" dirty="0" smtClean="0"/>
            <a:t>Lamentarea profetului </a:t>
          </a:r>
          <a:r>
            <a:rPr lang="es-ES" b="1" dirty="0" smtClean="0"/>
            <a:t>(</a:t>
          </a:r>
          <a:r>
            <a:rPr lang="ro-RO" b="1" dirty="0" smtClean="0"/>
            <a:t>Ieremia </a:t>
          </a:r>
          <a:r>
            <a:rPr lang="es-ES" b="1" dirty="0" smtClean="0"/>
            <a:t>12:1-5)</a:t>
          </a:r>
          <a:endParaRPr lang="es-ES" b="1" dirty="0"/>
        </a:p>
      </dgm:t>
    </dgm:pt>
    <dgm:pt modelId="{A27CF7B0-7B7F-41C7-B3F1-9A4DA143F164}" type="parTrans" cxnId="{2F6F56AE-D893-4172-9EBF-1D48814378AB}">
      <dgm:prSet/>
      <dgm:spPr/>
      <dgm:t>
        <a:bodyPr/>
        <a:lstStyle/>
        <a:p>
          <a:endParaRPr lang="es-ES" b="1"/>
        </a:p>
      </dgm:t>
    </dgm:pt>
    <dgm:pt modelId="{384772C0-4A70-414B-A50D-4B8E0FBE7074}" type="sibTrans" cxnId="{2F6F56AE-D893-4172-9EBF-1D48814378AB}">
      <dgm:prSet/>
      <dgm:spPr/>
      <dgm:t>
        <a:bodyPr/>
        <a:lstStyle/>
        <a:p>
          <a:endParaRPr lang="es-ES" b="1"/>
        </a:p>
      </dgm:t>
    </dgm:pt>
    <dgm:pt modelId="{E56D11EC-E5F2-4761-836E-C6BE481FFC75}">
      <dgm:prSet/>
      <dgm:spPr/>
      <dgm:t>
        <a:bodyPr/>
        <a:lstStyle/>
        <a:p>
          <a:pPr rtl="0"/>
          <a:r>
            <a:rPr lang="ro-RO" b="1" dirty="0" smtClean="0"/>
            <a:t>Răspunsul divin</a:t>
          </a:r>
          <a:endParaRPr lang="es-ES" b="1" dirty="0"/>
        </a:p>
      </dgm:t>
    </dgm:pt>
    <dgm:pt modelId="{C212214E-1088-4818-8A2E-84F43E5BF20A}" type="parTrans" cxnId="{AC0FCA0A-8F26-494E-B197-61BF1865672A}">
      <dgm:prSet/>
      <dgm:spPr/>
      <dgm:t>
        <a:bodyPr/>
        <a:lstStyle/>
        <a:p>
          <a:endParaRPr lang="es-ES" b="1"/>
        </a:p>
      </dgm:t>
    </dgm:pt>
    <dgm:pt modelId="{AF68AB84-2F07-430B-85B0-9D031F9D352F}" type="sibTrans" cxnId="{AC0FCA0A-8F26-494E-B197-61BF1865672A}">
      <dgm:prSet/>
      <dgm:spPr/>
      <dgm:t>
        <a:bodyPr/>
        <a:lstStyle/>
        <a:p>
          <a:endParaRPr lang="es-ES" b="1"/>
        </a:p>
      </dgm:t>
    </dgm:pt>
    <dgm:pt modelId="{B803AC10-B8E9-4219-9F7B-1ADC3970DCFF}">
      <dgm:prSet/>
      <dgm:spPr>
        <a:solidFill>
          <a:schemeClr val="accent6">
            <a:lumMod val="60000"/>
            <a:lumOff val="40000"/>
            <a:alpha val="90000"/>
          </a:schemeClr>
        </a:solidFill>
      </dgm:spPr>
      <dgm:t>
        <a:bodyPr/>
        <a:lstStyle/>
        <a:p>
          <a:pPr rtl="0"/>
          <a:r>
            <a:rPr lang="ro-RO" b="1" dirty="0" smtClean="0"/>
            <a:t>Seceta </a:t>
          </a:r>
          <a:r>
            <a:rPr lang="es-ES" b="1" dirty="0" smtClean="0"/>
            <a:t>(</a:t>
          </a:r>
          <a:r>
            <a:rPr lang="ro-RO" b="1" dirty="0" smtClean="0"/>
            <a:t>Ieremia </a:t>
          </a:r>
          <a:r>
            <a:rPr lang="es-ES" b="1" dirty="0" smtClean="0"/>
            <a:t>14:1-10)</a:t>
          </a:r>
          <a:endParaRPr lang="es-ES" b="1" dirty="0"/>
        </a:p>
      </dgm:t>
    </dgm:pt>
    <dgm:pt modelId="{E63EE94D-5844-47F1-8313-66789578699F}" type="parTrans" cxnId="{B3E9AD73-2E8E-40D4-9305-E166ECB9C5B0}">
      <dgm:prSet/>
      <dgm:spPr/>
      <dgm:t>
        <a:bodyPr/>
        <a:lstStyle/>
        <a:p>
          <a:endParaRPr lang="es-ES" b="1"/>
        </a:p>
      </dgm:t>
    </dgm:pt>
    <dgm:pt modelId="{03014AD7-C414-4481-A29C-32BFF8B9219A}" type="sibTrans" cxnId="{B3E9AD73-2E8E-40D4-9305-E166ECB9C5B0}">
      <dgm:prSet/>
      <dgm:spPr/>
      <dgm:t>
        <a:bodyPr/>
        <a:lstStyle/>
        <a:p>
          <a:endParaRPr lang="es-ES" b="1"/>
        </a:p>
      </dgm:t>
    </dgm:pt>
    <dgm:pt modelId="{6327B289-E832-4734-95B6-ECB3B243BCFF}" type="pres">
      <dgm:prSet presAssocID="{615AB42B-3BF4-4196-B77B-7FE219EF13FA}" presName="linearFlow" presStyleCnt="0">
        <dgm:presLayoutVars>
          <dgm:dir/>
          <dgm:animLvl val="lvl"/>
          <dgm:resizeHandles val="exact"/>
        </dgm:presLayoutVars>
      </dgm:prSet>
      <dgm:spPr/>
      <dgm:t>
        <a:bodyPr/>
        <a:lstStyle/>
        <a:p>
          <a:endParaRPr lang="es-ES"/>
        </a:p>
      </dgm:t>
    </dgm:pt>
    <dgm:pt modelId="{5B7B6B6C-238C-4E5C-9270-3633F0127A58}" type="pres">
      <dgm:prSet presAssocID="{703B5742-11D6-4E45-939D-42174E34400D}" presName="composite" presStyleCnt="0"/>
      <dgm:spPr/>
      <dgm:t>
        <a:bodyPr/>
        <a:lstStyle/>
        <a:p>
          <a:endParaRPr lang="es-ES"/>
        </a:p>
      </dgm:t>
    </dgm:pt>
    <dgm:pt modelId="{A0B62E2B-4F05-4F4C-8029-FBF32EAFE522}" type="pres">
      <dgm:prSet presAssocID="{703B5742-11D6-4E45-939D-42174E34400D}" presName="parentText" presStyleLbl="alignNode1" presStyleIdx="0" presStyleCnt="3">
        <dgm:presLayoutVars>
          <dgm:chMax val="1"/>
          <dgm:bulletEnabled val="1"/>
        </dgm:presLayoutVars>
      </dgm:prSet>
      <dgm:spPr>
        <a:prstGeom prst="cube">
          <a:avLst/>
        </a:prstGeom>
      </dgm:spPr>
      <dgm:t>
        <a:bodyPr/>
        <a:lstStyle/>
        <a:p>
          <a:endParaRPr lang="es-ES"/>
        </a:p>
      </dgm:t>
    </dgm:pt>
    <dgm:pt modelId="{E167EE2D-9E95-428B-A407-77A4AAFB0604}" type="pres">
      <dgm:prSet presAssocID="{703B5742-11D6-4E45-939D-42174E34400D}" presName="descendantText" presStyleLbl="alignAcc1" presStyleIdx="0" presStyleCnt="3" custLinFactNeighborY="26148">
        <dgm:presLayoutVars>
          <dgm:bulletEnabled val="1"/>
        </dgm:presLayoutVars>
      </dgm:prSet>
      <dgm:spPr/>
      <dgm:t>
        <a:bodyPr/>
        <a:lstStyle/>
        <a:p>
          <a:endParaRPr lang="es-ES"/>
        </a:p>
      </dgm:t>
    </dgm:pt>
    <dgm:pt modelId="{ADF50500-C7A5-4F28-87AC-FAB904D81869}" type="pres">
      <dgm:prSet presAssocID="{7B92C69B-689F-47AD-9854-54DEAC8DC3DE}" presName="sp" presStyleCnt="0"/>
      <dgm:spPr/>
      <dgm:t>
        <a:bodyPr/>
        <a:lstStyle/>
        <a:p>
          <a:endParaRPr lang="es-ES"/>
        </a:p>
      </dgm:t>
    </dgm:pt>
    <dgm:pt modelId="{1972C8BE-72C3-47EA-9D1B-8FBEE5E56366}" type="pres">
      <dgm:prSet presAssocID="{64B60963-7E89-4922-9D37-A7093EF600A1}" presName="composite" presStyleCnt="0"/>
      <dgm:spPr/>
      <dgm:t>
        <a:bodyPr/>
        <a:lstStyle/>
        <a:p>
          <a:endParaRPr lang="es-ES"/>
        </a:p>
      </dgm:t>
    </dgm:pt>
    <dgm:pt modelId="{23F4B3B1-FF52-4BB0-B282-3E75AC61E449}" type="pres">
      <dgm:prSet presAssocID="{64B60963-7E89-4922-9D37-A7093EF600A1}" presName="parentText" presStyleLbl="alignNode1" presStyleIdx="1" presStyleCnt="3">
        <dgm:presLayoutVars>
          <dgm:chMax val="1"/>
          <dgm:bulletEnabled val="1"/>
        </dgm:presLayoutVars>
      </dgm:prSet>
      <dgm:spPr>
        <a:prstGeom prst="cube">
          <a:avLst/>
        </a:prstGeom>
      </dgm:spPr>
      <dgm:t>
        <a:bodyPr/>
        <a:lstStyle/>
        <a:p>
          <a:endParaRPr lang="es-ES"/>
        </a:p>
      </dgm:t>
    </dgm:pt>
    <dgm:pt modelId="{4F1585CB-3FB8-439C-A0C0-0B99C92F9301}" type="pres">
      <dgm:prSet presAssocID="{64B60963-7E89-4922-9D37-A7093EF600A1}" presName="descendantText" presStyleLbl="alignAcc1" presStyleIdx="1" presStyleCnt="3" custLinFactNeighborY="26148">
        <dgm:presLayoutVars>
          <dgm:bulletEnabled val="1"/>
        </dgm:presLayoutVars>
      </dgm:prSet>
      <dgm:spPr/>
      <dgm:t>
        <a:bodyPr/>
        <a:lstStyle/>
        <a:p>
          <a:endParaRPr lang="es-ES"/>
        </a:p>
      </dgm:t>
    </dgm:pt>
    <dgm:pt modelId="{9D540E2D-E22F-4069-A1BB-253DC594C54C}" type="pres">
      <dgm:prSet presAssocID="{EFA2B203-D9F8-4CCE-8920-D107A9BF0A6C}" presName="sp" presStyleCnt="0"/>
      <dgm:spPr/>
      <dgm:t>
        <a:bodyPr/>
        <a:lstStyle/>
        <a:p>
          <a:endParaRPr lang="es-ES"/>
        </a:p>
      </dgm:t>
    </dgm:pt>
    <dgm:pt modelId="{91F439E9-57DA-48E5-9D63-E5A312942E74}" type="pres">
      <dgm:prSet presAssocID="{E56D11EC-E5F2-4761-836E-C6BE481FFC75}" presName="composite" presStyleCnt="0"/>
      <dgm:spPr/>
      <dgm:t>
        <a:bodyPr/>
        <a:lstStyle/>
        <a:p>
          <a:endParaRPr lang="es-ES"/>
        </a:p>
      </dgm:t>
    </dgm:pt>
    <dgm:pt modelId="{903B5A86-307D-4317-8E49-3272E7A3D946}" type="pres">
      <dgm:prSet presAssocID="{E56D11EC-E5F2-4761-836E-C6BE481FFC75}" presName="parentText" presStyleLbl="alignNode1" presStyleIdx="2" presStyleCnt="3">
        <dgm:presLayoutVars>
          <dgm:chMax val="1"/>
          <dgm:bulletEnabled val="1"/>
        </dgm:presLayoutVars>
      </dgm:prSet>
      <dgm:spPr>
        <a:prstGeom prst="cube">
          <a:avLst/>
        </a:prstGeom>
      </dgm:spPr>
      <dgm:t>
        <a:bodyPr/>
        <a:lstStyle/>
        <a:p>
          <a:endParaRPr lang="es-ES"/>
        </a:p>
      </dgm:t>
    </dgm:pt>
    <dgm:pt modelId="{477A475B-14AC-41D4-B8F3-E0325C4CB2E6}" type="pres">
      <dgm:prSet presAssocID="{E56D11EC-E5F2-4761-836E-C6BE481FFC75}" presName="descendantText" presStyleLbl="alignAcc1" presStyleIdx="2" presStyleCnt="3" custLinFactNeighborY="26148">
        <dgm:presLayoutVars>
          <dgm:bulletEnabled val="1"/>
        </dgm:presLayoutVars>
      </dgm:prSet>
      <dgm:spPr/>
      <dgm:t>
        <a:bodyPr/>
        <a:lstStyle/>
        <a:p>
          <a:endParaRPr lang="es-ES"/>
        </a:p>
      </dgm:t>
    </dgm:pt>
  </dgm:ptLst>
  <dgm:cxnLst>
    <dgm:cxn modelId="{F82C6697-A06F-4D09-8B0D-AE63F9301892}" type="presOf" srcId="{B803AC10-B8E9-4219-9F7B-1ADC3970DCFF}" destId="{477A475B-14AC-41D4-B8F3-E0325C4CB2E6}" srcOrd="0" destOrd="0" presId="urn:microsoft.com/office/officeart/2005/8/layout/chevron2"/>
    <dgm:cxn modelId="{AF7B7188-AFCE-4DA2-A835-76436F6EA800}" type="presOf" srcId="{C9D14E0E-4B31-401C-8ED9-F049ED65165B}" destId="{4F1585CB-3FB8-439C-A0C0-0B99C92F9301}" srcOrd="0" destOrd="0" presId="urn:microsoft.com/office/officeart/2005/8/layout/chevron2"/>
    <dgm:cxn modelId="{B1499BF8-A8E3-4D00-9B4F-AC55D6D622E2}" srcId="{615AB42B-3BF4-4196-B77B-7FE219EF13FA}" destId="{64B60963-7E89-4922-9D37-A7093EF600A1}" srcOrd="1" destOrd="0" parTransId="{DDF3D40A-D47E-40E1-8E4B-175A8A4E3F0E}" sibTransId="{EFA2B203-D9F8-4CCE-8920-D107A9BF0A6C}"/>
    <dgm:cxn modelId="{BF7316A8-A1B5-4EC5-8F48-B8750FC89D56}" type="presOf" srcId="{703B5742-11D6-4E45-939D-42174E34400D}" destId="{A0B62E2B-4F05-4F4C-8029-FBF32EAFE522}" srcOrd="0" destOrd="0" presId="urn:microsoft.com/office/officeart/2005/8/layout/chevron2"/>
    <dgm:cxn modelId="{2F6F56AE-D893-4172-9EBF-1D48814378AB}" srcId="{64B60963-7E89-4922-9D37-A7093EF600A1}" destId="{5D0072D8-80A6-450E-94E3-235596AD18A9}" srcOrd="1" destOrd="0" parTransId="{A27CF7B0-7B7F-41C7-B3F1-9A4DA143F164}" sibTransId="{384772C0-4A70-414B-A50D-4B8E0FBE7074}"/>
    <dgm:cxn modelId="{A6260CD2-A777-4FD5-A880-2B6AC8F1EF56}" type="presOf" srcId="{6072A21B-4F45-4D97-A4F1-B389AD93805E}" destId="{E167EE2D-9E95-428B-A407-77A4AAFB0604}" srcOrd="0" destOrd="0" presId="urn:microsoft.com/office/officeart/2005/8/layout/chevron2"/>
    <dgm:cxn modelId="{EE06F095-647F-4A7C-B2A3-40239077A705}" srcId="{703B5742-11D6-4E45-939D-42174E34400D}" destId="{1BF58CD8-B1A2-4182-B358-259B0FA0242F}" srcOrd="1" destOrd="0" parTransId="{B5942343-3DBD-48A1-AD85-B38C85846F34}" sibTransId="{071FC08B-AFED-443E-908A-7FD7C42D6296}"/>
    <dgm:cxn modelId="{AC0FCA0A-8F26-494E-B197-61BF1865672A}" srcId="{615AB42B-3BF4-4196-B77B-7FE219EF13FA}" destId="{E56D11EC-E5F2-4761-836E-C6BE481FFC75}" srcOrd="2" destOrd="0" parTransId="{C212214E-1088-4818-8A2E-84F43E5BF20A}" sibTransId="{AF68AB84-2F07-430B-85B0-9D031F9D352F}"/>
    <dgm:cxn modelId="{B804DAAF-92C9-4919-8946-8FBF7D4434E8}" type="presOf" srcId="{1BF58CD8-B1A2-4182-B358-259B0FA0242F}" destId="{E167EE2D-9E95-428B-A407-77A4AAFB0604}" srcOrd="0" destOrd="1" presId="urn:microsoft.com/office/officeart/2005/8/layout/chevron2"/>
    <dgm:cxn modelId="{2B16E5F5-AE77-4C03-A3B7-843BF6DDF124}" type="presOf" srcId="{E56D11EC-E5F2-4761-836E-C6BE481FFC75}" destId="{903B5A86-307D-4317-8E49-3272E7A3D946}" srcOrd="0" destOrd="0" presId="urn:microsoft.com/office/officeart/2005/8/layout/chevron2"/>
    <dgm:cxn modelId="{0E375EDB-EB4F-4C78-BEBF-0471C69340A6}" srcId="{703B5742-11D6-4E45-939D-42174E34400D}" destId="{6072A21B-4F45-4D97-A4F1-B389AD93805E}" srcOrd="0" destOrd="0" parTransId="{B80CF2F7-1B52-4F9C-B18A-4152C1BA4E5E}" sibTransId="{A99AF3F4-B3D3-4824-B2F4-4BF01CC01767}"/>
    <dgm:cxn modelId="{001514B7-5542-43C9-B96D-5C9DA376E192}" type="presOf" srcId="{615AB42B-3BF4-4196-B77B-7FE219EF13FA}" destId="{6327B289-E832-4734-95B6-ECB3B243BCFF}" srcOrd="0" destOrd="0" presId="urn:microsoft.com/office/officeart/2005/8/layout/chevron2"/>
    <dgm:cxn modelId="{FF8D6855-F1A1-4EDE-993A-319F652BAFA3}" srcId="{615AB42B-3BF4-4196-B77B-7FE219EF13FA}" destId="{703B5742-11D6-4E45-939D-42174E34400D}" srcOrd="0" destOrd="0" parTransId="{EDDD4476-9805-4944-B964-819EC190DEEB}" sibTransId="{7B92C69B-689F-47AD-9854-54DEAC8DC3DE}"/>
    <dgm:cxn modelId="{F43F4738-8497-4028-AEDB-30D3B0ABDE56}" type="presOf" srcId="{5D0072D8-80A6-450E-94E3-235596AD18A9}" destId="{4F1585CB-3FB8-439C-A0C0-0B99C92F9301}" srcOrd="0" destOrd="1" presId="urn:microsoft.com/office/officeart/2005/8/layout/chevron2"/>
    <dgm:cxn modelId="{0595D7DD-A28C-4634-B8EE-5EFB9038401B}" type="presOf" srcId="{64B60963-7E89-4922-9D37-A7093EF600A1}" destId="{23F4B3B1-FF52-4BB0-B282-3E75AC61E449}" srcOrd="0" destOrd="0" presId="urn:microsoft.com/office/officeart/2005/8/layout/chevron2"/>
    <dgm:cxn modelId="{B3E9AD73-2E8E-40D4-9305-E166ECB9C5B0}" srcId="{E56D11EC-E5F2-4761-836E-C6BE481FFC75}" destId="{B803AC10-B8E9-4219-9F7B-1ADC3970DCFF}" srcOrd="0" destOrd="0" parTransId="{E63EE94D-5844-47F1-8313-66789578699F}" sibTransId="{03014AD7-C414-4481-A29C-32BFF8B9219A}"/>
    <dgm:cxn modelId="{87D83333-0472-494C-ACAF-1AC190DD8AD2}" srcId="{64B60963-7E89-4922-9D37-A7093EF600A1}" destId="{C9D14E0E-4B31-401C-8ED9-F049ED65165B}" srcOrd="0" destOrd="0" parTransId="{17F8721F-E411-43E1-B266-F04A5839D766}" sibTransId="{3983B1DD-B438-4F9F-BFB7-CB098FF6621F}"/>
    <dgm:cxn modelId="{87D99328-ED07-429A-AB1D-D303B26FF4C6}" type="presParOf" srcId="{6327B289-E832-4734-95B6-ECB3B243BCFF}" destId="{5B7B6B6C-238C-4E5C-9270-3633F0127A58}" srcOrd="0" destOrd="0" presId="urn:microsoft.com/office/officeart/2005/8/layout/chevron2"/>
    <dgm:cxn modelId="{7932D23E-CCFE-4B14-9F49-29EB3C1B6841}" type="presParOf" srcId="{5B7B6B6C-238C-4E5C-9270-3633F0127A58}" destId="{A0B62E2B-4F05-4F4C-8029-FBF32EAFE522}" srcOrd="0" destOrd="0" presId="urn:microsoft.com/office/officeart/2005/8/layout/chevron2"/>
    <dgm:cxn modelId="{E2DC39FF-9852-4B9B-9D6D-43B1B6E95105}" type="presParOf" srcId="{5B7B6B6C-238C-4E5C-9270-3633F0127A58}" destId="{E167EE2D-9E95-428B-A407-77A4AAFB0604}" srcOrd="1" destOrd="0" presId="urn:microsoft.com/office/officeart/2005/8/layout/chevron2"/>
    <dgm:cxn modelId="{202173B6-CB32-4FD5-BEFE-FFFE9A4A1882}" type="presParOf" srcId="{6327B289-E832-4734-95B6-ECB3B243BCFF}" destId="{ADF50500-C7A5-4F28-87AC-FAB904D81869}" srcOrd="1" destOrd="0" presId="urn:microsoft.com/office/officeart/2005/8/layout/chevron2"/>
    <dgm:cxn modelId="{94F883CB-B35E-4CF3-9FE3-BDBB1708E75A}" type="presParOf" srcId="{6327B289-E832-4734-95B6-ECB3B243BCFF}" destId="{1972C8BE-72C3-47EA-9D1B-8FBEE5E56366}" srcOrd="2" destOrd="0" presId="urn:microsoft.com/office/officeart/2005/8/layout/chevron2"/>
    <dgm:cxn modelId="{9BC83E7B-D096-4740-949F-877D7F7BE9B1}" type="presParOf" srcId="{1972C8BE-72C3-47EA-9D1B-8FBEE5E56366}" destId="{23F4B3B1-FF52-4BB0-B282-3E75AC61E449}" srcOrd="0" destOrd="0" presId="urn:microsoft.com/office/officeart/2005/8/layout/chevron2"/>
    <dgm:cxn modelId="{A1CA2079-84C8-4F25-BD87-AA0A7C860B62}" type="presParOf" srcId="{1972C8BE-72C3-47EA-9D1B-8FBEE5E56366}" destId="{4F1585CB-3FB8-439C-A0C0-0B99C92F9301}" srcOrd="1" destOrd="0" presId="urn:microsoft.com/office/officeart/2005/8/layout/chevron2"/>
    <dgm:cxn modelId="{75077668-4688-4FAF-BC59-E877A9315F88}" type="presParOf" srcId="{6327B289-E832-4734-95B6-ECB3B243BCFF}" destId="{9D540E2D-E22F-4069-A1BB-253DC594C54C}" srcOrd="3" destOrd="0" presId="urn:microsoft.com/office/officeart/2005/8/layout/chevron2"/>
    <dgm:cxn modelId="{F2E92B3F-F0F7-4F2C-A966-650FA71CC3DD}" type="presParOf" srcId="{6327B289-E832-4734-95B6-ECB3B243BCFF}" destId="{91F439E9-57DA-48E5-9D63-E5A312942E74}" srcOrd="4" destOrd="0" presId="urn:microsoft.com/office/officeart/2005/8/layout/chevron2"/>
    <dgm:cxn modelId="{6ECCA7D8-AA3C-4AB6-A4DE-90F80C15AE3F}" type="presParOf" srcId="{91F439E9-57DA-48E5-9D63-E5A312942E74}" destId="{903B5A86-307D-4317-8E49-3272E7A3D946}" srcOrd="0" destOrd="0" presId="urn:microsoft.com/office/officeart/2005/8/layout/chevron2"/>
    <dgm:cxn modelId="{FDF54211-E617-49C5-A684-A14B12FD705B}" type="presParOf" srcId="{91F439E9-57DA-48E5-9D63-E5A312942E74}" destId="{477A475B-14AC-41D4-B8F3-E0325C4CB2E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8DC15-70CF-4AA7-B6BD-AA8C9D9B2CC0}" type="doc">
      <dgm:prSet loTypeId="urn:microsoft.com/office/officeart/2005/8/layout/hList2#1" loCatId="relationship" qsTypeId="urn:microsoft.com/office/officeart/2005/8/quickstyle/3d2" qsCatId="3D" csTypeId="urn:microsoft.com/office/officeart/2005/8/colors/colorful5" csCatId="colorful" phldr="1"/>
      <dgm:spPr/>
      <dgm:t>
        <a:bodyPr/>
        <a:lstStyle/>
        <a:p>
          <a:endParaRPr lang="es-ES"/>
        </a:p>
      </dgm:t>
    </dgm:pt>
    <dgm:pt modelId="{8ECC22C7-455D-4B5D-A329-24ECF8EC6915}">
      <dgm:prSet phldrT="[Texto]" custT="1"/>
      <dgm:spPr/>
      <dgm:t>
        <a:bodyPr anchor="t" anchorCtr="0">
          <a:scene3d>
            <a:camera prst="orthographicFront"/>
            <a:lightRig rig="threePt" dir="t"/>
          </a:scene3d>
          <a:sp3d extrusionH="57150">
            <a:bevelT w="38100" h="38100"/>
          </a:sp3d>
        </a:bodyPr>
        <a:lstStyle/>
        <a:p>
          <a:r>
            <a:rPr lang="ro-RO" sz="2000" b="1" dirty="0" smtClean="0">
              <a:effectLst>
                <a:outerShdw blurRad="50800" dist="38100" dir="2700000" algn="tl" rotWithShape="0">
                  <a:prstClr val="black">
                    <a:alpha val="40000"/>
                  </a:prstClr>
                </a:outerShdw>
              </a:effectLst>
            </a:rPr>
            <a:t>CALEA SPRE MOARTE</a:t>
          </a:r>
          <a:endParaRPr lang="es-ES" sz="2000" b="1" dirty="0">
            <a:effectLst>
              <a:outerShdw blurRad="50800" dist="38100" dir="2700000" algn="tl" rotWithShape="0">
                <a:prstClr val="black">
                  <a:alpha val="40000"/>
                </a:prstClr>
              </a:outerShdw>
            </a:effectLst>
          </a:endParaRPr>
        </a:p>
      </dgm:t>
    </dgm:pt>
    <dgm:pt modelId="{40877868-0388-45D8-B25E-7AC386A77C33}" type="parTrans" cxnId="{0BD5461E-E012-4E25-B019-2CB25FCD67A0}">
      <dgm:prSet/>
      <dgm:spPr/>
      <dgm:t>
        <a:bodyPr/>
        <a:lstStyle/>
        <a:p>
          <a:endParaRPr lang="es-ES" b="1"/>
        </a:p>
      </dgm:t>
    </dgm:pt>
    <dgm:pt modelId="{8643AC96-6A68-49BA-9C7D-9F265E34E29C}" type="sibTrans" cxnId="{0BD5461E-E012-4E25-B019-2CB25FCD67A0}">
      <dgm:prSet/>
      <dgm:spPr/>
      <dgm:t>
        <a:bodyPr/>
        <a:lstStyle/>
        <a:p>
          <a:endParaRPr lang="es-ES" b="1"/>
        </a:p>
      </dgm:t>
    </dgm:pt>
    <dgm:pt modelId="{E96E8AD2-2658-49D4-942A-6DA2ED45ACC6}">
      <dgm:prSet phldrT="[Texto]" custT="1"/>
      <dgm:spPr/>
      <dgm:t>
        <a:bodyPr/>
        <a:lstStyle/>
        <a:p>
          <a:r>
            <a:rPr lang="es-ES" sz="2000" b="1" dirty="0" smtClean="0"/>
            <a:t>«</a:t>
          </a:r>
          <a:r>
            <a:rPr lang="vi-VN" sz="2000" b="1" i="0" dirty="0" smtClean="0">
              <a:latin typeface="Calibri" pitchFamily="34" charset="0"/>
            </a:rPr>
            <a:t>Aşa vorbeşte Domnul: blestemat să fie omul care se încrede în om, care se sprijineşte pe un muritor şi îşi abate inima dela Domnul!</a:t>
          </a:r>
          <a:r>
            <a:rPr lang="es-ES" sz="2000" b="1" dirty="0" smtClean="0"/>
            <a:t>» </a:t>
          </a:r>
          <a:r>
            <a:rPr lang="es-ES" sz="1600" b="1" dirty="0" smtClean="0"/>
            <a:t>(</a:t>
          </a:r>
          <a:r>
            <a:rPr lang="ro-RO" sz="1600" b="1" dirty="0" smtClean="0"/>
            <a:t>Ieremia</a:t>
          </a:r>
          <a:r>
            <a:rPr lang="es-ES" sz="1600" b="1" dirty="0" smtClean="0"/>
            <a:t> 17:5)</a:t>
          </a:r>
          <a:endParaRPr lang="es-ES" sz="2000" b="1" dirty="0"/>
        </a:p>
      </dgm:t>
    </dgm:pt>
    <dgm:pt modelId="{84F300F8-0CBA-4A1E-870A-7726B89D1F54}" type="parTrans" cxnId="{1ACD5F16-635B-466F-8E66-19869ABBDF9D}">
      <dgm:prSet/>
      <dgm:spPr/>
      <dgm:t>
        <a:bodyPr/>
        <a:lstStyle/>
        <a:p>
          <a:endParaRPr lang="es-ES" b="1"/>
        </a:p>
      </dgm:t>
    </dgm:pt>
    <dgm:pt modelId="{D7B91D2B-3C6F-49D4-9948-298E56E89D45}" type="sibTrans" cxnId="{1ACD5F16-635B-466F-8E66-19869ABBDF9D}">
      <dgm:prSet/>
      <dgm:spPr/>
      <dgm:t>
        <a:bodyPr/>
        <a:lstStyle/>
        <a:p>
          <a:endParaRPr lang="es-ES" b="1"/>
        </a:p>
      </dgm:t>
    </dgm:pt>
    <dgm:pt modelId="{0ADF892B-AAEE-491F-BAB7-3324A227405C}">
      <dgm:prSet phldrT="[Texto]" custT="1"/>
      <dgm:spPr/>
      <dgm:t>
        <a:bodyPr/>
        <a:lstStyle/>
        <a:p>
          <a:r>
            <a:rPr lang="es-ES" sz="2000" b="1" dirty="0" smtClean="0"/>
            <a:t>«</a:t>
          </a:r>
          <a:r>
            <a:rPr lang="vi-VN" sz="2000" b="1" i="0" dirty="0" smtClean="0">
              <a:latin typeface="Calibri" pitchFamily="34" charset="0"/>
            </a:rPr>
            <a:t>Căci este ca un nenorocit în pustie, şi nu vede venind fericirea; locuieşte în locurile arse ale pustiei, într-un pămînt sărat şi fără locuitori.</a:t>
          </a:r>
          <a:r>
            <a:rPr lang="es-ES" sz="2000" b="1" dirty="0" smtClean="0"/>
            <a:t>» (</a:t>
          </a:r>
          <a:r>
            <a:rPr lang="ro-RO" sz="1600" b="1" dirty="0" smtClean="0"/>
            <a:t>Ieremia</a:t>
          </a:r>
          <a:r>
            <a:rPr lang="es-ES" sz="1600" b="1" dirty="0" smtClean="0"/>
            <a:t> 17:6)</a:t>
          </a:r>
          <a:endParaRPr lang="es-ES" sz="1600" b="1" dirty="0"/>
        </a:p>
      </dgm:t>
    </dgm:pt>
    <dgm:pt modelId="{4A92A26B-F700-45DD-9819-6E559BEF1170}" type="parTrans" cxnId="{F84F6CE1-5EA7-413D-8973-B30608D2F89C}">
      <dgm:prSet/>
      <dgm:spPr/>
      <dgm:t>
        <a:bodyPr/>
        <a:lstStyle/>
        <a:p>
          <a:endParaRPr lang="es-ES" b="1"/>
        </a:p>
      </dgm:t>
    </dgm:pt>
    <dgm:pt modelId="{DCEE15DC-B2D6-4865-A887-1311DE8253A5}" type="sibTrans" cxnId="{F84F6CE1-5EA7-413D-8973-B30608D2F89C}">
      <dgm:prSet/>
      <dgm:spPr/>
      <dgm:t>
        <a:bodyPr/>
        <a:lstStyle/>
        <a:p>
          <a:endParaRPr lang="es-ES" b="1"/>
        </a:p>
      </dgm:t>
    </dgm:pt>
    <dgm:pt modelId="{DC35014E-FD33-41B6-8E25-00713CBDE6BC}">
      <dgm:prSet phldrT="[Texto]" custT="1"/>
      <dgm:spPr/>
      <dgm:t>
        <a:bodyPr anchor="t" anchorCtr="0">
          <a:scene3d>
            <a:camera prst="orthographicFront"/>
            <a:lightRig rig="threePt" dir="t"/>
          </a:scene3d>
          <a:sp3d extrusionH="57150">
            <a:bevelT w="38100" h="38100"/>
          </a:sp3d>
        </a:bodyPr>
        <a:lstStyle/>
        <a:p>
          <a:r>
            <a:rPr lang="ro-RO" sz="2000" b="1" dirty="0" smtClean="0">
              <a:effectLst>
                <a:outerShdw blurRad="50800" dist="38100" dir="2700000" algn="tl" rotWithShape="0">
                  <a:prstClr val="black">
                    <a:alpha val="40000"/>
                  </a:prstClr>
                </a:outerShdw>
              </a:effectLst>
            </a:rPr>
            <a:t>CALEA SPRE VIAȚĂ</a:t>
          </a:r>
          <a:endParaRPr lang="es-ES" sz="2000" b="1" dirty="0">
            <a:effectLst>
              <a:outerShdw blurRad="50800" dist="38100" dir="2700000" algn="tl" rotWithShape="0">
                <a:prstClr val="black">
                  <a:alpha val="40000"/>
                </a:prstClr>
              </a:outerShdw>
            </a:effectLst>
          </a:endParaRPr>
        </a:p>
      </dgm:t>
    </dgm:pt>
    <dgm:pt modelId="{E7440D47-5684-46A5-B3B1-B939663FF637}" type="parTrans" cxnId="{DAB05408-348F-45E8-8E57-B470E72D2089}">
      <dgm:prSet/>
      <dgm:spPr/>
      <dgm:t>
        <a:bodyPr/>
        <a:lstStyle/>
        <a:p>
          <a:endParaRPr lang="es-ES" b="1"/>
        </a:p>
      </dgm:t>
    </dgm:pt>
    <dgm:pt modelId="{590ABEF8-33F3-4473-9D41-BC37FB39E1A8}" type="sibTrans" cxnId="{DAB05408-348F-45E8-8E57-B470E72D2089}">
      <dgm:prSet/>
      <dgm:spPr/>
      <dgm:t>
        <a:bodyPr/>
        <a:lstStyle/>
        <a:p>
          <a:endParaRPr lang="es-ES" b="1"/>
        </a:p>
      </dgm:t>
    </dgm:pt>
    <dgm:pt modelId="{18665637-9D48-4D33-876A-BDB0FF1757E6}">
      <dgm:prSet phldrT="[Texto]" custT="1"/>
      <dgm:spPr/>
      <dgm:t>
        <a:bodyPr/>
        <a:lstStyle/>
        <a:p>
          <a:r>
            <a:rPr lang="es-ES" sz="2000" b="1" dirty="0" smtClean="0">
              <a:solidFill>
                <a:schemeClr val="tx1"/>
              </a:solidFill>
            </a:rPr>
            <a:t>«</a:t>
          </a:r>
          <a:r>
            <a:rPr lang="vi-VN" sz="2000" b="1" i="0" dirty="0" smtClean="0">
              <a:solidFill>
                <a:schemeClr val="tx1"/>
              </a:solidFill>
              <a:latin typeface="Calibri" pitchFamily="34" charset="0"/>
            </a:rPr>
            <a:t>Binecuvîntat să fie omul, care se încrede în Domnul, şi a cărui nădejde este Domnul</a:t>
          </a:r>
          <a:r>
            <a:rPr lang="vi-VN" sz="2000" b="0" i="0" dirty="0" smtClean="0">
              <a:solidFill>
                <a:schemeClr val="tx1"/>
              </a:solidFill>
            </a:rPr>
            <a:t>!</a:t>
          </a:r>
          <a:r>
            <a:rPr lang="es-ES" sz="2000" b="1" dirty="0" smtClean="0">
              <a:solidFill>
                <a:schemeClr val="tx1"/>
              </a:solidFill>
            </a:rPr>
            <a:t>» </a:t>
          </a:r>
          <a:r>
            <a:rPr lang="es-ES" sz="1600" b="1" dirty="0" smtClean="0">
              <a:solidFill>
                <a:schemeClr val="tx1"/>
              </a:solidFill>
            </a:rPr>
            <a:t>(</a:t>
          </a:r>
          <a:r>
            <a:rPr lang="ro-RO" sz="1600" b="1" dirty="0" smtClean="0">
              <a:solidFill>
                <a:schemeClr val="tx1"/>
              </a:solidFill>
            </a:rPr>
            <a:t>Ieremia</a:t>
          </a:r>
          <a:r>
            <a:rPr lang="es-ES" sz="1600" b="1" dirty="0" smtClean="0">
              <a:solidFill>
                <a:schemeClr val="tx1"/>
              </a:solidFill>
            </a:rPr>
            <a:t> 17:7)</a:t>
          </a:r>
          <a:endParaRPr lang="es-ES" sz="1600" b="1" dirty="0">
            <a:solidFill>
              <a:schemeClr val="tx1"/>
            </a:solidFill>
          </a:endParaRPr>
        </a:p>
      </dgm:t>
    </dgm:pt>
    <dgm:pt modelId="{7109B8FC-CCEA-433E-B856-BB0ACB83DBA1}" type="parTrans" cxnId="{E2A6829B-FFB0-49B0-B3E7-5B546C7B4D52}">
      <dgm:prSet/>
      <dgm:spPr/>
      <dgm:t>
        <a:bodyPr/>
        <a:lstStyle/>
        <a:p>
          <a:endParaRPr lang="es-ES" b="1"/>
        </a:p>
      </dgm:t>
    </dgm:pt>
    <dgm:pt modelId="{0535F3F9-961D-4862-AA91-0C569A95B94B}" type="sibTrans" cxnId="{E2A6829B-FFB0-49B0-B3E7-5B546C7B4D52}">
      <dgm:prSet/>
      <dgm:spPr/>
      <dgm:t>
        <a:bodyPr/>
        <a:lstStyle/>
        <a:p>
          <a:endParaRPr lang="es-ES" b="1"/>
        </a:p>
      </dgm:t>
    </dgm:pt>
    <dgm:pt modelId="{83C27B24-363B-43E7-9FF4-481B8D08B0CF}">
      <dgm:prSet phldrT="[Texto]" custT="1"/>
      <dgm:spPr/>
      <dgm:t>
        <a:bodyPr/>
        <a:lstStyle/>
        <a:p>
          <a:r>
            <a:rPr lang="es-ES" sz="2000" b="1" dirty="0" smtClean="0">
              <a:solidFill>
                <a:schemeClr val="tx1"/>
              </a:solidFill>
            </a:rPr>
            <a:t>«</a:t>
          </a:r>
          <a:r>
            <a:rPr lang="vi-VN" sz="2000" b="1" i="0" dirty="0" smtClean="0">
              <a:solidFill>
                <a:schemeClr val="tx1"/>
              </a:solidFill>
              <a:latin typeface="Calibri" pitchFamily="34" charset="0"/>
            </a:rPr>
            <a:t>Căci el este ca un pom sădit lîngă ape care-şi întinde rădăcinile spre </a:t>
          </a:r>
          <a:r>
            <a:rPr lang="vi-VN" sz="2000" b="1" i="0" dirty="0" smtClean="0">
              <a:solidFill>
                <a:schemeClr val="tx1"/>
              </a:solidFill>
              <a:latin typeface="Calibri" pitchFamily="34" charset="0"/>
            </a:rPr>
            <a:t>r</a:t>
          </a:r>
          <a:r>
            <a:rPr lang="ro-RO" sz="2000" b="1" i="0" dirty="0" smtClean="0">
              <a:solidFill>
                <a:schemeClr val="tx1"/>
              </a:solidFill>
              <a:latin typeface="Calibri" pitchFamily="34" charset="0"/>
            </a:rPr>
            <a:t>â</a:t>
          </a:r>
          <a:r>
            <a:rPr lang="vi-VN" sz="2000" b="1" i="0" dirty="0" smtClean="0">
              <a:solidFill>
                <a:schemeClr val="tx1"/>
              </a:solidFill>
              <a:latin typeface="Calibri" pitchFamily="34" charset="0"/>
            </a:rPr>
            <a:t>u</a:t>
          </a:r>
          <a:r>
            <a:rPr lang="vi-VN" sz="2000" b="1" i="0" dirty="0" smtClean="0">
              <a:solidFill>
                <a:schemeClr val="tx1"/>
              </a:solidFill>
              <a:latin typeface="Calibri" pitchFamily="34" charset="0"/>
            </a:rPr>
            <a:t>; nu se teme de căldură, </a:t>
          </a:r>
          <a:r>
            <a:rPr lang="vi-VN" sz="2000" b="1" i="0" dirty="0" smtClean="0">
              <a:solidFill>
                <a:schemeClr val="tx1"/>
              </a:solidFill>
              <a:latin typeface="Calibri" pitchFamily="34" charset="0"/>
            </a:rPr>
            <a:t>c</a:t>
          </a:r>
          <a:r>
            <a:rPr lang="ro-RO" sz="2000" b="1" i="0" dirty="0" smtClean="0">
              <a:solidFill>
                <a:schemeClr val="tx1"/>
              </a:solidFill>
              <a:latin typeface="Calibri" pitchFamily="34" charset="0"/>
            </a:rPr>
            <a:t>â</a:t>
          </a:r>
          <a:r>
            <a:rPr lang="vi-VN" sz="2000" b="1" i="0" dirty="0" smtClean="0">
              <a:solidFill>
                <a:schemeClr val="tx1"/>
              </a:solidFill>
              <a:latin typeface="Calibri" pitchFamily="34" charset="0"/>
            </a:rPr>
            <a:t>nd </a:t>
          </a:r>
          <a:r>
            <a:rPr lang="vi-VN" sz="2000" b="1" i="0" dirty="0" smtClean="0">
              <a:solidFill>
                <a:schemeClr val="tx1"/>
              </a:solidFill>
              <a:latin typeface="Calibri" pitchFamily="34" charset="0"/>
            </a:rPr>
            <a:t>vine, şi frunzişul lui rămîne verde; în anul secetei, nu se teme, şi nu încetează să aducă roadă.</a:t>
          </a:r>
          <a:r>
            <a:rPr lang="es-ES" sz="2000" b="1" dirty="0" smtClean="0">
              <a:solidFill>
                <a:schemeClr val="tx1"/>
              </a:solidFill>
            </a:rPr>
            <a:t>»</a:t>
          </a:r>
          <a:br>
            <a:rPr lang="es-ES" sz="2000" b="1" dirty="0" smtClean="0">
              <a:solidFill>
                <a:schemeClr val="tx1"/>
              </a:solidFill>
            </a:rPr>
          </a:br>
          <a:r>
            <a:rPr lang="es-ES" sz="1600" b="1" dirty="0" smtClean="0">
              <a:solidFill>
                <a:schemeClr val="tx1"/>
              </a:solidFill>
            </a:rPr>
            <a:t>(</a:t>
          </a:r>
          <a:r>
            <a:rPr lang="ro-RO" sz="1600" b="1" dirty="0" smtClean="0">
              <a:solidFill>
                <a:schemeClr val="tx1"/>
              </a:solidFill>
            </a:rPr>
            <a:t>Ieremia</a:t>
          </a:r>
          <a:r>
            <a:rPr lang="es-ES" sz="1600" b="1" dirty="0" smtClean="0">
              <a:solidFill>
                <a:schemeClr val="tx1"/>
              </a:solidFill>
            </a:rPr>
            <a:t> 17:8)</a:t>
          </a:r>
          <a:endParaRPr lang="es-ES" sz="1600" b="1" dirty="0">
            <a:solidFill>
              <a:schemeClr val="tx1"/>
            </a:solidFill>
          </a:endParaRPr>
        </a:p>
      </dgm:t>
    </dgm:pt>
    <dgm:pt modelId="{7FD74A6A-335D-4D50-ABF3-E8A9C2E71E77}" type="parTrans" cxnId="{DF5B5F1B-6BC7-4CF3-A0DC-4C90366BB764}">
      <dgm:prSet/>
      <dgm:spPr/>
      <dgm:t>
        <a:bodyPr/>
        <a:lstStyle/>
        <a:p>
          <a:endParaRPr lang="es-ES" b="1"/>
        </a:p>
      </dgm:t>
    </dgm:pt>
    <dgm:pt modelId="{2ED6D6FB-B24B-4AD9-8074-887E08CE7A97}" type="sibTrans" cxnId="{DF5B5F1B-6BC7-4CF3-A0DC-4C90366BB764}">
      <dgm:prSet/>
      <dgm:spPr/>
      <dgm:t>
        <a:bodyPr/>
        <a:lstStyle/>
        <a:p>
          <a:endParaRPr lang="es-ES" b="1"/>
        </a:p>
      </dgm:t>
    </dgm:pt>
    <dgm:pt modelId="{C2C6DBE8-D749-42E4-8013-774223E57ABC}" type="pres">
      <dgm:prSet presAssocID="{F7D8DC15-70CF-4AA7-B6BD-AA8C9D9B2CC0}" presName="linearFlow" presStyleCnt="0">
        <dgm:presLayoutVars>
          <dgm:dir/>
          <dgm:animLvl val="lvl"/>
          <dgm:resizeHandles/>
        </dgm:presLayoutVars>
      </dgm:prSet>
      <dgm:spPr/>
      <dgm:t>
        <a:bodyPr/>
        <a:lstStyle/>
        <a:p>
          <a:endParaRPr lang="es-ES"/>
        </a:p>
      </dgm:t>
    </dgm:pt>
    <dgm:pt modelId="{67C9326B-07A7-4D22-9544-089FB96970BA}" type="pres">
      <dgm:prSet presAssocID="{8ECC22C7-455D-4B5D-A329-24ECF8EC6915}" presName="compositeNode" presStyleCnt="0">
        <dgm:presLayoutVars>
          <dgm:bulletEnabled val="1"/>
        </dgm:presLayoutVars>
      </dgm:prSet>
      <dgm:spPr/>
      <dgm:t>
        <a:bodyPr/>
        <a:lstStyle/>
        <a:p>
          <a:endParaRPr lang="es-ES"/>
        </a:p>
      </dgm:t>
    </dgm:pt>
    <dgm:pt modelId="{320A63B5-9C31-46F6-BFAB-4D4F1EFD74B2}" type="pres">
      <dgm:prSet presAssocID="{8ECC22C7-455D-4B5D-A329-24ECF8EC6915}" presName="image" presStyleLbl="fgImgPlace1" presStyleIdx="0" presStyleCnt="2" custLinFactNeighborY="-10317"/>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b="437"/>
          </a:stretch>
        </a:blipFill>
      </dgm:spPr>
      <dgm:t>
        <a:bodyPr/>
        <a:lstStyle/>
        <a:p>
          <a:endParaRPr lang="es-ES"/>
        </a:p>
      </dgm:t>
    </dgm:pt>
    <dgm:pt modelId="{A4DF1D4F-59EC-4F0E-9BCD-8BA72B373359}" type="pres">
      <dgm:prSet presAssocID="{8ECC22C7-455D-4B5D-A329-24ECF8EC6915}" presName="childNode" presStyleLbl="node1" presStyleIdx="0" presStyleCnt="2" custScaleX="133211" custScaleY="115543" custLinFactNeighborX="9773" custLinFactNeighborY="4079">
        <dgm:presLayoutVars>
          <dgm:bulletEnabled val="1"/>
        </dgm:presLayoutVars>
      </dgm:prSet>
      <dgm:spPr/>
      <dgm:t>
        <a:bodyPr/>
        <a:lstStyle/>
        <a:p>
          <a:endParaRPr lang="es-ES"/>
        </a:p>
      </dgm:t>
    </dgm:pt>
    <dgm:pt modelId="{C86165C5-FE5C-4DAA-BE96-8305198B4880}" type="pres">
      <dgm:prSet presAssocID="{8ECC22C7-455D-4B5D-A329-24ECF8EC6915}" presName="parentNode" presStyleLbl="revTx" presStyleIdx="0" presStyleCnt="2">
        <dgm:presLayoutVars>
          <dgm:chMax val="0"/>
          <dgm:bulletEnabled val="1"/>
        </dgm:presLayoutVars>
      </dgm:prSet>
      <dgm:spPr/>
      <dgm:t>
        <a:bodyPr/>
        <a:lstStyle/>
        <a:p>
          <a:endParaRPr lang="es-ES"/>
        </a:p>
      </dgm:t>
    </dgm:pt>
    <dgm:pt modelId="{96441655-3A43-4422-B4B7-F4BE2EDBF91B}" type="pres">
      <dgm:prSet presAssocID="{8643AC96-6A68-49BA-9C7D-9F265E34E29C}" presName="sibTrans" presStyleCnt="0"/>
      <dgm:spPr/>
      <dgm:t>
        <a:bodyPr/>
        <a:lstStyle/>
        <a:p>
          <a:endParaRPr lang="es-ES"/>
        </a:p>
      </dgm:t>
    </dgm:pt>
    <dgm:pt modelId="{22FB5F3F-A5C0-41D9-AD40-442F23BDFAF4}" type="pres">
      <dgm:prSet presAssocID="{DC35014E-FD33-41B6-8E25-00713CBDE6BC}" presName="compositeNode" presStyleCnt="0">
        <dgm:presLayoutVars>
          <dgm:bulletEnabled val="1"/>
        </dgm:presLayoutVars>
      </dgm:prSet>
      <dgm:spPr/>
      <dgm:t>
        <a:bodyPr/>
        <a:lstStyle/>
        <a:p>
          <a:endParaRPr lang="es-ES"/>
        </a:p>
      </dgm:t>
    </dgm:pt>
    <dgm:pt modelId="{482304D3-8983-4B4B-9223-22E81BE751E2}" type="pres">
      <dgm:prSet presAssocID="{DC35014E-FD33-41B6-8E25-00713CBDE6BC}" presName="image" presStyleLbl="fgImgPlace1" presStyleIdx="1" presStyleCnt="2" custLinFactNeighborX="-53135" custLinFactNeighborY="-13421"/>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08072D08-AD71-4EE8-851C-7F376A108A49}" type="pres">
      <dgm:prSet presAssocID="{DC35014E-FD33-41B6-8E25-00713CBDE6BC}" presName="childNode" presStyleLbl="node1" presStyleIdx="1" presStyleCnt="2" custScaleX="133211" custScaleY="115543" custLinFactNeighborY="4079">
        <dgm:presLayoutVars>
          <dgm:bulletEnabled val="1"/>
        </dgm:presLayoutVars>
      </dgm:prSet>
      <dgm:spPr/>
      <dgm:t>
        <a:bodyPr/>
        <a:lstStyle/>
        <a:p>
          <a:endParaRPr lang="es-ES"/>
        </a:p>
      </dgm:t>
    </dgm:pt>
    <dgm:pt modelId="{900BAD76-7B0D-4898-B6FB-F678BC1FF085}" type="pres">
      <dgm:prSet presAssocID="{DC35014E-FD33-41B6-8E25-00713CBDE6BC}" presName="parentNode" presStyleLbl="revTx" presStyleIdx="1" presStyleCnt="2" custLinFactNeighborX="-66487">
        <dgm:presLayoutVars>
          <dgm:chMax val="0"/>
          <dgm:bulletEnabled val="1"/>
        </dgm:presLayoutVars>
      </dgm:prSet>
      <dgm:spPr/>
      <dgm:t>
        <a:bodyPr/>
        <a:lstStyle/>
        <a:p>
          <a:endParaRPr lang="es-ES"/>
        </a:p>
      </dgm:t>
    </dgm:pt>
  </dgm:ptLst>
  <dgm:cxnLst>
    <dgm:cxn modelId="{DAB05408-348F-45E8-8E57-B470E72D2089}" srcId="{F7D8DC15-70CF-4AA7-B6BD-AA8C9D9B2CC0}" destId="{DC35014E-FD33-41B6-8E25-00713CBDE6BC}" srcOrd="1" destOrd="0" parTransId="{E7440D47-5684-46A5-B3B1-B939663FF637}" sibTransId="{590ABEF8-33F3-4473-9D41-BC37FB39E1A8}"/>
    <dgm:cxn modelId="{1ACD5F16-635B-466F-8E66-19869ABBDF9D}" srcId="{8ECC22C7-455D-4B5D-A329-24ECF8EC6915}" destId="{E96E8AD2-2658-49D4-942A-6DA2ED45ACC6}" srcOrd="0" destOrd="0" parTransId="{84F300F8-0CBA-4A1E-870A-7726B89D1F54}" sibTransId="{D7B91D2B-3C6F-49D4-9948-298E56E89D45}"/>
    <dgm:cxn modelId="{BCBDD770-95BB-41A9-9C2C-C1B4D5C8F67B}" type="presOf" srcId="{83C27B24-363B-43E7-9FF4-481B8D08B0CF}" destId="{08072D08-AD71-4EE8-851C-7F376A108A49}" srcOrd="0" destOrd="1" presId="urn:microsoft.com/office/officeart/2005/8/layout/hList2#1"/>
    <dgm:cxn modelId="{0BD5461E-E012-4E25-B019-2CB25FCD67A0}" srcId="{F7D8DC15-70CF-4AA7-B6BD-AA8C9D9B2CC0}" destId="{8ECC22C7-455D-4B5D-A329-24ECF8EC6915}" srcOrd="0" destOrd="0" parTransId="{40877868-0388-45D8-B25E-7AC386A77C33}" sibTransId="{8643AC96-6A68-49BA-9C7D-9F265E34E29C}"/>
    <dgm:cxn modelId="{1415B0D0-2394-43B3-AC0B-1F239381D0EA}" type="presOf" srcId="{8ECC22C7-455D-4B5D-A329-24ECF8EC6915}" destId="{C86165C5-FE5C-4DAA-BE96-8305198B4880}" srcOrd="0" destOrd="0" presId="urn:microsoft.com/office/officeart/2005/8/layout/hList2#1"/>
    <dgm:cxn modelId="{D2E433EF-B0AF-4A49-9940-0711662BBEDA}" type="presOf" srcId="{DC35014E-FD33-41B6-8E25-00713CBDE6BC}" destId="{900BAD76-7B0D-4898-B6FB-F678BC1FF085}" srcOrd="0" destOrd="0" presId="urn:microsoft.com/office/officeart/2005/8/layout/hList2#1"/>
    <dgm:cxn modelId="{C9345AB3-0B21-4E5B-B66F-F20535600758}" type="presOf" srcId="{18665637-9D48-4D33-876A-BDB0FF1757E6}" destId="{08072D08-AD71-4EE8-851C-7F376A108A49}" srcOrd="0" destOrd="0" presId="urn:microsoft.com/office/officeart/2005/8/layout/hList2#1"/>
    <dgm:cxn modelId="{003F7D5B-985C-481A-85AE-19493D42AA9A}" type="presOf" srcId="{0ADF892B-AAEE-491F-BAB7-3324A227405C}" destId="{A4DF1D4F-59EC-4F0E-9BCD-8BA72B373359}" srcOrd="0" destOrd="1" presId="urn:microsoft.com/office/officeart/2005/8/layout/hList2#1"/>
    <dgm:cxn modelId="{F84F6CE1-5EA7-413D-8973-B30608D2F89C}" srcId="{8ECC22C7-455D-4B5D-A329-24ECF8EC6915}" destId="{0ADF892B-AAEE-491F-BAB7-3324A227405C}" srcOrd="1" destOrd="0" parTransId="{4A92A26B-F700-45DD-9819-6E559BEF1170}" sibTransId="{DCEE15DC-B2D6-4865-A887-1311DE8253A5}"/>
    <dgm:cxn modelId="{C9B2E2CB-794E-4F0E-BDD1-98370AA15C8B}" type="presOf" srcId="{E96E8AD2-2658-49D4-942A-6DA2ED45ACC6}" destId="{A4DF1D4F-59EC-4F0E-9BCD-8BA72B373359}" srcOrd="0" destOrd="0" presId="urn:microsoft.com/office/officeart/2005/8/layout/hList2#1"/>
    <dgm:cxn modelId="{DF5B5F1B-6BC7-4CF3-A0DC-4C90366BB764}" srcId="{DC35014E-FD33-41B6-8E25-00713CBDE6BC}" destId="{83C27B24-363B-43E7-9FF4-481B8D08B0CF}" srcOrd="1" destOrd="0" parTransId="{7FD74A6A-335D-4D50-ABF3-E8A9C2E71E77}" sibTransId="{2ED6D6FB-B24B-4AD9-8074-887E08CE7A97}"/>
    <dgm:cxn modelId="{E2A6829B-FFB0-49B0-B3E7-5B546C7B4D52}" srcId="{DC35014E-FD33-41B6-8E25-00713CBDE6BC}" destId="{18665637-9D48-4D33-876A-BDB0FF1757E6}" srcOrd="0" destOrd="0" parTransId="{7109B8FC-CCEA-433E-B856-BB0ACB83DBA1}" sibTransId="{0535F3F9-961D-4862-AA91-0C569A95B94B}"/>
    <dgm:cxn modelId="{1EDDAF7D-4B77-4353-896A-03ACF93FF273}" type="presOf" srcId="{F7D8DC15-70CF-4AA7-B6BD-AA8C9D9B2CC0}" destId="{C2C6DBE8-D749-42E4-8013-774223E57ABC}" srcOrd="0" destOrd="0" presId="urn:microsoft.com/office/officeart/2005/8/layout/hList2#1"/>
    <dgm:cxn modelId="{856FA712-96A4-4482-BD75-3596C25B86F9}" type="presParOf" srcId="{C2C6DBE8-D749-42E4-8013-774223E57ABC}" destId="{67C9326B-07A7-4D22-9544-089FB96970BA}" srcOrd="0" destOrd="0" presId="urn:microsoft.com/office/officeart/2005/8/layout/hList2#1"/>
    <dgm:cxn modelId="{A108D959-F01C-4EDE-8F45-65CC14C71A4D}" type="presParOf" srcId="{67C9326B-07A7-4D22-9544-089FB96970BA}" destId="{320A63B5-9C31-46F6-BFAB-4D4F1EFD74B2}" srcOrd="0" destOrd="0" presId="urn:microsoft.com/office/officeart/2005/8/layout/hList2#1"/>
    <dgm:cxn modelId="{9BBD62E6-FC1F-4B61-9E05-CAFC52DE0210}" type="presParOf" srcId="{67C9326B-07A7-4D22-9544-089FB96970BA}" destId="{A4DF1D4F-59EC-4F0E-9BCD-8BA72B373359}" srcOrd="1" destOrd="0" presId="urn:microsoft.com/office/officeart/2005/8/layout/hList2#1"/>
    <dgm:cxn modelId="{1FE5BF1E-A48C-430D-9096-0D59D88189CE}" type="presParOf" srcId="{67C9326B-07A7-4D22-9544-089FB96970BA}" destId="{C86165C5-FE5C-4DAA-BE96-8305198B4880}" srcOrd="2" destOrd="0" presId="urn:microsoft.com/office/officeart/2005/8/layout/hList2#1"/>
    <dgm:cxn modelId="{4357E463-A341-41E2-99A2-438D233968C1}" type="presParOf" srcId="{C2C6DBE8-D749-42E4-8013-774223E57ABC}" destId="{96441655-3A43-4422-B4B7-F4BE2EDBF91B}" srcOrd="1" destOrd="0" presId="urn:microsoft.com/office/officeart/2005/8/layout/hList2#1"/>
    <dgm:cxn modelId="{FEFDB8AB-7EDE-4626-8B4A-6430A52E9CEE}" type="presParOf" srcId="{C2C6DBE8-D749-42E4-8013-774223E57ABC}" destId="{22FB5F3F-A5C0-41D9-AD40-442F23BDFAF4}" srcOrd="2" destOrd="0" presId="urn:microsoft.com/office/officeart/2005/8/layout/hList2#1"/>
    <dgm:cxn modelId="{03829B04-C72A-48C6-93C0-040CB564BFA0}" type="presParOf" srcId="{22FB5F3F-A5C0-41D9-AD40-442F23BDFAF4}" destId="{482304D3-8983-4B4B-9223-22E81BE751E2}" srcOrd="0" destOrd="0" presId="urn:microsoft.com/office/officeart/2005/8/layout/hList2#1"/>
    <dgm:cxn modelId="{79C32BAF-1102-43B6-9394-8C9BFF7E7A41}" type="presParOf" srcId="{22FB5F3F-A5C0-41D9-AD40-442F23BDFAF4}" destId="{08072D08-AD71-4EE8-851C-7F376A108A49}" srcOrd="1" destOrd="0" presId="urn:microsoft.com/office/officeart/2005/8/layout/hList2#1"/>
    <dgm:cxn modelId="{57D7DE71-6DEE-406A-A5FC-6959EE460DFC}" type="presParOf" srcId="{22FB5F3F-A5C0-41D9-AD40-442F23BDFAF4}" destId="{900BAD76-7B0D-4898-B6FB-F678BC1FF085}"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28DDA1-14E6-4A57-BC18-A7B41329A96C}" type="doc">
      <dgm:prSet loTypeId="urn:microsoft.com/office/officeart/2009/3/layout/IncreasingArrowsProcess" loCatId="process" qsTypeId="urn:microsoft.com/office/officeart/2005/8/quickstyle/3d1" qsCatId="3D" csTypeId="urn:microsoft.com/office/officeart/2005/8/colors/colorful5" csCatId="colorful" phldr="1"/>
      <dgm:spPr/>
      <dgm:t>
        <a:bodyPr/>
        <a:lstStyle/>
        <a:p>
          <a:endParaRPr lang="es-ES"/>
        </a:p>
      </dgm:t>
    </dgm:pt>
    <dgm:pt modelId="{810ABCA8-98FE-4C92-A42E-700328897FC4}">
      <dgm:prSet phldrT="[Texto]"/>
      <dgm:spPr/>
      <dgm:t>
        <a:bodyPr/>
        <a:lstStyle/>
        <a:p>
          <a:r>
            <a:rPr lang="es-ES" b="1" dirty="0" smtClean="0">
              <a:solidFill>
                <a:schemeClr val="accent5">
                  <a:lumMod val="20000"/>
                  <a:lumOff val="80000"/>
                </a:schemeClr>
              </a:solidFill>
            </a:rPr>
            <a:t>PROBLEMA</a:t>
          </a:r>
          <a:endParaRPr lang="es-ES" b="1" dirty="0">
            <a:solidFill>
              <a:schemeClr val="accent5">
                <a:lumMod val="20000"/>
                <a:lumOff val="80000"/>
              </a:schemeClr>
            </a:solidFill>
          </a:endParaRPr>
        </a:p>
      </dgm:t>
    </dgm:pt>
    <dgm:pt modelId="{A59F8E28-6DB3-4A1C-A1E2-4A10148B400B}" type="parTrans" cxnId="{2E47ABF1-4849-4A7B-AF10-EDB9C5C71E82}">
      <dgm:prSet/>
      <dgm:spPr/>
      <dgm:t>
        <a:bodyPr/>
        <a:lstStyle/>
        <a:p>
          <a:endParaRPr lang="es-ES" b="1"/>
        </a:p>
      </dgm:t>
    </dgm:pt>
    <dgm:pt modelId="{603ACA6D-E74E-4EA9-AA1B-76E257A4D5C3}" type="sibTrans" cxnId="{2E47ABF1-4849-4A7B-AF10-EDB9C5C71E82}">
      <dgm:prSet/>
      <dgm:spPr/>
      <dgm:t>
        <a:bodyPr/>
        <a:lstStyle/>
        <a:p>
          <a:endParaRPr lang="es-ES" b="1"/>
        </a:p>
      </dgm:t>
    </dgm:pt>
    <dgm:pt modelId="{869BACFA-C23F-4E0C-810D-154D6AB2BDBA}">
      <dgm:prSet phldrT="[Texto]" custT="1"/>
      <dgm:spPr/>
      <dgm:t>
        <a:bodyPr/>
        <a:lstStyle/>
        <a:p>
          <a:r>
            <a:rPr lang="es-ES" sz="2000" b="1" dirty="0" smtClean="0"/>
            <a:t>«</a:t>
          </a:r>
          <a:r>
            <a:rPr lang="vi-VN" sz="2000" b="1" i="0" dirty="0" smtClean="0">
              <a:latin typeface="Calibri" pitchFamily="34" charset="0"/>
            </a:rPr>
            <a:t>Pămîntul crapă, pentrucă nu cade ploaie în ţară, şi plugarii, înşelaţi în nădejdea lor, îşi acopăr capul.</a:t>
          </a:r>
          <a:r>
            <a:rPr lang="es-ES" sz="2000" b="1" dirty="0" smtClean="0"/>
            <a:t>»</a:t>
          </a:r>
          <a:br>
            <a:rPr lang="es-ES" sz="2000" b="1" dirty="0" smtClean="0"/>
          </a:br>
          <a:r>
            <a:rPr lang="es-ES" sz="1600" b="1" dirty="0" smtClean="0"/>
            <a:t>(</a:t>
          </a:r>
          <a:r>
            <a:rPr lang="ro-RO" sz="1600" b="1" dirty="0" smtClean="0"/>
            <a:t>Ieremia</a:t>
          </a:r>
          <a:r>
            <a:rPr lang="es-ES" sz="1600" b="1" dirty="0" smtClean="0"/>
            <a:t> 14:4)</a:t>
          </a:r>
          <a:endParaRPr lang="es-ES" sz="2000" b="1" dirty="0"/>
        </a:p>
      </dgm:t>
    </dgm:pt>
    <dgm:pt modelId="{9DB3D55E-C4A2-45E1-B9D8-801F811269D6}" type="parTrans" cxnId="{A06F2C95-7EC4-4EA7-9846-2B06B041389C}">
      <dgm:prSet/>
      <dgm:spPr/>
      <dgm:t>
        <a:bodyPr/>
        <a:lstStyle/>
        <a:p>
          <a:endParaRPr lang="es-ES" b="1"/>
        </a:p>
      </dgm:t>
    </dgm:pt>
    <dgm:pt modelId="{E222C39F-9176-4711-A4F4-8F0F1E0556D8}" type="sibTrans" cxnId="{A06F2C95-7EC4-4EA7-9846-2B06B041389C}">
      <dgm:prSet/>
      <dgm:spPr/>
      <dgm:t>
        <a:bodyPr/>
        <a:lstStyle/>
        <a:p>
          <a:endParaRPr lang="es-ES" b="1"/>
        </a:p>
      </dgm:t>
    </dgm:pt>
    <dgm:pt modelId="{548FFF64-CBF9-46C8-9534-4B40D7B08463}">
      <dgm:prSet phldrT="[Texto]"/>
      <dgm:spPr/>
      <dgm:t>
        <a:bodyPr/>
        <a:lstStyle/>
        <a:p>
          <a:r>
            <a:rPr lang="ro-RO" b="1" dirty="0" smtClean="0">
              <a:solidFill>
                <a:schemeClr val="accent4">
                  <a:lumMod val="20000"/>
                  <a:lumOff val="80000"/>
                </a:schemeClr>
              </a:solidFill>
            </a:rPr>
            <a:t>RUGĂCIUNEA</a:t>
          </a:r>
          <a:endParaRPr lang="es-ES" b="1" dirty="0">
            <a:solidFill>
              <a:schemeClr val="accent4">
                <a:lumMod val="20000"/>
                <a:lumOff val="80000"/>
              </a:schemeClr>
            </a:solidFill>
          </a:endParaRPr>
        </a:p>
      </dgm:t>
    </dgm:pt>
    <dgm:pt modelId="{ECAD7979-ADBD-4FCA-929A-0C296591B34F}" type="parTrans" cxnId="{9A504483-3B56-4BA8-8E51-1B7E592C3D47}">
      <dgm:prSet/>
      <dgm:spPr/>
      <dgm:t>
        <a:bodyPr/>
        <a:lstStyle/>
        <a:p>
          <a:endParaRPr lang="es-ES" b="1"/>
        </a:p>
      </dgm:t>
    </dgm:pt>
    <dgm:pt modelId="{66AA3B41-869C-45F7-BFBA-8DC527B42AC3}" type="sibTrans" cxnId="{9A504483-3B56-4BA8-8E51-1B7E592C3D47}">
      <dgm:prSet/>
      <dgm:spPr/>
      <dgm:t>
        <a:bodyPr/>
        <a:lstStyle/>
        <a:p>
          <a:endParaRPr lang="es-ES" b="1"/>
        </a:p>
      </dgm:t>
    </dgm:pt>
    <dgm:pt modelId="{AB18E885-64C1-464C-A9A5-8D9D79AD51E3}">
      <dgm:prSet phldrT="[Texto]" custT="1"/>
      <dgm:spPr/>
      <dgm:t>
        <a:bodyPr/>
        <a:lstStyle/>
        <a:p>
          <a:r>
            <a:rPr lang="es-ES" sz="2000" b="1" dirty="0" smtClean="0"/>
            <a:t>«</a:t>
          </a:r>
          <a:r>
            <a:rPr lang="vi-VN" sz="2000" b="1" i="0" dirty="0" smtClean="0">
              <a:latin typeface="Calibri" pitchFamily="34" charset="0"/>
            </a:rPr>
            <a:t>Dacă nelegiuirile noastre mărturisesc împotriva noastră, lucrează, pentru Numele Tău, Doamne! Căci abaterile noastre sînt multe, am păcătuit împotriva Ta</a:t>
          </a:r>
          <a:r>
            <a:rPr lang="vi-VN" sz="2000" b="0" i="0" dirty="0" smtClean="0"/>
            <a:t>.</a:t>
          </a:r>
          <a:r>
            <a:rPr lang="es-ES" sz="2000" b="1" dirty="0" smtClean="0"/>
            <a:t>» </a:t>
          </a:r>
          <a:r>
            <a:rPr lang="es-ES" sz="1600" b="1" dirty="0" smtClean="0"/>
            <a:t>(</a:t>
          </a:r>
          <a:r>
            <a:rPr lang="ro-RO" sz="1600" b="1" dirty="0" smtClean="0"/>
            <a:t>Ieremia</a:t>
          </a:r>
          <a:r>
            <a:rPr lang="es-ES" sz="1600" b="1" dirty="0" smtClean="0"/>
            <a:t> 14:7)</a:t>
          </a:r>
          <a:endParaRPr lang="es-ES" sz="1600" b="1" dirty="0"/>
        </a:p>
      </dgm:t>
    </dgm:pt>
    <dgm:pt modelId="{D301975B-07C2-490E-9B30-76944A0F6FEA}" type="parTrans" cxnId="{07378EAD-E621-496E-B921-AA4AB17C3AFD}">
      <dgm:prSet/>
      <dgm:spPr/>
      <dgm:t>
        <a:bodyPr/>
        <a:lstStyle/>
        <a:p>
          <a:endParaRPr lang="es-ES" b="1"/>
        </a:p>
      </dgm:t>
    </dgm:pt>
    <dgm:pt modelId="{2998C37C-6633-48CB-A25D-8C2754FC0EB8}" type="sibTrans" cxnId="{07378EAD-E621-496E-B921-AA4AB17C3AFD}">
      <dgm:prSet/>
      <dgm:spPr/>
      <dgm:t>
        <a:bodyPr/>
        <a:lstStyle/>
        <a:p>
          <a:endParaRPr lang="es-ES" b="1"/>
        </a:p>
      </dgm:t>
    </dgm:pt>
    <dgm:pt modelId="{CBF980C9-435C-4E0E-B377-858761F21A3C}">
      <dgm:prSet phldrT="[Texto]"/>
      <dgm:spPr/>
      <dgm:t>
        <a:bodyPr/>
        <a:lstStyle/>
        <a:p>
          <a:r>
            <a:rPr lang="ro-RO" b="1" dirty="0" smtClean="0">
              <a:solidFill>
                <a:schemeClr val="accent6">
                  <a:lumMod val="20000"/>
                  <a:lumOff val="80000"/>
                </a:schemeClr>
              </a:solidFill>
            </a:rPr>
            <a:t>RĂSPUNSUL</a:t>
          </a:r>
          <a:endParaRPr lang="es-ES" b="1" dirty="0">
            <a:solidFill>
              <a:schemeClr val="accent6">
                <a:lumMod val="20000"/>
                <a:lumOff val="80000"/>
              </a:schemeClr>
            </a:solidFill>
          </a:endParaRPr>
        </a:p>
      </dgm:t>
    </dgm:pt>
    <dgm:pt modelId="{BC61544E-DD5E-4CCA-BD8A-C461387D4372}" type="parTrans" cxnId="{55233AF8-A9BA-4262-8034-4BF7CFC80659}">
      <dgm:prSet/>
      <dgm:spPr/>
      <dgm:t>
        <a:bodyPr/>
        <a:lstStyle/>
        <a:p>
          <a:endParaRPr lang="es-ES" b="1"/>
        </a:p>
      </dgm:t>
    </dgm:pt>
    <dgm:pt modelId="{C80B31B8-B2CA-47D0-9DE2-D2CCFD0FFEAC}" type="sibTrans" cxnId="{55233AF8-A9BA-4262-8034-4BF7CFC80659}">
      <dgm:prSet/>
      <dgm:spPr/>
      <dgm:t>
        <a:bodyPr/>
        <a:lstStyle/>
        <a:p>
          <a:endParaRPr lang="es-ES" b="1"/>
        </a:p>
      </dgm:t>
    </dgm:pt>
    <dgm:pt modelId="{7182DEDA-8A20-417C-A67C-AC82A2DB107E}">
      <dgm:prSet phldrT="[Texto]" custT="1"/>
      <dgm:spPr/>
      <dgm:t>
        <a:bodyPr rIns="36000"/>
        <a:lstStyle/>
        <a:p>
          <a:r>
            <a:rPr lang="ro-RO" sz="1900" b="1" noProof="0" dirty="0" smtClean="0"/>
            <a:t>«</a:t>
          </a:r>
          <a:r>
            <a:rPr lang="ro-RO" sz="1900" b="1" i="0" noProof="0" dirty="0" smtClean="0">
              <a:latin typeface="Calibri" pitchFamily="34" charset="0"/>
            </a:rPr>
            <a:t>Şi Domnul mi-a zis: „Nu mijloci pentru poporul acesta! Căci, chiar dacă vor posti, tot nu le voi asculta rugăciunile”</a:t>
          </a:r>
          <a:r>
            <a:rPr lang="ro-RO" sz="1900" b="1" noProof="0" dirty="0" smtClean="0"/>
            <a:t>…»</a:t>
          </a:r>
          <a:r>
            <a:rPr lang="ro-RO" sz="1500" b="1" noProof="0" dirty="0" smtClean="0"/>
            <a:t> (Ieremia 14:11-12)</a:t>
          </a:r>
          <a:endParaRPr lang="ro-RO" sz="1500" b="1" noProof="0" dirty="0"/>
        </a:p>
      </dgm:t>
    </dgm:pt>
    <dgm:pt modelId="{D95075B3-7FBC-401A-B409-9D525FF83DDC}" type="parTrans" cxnId="{6849F049-F420-4FDD-8023-51306D3ECFD6}">
      <dgm:prSet/>
      <dgm:spPr/>
      <dgm:t>
        <a:bodyPr/>
        <a:lstStyle/>
        <a:p>
          <a:endParaRPr lang="es-ES" b="1"/>
        </a:p>
      </dgm:t>
    </dgm:pt>
    <dgm:pt modelId="{2C57D982-4570-4F28-8879-C07AC64904D8}" type="sibTrans" cxnId="{6849F049-F420-4FDD-8023-51306D3ECFD6}">
      <dgm:prSet/>
      <dgm:spPr/>
      <dgm:t>
        <a:bodyPr/>
        <a:lstStyle/>
        <a:p>
          <a:endParaRPr lang="es-ES" b="1"/>
        </a:p>
      </dgm:t>
    </dgm:pt>
    <dgm:pt modelId="{180CB383-674D-4A48-BD7B-A56D651091CA}" type="pres">
      <dgm:prSet presAssocID="{F928DDA1-14E6-4A57-BC18-A7B41329A96C}" presName="Name0" presStyleCnt="0">
        <dgm:presLayoutVars>
          <dgm:chMax val="5"/>
          <dgm:chPref val="5"/>
          <dgm:dir/>
          <dgm:animLvl val="lvl"/>
        </dgm:presLayoutVars>
      </dgm:prSet>
      <dgm:spPr/>
      <dgm:t>
        <a:bodyPr/>
        <a:lstStyle/>
        <a:p>
          <a:endParaRPr lang="es-ES"/>
        </a:p>
      </dgm:t>
    </dgm:pt>
    <dgm:pt modelId="{B5FB64E6-16CD-4E4F-8D63-234C60E3DA3E}" type="pres">
      <dgm:prSet presAssocID="{810ABCA8-98FE-4C92-A42E-700328897FC4}" presName="parentText1" presStyleLbl="node1" presStyleIdx="0" presStyleCnt="3" custScaleX="98779" custScaleY="60218" custLinFactNeighborX="697">
        <dgm:presLayoutVars>
          <dgm:chMax/>
          <dgm:chPref val="3"/>
          <dgm:bulletEnabled val="1"/>
        </dgm:presLayoutVars>
      </dgm:prSet>
      <dgm:spPr>
        <a:prstGeom prst="snipRoundRect">
          <a:avLst/>
        </a:prstGeom>
      </dgm:spPr>
      <dgm:t>
        <a:bodyPr/>
        <a:lstStyle/>
        <a:p>
          <a:endParaRPr lang="es-ES"/>
        </a:p>
      </dgm:t>
    </dgm:pt>
    <dgm:pt modelId="{DAF8EC6A-46B7-40E1-892C-51706D25B0E5}" type="pres">
      <dgm:prSet presAssocID="{810ABCA8-98FE-4C92-A42E-700328897FC4}" presName="childText1" presStyleLbl="solidAlignAcc1" presStyleIdx="0" presStyleCnt="3" custScaleX="89838" custScaleY="90990" custLinFactNeighborX="-2258" custLinFactNeighborY="-5282">
        <dgm:presLayoutVars>
          <dgm:chMax val="0"/>
          <dgm:chPref val="0"/>
          <dgm:bulletEnabled val="1"/>
        </dgm:presLayoutVars>
      </dgm:prSet>
      <dgm:spPr/>
      <dgm:t>
        <a:bodyPr/>
        <a:lstStyle/>
        <a:p>
          <a:endParaRPr lang="es-ES"/>
        </a:p>
      </dgm:t>
    </dgm:pt>
    <dgm:pt modelId="{2E25C858-CCA5-4700-A6C8-EF7B15EE391A}" type="pres">
      <dgm:prSet presAssocID="{548FFF64-CBF9-46C8-9534-4B40D7B08463}" presName="parentText2" presStyleLbl="node1" presStyleIdx="1" presStyleCnt="3" custScaleX="106703" custScaleY="50024" custLinFactNeighborX="-3681" custLinFactNeighborY="4522">
        <dgm:presLayoutVars>
          <dgm:chMax/>
          <dgm:chPref val="3"/>
          <dgm:bulletEnabled val="1"/>
        </dgm:presLayoutVars>
      </dgm:prSet>
      <dgm:spPr>
        <a:prstGeom prst="snipRoundRect">
          <a:avLst/>
        </a:prstGeom>
      </dgm:spPr>
      <dgm:t>
        <a:bodyPr/>
        <a:lstStyle/>
        <a:p>
          <a:endParaRPr lang="es-ES"/>
        </a:p>
      </dgm:t>
    </dgm:pt>
    <dgm:pt modelId="{166AA220-6078-42B9-8251-E475D615F9AC}" type="pres">
      <dgm:prSet presAssocID="{548FFF64-CBF9-46C8-9534-4B40D7B08463}" presName="childText2" presStyleLbl="solidAlignAcc1" presStyleIdx="1" presStyleCnt="3" custScaleX="120633" custScaleY="80035" custLinFactNeighborX="1852" custLinFactNeighborY="-11326">
        <dgm:presLayoutVars>
          <dgm:chMax val="0"/>
          <dgm:chPref val="0"/>
          <dgm:bulletEnabled val="1"/>
        </dgm:presLayoutVars>
      </dgm:prSet>
      <dgm:spPr/>
      <dgm:t>
        <a:bodyPr/>
        <a:lstStyle/>
        <a:p>
          <a:endParaRPr lang="es-ES"/>
        </a:p>
      </dgm:t>
    </dgm:pt>
    <dgm:pt modelId="{F885D9D4-292A-48CB-BA48-DECD34CF4967}" type="pres">
      <dgm:prSet presAssocID="{CBF980C9-435C-4E0E-B377-858761F21A3C}" presName="parentText3" presStyleLbl="node1" presStyleIdx="2" presStyleCnt="3" custScaleX="92892" custScaleY="48812" custLinFactNeighborX="4339">
        <dgm:presLayoutVars>
          <dgm:chMax/>
          <dgm:chPref val="3"/>
          <dgm:bulletEnabled val="1"/>
        </dgm:presLayoutVars>
      </dgm:prSet>
      <dgm:spPr>
        <a:prstGeom prst="snipRoundRect">
          <a:avLst/>
        </a:prstGeom>
      </dgm:spPr>
      <dgm:t>
        <a:bodyPr/>
        <a:lstStyle/>
        <a:p>
          <a:endParaRPr lang="es-ES"/>
        </a:p>
      </dgm:t>
    </dgm:pt>
    <dgm:pt modelId="{6B7A7A2D-BD8D-4A51-816C-759FDCBC27C9}" type="pres">
      <dgm:prSet presAssocID="{CBF980C9-435C-4E0E-B377-858761F21A3C}" presName="childText3" presStyleLbl="solidAlignAcc1" presStyleIdx="2" presStyleCnt="3" custScaleX="114143" custScaleY="65058" custLinFactNeighborX="18582" custLinFactNeighborY="-14473">
        <dgm:presLayoutVars>
          <dgm:chMax val="0"/>
          <dgm:chPref val="0"/>
          <dgm:bulletEnabled val="1"/>
        </dgm:presLayoutVars>
      </dgm:prSet>
      <dgm:spPr/>
      <dgm:t>
        <a:bodyPr/>
        <a:lstStyle/>
        <a:p>
          <a:endParaRPr lang="es-ES"/>
        </a:p>
      </dgm:t>
    </dgm:pt>
  </dgm:ptLst>
  <dgm:cxnLst>
    <dgm:cxn modelId="{5EFA7877-AB62-4373-830C-08E9B32D423E}" type="presOf" srcId="{7182DEDA-8A20-417C-A67C-AC82A2DB107E}" destId="{6B7A7A2D-BD8D-4A51-816C-759FDCBC27C9}" srcOrd="0" destOrd="0" presId="urn:microsoft.com/office/officeart/2009/3/layout/IncreasingArrowsProcess"/>
    <dgm:cxn modelId="{6849F049-F420-4FDD-8023-51306D3ECFD6}" srcId="{CBF980C9-435C-4E0E-B377-858761F21A3C}" destId="{7182DEDA-8A20-417C-A67C-AC82A2DB107E}" srcOrd="0" destOrd="0" parTransId="{D95075B3-7FBC-401A-B409-9D525FF83DDC}" sibTransId="{2C57D982-4570-4F28-8879-C07AC64904D8}"/>
    <dgm:cxn modelId="{500B351C-5043-4EC1-83DE-C77D3147A979}" type="presOf" srcId="{810ABCA8-98FE-4C92-A42E-700328897FC4}" destId="{B5FB64E6-16CD-4E4F-8D63-234C60E3DA3E}" srcOrd="0" destOrd="0" presId="urn:microsoft.com/office/officeart/2009/3/layout/IncreasingArrowsProcess"/>
    <dgm:cxn modelId="{3A34DB66-4A42-493C-8C06-3AE8EDE14E36}" type="presOf" srcId="{869BACFA-C23F-4E0C-810D-154D6AB2BDBA}" destId="{DAF8EC6A-46B7-40E1-892C-51706D25B0E5}" srcOrd="0" destOrd="0" presId="urn:microsoft.com/office/officeart/2009/3/layout/IncreasingArrowsProcess"/>
    <dgm:cxn modelId="{A06F2C95-7EC4-4EA7-9846-2B06B041389C}" srcId="{810ABCA8-98FE-4C92-A42E-700328897FC4}" destId="{869BACFA-C23F-4E0C-810D-154D6AB2BDBA}" srcOrd="0" destOrd="0" parTransId="{9DB3D55E-C4A2-45E1-B9D8-801F811269D6}" sibTransId="{E222C39F-9176-4711-A4F4-8F0F1E0556D8}"/>
    <dgm:cxn modelId="{8102D9FC-6059-4020-A504-1EE6245120FB}" type="presOf" srcId="{548FFF64-CBF9-46C8-9534-4B40D7B08463}" destId="{2E25C858-CCA5-4700-A6C8-EF7B15EE391A}" srcOrd="0" destOrd="0" presId="urn:microsoft.com/office/officeart/2009/3/layout/IncreasingArrowsProcess"/>
    <dgm:cxn modelId="{C8D1C1E0-0108-4D60-A064-0FECC0485AFE}" type="presOf" srcId="{CBF980C9-435C-4E0E-B377-858761F21A3C}" destId="{F885D9D4-292A-48CB-BA48-DECD34CF4967}" srcOrd="0" destOrd="0" presId="urn:microsoft.com/office/officeart/2009/3/layout/IncreasingArrowsProcess"/>
    <dgm:cxn modelId="{DC707885-6ACE-4F83-B60D-1EFFC9BCBB37}" type="presOf" srcId="{AB18E885-64C1-464C-A9A5-8D9D79AD51E3}" destId="{166AA220-6078-42B9-8251-E475D615F9AC}" srcOrd="0" destOrd="0" presId="urn:microsoft.com/office/officeart/2009/3/layout/IncreasingArrowsProcess"/>
    <dgm:cxn modelId="{06580258-154C-4E8F-8166-A9C6B555C9A1}" type="presOf" srcId="{F928DDA1-14E6-4A57-BC18-A7B41329A96C}" destId="{180CB383-674D-4A48-BD7B-A56D651091CA}" srcOrd="0" destOrd="0" presId="urn:microsoft.com/office/officeart/2009/3/layout/IncreasingArrowsProcess"/>
    <dgm:cxn modelId="{2E47ABF1-4849-4A7B-AF10-EDB9C5C71E82}" srcId="{F928DDA1-14E6-4A57-BC18-A7B41329A96C}" destId="{810ABCA8-98FE-4C92-A42E-700328897FC4}" srcOrd="0" destOrd="0" parTransId="{A59F8E28-6DB3-4A1C-A1E2-4A10148B400B}" sibTransId="{603ACA6D-E74E-4EA9-AA1B-76E257A4D5C3}"/>
    <dgm:cxn modelId="{9A504483-3B56-4BA8-8E51-1B7E592C3D47}" srcId="{F928DDA1-14E6-4A57-BC18-A7B41329A96C}" destId="{548FFF64-CBF9-46C8-9534-4B40D7B08463}" srcOrd="1" destOrd="0" parTransId="{ECAD7979-ADBD-4FCA-929A-0C296591B34F}" sibTransId="{66AA3B41-869C-45F7-BFBA-8DC527B42AC3}"/>
    <dgm:cxn modelId="{07378EAD-E621-496E-B921-AA4AB17C3AFD}" srcId="{548FFF64-CBF9-46C8-9534-4B40D7B08463}" destId="{AB18E885-64C1-464C-A9A5-8D9D79AD51E3}" srcOrd="0" destOrd="0" parTransId="{D301975B-07C2-490E-9B30-76944A0F6FEA}" sibTransId="{2998C37C-6633-48CB-A25D-8C2754FC0EB8}"/>
    <dgm:cxn modelId="{55233AF8-A9BA-4262-8034-4BF7CFC80659}" srcId="{F928DDA1-14E6-4A57-BC18-A7B41329A96C}" destId="{CBF980C9-435C-4E0E-B377-858761F21A3C}" srcOrd="2" destOrd="0" parTransId="{BC61544E-DD5E-4CCA-BD8A-C461387D4372}" sibTransId="{C80B31B8-B2CA-47D0-9DE2-D2CCFD0FFEAC}"/>
    <dgm:cxn modelId="{2C77FBE6-BD7F-45E9-9DE1-27219F686C59}" type="presParOf" srcId="{180CB383-674D-4A48-BD7B-A56D651091CA}" destId="{B5FB64E6-16CD-4E4F-8D63-234C60E3DA3E}" srcOrd="0" destOrd="0" presId="urn:microsoft.com/office/officeart/2009/3/layout/IncreasingArrowsProcess"/>
    <dgm:cxn modelId="{30FE7905-6B41-4879-B9E7-249663C234BF}" type="presParOf" srcId="{180CB383-674D-4A48-BD7B-A56D651091CA}" destId="{DAF8EC6A-46B7-40E1-892C-51706D25B0E5}" srcOrd="1" destOrd="0" presId="urn:microsoft.com/office/officeart/2009/3/layout/IncreasingArrowsProcess"/>
    <dgm:cxn modelId="{E7CE4456-FF9D-45A8-920C-C4B0B51F2FFA}" type="presParOf" srcId="{180CB383-674D-4A48-BD7B-A56D651091CA}" destId="{2E25C858-CCA5-4700-A6C8-EF7B15EE391A}" srcOrd="2" destOrd="0" presId="urn:microsoft.com/office/officeart/2009/3/layout/IncreasingArrowsProcess"/>
    <dgm:cxn modelId="{2FF846D5-423E-41C8-81F1-5FA1F53A88CE}" type="presParOf" srcId="{180CB383-674D-4A48-BD7B-A56D651091CA}" destId="{166AA220-6078-42B9-8251-E475D615F9AC}" srcOrd="3" destOrd="0" presId="urn:microsoft.com/office/officeart/2009/3/layout/IncreasingArrowsProcess"/>
    <dgm:cxn modelId="{F77F4672-153A-499C-82AB-D6FF6A8D07DB}" type="presParOf" srcId="{180CB383-674D-4A48-BD7B-A56D651091CA}" destId="{F885D9D4-292A-48CB-BA48-DECD34CF4967}" srcOrd="4" destOrd="0" presId="urn:microsoft.com/office/officeart/2009/3/layout/IncreasingArrowsProcess"/>
    <dgm:cxn modelId="{BB4FA167-A689-4F2A-8676-4332307E9C8B}" type="presParOf" srcId="{180CB383-674D-4A48-BD7B-A56D651091CA}" destId="{6B7A7A2D-BD8D-4A51-816C-759FDCBC27C9}" srcOrd="5" destOrd="0" presId="urn:microsoft.com/office/officeart/2009/3/layout/IncreasingArrows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105512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3722431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3537175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1812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2644515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2672819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2002733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4213572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4226645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4133004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72602D1-E5DD-4365-B64D-BDAF479EC33A}" type="datetimeFigureOut">
              <a:rPr lang="es-ES" smtClean="0"/>
              <a:pPr/>
              <a:t>19/10/2015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1339537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602D1-E5DD-4365-B64D-BDAF479EC33A}" type="datetimeFigureOut">
              <a:rPr lang="es-ES" smtClean="0"/>
              <a:pPr/>
              <a:t>19/10/2015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83C79-0071-49F9-B8B7-BFA1C30D2F81}" type="slidenum">
              <a:rPr lang="es-ES" smtClean="0"/>
              <a:pPr/>
              <a:t>‹#›</a:t>
            </a:fld>
            <a:endParaRPr lang="es-ES"/>
          </a:p>
        </p:txBody>
      </p:sp>
    </p:spTree>
    <p:extLst>
      <p:ext uri="{BB962C8B-B14F-4D97-AF65-F5344CB8AC3E}">
        <p14:creationId xmlns:p14="http://schemas.microsoft.com/office/powerpoint/2010/main" xmlns="" val="3289429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547664" y="0"/>
            <a:ext cx="4608512" cy="1569660"/>
          </a:xfrm>
          <a:prstGeom prst="rect">
            <a:avLst/>
          </a:prstGeom>
          <a:noFill/>
        </p:spPr>
        <p:txBody>
          <a:bodyPr wrap="square" rtlCol="0">
            <a:spAutoFit/>
            <a:scene3d>
              <a:camera prst="orthographicFront"/>
              <a:lightRig rig="twoPt" dir="t"/>
            </a:scene3d>
            <a:sp3d extrusionH="57150" contourW="12700">
              <a:bevelT w="38100" h="38100"/>
              <a:contourClr>
                <a:srgbClr val="246A6E"/>
              </a:contourClr>
            </a:sp3d>
          </a:bodyPr>
          <a:lstStyle/>
          <a:p>
            <a:pPr algn="ctr"/>
            <a:r>
              <a:rPr lang="ro-RO" sz="4800" b="1" dirty="0" smtClean="0">
                <a:ln w="10541" cmpd="sng">
                  <a:noFill/>
                  <a:prstDash val="solid"/>
                </a:ln>
                <a:gradFill>
                  <a:gsLst>
                    <a:gs pos="0">
                      <a:srgbClr val="B7E5E7"/>
                    </a:gs>
                    <a:gs pos="9000">
                      <a:srgbClr val="48CDD4"/>
                    </a:gs>
                    <a:gs pos="50000">
                      <a:srgbClr val="246A6E"/>
                    </a:gs>
                    <a:gs pos="79000">
                      <a:srgbClr val="48CDD4"/>
                    </a:gs>
                    <a:gs pos="100000">
                      <a:srgbClr val="B7E5E7"/>
                    </a:gs>
                  </a:gsLst>
                  <a:lin ang="5400000"/>
                </a:gradFill>
              </a:rPr>
              <a:t>MUSTRARE </a:t>
            </a:r>
            <a:r>
              <a:rPr lang="ro-RO" sz="4800" b="1" dirty="0" smtClean="0">
                <a:ln w="10541" cmpd="sng">
                  <a:noFill/>
                  <a:prstDash val="solid"/>
                </a:ln>
                <a:gradFill>
                  <a:gsLst>
                    <a:gs pos="0">
                      <a:srgbClr val="B7E5E7"/>
                    </a:gs>
                    <a:gs pos="9000">
                      <a:srgbClr val="48CDD4"/>
                    </a:gs>
                    <a:gs pos="50000">
                      <a:srgbClr val="246A6E"/>
                    </a:gs>
                    <a:gs pos="79000">
                      <a:srgbClr val="48CDD4"/>
                    </a:gs>
                    <a:gs pos="100000">
                      <a:srgbClr val="B7E5E7"/>
                    </a:gs>
                  </a:gsLst>
                  <a:lin ang="5400000"/>
                </a:gradFill>
              </a:rPr>
              <a:t>ȘI </a:t>
            </a:r>
            <a:r>
              <a:rPr lang="ro-RO" sz="4800" b="1" dirty="0" smtClean="0">
                <a:ln w="10541" cmpd="sng">
                  <a:noFill/>
                  <a:prstDash val="solid"/>
                </a:ln>
                <a:gradFill>
                  <a:gsLst>
                    <a:gs pos="0">
                      <a:srgbClr val="B7E5E7"/>
                    </a:gs>
                    <a:gs pos="9000">
                      <a:srgbClr val="48CDD4"/>
                    </a:gs>
                    <a:gs pos="50000">
                      <a:srgbClr val="246A6E"/>
                    </a:gs>
                    <a:gs pos="79000">
                      <a:srgbClr val="48CDD4"/>
                    </a:gs>
                    <a:gs pos="100000">
                      <a:srgbClr val="B7E5E7"/>
                    </a:gs>
                  </a:gsLst>
                  <a:lin ang="5400000"/>
                </a:gradFill>
              </a:rPr>
              <a:t>PEDEAPSĂ</a:t>
            </a:r>
            <a:endParaRPr lang="ro-RO" sz="4800" b="1" dirty="0">
              <a:ln w="10541" cmpd="sng">
                <a:noFill/>
                <a:prstDash val="solid"/>
              </a:ln>
              <a:gradFill>
                <a:gsLst>
                  <a:gs pos="0">
                    <a:srgbClr val="B7E5E7"/>
                  </a:gs>
                  <a:gs pos="9000">
                    <a:srgbClr val="48CDD4"/>
                  </a:gs>
                  <a:gs pos="50000">
                    <a:srgbClr val="246A6E"/>
                  </a:gs>
                  <a:gs pos="79000">
                    <a:srgbClr val="48CDD4"/>
                  </a:gs>
                  <a:gs pos="100000">
                    <a:srgbClr val="B7E5E7"/>
                  </a:gs>
                </a:gsLst>
                <a:lin ang="5400000"/>
              </a:gradFill>
            </a:endParaRPr>
          </a:p>
        </p:txBody>
      </p:sp>
      <p:sp>
        <p:nvSpPr>
          <p:cNvPr id="5" name="4 CuadroTexto"/>
          <p:cNvSpPr txBox="1"/>
          <p:nvPr/>
        </p:nvSpPr>
        <p:spPr>
          <a:xfrm>
            <a:off x="69605" y="6453336"/>
            <a:ext cx="357065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ro-RO" b="1" dirty="0" smtClean="0"/>
              <a:t>Studiul 4 pentru 24 octombrie 2015</a:t>
            </a:r>
            <a:endParaRPr lang="ro-RO" b="1" dirty="0"/>
          </a:p>
        </p:txBody>
      </p:sp>
    </p:spTree>
    <p:extLst>
      <p:ext uri="{BB962C8B-B14F-4D97-AF65-F5344CB8AC3E}">
        <p14:creationId xmlns:p14="http://schemas.microsoft.com/office/powerpoint/2010/main" xmlns="" val="3644622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860032" y="548680"/>
            <a:ext cx="4283968" cy="5693866"/>
          </a:xfrm>
          <a:prstGeom prst="rect">
            <a:avLst/>
          </a:prstGeom>
          <a:noFill/>
        </p:spPr>
        <p:txBody>
          <a:bodyPr wrap="square" rtlCol="0">
            <a:spAutoFit/>
          </a:bodyPr>
          <a:lstStyle/>
          <a:p>
            <a:pPr algn="ctr"/>
            <a:r>
              <a:rPr lang="ro-RO" sz="2800" b="1" dirty="0" smtClean="0"/>
              <a:t>«Păcatul </a:t>
            </a:r>
            <a:r>
              <a:rPr lang="ro-RO" sz="2800" b="1" dirty="0" smtClean="0"/>
              <a:t>se lipește de noi și pătrunde în fiecare aspect al existenței noastre. Ieremia a cunoscut acest adevăr printr-o experiență dură, atunci când viața i-a fost amenințată din cauza înștiințărilor pe care le dădea. El și-a mărturisit luptele sufletești înaintea lui Dumnezeu, iar El i-a oferit o nouă perspectivă asupra lucrurilor</a:t>
            </a:r>
            <a:r>
              <a:rPr lang="ro-RO" sz="2800" b="1" dirty="0" smtClean="0"/>
              <a:t>.»</a:t>
            </a:r>
            <a:endParaRPr lang="ro-RO" sz="2800" b="1" dirty="0"/>
          </a:p>
        </p:txBody>
      </p:sp>
      <p:sp>
        <p:nvSpPr>
          <p:cNvPr id="3" name="2 CuadroTexto"/>
          <p:cNvSpPr txBox="1"/>
          <p:nvPr/>
        </p:nvSpPr>
        <p:spPr>
          <a:xfrm>
            <a:off x="4898748" y="6309320"/>
            <a:ext cx="4209756" cy="307777"/>
          </a:xfrm>
          <a:prstGeom prst="rect">
            <a:avLst/>
          </a:prstGeom>
          <a:noFill/>
        </p:spPr>
        <p:txBody>
          <a:bodyPr wrap="square" rtlCol="0">
            <a:spAutoFit/>
          </a:bodyPr>
          <a:lstStyle/>
          <a:p>
            <a:pPr algn="ctr"/>
            <a:r>
              <a:rPr lang="ro-RO" sz="1400" b="1" smtClean="0">
                <a:solidFill>
                  <a:schemeClr val="bg1"/>
                </a:solidFill>
              </a:rPr>
              <a:t>Imre</a:t>
            </a:r>
            <a:r>
              <a:rPr lang="ro-RO" sz="1400" b="1" smtClean="0">
                <a:solidFill>
                  <a:schemeClr val="bg1"/>
                </a:solidFill>
              </a:rPr>
              <a:t> Tokics </a:t>
            </a:r>
            <a:r>
              <a:rPr lang="ro-RO" sz="1400" b="1" smtClean="0">
                <a:solidFill>
                  <a:schemeClr val="bg1"/>
                </a:solidFill>
              </a:rPr>
              <a:t>(Comentarii </a:t>
            </a:r>
            <a:r>
              <a:rPr lang="ro-RO" sz="1400" b="1" smtClean="0">
                <a:solidFill>
                  <a:schemeClr val="bg1"/>
                </a:solidFill>
              </a:rPr>
              <a:t>pentru </a:t>
            </a:r>
            <a:r>
              <a:rPr lang="ro-RO" sz="1400" b="1" smtClean="0">
                <a:solidFill>
                  <a:schemeClr val="bg1"/>
                </a:solidFill>
              </a:rPr>
              <a:t>instructori)</a:t>
            </a:r>
            <a:endParaRPr lang="ro-RO" sz="1400" b="1">
              <a:solidFill>
                <a:schemeClr val="bg1"/>
              </a:solidFill>
            </a:endParaRPr>
          </a:p>
        </p:txBody>
      </p:sp>
      <p:pic>
        <p:nvPicPr>
          <p:cNvPr id="6146" name="Picture 2" descr="http://www.downtownpet.com/blog/uploaded_images/man-running-with-horses-785672.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07504" y="3797861"/>
            <a:ext cx="4712542" cy="2945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147" name="Picture 3" descr="G:\Dibujos\varios\nuevo-58.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07504" y="190480"/>
            <a:ext cx="4712542" cy="352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903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1132808649"/>
              </p:ext>
            </p:extLst>
          </p:nvPr>
        </p:nvGraphicFramePr>
        <p:xfrm>
          <a:off x="971600" y="1196752"/>
          <a:ext cx="763284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2555776" y="-54679"/>
            <a:ext cx="4320480" cy="1323439"/>
          </a:xfrm>
          <a:prstGeom prst="rect">
            <a:avLst/>
          </a:prstGeom>
          <a:noFill/>
        </p:spPr>
        <p:txBody>
          <a:bodyPr wrap="square" rtlCol="0">
            <a:spAutoFit/>
            <a:scene3d>
              <a:camera prst="orthographicFront"/>
              <a:lightRig rig="glow" dir="tl">
                <a:rot lat="0" lon="0" rev="5400000"/>
              </a:lightRig>
            </a:scene3d>
            <a:sp3d contourW="25400">
              <a:bevelT w="25400" h="25400"/>
              <a:contourClr>
                <a:srgbClr val="483920"/>
              </a:contourClr>
            </a:sp3d>
          </a:bodyPr>
          <a:lstStyle>
            <a:defPPr>
              <a:defRPr lang="es-ES"/>
            </a:defPPr>
            <a:lvl1pPr algn="ctr">
              <a:defRPr sz="4800" b="1">
                <a:ln w="10541" cmpd="sng">
                  <a:noFill/>
                  <a:prstDash val="solid"/>
                </a:ln>
                <a:gradFill>
                  <a:gsLst>
                    <a:gs pos="0">
                      <a:srgbClr val="B7E5E7"/>
                    </a:gs>
                    <a:gs pos="9000">
                      <a:srgbClr val="48CDD4"/>
                    </a:gs>
                    <a:gs pos="50000">
                      <a:srgbClr val="246A6E"/>
                    </a:gs>
                    <a:gs pos="79000">
                      <a:srgbClr val="48CDD4"/>
                    </a:gs>
                    <a:gs pos="100000">
                      <a:srgbClr val="B7E5E7"/>
                    </a:gs>
                  </a:gsLst>
                  <a:lin ang="5400000"/>
                </a:gradFill>
              </a:defRPr>
            </a:lvl1pPr>
          </a:lstStyle>
          <a:p>
            <a:r>
              <a:rPr lang="ro-RO" sz="4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DESCRIEREA </a:t>
            </a:r>
            <a:r>
              <a:rPr lang="ro-RO" sz="4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STUDIULUI</a:t>
            </a:r>
            <a:endParaRPr lang="ro-RO" sz="4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1571583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graphicEl>
                                              <a:dgm id="{A0B62E2B-4F05-4F4C-8029-FBF32EAFE522}"/>
                                            </p:graphicEl>
                                          </p:spTgt>
                                        </p:tgtEl>
                                        <p:attrNameLst>
                                          <p:attrName>style.visibility</p:attrName>
                                        </p:attrNameLst>
                                      </p:cBhvr>
                                      <p:to>
                                        <p:strVal val="visible"/>
                                      </p:to>
                                    </p:set>
                                    <p:anim calcmode="lin" valueType="num">
                                      <p:cBhvr>
                                        <p:cTn id="16" dur="500" fill="hold"/>
                                        <p:tgtEl>
                                          <p:spTgt spid="3">
                                            <p:graphicEl>
                                              <a:dgm id="{A0B62E2B-4F05-4F4C-8029-FBF32EAFE522}"/>
                                            </p:graphicEl>
                                          </p:spTgt>
                                        </p:tgtEl>
                                        <p:attrNameLst>
                                          <p:attrName>ppt_w</p:attrName>
                                        </p:attrNameLst>
                                      </p:cBhvr>
                                      <p:tavLst>
                                        <p:tav tm="0">
                                          <p:val>
                                            <p:fltVal val="0"/>
                                          </p:val>
                                        </p:tav>
                                        <p:tav tm="100000">
                                          <p:val>
                                            <p:strVal val="#ppt_w"/>
                                          </p:val>
                                        </p:tav>
                                      </p:tavLst>
                                    </p:anim>
                                    <p:anim calcmode="lin" valueType="num">
                                      <p:cBhvr>
                                        <p:cTn id="17" dur="500" fill="hold"/>
                                        <p:tgtEl>
                                          <p:spTgt spid="3">
                                            <p:graphicEl>
                                              <a:dgm id="{A0B62E2B-4F05-4F4C-8029-FBF32EAFE522}"/>
                                            </p:graphicEl>
                                          </p:spTgt>
                                        </p:tgtEl>
                                        <p:attrNameLst>
                                          <p:attrName>ppt_h</p:attrName>
                                        </p:attrNameLst>
                                      </p:cBhvr>
                                      <p:tavLst>
                                        <p:tav tm="0">
                                          <p:val>
                                            <p:fltVal val="0"/>
                                          </p:val>
                                        </p:tav>
                                        <p:tav tm="100000">
                                          <p:val>
                                            <p:strVal val="#ppt_h"/>
                                          </p:val>
                                        </p:tav>
                                      </p:tavLst>
                                    </p:anim>
                                    <p:animEffect transition="in" filter="fade">
                                      <p:cBhvr>
                                        <p:cTn id="18" dur="500"/>
                                        <p:tgtEl>
                                          <p:spTgt spid="3">
                                            <p:graphicEl>
                                              <a:dgm id="{A0B62E2B-4F05-4F4C-8029-FBF32EAFE522}"/>
                                            </p:graphicEl>
                                          </p:spTgt>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
                                            <p:graphicEl>
                                              <a:dgm id="{23F4B3B1-FF52-4BB0-B282-3E75AC61E449}"/>
                                            </p:graphicEl>
                                          </p:spTgt>
                                        </p:tgtEl>
                                        <p:attrNameLst>
                                          <p:attrName>style.visibility</p:attrName>
                                        </p:attrNameLst>
                                      </p:cBhvr>
                                      <p:to>
                                        <p:strVal val="visible"/>
                                      </p:to>
                                    </p:set>
                                    <p:anim calcmode="lin" valueType="num">
                                      <p:cBhvr>
                                        <p:cTn id="22" dur="500" fill="hold"/>
                                        <p:tgtEl>
                                          <p:spTgt spid="3">
                                            <p:graphicEl>
                                              <a:dgm id="{23F4B3B1-FF52-4BB0-B282-3E75AC61E449}"/>
                                            </p:graphicEl>
                                          </p:spTgt>
                                        </p:tgtEl>
                                        <p:attrNameLst>
                                          <p:attrName>ppt_w</p:attrName>
                                        </p:attrNameLst>
                                      </p:cBhvr>
                                      <p:tavLst>
                                        <p:tav tm="0">
                                          <p:val>
                                            <p:fltVal val="0"/>
                                          </p:val>
                                        </p:tav>
                                        <p:tav tm="100000">
                                          <p:val>
                                            <p:strVal val="#ppt_w"/>
                                          </p:val>
                                        </p:tav>
                                      </p:tavLst>
                                    </p:anim>
                                    <p:anim calcmode="lin" valueType="num">
                                      <p:cBhvr>
                                        <p:cTn id="23" dur="500" fill="hold"/>
                                        <p:tgtEl>
                                          <p:spTgt spid="3">
                                            <p:graphicEl>
                                              <a:dgm id="{23F4B3B1-FF52-4BB0-B282-3E75AC61E449}"/>
                                            </p:graphicEl>
                                          </p:spTgt>
                                        </p:tgtEl>
                                        <p:attrNameLst>
                                          <p:attrName>ppt_h</p:attrName>
                                        </p:attrNameLst>
                                      </p:cBhvr>
                                      <p:tavLst>
                                        <p:tav tm="0">
                                          <p:val>
                                            <p:fltVal val="0"/>
                                          </p:val>
                                        </p:tav>
                                        <p:tav tm="100000">
                                          <p:val>
                                            <p:strVal val="#ppt_h"/>
                                          </p:val>
                                        </p:tav>
                                      </p:tavLst>
                                    </p:anim>
                                    <p:animEffect transition="in" filter="fade">
                                      <p:cBhvr>
                                        <p:cTn id="24" dur="500"/>
                                        <p:tgtEl>
                                          <p:spTgt spid="3">
                                            <p:graphicEl>
                                              <a:dgm id="{23F4B3B1-FF52-4BB0-B282-3E75AC61E449}"/>
                                            </p:graphicEl>
                                          </p:spTgt>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
                                            <p:graphicEl>
                                              <a:dgm id="{903B5A86-307D-4317-8E49-3272E7A3D946}"/>
                                            </p:graphicEl>
                                          </p:spTgt>
                                        </p:tgtEl>
                                        <p:attrNameLst>
                                          <p:attrName>style.visibility</p:attrName>
                                        </p:attrNameLst>
                                      </p:cBhvr>
                                      <p:to>
                                        <p:strVal val="visible"/>
                                      </p:to>
                                    </p:set>
                                    <p:anim calcmode="lin" valueType="num">
                                      <p:cBhvr>
                                        <p:cTn id="28" dur="500" fill="hold"/>
                                        <p:tgtEl>
                                          <p:spTgt spid="3">
                                            <p:graphicEl>
                                              <a:dgm id="{903B5A86-307D-4317-8E49-3272E7A3D946}"/>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903B5A86-307D-4317-8E49-3272E7A3D946}"/>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903B5A86-307D-4317-8E49-3272E7A3D946}"/>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graphicEl>
                                              <a:dgm id="{E167EE2D-9E95-428B-A407-77A4AAFB0604}"/>
                                            </p:graphicEl>
                                          </p:spTgt>
                                        </p:tgtEl>
                                        <p:attrNameLst>
                                          <p:attrName>style.visibility</p:attrName>
                                        </p:attrNameLst>
                                      </p:cBhvr>
                                      <p:to>
                                        <p:strVal val="visible"/>
                                      </p:to>
                                    </p:set>
                                    <p:animEffect transition="in" filter="wipe(left)">
                                      <p:cBhvr>
                                        <p:cTn id="35" dur="500"/>
                                        <p:tgtEl>
                                          <p:spTgt spid="3">
                                            <p:graphicEl>
                                              <a:dgm id="{E167EE2D-9E95-428B-A407-77A4AAFB060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graphicEl>
                                              <a:dgm id="{4F1585CB-3FB8-439C-A0C0-0B99C92F9301}"/>
                                            </p:graphicEl>
                                          </p:spTgt>
                                        </p:tgtEl>
                                        <p:attrNameLst>
                                          <p:attrName>style.visibility</p:attrName>
                                        </p:attrNameLst>
                                      </p:cBhvr>
                                      <p:to>
                                        <p:strVal val="visible"/>
                                      </p:to>
                                    </p:set>
                                    <p:animEffect transition="in" filter="wipe(left)">
                                      <p:cBhvr>
                                        <p:cTn id="40" dur="500"/>
                                        <p:tgtEl>
                                          <p:spTgt spid="3">
                                            <p:graphicEl>
                                              <a:dgm id="{4F1585CB-3FB8-439C-A0C0-0B99C92F9301}"/>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graphicEl>
                                              <a:dgm id="{477A475B-14AC-41D4-B8F3-E0325C4CB2E6}"/>
                                            </p:graphicEl>
                                          </p:spTgt>
                                        </p:tgtEl>
                                        <p:attrNameLst>
                                          <p:attrName>style.visibility</p:attrName>
                                        </p:attrNameLst>
                                      </p:cBhvr>
                                      <p:to>
                                        <p:strVal val="visible"/>
                                      </p:to>
                                    </p:set>
                                    <p:animEffect transition="in" filter="wipe(left)">
                                      <p:cBhvr>
                                        <p:cTn id="45" dur="500"/>
                                        <p:tgtEl>
                                          <p:spTgt spid="3">
                                            <p:graphicEl>
                                              <a:dgm id="{477A475B-14AC-41D4-B8F3-E0325C4CB2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A1B7"/>
        </a:solid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3410" y="859278"/>
            <a:ext cx="6447618" cy="6023129"/>
          </a:xfrm>
          <a:prstGeom prst="rect">
            <a:avLst/>
          </a:prstGeom>
          <a:ln>
            <a:noFill/>
          </a:ln>
          <a:effectLst>
            <a:softEdge rad="112500"/>
          </a:effectLst>
        </p:spPr>
      </p:pic>
      <p:sp>
        <p:nvSpPr>
          <p:cNvPr id="2" name="1 Rectángulo"/>
          <p:cNvSpPr/>
          <p:nvPr/>
        </p:nvSpPr>
        <p:spPr>
          <a:xfrm>
            <a:off x="-3409" y="3974"/>
            <a:ext cx="6375609"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rgbClr val="FFFF99"/>
              </a:contourClr>
            </a:sp3d>
          </a:bodyPr>
          <a:lstStyle/>
          <a:p>
            <a:pPr algn="ctr"/>
            <a:r>
              <a:rPr lang="ro-RO" sz="4800" b="1" spc="300" dirty="0" smtClean="0">
                <a:ln w="11430"/>
                <a:gradFill flip="none" rotWithShape="1">
                  <a:gsLst>
                    <a:gs pos="72000">
                      <a:srgbClr val="CD9845"/>
                    </a:gs>
                    <a:gs pos="41000">
                      <a:srgbClr val="5D3E7D"/>
                    </a:gs>
                  </a:gsLst>
                  <a:lin ang="5400000" scaled="1"/>
                  <a:tileRect/>
                </a:gradFill>
                <a:effectLst>
                  <a:outerShdw blurRad="76200" dist="50800" dir="5400000" algn="tl" rotWithShape="0">
                    <a:srgbClr val="000000">
                      <a:alpha val="65000"/>
                    </a:srgbClr>
                  </a:outerShdw>
                </a:effectLst>
              </a:rPr>
              <a:t>CELE DOUĂ </a:t>
            </a:r>
            <a:r>
              <a:rPr lang="ro-RO" sz="4800" b="1" spc="300" dirty="0" smtClean="0">
                <a:ln w="11430"/>
                <a:gradFill flip="none" rotWithShape="1">
                  <a:gsLst>
                    <a:gs pos="72000">
                      <a:srgbClr val="CD9845"/>
                    </a:gs>
                    <a:gs pos="41000">
                      <a:srgbClr val="5D3E7D"/>
                    </a:gs>
                  </a:gsLst>
                  <a:lin ang="5400000" scaled="1"/>
                  <a:tileRect/>
                </a:gradFill>
                <a:effectLst>
                  <a:outerShdw blurRad="76200" dist="50800" dir="5400000" algn="tl" rotWithShape="0">
                    <a:srgbClr val="000000">
                      <a:alpha val="65000"/>
                    </a:srgbClr>
                  </a:outerShdw>
                </a:effectLst>
              </a:rPr>
              <a:t>CĂI</a:t>
            </a:r>
            <a:endParaRPr lang="ro-RO" sz="4800" b="1" spc="300" dirty="0">
              <a:ln w="11430"/>
              <a:gradFill flip="none" rotWithShape="1">
                <a:gsLst>
                  <a:gs pos="72000">
                    <a:srgbClr val="CD9845"/>
                  </a:gs>
                  <a:gs pos="41000">
                    <a:srgbClr val="5D3E7D"/>
                  </a:gs>
                </a:gsLst>
                <a:lin ang="5400000" scaled="1"/>
                <a:tileRect/>
              </a:gra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xmlns="" val="1623898107"/>
              </p:ext>
            </p:extLst>
          </p:nvPr>
        </p:nvGraphicFramePr>
        <p:xfrm>
          <a:off x="0" y="764704"/>
          <a:ext cx="63722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p:cNvSpPr/>
          <p:nvPr/>
        </p:nvSpPr>
        <p:spPr>
          <a:xfrm>
            <a:off x="6300192" y="15007"/>
            <a:ext cx="2843808" cy="1374735"/>
          </a:xfrm>
          <a:prstGeom prst="rect">
            <a:avLst/>
          </a:prstGeom>
        </p:spPr>
        <p:txBody>
          <a:bodyPr wrap="square">
            <a:spAutoFit/>
          </a:bodyPr>
          <a:lstStyle/>
          <a:p>
            <a:pPr algn="ctr">
              <a:lnSpc>
                <a:spcPts val="2000"/>
              </a:lnSpc>
            </a:pPr>
            <a:r>
              <a:rPr lang="ro-RO" b="1" dirty="0" smtClean="0">
                <a:solidFill>
                  <a:schemeClr val="accent5">
                    <a:lumMod val="75000"/>
                  </a:schemeClr>
                </a:solidFill>
                <a:latin typeface="Comic Sans MS" pitchFamily="66" charset="0"/>
              </a:rPr>
              <a:t>«Inima este nespus de înşelătoare şi de deznădăjduit de rea; cine poate s-o cunoască?» </a:t>
            </a:r>
            <a:r>
              <a:rPr lang="ro-RO" sz="1100" b="1" dirty="0" smtClean="0">
                <a:solidFill>
                  <a:schemeClr val="accent5">
                    <a:lumMod val="75000"/>
                  </a:schemeClr>
                </a:solidFill>
                <a:latin typeface="Comic Sans MS" pitchFamily="66" charset="0"/>
              </a:rPr>
              <a:t>(Ieremia 17:9)</a:t>
            </a:r>
            <a:endParaRPr lang="ro-RO" sz="1100" b="1" dirty="0">
              <a:solidFill>
                <a:schemeClr val="accent5">
                  <a:lumMod val="75000"/>
                </a:schemeClr>
              </a:solidFill>
              <a:latin typeface="Comic Sans MS" pitchFamily="66" charset="0"/>
            </a:endParaRPr>
          </a:p>
        </p:txBody>
      </p:sp>
      <p:sp>
        <p:nvSpPr>
          <p:cNvPr id="5" name="4 CuadroTexto"/>
          <p:cNvSpPr txBox="1"/>
          <p:nvPr/>
        </p:nvSpPr>
        <p:spPr>
          <a:xfrm>
            <a:off x="6588224" y="3802102"/>
            <a:ext cx="2520280" cy="2939266"/>
          </a:xfrm>
          <a:prstGeom prst="rect">
            <a:avLst/>
          </a:prstGeom>
          <a:noFill/>
        </p:spPr>
        <p:txBody>
          <a:bodyPr wrap="square" rtlCol="0">
            <a:spAutoFit/>
          </a:bodyPr>
          <a:lstStyle/>
          <a:p>
            <a:pPr>
              <a:spcBef>
                <a:spcPts val="600"/>
              </a:spcBef>
            </a:pPr>
            <a:r>
              <a:rPr lang="ro-RO" sz="2000" b="1" dirty="0" smtClean="0"/>
              <a:t>Există numai două căi: fie ne punem încrederea în Dumnezeu, fie nu o facem.</a:t>
            </a:r>
          </a:p>
          <a:p>
            <a:pPr>
              <a:spcBef>
                <a:spcPts val="600"/>
              </a:spcBef>
            </a:pPr>
            <a:r>
              <a:rPr lang="ro-RO" sz="2000" b="1" dirty="0" smtClean="0"/>
              <a:t>Ce încredere putem avea în noi înșine dacă propria inimă ne </a:t>
            </a:r>
            <a:r>
              <a:rPr lang="ro-RO" sz="2000" b="1" dirty="0" smtClean="0"/>
              <a:t>înșeală?</a:t>
            </a:r>
            <a:endParaRPr lang="ro-RO" sz="2000" b="1" dirty="0" smtClean="0"/>
          </a:p>
        </p:txBody>
      </p:sp>
      <p:pic>
        <p:nvPicPr>
          <p:cNvPr id="1026" name="Picture 2" descr="G:\Dibujos\varios\PP-StudyingTheBible_LJ_0059 2.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7133219" y="1484784"/>
            <a:ext cx="1543237" cy="21502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340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graphicEl>
                                              <a:dgm id="{320A63B5-9C31-46F6-BFAB-4D4F1EFD74B2}"/>
                                            </p:graphicEl>
                                          </p:spTgt>
                                        </p:tgtEl>
                                        <p:attrNameLst>
                                          <p:attrName>style.visibility</p:attrName>
                                        </p:attrNameLst>
                                      </p:cBhvr>
                                      <p:to>
                                        <p:strVal val="visible"/>
                                      </p:to>
                                    </p:set>
                                    <p:animEffect transition="in" filter="fade">
                                      <p:cBhvr>
                                        <p:cTn id="22" dur="1000"/>
                                        <p:tgtEl>
                                          <p:spTgt spid="3">
                                            <p:graphicEl>
                                              <a:dgm id="{320A63B5-9C31-46F6-BFAB-4D4F1EFD74B2}"/>
                                            </p:graphicEl>
                                          </p:spTgt>
                                        </p:tgtEl>
                                      </p:cBhvr>
                                    </p:animEffect>
                                    <p:anim calcmode="lin" valueType="num">
                                      <p:cBhvr>
                                        <p:cTn id="23" dur="1000" fill="hold"/>
                                        <p:tgtEl>
                                          <p:spTgt spid="3">
                                            <p:graphicEl>
                                              <a:dgm id="{320A63B5-9C31-46F6-BFAB-4D4F1EFD74B2}"/>
                                            </p:graphicEl>
                                          </p:spTgt>
                                        </p:tgtEl>
                                        <p:attrNameLst>
                                          <p:attrName>ppt_x</p:attrName>
                                        </p:attrNameLst>
                                      </p:cBhvr>
                                      <p:tavLst>
                                        <p:tav tm="0">
                                          <p:val>
                                            <p:strVal val="#ppt_x"/>
                                          </p:val>
                                        </p:tav>
                                        <p:tav tm="100000">
                                          <p:val>
                                            <p:strVal val="#ppt_x"/>
                                          </p:val>
                                        </p:tav>
                                      </p:tavLst>
                                    </p:anim>
                                    <p:anim calcmode="lin" valueType="num">
                                      <p:cBhvr>
                                        <p:cTn id="24" dur="1000" fill="hold"/>
                                        <p:tgtEl>
                                          <p:spTgt spid="3">
                                            <p:graphicEl>
                                              <a:dgm id="{320A63B5-9C31-46F6-BFAB-4D4F1EFD74B2}"/>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graphicEl>
                                              <a:dgm id="{C86165C5-FE5C-4DAA-BE96-8305198B4880}"/>
                                            </p:graphicEl>
                                          </p:spTgt>
                                        </p:tgtEl>
                                        <p:attrNameLst>
                                          <p:attrName>style.visibility</p:attrName>
                                        </p:attrNameLst>
                                      </p:cBhvr>
                                      <p:to>
                                        <p:strVal val="visible"/>
                                      </p:to>
                                    </p:set>
                                    <p:animEffect transition="in" filter="fade">
                                      <p:cBhvr>
                                        <p:cTn id="27" dur="1000"/>
                                        <p:tgtEl>
                                          <p:spTgt spid="3">
                                            <p:graphicEl>
                                              <a:dgm id="{C86165C5-FE5C-4DAA-BE96-8305198B4880}"/>
                                            </p:graphicEl>
                                          </p:spTgt>
                                        </p:tgtEl>
                                      </p:cBhvr>
                                    </p:animEffect>
                                    <p:anim calcmode="lin" valueType="num">
                                      <p:cBhvr>
                                        <p:cTn id="28" dur="1000" fill="hold"/>
                                        <p:tgtEl>
                                          <p:spTgt spid="3">
                                            <p:graphicEl>
                                              <a:dgm id="{C86165C5-FE5C-4DAA-BE96-8305198B4880}"/>
                                            </p:graphicEl>
                                          </p:spTgt>
                                        </p:tgtEl>
                                        <p:attrNameLst>
                                          <p:attrName>ppt_x</p:attrName>
                                        </p:attrNameLst>
                                      </p:cBhvr>
                                      <p:tavLst>
                                        <p:tav tm="0">
                                          <p:val>
                                            <p:strVal val="#ppt_x"/>
                                          </p:val>
                                        </p:tav>
                                        <p:tav tm="100000">
                                          <p:val>
                                            <p:strVal val="#ppt_x"/>
                                          </p:val>
                                        </p:tav>
                                      </p:tavLst>
                                    </p:anim>
                                    <p:anim calcmode="lin" valueType="num">
                                      <p:cBhvr>
                                        <p:cTn id="29" dur="1000" fill="hold"/>
                                        <p:tgtEl>
                                          <p:spTgt spid="3">
                                            <p:graphicEl>
                                              <a:dgm id="{C86165C5-FE5C-4DAA-BE96-8305198B4880}"/>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graphicEl>
                                              <a:dgm id="{482304D3-8983-4B4B-9223-22E81BE751E2}"/>
                                            </p:graphicEl>
                                          </p:spTgt>
                                        </p:tgtEl>
                                        <p:attrNameLst>
                                          <p:attrName>style.visibility</p:attrName>
                                        </p:attrNameLst>
                                      </p:cBhvr>
                                      <p:to>
                                        <p:strVal val="visible"/>
                                      </p:to>
                                    </p:set>
                                    <p:animEffect transition="in" filter="fade">
                                      <p:cBhvr>
                                        <p:cTn id="32" dur="1000"/>
                                        <p:tgtEl>
                                          <p:spTgt spid="3">
                                            <p:graphicEl>
                                              <a:dgm id="{482304D3-8983-4B4B-9223-22E81BE751E2}"/>
                                            </p:graphicEl>
                                          </p:spTgt>
                                        </p:tgtEl>
                                      </p:cBhvr>
                                    </p:animEffect>
                                    <p:anim calcmode="lin" valueType="num">
                                      <p:cBhvr>
                                        <p:cTn id="33" dur="1000" fill="hold"/>
                                        <p:tgtEl>
                                          <p:spTgt spid="3">
                                            <p:graphicEl>
                                              <a:dgm id="{482304D3-8983-4B4B-9223-22E81BE751E2}"/>
                                            </p:graphicEl>
                                          </p:spTgt>
                                        </p:tgtEl>
                                        <p:attrNameLst>
                                          <p:attrName>ppt_x</p:attrName>
                                        </p:attrNameLst>
                                      </p:cBhvr>
                                      <p:tavLst>
                                        <p:tav tm="0">
                                          <p:val>
                                            <p:strVal val="#ppt_x"/>
                                          </p:val>
                                        </p:tav>
                                        <p:tav tm="100000">
                                          <p:val>
                                            <p:strVal val="#ppt_x"/>
                                          </p:val>
                                        </p:tav>
                                      </p:tavLst>
                                    </p:anim>
                                    <p:anim calcmode="lin" valueType="num">
                                      <p:cBhvr>
                                        <p:cTn id="34" dur="1000" fill="hold"/>
                                        <p:tgtEl>
                                          <p:spTgt spid="3">
                                            <p:graphicEl>
                                              <a:dgm id="{482304D3-8983-4B4B-9223-22E81BE751E2}"/>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graphicEl>
                                              <a:dgm id="{900BAD76-7B0D-4898-B6FB-F678BC1FF085}"/>
                                            </p:graphicEl>
                                          </p:spTgt>
                                        </p:tgtEl>
                                        <p:attrNameLst>
                                          <p:attrName>style.visibility</p:attrName>
                                        </p:attrNameLst>
                                      </p:cBhvr>
                                      <p:to>
                                        <p:strVal val="visible"/>
                                      </p:to>
                                    </p:set>
                                    <p:animEffect transition="in" filter="fade">
                                      <p:cBhvr>
                                        <p:cTn id="37" dur="1000"/>
                                        <p:tgtEl>
                                          <p:spTgt spid="3">
                                            <p:graphicEl>
                                              <a:dgm id="{900BAD76-7B0D-4898-B6FB-F678BC1FF085}"/>
                                            </p:graphicEl>
                                          </p:spTgt>
                                        </p:tgtEl>
                                      </p:cBhvr>
                                    </p:animEffect>
                                    <p:anim calcmode="lin" valueType="num">
                                      <p:cBhvr>
                                        <p:cTn id="38" dur="1000" fill="hold"/>
                                        <p:tgtEl>
                                          <p:spTgt spid="3">
                                            <p:graphicEl>
                                              <a:dgm id="{900BAD76-7B0D-4898-B6FB-F678BC1FF085}"/>
                                            </p:graphicEl>
                                          </p:spTgt>
                                        </p:tgtEl>
                                        <p:attrNameLst>
                                          <p:attrName>ppt_x</p:attrName>
                                        </p:attrNameLst>
                                      </p:cBhvr>
                                      <p:tavLst>
                                        <p:tav tm="0">
                                          <p:val>
                                            <p:strVal val="#ppt_x"/>
                                          </p:val>
                                        </p:tav>
                                        <p:tav tm="100000">
                                          <p:val>
                                            <p:strVal val="#ppt_x"/>
                                          </p:val>
                                        </p:tav>
                                      </p:tavLst>
                                    </p:anim>
                                    <p:anim calcmode="lin" valueType="num">
                                      <p:cBhvr>
                                        <p:cTn id="39" dur="1000" fill="hold"/>
                                        <p:tgtEl>
                                          <p:spTgt spid="3">
                                            <p:graphicEl>
                                              <a:dgm id="{900BAD76-7B0D-4898-B6FB-F678BC1FF085}"/>
                                            </p:graphic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graphicEl>
                                              <a:dgm id="{A4DF1D4F-59EC-4F0E-9BCD-8BA72B373359}"/>
                                            </p:graphicEl>
                                          </p:spTgt>
                                        </p:tgtEl>
                                        <p:attrNameLst>
                                          <p:attrName>style.visibility</p:attrName>
                                        </p:attrNameLst>
                                      </p:cBhvr>
                                      <p:to>
                                        <p:strVal val="visible"/>
                                      </p:to>
                                    </p:set>
                                    <p:animEffect transition="in" filter="fade">
                                      <p:cBhvr>
                                        <p:cTn id="44" dur="1000"/>
                                        <p:tgtEl>
                                          <p:spTgt spid="3">
                                            <p:graphicEl>
                                              <a:dgm id="{A4DF1D4F-59EC-4F0E-9BCD-8BA72B373359}"/>
                                            </p:graphicEl>
                                          </p:spTgt>
                                        </p:tgtEl>
                                      </p:cBhvr>
                                    </p:animEffect>
                                    <p:anim calcmode="lin" valueType="num">
                                      <p:cBhvr>
                                        <p:cTn id="45" dur="1000" fill="hold"/>
                                        <p:tgtEl>
                                          <p:spTgt spid="3">
                                            <p:graphicEl>
                                              <a:dgm id="{A4DF1D4F-59EC-4F0E-9BCD-8BA72B373359}"/>
                                            </p:graphicEl>
                                          </p:spTgt>
                                        </p:tgtEl>
                                        <p:attrNameLst>
                                          <p:attrName>ppt_x</p:attrName>
                                        </p:attrNameLst>
                                      </p:cBhvr>
                                      <p:tavLst>
                                        <p:tav tm="0">
                                          <p:val>
                                            <p:strVal val="#ppt_x"/>
                                          </p:val>
                                        </p:tav>
                                        <p:tav tm="100000">
                                          <p:val>
                                            <p:strVal val="#ppt_x"/>
                                          </p:val>
                                        </p:tav>
                                      </p:tavLst>
                                    </p:anim>
                                    <p:anim calcmode="lin" valueType="num">
                                      <p:cBhvr>
                                        <p:cTn id="46" dur="1000" fill="hold"/>
                                        <p:tgtEl>
                                          <p:spTgt spid="3">
                                            <p:graphicEl>
                                              <a:dgm id="{A4DF1D4F-59EC-4F0E-9BCD-8BA72B373359}"/>
                                            </p:graphic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graphicEl>
                                              <a:dgm id="{08072D08-AD71-4EE8-851C-7F376A108A49}"/>
                                            </p:graphicEl>
                                          </p:spTgt>
                                        </p:tgtEl>
                                        <p:attrNameLst>
                                          <p:attrName>style.visibility</p:attrName>
                                        </p:attrNameLst>
                                      </p:cBhvr>
                                      <p:to>
                                        <p:strVal val="visible"/>
                                      </p:to>
                                    </p:set>
                                    <p:animEffect transition="in" filter="fade">
                                      <p:cBhvr>
                                        <p:cTn id="51" dur="1000"/>
                                        <p:tgtEl>
                                          <p:spTgt spid="3">
                                            <p:graphicEl>
                                              <a:dgm id="{08072D08-AD71-4EE8-851C-7F376A108A49}"/>
                                            </p:graphicEl>
                                          </p:spTgt>
                                        </p:tgtEl>
                                      </p:cBhvr>
                                    </p:animEffect>
                                    <p:anim calcmode="lin" valueType="num">
                                      <p:cBhvr>
                                        <p:cTn id="52" dur="1000" fill="hold"/>
                                        <p:tgtEl>
                                          <p:spTgt spid="3">
                                            <p:graphicEl>
                                              <a:dgm id="{08072D08-AD71-4EE8-851C-7F376A108A49}"/>
                                            </p:graphicEl>
                                          </p:spTgt>
                                        </p:tgtEl>
                                        <p:attrNameLst>
                                          <p:attrName>ppt_x</p:attrName>
                                        </p:attrNameLst>
                                      </p:cBhvr>
                                      <p:tavLst>
                                        <p:tav tm="0">
                                          <p:val>
                                            <p:strVal val="#ppt_x"/>
                                          </p:val>
                                        </p:tav>
                                        <p:tav tm="100000">
                                          <p:val>
                                            <p:strVal val="#ppt_x"/>
                                          </p:val>
                                        </p:tav>
                                      </p:tavLst>
                                    </p:anim>
                                    <p:anim calcmode="lin" valueType="num">
                                      <p:cBhvr>
                                        <p:cTn id="53" dur="1000" fill="hold"/>
                                        <p:tgtEl>
                                          <p:spTgt spid="3">
                                            <p:graphicEl>
                                              <a:dgm id="{08072D08-AD71-4EE8-851C-7F376A108A4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 calcmode="lin" valueType="num">
                                      <p:cBhvr>
                                        <p:cTn id="58"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61" dur="1000" fill="hold"/>
                                        <p:tgtEl>
                                          <p:spTgt spid="1026"/>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026"/>
                                        </p:tgtEl>
                                      </p:cBhvr>
                                    </p:animEffect>
                                  </p:childTnLst>
                                </p:cTn>
                              </p:par>
                            </p:childTnLst>
                          </p:cTn>
                        </p:par>
                        <p:par>
                          <p:cTn id="66" fill="hold">
                            <p:stCondLst>
                              <p:cond delay="1000"/>
                            </p:stCondLst>
                            <p:childTnLst>
                              <p:par>
                                <p:cTn id="67" presetID="14" presetClass="entr" presetSubtype="10" fill="hold" grpId="0" nodeType="after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69" dur="500"/>
                                        <p:tgtEl>
                                          <p:spTgt spid="5">
                                            <p:txEl>
                                              <p:pRg st="0" end="0"/>
                                            </p:txEl>
                                          </p:spTgt>
                                        </p:tgtEl>
                                      </p:cBhvr>
                                    </p:animEffect>
                                  </p:childTnLst>
                                </p:cTn>
                              </p:par>
                            </p:childTnLst>
                          </p:cTn>
                        </p:par>
                        <p:par>
                          <p:cTn id="70" fill="hold">
                            <p:stCondLst>
                              <p:cond delay="1500"/>
                            </p:stCondLst>
                            <p:childTnLst>
                              <p:par>
                                <p:cTn id="71" presetID="14" presetClass="entr" presetSubtype="10" fill="hold" grpId="0" nodeType="after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lvlAtOnce"/>
        </p:bldSub>
      </p:bldGraphic>
      <p:bldP spid="4"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24544" y="1772816"/>
            <a:ext cx="5515109" cy="5515109"/>
          </a:xfrm>
          <a:prstGeom prst="rect">
            <a:avLst/>
          </a:prstGeom>
        </p:spPr>
      </p:pic>
      <p:sp>
        <p:nvSpPr>
          <p:cNvPr id="2" name="1 Rectángulo"/>
          <p:cNvSpPr/>
          <p:nvPr/>
        </p:nvSpPr>
        <p:spPr>
          <a:xfrm>
            <a:off x="-3409" y="3974"/>
            <a:ext cx="6951673" cy="707886"/>
          </a:xfrm>
          <a:prstGeom prst="rect">
            <a:avLst/>
          </a:prstGeom>
        </p:spPr>
        <p:txBody>
          <a:bodyPr wrap="square">
            <a:spAutoFit/>
            <a:scene3d>
              <a:camera prst="orthographicFront"/>
              <a:lightRig rig="morning" dir="t"/>
            </a:scene3d>
            <a:sp3d extrusionH="57150" contourW="31750">
              <a:bevelT w="38100" h="38100"/>
              <a:contourClr>
                <a:schemeClr val="accent4">
                  <a:lumMod val="40000"/>
                  <a:lumOff val="60000"/>
                </a:schemeClr>
              </a:contourClr>
            </a:sp3d>
          </a:bodyPr>
          <a:lstStyle/>
          <a:p>
            <a:pPr algn="ctr"/>
            <a:r>
              <a:rPr lang="ro-RO" sz="4000" b="1" smtClean="0">
                <a:ln w="19050">
                  <a:noFill/>
                  <a:prstDash val="solid"/>
                </a:ln>
                <a:solidFill>
                  <a:schemeClr val="accent3"/>
                </a:solidFill>
                <a:effectLst>
                  <a:outerShdw blurRad="50000" dist="50800" dir="7500000" algn="tl">
                    <a:srgbClr val="000000">
                      <a:shade val="5000"/>
                      <a:alpha val="35000"/>
                    </a:srgbClr>
                  </a:outerShdw>
                </a:effectLst>
              </a:rPr>
              <a:t>DENUNȚAREA </a:t>
            </a:r>
            <a:r>
              <a:rPr lang="ro-RO" sz="4000" b="1" smtClean="0">
                <a:ln w="19050">
                  <a:noFill/>
                  <a:prstDash val="solid"/>
                </a:ln>
                <a:solidFill>
                  <a:schemeClr val="accent3"/>
                </a:solidFill>
                <a:effectLst>
                  <a:outerShdw blurRad="50000" dist="50800" dir="7500000" algn="tl">
                    <a:srgbClr val="000000">
                      <a:shade val="5000"/>
                      <a:alpha val="35000"/>
                    </a:srgbClr>
                  </a:outerShdw>
                </a:effectLst>
              </a:rPr>
              <a:t>PĂCATULUI</a:t>
            </a:r>
            <a:endParaRPr lang="ro-RO" sz="4000" b="1">
              <a:ln w="19050">
                <a:no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07504" y="620688"/>
            <a:ext cx="6612077" cy="923330"/>
          </a:xfrm>
          <a:prstGeom prst="rect">
            <a:avLst/>
          </a:prstGeom>
        </p:spPr>
        <p:txBody>
          <a:bodyPr wrap="square">
            <a:spAutoFit/>
          </a:bodyPr>
          <a:lstStyle/>
          <a:p>
            <a:r>
              <a:rPr lang="ro-RO" b="1" dirty="0" smtClean="0">
                <a:solidFill>
                  <a:schemeClr val="accent3">
                    <a:lumMod val="20000"/>
                    <a:lumOff val="80000"/>
                  </a:schemeClr>
                </a:solidFill>
                <a:latin typeface="Comic Sans MS" pitchFamily="66" charset="0"/>
              </a:rPr>
              <a:t>«Păcatul lui Iuda este scris cu un priboi de fer, cu un vârf de diamant; este săpat pe tabla inimii lor, şi pe coarnele altarelor lor.» </a:t>
            </a:r>
            <a:r>
              <a:rPr lang="ro-RO" sz="1200" b="1" dirty="0" smtClean="0">
                <a:solidFill>
                  <a:schemeClr val="accent3">
                    <a:lumMod val="20000"/>
                    <a:lumOff val="80000"/>
                  </a:schemeClr>
                </a:solidFill>
                <a:latin typeface="Comic Sans MS" pitchFamily="66" charset="0"/>
              </a:rPr>
              <a:t>(Ieremia 17:1)</a:t>
            </a:r>
            <a:endParaRPr lang="ro-RO" sz="1200" b="1" dirty="0">
              <a:solidFill>
                <a:schemeClr val="accent3">
                  <a:lumMod val="20000"/>
                  <a:lumOff val="80000"/>
                </a:schemeClr>
              </a:solidFill>
              <a:latin typeface="Comic Sans MS" pitchFamily="66" charset="0"/>
            </a:endParaRPr>
          </a:p>
        </p:txBody>
      </p:sp>
      <p:sp>
        <p:nvSpPr>
          <p:cNvPr id="5" name="4 CuadroTexto"/>
          <p:cNvSpPr txBox="1"/>
          <p:nvPr/>
        </p:nvSpPr>
        <p:spPr>
          <a:xfrm>
            <a:off x="4568591" y="1484784"/>
            <a:ext cx="4590015" cy="3631763"/>
          </a:xfrm>
          <a:prstGeom prst="rect">
            <a:avLst/>
          </a:prstGeom>
          <a:noFill/>
        </p:spPr>
        <p:txBody>
          <a:bodyPr wrap="square" rtlCol="0">
            <a:spAutoFit/>
          </a:bodyPr>
          <a:lstStyle/>
          <a:p>
            <a:pPr>
              <a:spcBef>
                <a:spcPts val="600"/>
              </a:spcBef>
            </a:pPr>
            <a:r>
              <a:rPr lang="ro-RO" sz="2000" b="1" dirty="0" smtClean="0">
                <a:solidFill>
                  <a:schemeClr val="bg1"/>
                </a:solidFill>
                <a:effectLst>
                  <a:glow rad="127000">
                    <a:schemeClr val="accent3">
                      <a:lumMod val="50000"/>
                    </a:schemeClr>
                  </a:glow>
                </a:effectLst>
              </a:rPr>
              <a:t>Răul, asemenea unui </a:t>
            </a:r>
            <a:r>
              <a:rPr lang="ro-RO" sz="2000" b="1" dirty="0" err="1" smtClean="0">
                <a:solidFill>
                  <a:schemeClr val="bg1"/>
                </a:solidFill>
                <a:effectLst>
                  <a:glow rad="127000">
                    <a:schemeClr val="accent3">
                      <a:lumMod val="50000"/>
                    </a:schemeClr>
                  </a:glow>
                </a:effectLst>
              </a:rPr>
              <a:t>pridboi</a:t>
            </a:r>
            <a:r>
              <a:rPr lang="ro-RO" sz="2000" b="1" dirty="0" smtClean="0">
                <a:solidFill>
                  <a:schemeClr val="bg1"/>
                </a:solidFill>
                <a:effectLst>
                  <a:glow rad="127000">
                    <a:schemeClr val="accent3">
                      <a:lumMod val="50000"/>
                    </a:schemeClr>
                  </a:glow>
                </a:effectLst>
              </a:rPr>
              <a:t> (daltă) de fier, care sculptează păcatul inimilor noastre pe piatră. Cu fiecare păcat, urma devine mai clară și contaminează toate acțiunile noastre (coarnele altarelor</a:t>
            </a:r>
            <a:r>
              <a:rPr lang="ro-RO" sz="2000" b="1" dirty="0" smtClean="0">
                <a:solidFill>
                  <a:schemeClr val="bg1"/>
                </a:solidFill>
                <a:effectLst>
                  <a:glow rad="127000">
                    <a:schemeClr val="accent3">
                      <a:lumMod val="50000"/>
                    </a:schemeClr>
                  </a:glow>
                </a:effectLst>
              </a:rPr>
              <a:t>).</a:t>
            </a:r>
          </a:p>
          <a:p>
            <a:pPr>
              <a:spcBef>
                <a:spcPts val="600"/>
              </a:spcBef>
            </a:pPr>
            <a:r>
              <a:rPr lang="ro-RO" sz="2000" b="1" dirty="0" smtClean="0">
                <a:solidFill>
                  <a:schemeClr val="bg1"/>
                </a:solidFill>
                <a:effectLst>
                  <a:glow rad="127000">
                    <a:schemeClr val="accent3">
                      <a:lumMod val="50000"/>
                    </a:schemeClr>
                  </a:glow>
                </a:effectLst>
              </a:rPr>
              <a:t>Denunțând </a:t>
            </a:r>
            <a:r>
              <a:rPr lang="ro-RO" sz="2000" b="1" dirty="0" smtClean="0">
                <a:solidFill>
                  <a:schemeClr val="bg1"/>
                </a:solidFill>
                <a:effectLst>
                  <a:glow rad="127000">
                    <a:schemeClr val="accent3">
                      <a:lumMod val="50000"/>
                    </a:schemeClr>
                  </a:glow>
                </a:effectLst>
              </a:rPr>
              <a:t>păcatul lui Iuda, Ieremia cheamă la pocăință; la acceptarea dragostei lui Dumnezeu (Ieremia </a:t>
            </a:r>
            <a:r>
              <a:rPr lang="ro-RO" sz="2000" b="1" dirty="0" smtClean="0">
                <a:solidFill>
                  <a:schemeClr val="bg1"/>
                </a:solidFill>
                <a:effectLst>
                  <a:glow rad="127000">
                    <a:schemeClr val="accent3">
                      <a:lumMod val="50000"/>
                    </a:schemeClr>
                  </a:glow>
                </a:effectLst>
              </a:rPr>
              <a:t>31:3).</a:t>
            </a:r>
          </a:p>
          <a:p>
            <a:pPr>
              <a:spcBef>
                <a:spcPts val="600"/>
              </a:spcBef>
            </a:pPr>
            <a:r>
              <a:rPr lang="ro-RO" sz="2000" b="1" dirty="0" smtClean="0">
                <a:solidFill>
                  <a:schemeClr val="bg1"/>
                </a:solidFill>
                <a:effectLst>
                  <a:glow rad="127000">
                    <a:schemeClr val="accent3">
                      <a:lumMod val="50000"/>
                    </a:schemeClr>
                  </a:glow>
                </a:effectLst>
              </a:rPr>
              <a:t>Când </a:t>
            </a:r>
            <a:r>
              <a:rPr lang="ro-RO" sz="2000" b="1" dirty="0" smtClean="0">
                <a:solidFill>
                  <a:schemeClr val="bg1"/>
                </a:solidFill>
                <a:effectLst>
                  <a:glow rad="127000">
                    <a:schemeClr val="accent3">
                      <a:lumMod val="50000"/>
                    </a:schemeClr>
                  </a:glow>
                </a:effectLst>
              </a:rPr>
              <a:t>Îl lăsăm pe Dumnezeu să acționeze asupra inimilor noastre se întâmplă ceva extraordinar: </a:t>
            </a:r>
          </a:p>
        </p:txBody>
      </p:sp>
      <p:pic>
        <p:nvPicPr>
          <p:cNvPr id="2052" name="Picture 4" descr="http://footage.framepool.com/shotimg/qf/740747139-cincelar-cantero-hecho-a-mano-martillo-herramienta.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732241" y="116632"/>
            <a:ext cx="2304255" cy="1296144"/>
          </a:xfrm>
          <a:prstGeom prst="round2DiagRect">
            <a:avLst>
              <a:gd name="adj1" fmla="val 16667"/>
              <a:gd name="adj2" fmla="val 0"/>
            </a:avLst>
          </a:prstGeom>
          <a:ln w="381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4283968" y="5166771"/>
            <a:ext cx="4846597" cy="1646605"/>
          </a:xfrm>
          <a:prstGeom prst="rect">
            <a:avLst/>
          </a:prstGeom>
        </p:spPr>
        <p:txBody>
          <a:bodyPr wrap="square">
            <a:spAutoFit/>
          </a:bodyPr>
          <a:lstStyle/>
          <a:p>
            <a:r>
              <a:rPr lang="ro-RO" b="1" smtClean="0">
                <a:solidFill>
                  <a:schemeClr val="bg1"/>
                </a:solidFill>
                <a:effectLst>
                  <a:glow rad="127000">
                    <a:schemeClr val="accent3">
                      <a:lumMod val="50000"/>
                    </a:schemeClr>
                  </a:glow>
                </a:effectLst>
                <a:latin typeface="Comic Sans MS" pitchFamily="66" charset="0"/>
              </a:rPr>
              <a:t>«</a:t>
            </a:r>
            <a:r>
              <a:rPr lang="ro-RO" b="1" smtClean="0">
                <a:solidFill>
                  <a:schemeClr val="bg1"/>
                </a:solidFill>
                <a:effectLst>
                  <a:glow rad="127000">
                    <a:schemeClr val="accent3">
                      <a:lumMod val="50000"/>
                    </a:schemeClr>
                  </a:glow>
                </a:effectLst>
                <a:latin typeface="Comic Sans MS" pitchFamily="66" charset="0"/>
              </a:rPr>
              <a:t>Voi </a:t>
            </a:r>
            <a:r>
              <a:rPr lang="ro-RO" b="1" smtClean="0">
                <a:solidFill>
                  <a:schemeClr val="bg1"/>
                </a:solidFill>
                <a:effectLst>
                  <a:glow rad="127000">
                    <a:schemeClr val="accent3">
                      <a:lumMod val="50000"/>
                    </a:schemeClr>
                  </a:glow>
                </a:effectLst>
                <a:latin typeface="Comic Sans MS" pitchFamily="66" charset="0"/>
              </a:rPr>
              <a:t>su</a:t>
            </a:r>
            <a:r>
              <a:rPr lang="ro-RO" b="1" smtClean="0">
                <a:solidFill>
                  <a:schemeClr val="bg1"/>
                </a:solidFill>
                <a:effectLst>
                  <a:glow rad="127000">
                    <a:schemeClr val="accent3">
                      <a:lumMod val="50000"/>
                    </a:schemeClr>
                  </a:glow>
                </a:effectLst>
                <a:latin typeface="Comic Sans MS" pitchFamily="66" charset="0"/>
              </a:rPr>
              <a:t>nteţi arătaţi ca fiind epistola lui </a:t>
            </a:r>
            <a:r>
              <a:rPr lang="ro-RO" b="1" smtClean="0">
                <a:solidFill>
                  <a:schemeClr val="bg1"/>
                </a:solidFill>
                <a:effectLst>
                  <a:glow rad="127000">
                    <a:schemeClr val="accent3">
                      <a:lumMod val="50000"/>
                    </a:schemeClr>
                  </a:glow>
                </a:effectLst>
                <a:latin typeface="Comic Sans MS" pitchFamily="66" charset="0"/>
              </a:rPr>
              <a:t>Hristos</a:t>
            </a:r>
            <a:r>
              <a:rPr lang="ro-RO" b="1" smtClean="0">
                <a:solidFill>
                  <a:schemeClr val="bg1"/>
                </a:solidFill>
                <a:effectLst>
                  <a:glow rad="127000">
                    <a:schemeClr val="accent3">
                      <a:lumMod val="50000"/>
                    </a:schemeClr>
                  </a:glow>
                </a:effectLst>
                <a:latin typeface="Comic Sans MS" pitchFamily="66" charset="0"/>
              </a:rPr>
              <a:t>, </a:t>
            </a:r>
            <a:r>
              <a:rPr lang="ro-RO" b="1" i="1" u="sng" smtClean="0">
                <a:solidFill>
                  <a:schemeClr val="bg1"/>
                </a:solidFill>
                <a:effectLst>
                  <a:glow rad="127000">
                    <a:schemeClr val="accent3">
                      <a:lumMod val="50000"/>
                    </a:schemeClr>
                  </a:glow>
                </a:effectLst>
                <a:latin typeface="Comic Sans MS" pitchFamily="66" charset="0"/>
              </a:rPr>
              <a:t>scrisă</a:t>
            </a:r>
            <a:r>
              <a:rPr lang="ro-RO" b="1" smtClean="0">
                <a:solidFill>
                  <a:schemeClr val="bg1"/>
                </a:solidFill>
                <a:effectLst>
                  <a:glow rad="127000">
                    <a:schemeClr val="accent3">
                      <a:lumMod val="50000"/>
                    </a:schemeClr>
                  </a:glow>
                </a:effectLst>
                <a:latin typeface="Comic Sans MS" pitchFamily="66" charset="0"/>
              </a:rPr>
              <a:t> de </a:t>
            </a:r>
            <a:r>
              <a:rPr lang="ro-RO" b="1" smtClean="0">
                <a:solidFill>
                  <a:schemeClr val="bg1"/>
                </a:solidFill>
                <a:effectLst>
                  <a:glow rad="127000">
                    <a:schemeClr val="accent3">
                      <a:lumMod val="50000"/>
                    </a:schemeClr>
                  </a:glow>
                </a:effectLst>
                <a:latin typeface="Comic Sans MS" pitchFamily="66" charset="0"/>
              </a:rPr>
              <a:t>noi</a:t>
            </a:r>
            <a:r>
              <a:rPr lang="ro-RO" b="1" smtClean="0">
                <a:solidFill>
                  <a:schemeClr val="bg1"/>
                </a:solidFill>
                <a:effectLst>
                  <a:glow rad="127000">
                    <a:schemeClr val="accent3">
                      <a:lumMod val="50000"/>
                    </a:schemeClr>
                  </a:glow>
                </a:effectLst>
                <a:latin typeface="Comic Sans MS" pitchFamily="66" charset="0"/>
              </a:rPr>
              <a:t>, ca slujitori ai </a:t>
            </a:r>
            <a:r>
              <a:rPr lang="ro-RO" b="1" smtClean="0">
                <a:solidFill>
                  <a:schemeClr val="bg1"/>
                </a:solidFill>
                <a:effectLst>
                  <a:glow rad="127000">
                    <a:schemeClr val="accent3">
                      <a:lumMod val="50000"/>
                    </a:schemeClr>
                  </a:glow>
                </a:effectLst>
                <a:latin typeface="Comic Sans MS" pitchFamily="66" charset="0"/>
              </a:rPr>
              <a:t>Lui</a:t>
            </a:r>
            <a:r>
              <a:rPr lang="ro-RO" b="1" smtClean="0">
                <a:solidFill>
                  <a:schemeClr val="bg1"/>
                </a:solidFill>
                <a:effectLst>
                  <a:glow rad="127000">
                    <a:schemeClr val="accent3">
                      <a:lumMod val="50000"/>
                    </a:schemeClr>
                  </a:glow>
                </a:effectLst>
                <a:latin typeface="Comic Sans MS" pitchFamily="66" charset="0"/>
              </a:rPr>
              <a:t>, nu cu </a:t>
            </a:r>
            <a:r>
              <a:rPr lang="ro-RO" b="1" smtClean="0">
                <a:solidFill>
                  <a:schemeClr val="bg1"/>
                </a:solidFill>
                <a:effectLst>
                  <a:glow rad="127000">
                    <a:schemeClr val="accent3">
                      <a:lumMod val="50000"/>
                    </a:schemeClr>
                  </a:glow>
                </a:effectLst>
                <a:latin typeface="Comic Sans MS" pitchFamily="66" charset="0"/>
              </a:rPr>
              <a:t>cerneală</a:t>
            </a:r>
            <a:r>
              <a:rPr lang="ro-RO" b="1" smtClean="0">
                <a:solidFill>
                  <a:schemeClr val="bg1"/>
                </a:solidFill>
                <a:effectLst>
                  <a:glow rad="127000">
                    <a:schemeClr val="accent3">
                      <a:lumMod val="50000"/>
                    </a:schemeClr>
                  </a:glow>
                </a:effectLst>
                <a:latin typeface="Comic Sans MS" pitchFamily="66" charset="0"/>
              </a:rPr>
              <a:t>, ci </a:t>
            </a:r>
            <a:r>
              <a:rPr lang="ro-RO" b="1" i="1" u="sng" smtClean="0">
                <a:solidFill>
                  <a:schemeClr val="bg1"/>
                </a:solidFill>
                <a:effectLst>
                  <a:glow rad="127000">
                    <a:schemeClr val="accent3">
                      <a:lumMod val="50000"/>
                    </a:schemeClr>
                  </a:glow>
                </a:effectLst>
                <a:latin typeface="Comic Sans MS" pitchFamily="66" charset="0"/>
              </a:rPr>
              <a:t>cu Duhul Dumnezeului celui </a:t>
            </a:r>
            <a:r>
              <a:rPr lang="ro-RO" b="1" i="1" u="sng" smtClean="0">
                <a:solidFill>
                  <a:schemeClr val="bg1"/>
                </a:solidFill>
                <a:effectLst>
                  <a:glow rad="127000">
                    <a:schemeClr val="accent3">
                      <a:lumMod val="50000"/>
                    </a:schemeClr>
                  </a:glow>
                </a:effectLst>
                <a:latin typeface="Comic Sans MS" pitchFamily="66" charset="0"/>
              </a:rPr>
              <a:t>viu</a:t>
            </a:r>
            <a:r>
              <a:rPr lang="ro-RO" b="1" smtClean="0">
                <a:solidFill>
                  <a:schemeClr val="bg1"/>
                </a:solidFill>
                <a:effectLst>
                  <a:glow rad="127000">
                    <a:schemeClr val="accent3">
                      <a:lumMod val="50000"/>
                    </a:schemeClr>
                  </a:glow>
                </a:effectLst>
                <a:latin typeface="Comic Sans MS" pitchFamily="66" charset="0"/>
              </a:rPr>
              <a:t>; nu pe nişte table de </a:t>
            </a:r>
            <a:r>
              <a:rPr lang="ro-RO" b="1" smtClean="0">
                <a:solidFill>
                  <a:schemeClr val="bg1"/>
                </a:solidFill>
                <a:effectLst>
                  <a:glow rad="127000">
                    <a:schemeClr val="accent3">
                      <a:lumMod val="50000"/>
                    </a:schemeClr>
                  </a:glow>
                </a:effectLst>
                <a:latin typeface="Comic Sans MS" pitchFamily="66" charset="0"/>
              </a:rPr>
              <a:t>piatră</a:t>
            </a:r>
            <a:r>
              <a:rPr lang="ro-RO" b="1" smtClean="0">
                <a:solidFill>
                  <a:schemeClr val="bg1"/>
                </a:solidFill>
                <a:effectLst>
                  <a:glow rad="127000">
                    <a:schemeClr val="accent3">
                      <a:lumMod val="50000"/>
                    </a:schemeClr>
                  </a:glow>
                </a:effectLst>
                <a:latin typeface="Comic Sans MS" pitchFamily="66" charset="0"/>
              </a:rPr>
              <a:t>, ci </a:t>
            </a:r>
            <a:r>
              <a:rPr lang="ro-RO" b="1" i="1" u="sng" smtClean="0">
                <a:solidFill>
                  <a:schemeClr val="bg1"/>
                </a:solidFill>
                <a:effectLst>
                  <a:glow rad="127000">
                    <a:schemeClr val="accent3">
                      <a:lumMod val="50000"/>
                    </a:schemeClr>
                  </a:glow>
                </a:effectLst>
                <a:latin typeface="Comic Sans MS" pitchFamily="66" charset="0"/>
              </a:rPr>
              <a:t>pe nişte table cari </a:t>
            </a:r>
            <a:r>
              <a:rPr lang="ro-RO" b="1" i="1" u="sng" smtClean="0">
                <a:solidFill>
                  <a:schemeClr val="bg1"/>
                </a:solidFill>
                <a:effectLst>
                  <a:glow rad="127000">
                    <a:schemeClr val="accent3">
                      <a:lumMod val="50000"/>
                    </a:schemeClr>
                  </a:glow>
                </a:effectLst>
                <a:latin typeface="Comic Sans MS" pitchFamily="66" charset="0"/>
              </a:rPr>
              <a:t>su</a:t>
            </a:r>
            <a:r>
              <a:rPr lang="ro-RO" b="1" i="1" u="sng" smtClean="0">
                <a:solidFill>
                  <a:schemeClr val="bg1"/>
                </a:solidFill>
                <a:effectLst>
                  <a:glow rad="127000">
                    <a:schemeClr val="accent3">
                      <a:lumMod val="50000"/>
                    </a:schemeClr>
                  </a:glow>
                </a:effectLst>
                <a:latin typeface="Comic Sans MS" pitchFamily="66" charset="0"/>
              </a:rPr>
              <a:t>nt inimi de </a:t>
            </a:r>
            <a:r>
              <a:rPr lang="ro-RO" b="1" i="1" u="sng" smtClean="0">
                <a:solidFill>
                  <a:schemeClr val="bg1"/>
                </a:solidFill>
                <a:effectLst>
                  <a:glow rad="127000">
                    <a:schemeClr val="accent3">
                      <a:lumMod val="50000"/>
                    </a:schemeClr>
                  </a:glow>
                </a:effectLst>
                <a:latin typeface="Comic Sans MS" pitchFamily="66" charset="0"/>
              </a:rPr>
              <a:t>carne</a:t>
            </a:r>
            <a:r>
              <a:rPr lang="ro-RO" b="1" smtClean="0">
                <a:solidFill>
                  <a:schemeClr val="bg1"/>
                </a:solidFill>
                <a:effectLst>
                  <a:glow rad="127000">
                    <a:schemeClr val="accent3">
                      <a:lumMod val="50000"/>
                    </a:schemeClr>
                  </a:glow>
                </a:effectLst>
                <a:latin typeface="Comic Sans MS" pitchFamily="66" charset="0"/>
              </a:rPr>
              <a:t>.»</a:t>
            </a:r>
            <a:endParaRPr lang="ro-RO" b="1" smtClean="0">
              <a:solidFill>
                <a:schemeClr val="bg1"/>
              </a:solidFill>
              <a:effectLst>
                <a:glow rad="127000">
                  <a:schemeClr val="accent3">
                    <a:lumMod val="50000"/>
                  </a:schemeClr>
                </a:glow>
              </a:effectLst>
              <a:latin typeface="Comic Sans MS" pitchFamily="66" charset="0"/>
            </a:endParaRPr>
          </a:p>
          <a:p>
            <a:pPr algn="r"/>
            <a:r>
              <a:rPr lang="ro-RO" sz="1100" b="1" smtClean="0">
                <a:solidFill>
                  <a:schemeClr val="bg1"/>
                </a:solidFill>
                <a:effectLst>
                  <a:glow rad="127000">
                    <a:schemeClr val="accent3">
                      <a:lumMod val="50000"/>
                    </a:schemeClr>
                  </a:glow>
                </a:effectLst>
                <a:latin typeface="Comic Sans MS" pitchFamily="66" charset="0"/>
              </a:rPr>
              <a:t>(</a:t>
            </a:r>
            <a:r>
              <a:rPr lang="ro-RO" sz="1100" b="1" smtClean="0">
                <a:solidFill>
                  <a:schemeClr val="bg1"/>
                </a:solidFill>
                <a:effectLst>
                  <a:glow rad="127000">
                    <a:schemeClr val="accent3">
                      <a:lumMod val="50000"/>
                    </a:schemeClr>
                  </a:glow>
                </a:effectLst>
                <a:latin typeface="Comic Sans MS" pitchFamily="66" charset="0"/>
              </a:rPr>
              <a:t>2 </a:t>
            </a:r>
            <a:r>
              <a:rPr lang="ro-RO" sz="1100" b="1" smtClean="0">
                <a:solidFill>
                  <a:schemeClr val="bg1"/>
                </a:solidFill>
                <a:effectLst>
                  <a:glow rad="127000">
                    <a:schemeClr val="accent3">
                      <a:lumMod val="50000"/>
                    </a:schemeClr>
                  </a:glow>
                </a:effectLst>
                <a:latin typeface="Comic Sans MS" pitchFamily="66" charset="0"/>
              </a:rPr>
              <a:t>Corinteni </a:t>
            </a:r>
            <a:r>
              <a:rPr lang="ro-RO" sz="1100" b="1" smtClean="0">
                <a:solidFill>
                  <a:schemeClr val="bg1"/>
                </a:solidFill>
                <a:effectLst>
                  <a:glow rad="127000">
                    <a:schemeClr val="accent3">
                      <a:lumMod val="50000"/>
                    </a:schemeClr>
                  </a:glow>
                </a:effectLst>
                <a:latin typeface="Comic Sans MS" pitchFamily="66" charset="0"/>
              </a:rPr>
              <a:t>3:3</a:t>
            </a:r>
            <a:r>
              <a:rPr lang="ro-RO" sz="1100" b="1" smtClean="0">
                <a:solidFill>
                  <a:schemeClr val="bg1"/>
                </a:solidFill>
                <a:effectLst>
                  <a:glow rad="127000">
                    <a:schemeClr val="accent3">
                      <a:lumMod val="50000"/>
                    </a:schemeClr>
                  </a:glow>
                </a:effectLst>
                <a:latin typeface="Comic Sans MS" pitchFamily="66" charset="0"/>
              </a:rPr>
              <a:t>)</a:t>
            </a:r>
            <a:endParaRPr lang="ro-RO" sz="1100" b="1">
              <a:solidFill>
                <a:schemeClr val="bg1"/>
              </a:solidFill>
              <a:effectLst>
                <a:glow rad="127000">
                  <a:schemeClr val="accent3">
                    <a:lumMod val="50000"/>
                  </a:schemeClr>
                </a:glow>
              </a:effectLst>
              <a:latin typeface="Comic Sans MS" pitchFamily="66" charset="0"/>
            </a:endParaRPr>
          </a:p>
        </p:txBody>
      </p:sp>
    </p:spTree>
    <p:extLst>
      <p:ext uri="{BB962C8B-B14F-4D97-AF65-F5344CB8AC3E}">
        <p14:creationId xmlns:p14="http://schemas.microsoft.com/office/powerpoint/2010/main" xmlns="" val="2577427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wipe(left)">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left)">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15"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87624" y="1196752"/>
            <a:ext cx="7344816" cy="4401205"/>
          </a:xfrm>
          <a:prstGeom prst="rect">
            <a:avLst/>
          </a:prstGeom>
        </p:spPr>
        <p:txBody>
          <a:bodyPr wrap="square">
            <a:spAutoFit/>
          </a:bodyPr>
          <a:lstStyle/>
          <a:p>
            <a:pPr indent="355600" algn="just"/>
            <a:r>
              <a:rPr lang="ro-RO" sz="2800" dirty="0" smtClean="0">
                <a:latin typeface="Arial (Corp)"/>
              </a:rPr>
              <a:t>«</a:t>
            </a:r>
            <a:r>
              <a:rPr lang="ro-RO" sz="2800" b="1" dirty="0" smtClean="0">
                <a:effectLst>
                  <a:outerShdw blurRad="38100" dist="38100" dir="2700000" algn="tl">
                    <a:srgbClr val="000000">
                      <a:alpha val="43137"/>
                    </a:srgbClr>
                  </a:outerShdw>
                </a:effectLst>
                <a:latin typeface="Arial (Corp)"/>
              </a:rPr>
              <a:t>Când vorbește de o inimă nouă, Isus înțelege prin aceasta mintea, viața, întregul fel de a fi. Pentru a-ți schimba inima, trebuie să lași deoparte dragostea pentru lume și să-L iubești pe Hristos. A avea o inimă nouă înseamnă a avea o minte nouă, scopuri și motivații noi. Care este semnul unei inimi noi? O viață transformată. Este o trăire neegoistă și fără mândrie zi cu zi și oră de oră.</a:t>
            </a:r>
            <a:r>
              <a:rPr lang="ro-RO" sz="2800" dirty="0" smtClean="0">
                <a:latin typeface="Arial (Corp)"/>
              </a:rPr>
              <a:t>»</a:t>
            </a:r>
            <a:endParaRPr lang="ro-RO" sz="2800" dirty="0">
              <a:latin typeface="Arial (Corp)"/>
            </a:endParaRPr>
          </a:p>
        </p:txBody>
      </p:sp>
      <p:sp>
        <p:nvSpPr>
          <p:cNvPr id="3" name="2 CuadroTexto"/>
          <p:cNvSpPr txBox="1"/>
          <p:nvPr/>
        </p:nvSpPr>
        <p:spPr>
          <a:xfrm>
            <a:off x="5728211" y="6093296"/>
            <a:ext cx="2804229" cy="307777"/>
          </a:xfrm>
          <a:prstGeom prst="rect">
            <a:avLst/>
          </a:prstGeom>
          <a:noFill/>
        </p:spPr>
        <p:txBody>
          <a:bodyPr wrap="none" rtlCol="0">
            <a:spAutoFit/>
          </a:bodyPr>
          <a:lstStyle/>
          <a:p>
            <a:pPr algn="r"/>
            <a:r>
              <a:rPr lang="ro-RO" sz="1400" b="1" smtClean="0"/>
              <a:t>E.G.W. (Solii </a:t>
            </a:r>
            <a:r>
              <a:rPr lang="ro-RO" sz="1400" b="1" smtClean="0"/>
              <a:t>pentru tineret, </a:t>
            </a:r>
            <a:r>
              <a:rPr lang="ro-RO" sz="1400" b="1" smtClean="0"/>
              <a:t>pag </a:t>
            </a:r>
            <a:r>
              <a:rPr lang="ro-RO" sz="1400" b="1" smtClean="0"/>
              <a:t>72)</a:t>
            </a:r>
            <a:endParaRPr lang="ro-RO" sz="1400" b="1"/>
          </a:p>
        </p:txBody>
      </p:sp>
    </p:spTree>
    <p:extLst>
      <p:ext uri="{BB962C8B-B14F-4D97-AF65-F5344CB8AC3E}">
        <p14:creationId xmlns:p14="http://schemas.microsoft.com/office/powerpoint/2010/main" xmlns="" val="2380706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409" y="3974"/>
            <a:ext cx="9144000"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o-RO" sz="4000" b="1" cap="all" spc="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reflection blurRad="12700" stA="50000" endPos="50000" dist="5000" dir="5400000" sy="-100000" rotWithShape="0"/>
                </a:effectLst>
              </a:rPr>
              <a:t>ATACUL </a:t>
            </a:r>
            <a:r>
              <a:rPr lang="ro-RO" sz="4000" b="1" cap="all" spc="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reflection blurRad="12700" stA="50000" endPos="50000" dist="5000" dir="5400000" sy="-100000" rotWithShape="0"/>
                </a:effectLst>
              </a:rPr>
              <a:t>ASUPRA </a:t>
            </a:r>
            <a:r>
              <a:rPr lang="ro-RO" sz="4000" b="1" cap="all" spc="60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reflection blurRad="12700" stA="50000" endPos="50000" dist="5000" dir="5400000" sy="-100000" rotWithShape="0"/>
                </a:effectLst>
              </a:rPr>
              <a:t>PROFETULUI</a:t>
            </a:r>
            <a:endParaRPr lang="ro-RO" sz="4000" b="1" cap="all" spc="60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reflection blurRad="12700" stA="50000" endPos="50000" dist="5000" dir="5400000" sy="-100000" rotWithShape="0"/>
              </a:effectLst>
            </a:endParaRPr>
          </a:p>
        </p:txBody>
      </p:sp>
      <p:sp>
        <p:nvSpPr>
          <p:cNvPr id="3" name="2 Rectángulo"/>
          <p:cNvSpPr/>
          <p:nvPr/>
        </p:nvSpPr>
        <p:spPr>
          <a:xfrm>
            <a:off x="107504" y="670895"/>
            <a:ext cx="8856984" cy="1200329"/>
          </a:xfrm>
          <a:prstGeom prst="rect">
            <a:avLst/>
          </a:prstGeom>
        </p:spPr>
        <p:txBody>
          <a:bodyPr wrap="square" rIns="0">
            <a:spAutoFit/>
          </a:bodyPr>
          <a:lstStyle/>
          <a:p>
            <a:r>
              <a:rPr lang="ro-RO" b="1" dirty="0" smtClean="0">
                <a:solidFill>
                  <a:schemeClr val="accent1">
                    <a:lumMod val="50000"/>
                  </a:schemeClr>
                </a:solidFill>
                <a:latin typeface="Comic Sans MS" pitchFamily="66" charset="0"/>
              </a:rPr>
              <a:t>«Dar eu eram ca un miel blând pe care-l duci la măcelărie, şi nu ştiam planurile rele, pe cari le urzeau ei împotriva mea, zicând: „Să nimicim pomul cu rodul lui, să-l stârpim din pământul celor vii, ca să nu i se mai pomenească numele.“» </a:t>
            </a:r>
            <a:r>
              <a:rPr lang="ro-RO" sz="1100" b="1" dirty="0" smtClean="0">
                <a:solidFill>
                  <a:schemeClr val="accent1">
                    <a:lumMod val="50000"/>
                  </a:schemeClr>
                </a:solidFill>
                <a:latin typeface="Comic Sans MS" pitchFamily="66" charset="0"/>
              </a:rPr>
              <a:t>(Ieremia 11:19)</a:t>
            </a:r>
            <a:endParaRPr lang="ro-RO" sz="1100" b="1" dirty="0">
              <a:solidFill>
                <a:schemeClr val="accent1">
                  <a:lumMod val="50000"/>
                </a:schemeClr>
              </a:solidFill>
              <a:latin typeface="Comic Sans MS" pitchFamily="66" charset="0"/>
            </a:endParaRPr>
          </a:p>
        </p:txBody>
      </p:sp>
      <p:sp>
        <p:nvSpPr>
          <p:cNvPr id="4" name="3 CuadroTexto"/>
          <p:cNvSpPr txBox="1"/>
          <p:nvPr/>
        </p:nvSpPr>
        <p:spPr>
          <a:xfrm>
            <a:off x="107504" y="1916832"/>
            <a:ext cx="4824536" cy="4555093"/>
          </a:xfrm>
          <a:prstGeom prst="rect">
            <a:avLst/>
          </a:prstGeom>
          <a:noFill/>
        </p:spPr>
        <p:txBody>
          <a:bodyPr wrap="square" rtlCol="0">
            <a:spAutoFit/>
          </a:bodyPr>
          <a:lstStyle/>
          <a:p>
            <a:pPr>
              <a:spcBef>
                <a:spcPts val="600"/>
              </a:spcBef>
            </a:pPr>
            <a:r>
              <a:rPr lang="ro-RO" sz="2000" b="1" dirty="0" smtClean="0"/>
              <a:t>Asemenea locuitorilor din Nazaret care au încercat să Îl omoare pe Isus, oamenii din </a:t>
            </a:r>
            <a:r>
              <a:rPr lang="ro-RO" sz="2000" b="1" dirty="0" err="1" smtClean="0"/>
              <a:t>Anatot</a:t>
            </a:r>
            <a:r>
              <a:rPr lang="ro-RO" sz="2000" b="1" dirty="0" smtClean="0"/>
              <a:t> au încercat să îl omoare pe Ieremia pentru a-l împiedica să mai profețească. În timp ce denunța păcatul lui Iuda, Ieremia credea că familia, frații, preoții îl vor susține</a:t>
            </a:r>
            <a:r>
              <a:rPr lang="ro-RO" sz="2000" b="1" dirty="0" smtClean="0"/>
              <a:t>.</a:t>
            </a:r>
          </a:p>
          <a:p>
            <a:pPr>
              <a:spcBef>
                <a:spcPts val="600"/>
              </a:spcBef>
            </a:pPr>
            <a:r>
              <a:rPr lang="ro-RO" sz="2000" b="1" dirty="0" smtClean="0"/>
              <a:t>Dar </a:t>
            </a:r>
            <a:r>
              <a:rPr lang="ro-RO" sz="2000" b="1" dirty="0" smtClean="0"/>
              <a:t>Dumnezeu a fost nevoit să îi arate că tocmai cei mai dragi lui erau cei care îi doreau </a:t>
            </a:r>
            <a:r>
              <a:rPr lang="ro-RO" sz="2000" b="1" dirty="0" smtClean="0"/>
              <a:t>moartea.</a:t>
            </a:r>
          </a:p>
          <a:p>
            <a:pPr>
              <a:spcBef>
                <a:spcPts val="600"/>
              </a:spcBef>
            </a:pPr>
            <a:r>
              <a:rPr lang="ro-RO" sz="2000" b="1" dirty="0" smtClean="0"/>
              <a:t>Când </a:t>
            </a:r>
            <a:r>
              <a:rPr lang="ro-RO" sz="2000" b="1" dirty="0" smtClean="0"/>
              <a:t>Ieremia a aflat de conspirația împotriva lui, a început să înțeleagă atitudinea acelora care nu doreau să își corecteze greșelile</a:t>
            </a:r>
            <a:r>
              <a:rPr lang="ro-RO" sz="2000" b="1" dirty="0" smtClean="0"/>
              <a:t>.</a:t>
            </a:r>
            <a:endParaRPr lang="ro-RO" sz="2000" b="1" dirty="0"/>
          </a:p>
        </p:txBody>
      </p:sp>
      <p:pic>
        <p:nvPicPr>
          <p:cNvPr id="3075" name="Picture 3" descr="G:\Dibujos\Jeremias\Jeremias (7).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076056" y="1700808"/>
            <a:ext cx="3881231" cy="5040560"/>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extLst>
      <p:ext uri="{BB962C8B-B14F-4D97-AF65-F5344CB8AC3E}">
        <p14:creationId xmlns:p14="http://schemas.microsoft.com/office/powerpoint/2010/main" xmlns="" val="2147743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409" y="3974"/>
            <a:ext cx="9144000" cy="707886"/>
          </a:xfrm>
          <a:prstGeom prst="rect">
            <a:avLst/>
          </a:prstGeom>
        </p:spPr>
        <p:txBody>
          <a:bodyPr wrap="square">
            <a:spAutoFit/>
          </a:bodyPr>
          <a:lstStyle/>
          <a:p>
            <a:pPr algn="ctr"/>
            <a:r>
              <a:rPr lang="ro-RO"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LAMENTAREA </a:t>
            </a:r>
            <a:r>
              <a:rPr lang="ro-RO"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PROFETULUI</a:t>
            </a:r>
            <a:endParaRPr lang="ro-RO"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redondeado"/>
          <p:cNvSpPr/>
          <p:nvPr/>
        </p:nvSpPr>
        <p:spPr>
          <a:xfrm>
            <a:off x="611560" y="607244"/>
            <a:ext cx="8424936" cy="1021556"/>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o-RO" b="1" dirty="0" smtClean="0">
                <a:latin typeface="Comic Sans MS" pitchFamily="66" charset="0"/>
              </a:rPr>
              <a:t>«Tu eşti prea drept, Doamne, ca să mă cert cu Tine; vreau totuși să Te întreb asupra orânduirilor Tale. Pentru ce propăşeşte calea celor răi, şi toţi mişeii trăiesc în pace?» </a:t>
            </a:r>
            <a:r>
              <a:rPr lang="ro-RO" sz="1100" b="1" dirty="0" smtClean="0">
                <a:latin typeface="Comic Sans MS" pitchFamily="66" charset="0"/>
              </a:rPr>
              <a:t>(Ieremia 12:1)</a:t>
            </a:r>
            <a:endParaRPr lang="ro-RO" sz="1100" b="1" dirty="0">
              <a:latin typeface="Comic Sans MS" pitchFamily="66" charset="0"/>
            </a:endParaRPr>
          </a:p>
        </p:txBody>
      </p:sp>
      <p:sp>
        <p:nvSpPr>
          <p:cNvPr id="4" name="3 CuadroTexto"/>
          <p:cNvSpPr txBox="1"/>
          <p:nvPr/>
        </p:nvSpPr>
        <p:spPr>
          <a:xfrm>
            <a:off x="3347864" y="1628800"/>
            <a:ext cx="5792177" cy="3016210"/>
          </a:xfrm>
          <a:prstGeom prst="rect">
            <a:avLst/>
          </a:prstGeom>
          <a:noFill/>
        </p:spPr>
        <p:txBody>
          <a:bodyPr wrap="square" rtlCol="0">
            <a:spAutoFit/>
          </a:bodyPr>
          <a:lstStyle/>
          <a:p>
            <a:pPr>
              <a:spcBef>
                <a:spcPts val="600"/>
              </a:spcBef>
            </a:pPr>
            <a:r>
              <a:rPr lang="ro-RO" sz="2000" b="1" dirty="0" smtClean="0"/>
              <a:t>Au atentat asupra vieții lui, nimeni nu vroia să îl asculte. Ieremia făcea voia lui Dumnezeu, dar </a:t>
            </a:r>
            <a:r>
              <a:rPr lang="ro-RO" sz="2000" b="1" dirty="0" smtClean="0"/>
              <a:t>păcătoşii </a:t>
            </a:r>
            <a:r>
              <a:rPr lang="ro-RO" sz="2000" b="1" dirty="0" smtClean="0"/>
              <a:t>erau cei care prosperau, iar el se stingea. </a:t>
            </a:r>
          </a:p>
          <a:p>
            <a:pPr>
              <a:spcBef>
                <a:spcPts val="600"/>
              </a:spcBef>
            </a:pPr>
            <a:r>
              <a:rPr lang="ro-RO" sz="2000" b="1" dirty="0" smtClean="0"/>
              <a:t>Asemenea psalmistului </a:t>
            </a:r>
            <a:r>
              <a:rPr lang="ro-RO" sz="2000" b="1" dirty="0" smtClean="0"/>
              <a:t>(Psalmii 73), Ieremia </a:t>
            </a:r>
            <a:r>
              <a:rPr lang="ro-RO" sz="2000" b="1" dirty="0" smtClean="0"/>
              <a:t>Îl interoga pe Dumnezeu cu privire la această nedreptate.</a:t>
            </a:r>
          </a:p>
          <a:p>
            <a:pPr>
              <a:spcBef>
                <a:spcPts val="600"/>
              </a:spcBef>
            </a:pPr>
            <a:r>
              <a:rPr lang="ro-RO" sz="2000" b="1" dirty="0" smtClean="0"/>
              <a:t>Cum putem învăța să ne încredem în Dumnezeu în ciuda tuturor lucrurilor care se întâmplă și care par să nu aibă sens pentru </a:t>
            </a:r>
            <a:r>
              <a:rPr lang="ro-RO" sz="2000" b="1" dirty="0" smtClean="0"/>
              <a:t>noi?</a:t>
            </a:r>
            <a:endParaRPr lang="ro-RO" sz="2000" b="1" dirty="0" smtClean="0"/>
          </a:p>
        </p:txBody>
      </p:sp>
      <p:sp>
        <p:nvSpPr>
          <p:cNvPr id="5" name="4 Rectángulo"/>
          <p:cNvSpPr/>
          <p:nvPr/>
        </p:nvSpPr>
        <p:spPr>
          <a:xfrm>
            <a:off x="107502" y="5613047"/>
            <a:ext cx="6696745" cy="1118255"/>
          </a:xfrm>
          <a:prstGeom prst="rect">
            <a:avLst/>
          </a:prstGeom>
        </p:spPr>
        <p:txBody>
          <a:bodyPr wrap="square">
            <a:spAutoFit/>
          </a:bodyPr>
          <a:lstStyle/>
          <a:p>
            <a:pPr algn="r">
              <a:lnSpc>
                <a:spcPts val="2000"/>
              </a:lnSpc>
            </a:pPr>
            <a:r>
              <a:rPr lang="ro-RO" b="1" dirty="0" smtClean="0">
                <a:latin typeface="Comic Sans MS" pitchFamily="66" charset="0"/>
              </a:rPr>
              <a:t>«Dacă alergând cu cei ce aleargă pe picioare, ei te obosesc, cum vei putea să te iei la întrecere cu nişte cai? Şi dacă nu te crezi la adăpost decât într-o ţară liniştită, ce vei face pe malurile îngâmfate ale Iordanului?» </a:t>
            </a:r>
            <a:r>
              <a:rPr lang="ro-RO" sz="1100" b="1" dirty="0" smtClean="0">
                <a:latin typeface="Comic Sans MS" pitchFamily="66" charset="0"/>
              </a:rPr>
              <a:t>(Ier</a:t>
            </a:r>
            <a:r>
              <a:rPr lang="ro-RO" sz="1100" b="1" dirty="0" smtClean="0">
                <a:latin typeface="Comic Sans MS" pitchFamily="66" charset="0"/>
              </a:rPr>
              <a:t>. </a:t>
            </a:r>
            <a:r>
              <a:rPr lang="ro-RO" sz="1100" b="1" dirty="0" smtClean="0">
                <a:latin typeface="Comic Sans MS" pitchFamily="66" charset="0"/>
              </a:rPr>
              <a:t>12:5)</a:t>
            </a:r>
            <a:endParaRPr lang="ro-RO" sz="1100" b="1" dirty="0">
              <a:latin typeface="Comic Sans MS" pitchFamily="66" charset="0"/>
            </a:endParaRPr>
          </a:p>
        </p:txBody>
      </p:sp>
      <p:pic>
        <p:nvPicPr>
          <p:cNvPr id="4098" name="Picture 2" descr="http://www.imagenzone.net/fondos-de-pantalla/Animales/Caballos-Corriendo.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152634" y="4293096"/>
            <a:ext cx="1991366" cy="1493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4100" name="Picture 4" descr="http://www.kebuena.com.mx/wp-content/uploads/2015/08/gente-corriendo.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flipH="1">
            <a:off x="6804247" y="5445224"/>
            <a:ext cx="1479738" cy="986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118512" y="4653136"/>
            <a:ext cx="6901759" cy="1015663"/>
          </a:xfrm>
          <a:prstGeom prst="rect">
            <a:avLst/>
          </a:prstGeom>
        </p:spPr>
        <p:txBody>
          <a:bodyPr wrap="square">
            <a:spAutoFit/>
          </a:bodyPr>
          <a:lstStyle/>
          <a:p>
            <a:pPr lvl="0">
              <a:spcBef>
                <a:spcPts val="600"/>
              </a:spcBef>
            </a:pPr>
            <a:r>
              <a:rPr lang="ro-RO" sz="2000" b="1" dirty="0" smtClean="0">
                <a:solidFill>
                  <a:prstClr val="black"/>
                </a:solidFill>
              </a:rPr>
              <a:t>Răspunsul lui Dumnezeu pentru Ieremia pare dur, dar este în sine o promisiune: dacă îți menții credința, îți va da putere să suporți dificultăți mai </a:t>
            </a:r>
            <a:r>
              <a:rPr lang="ro-RO" sz="2000" b="1" dirty="0" smtClean="0">
                <a:solidFill>
                  <a:prstClr val="black"/>
                </a:solidFill>
              </a:rPr>
              <a:t>mari.</a:t>
            </a:r>
            <a:endParaRPr lang="ro-RO" sz="2000" b="1" dirty="0">
              <a:solidFill>
                <a:prstClr val="black"/>
              </a:solidFill>
            </a:endParaRPr>
          </a:p>
        </p:txBody>
      </p:sp>
      <p:pic>
        <p:nvPicPr>
          <p:cNvPr id="4101" name="Picture 5" descr="G:\Dibujos\Jeremias\compassionofjeremiah_copy.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179513" y="1737515"/>
            <a:ext cx="3127298" cy="29325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0092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anim calcmode="lin" valueType="num">
                                      <p:cBhvr>
                                        <p:cTn id="21" dur="500" fill="hold"/>
                                        <p:tgtEl>
                                          <p:spTgt spid="4101"/>
                                        </p:tgtEl>
                                        <p:attrNameLst>
                                          <p:attrName>ppt_w</p:attrName>
                                        </p:attrNameLst>
                                      </p:cBhvr>
                                      <p:tavLst>
                                        <p:tav tm="0">
                                          <p:val>
                                            <p:fltVal val="0"/>
                                          </p:val>
                                        </p:tav>
                                        <p:tav tm="100000">
                                          <p:val>
                                            <p:strVal val="#ppt_w"/>
                                          </p:val>
                                        </p:tav>
                                      </p:tavLst>
                                    </p:anim>
                                    <p:anim calcmode="lin" valueType="num">
                                      <p:cBhvr>
                                        <p:cTn id="22" dur="500" fill="hold"/>
                                        <p:tgtEl>
                                          <p:spTgt spid="4101"/>
                                        </p:tgtEl>
                                        <p:attrNameLst>
                                          <p:attrName>ppt_h</p:attrName>
                                        </p:attrNameLst>
                                      </p:cBhvr>
                                      <p:tavLst>
                                        <p:tav tm="0">
                                          <p:val>
                                            <p:fltVal val="0"/>
                                          </p:val>
                                        </p:tav>
                                        <p:tav tm="100000">
                                          <p:val>
                                            <p:strVal val="#ppt_h"/>
                                          </p:val>
                                        </p:tav>
                                      </p:tavLst>
                                    </p:anim>
                                    <p:animEffect transition="in" filter="fade">
                                      <p:cBhvr>
                                        <p:cTn id="23" dur="500"/>
                                        <p:tgtEl>
                                          <p:spTgt spid="410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900" decel="100000" fill="hold"/>
                                        <p:tgtEl>
                                          <p:spTgt spid="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0-#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100"/>
                                        </p:tgtEl>
                                        <p:attrNameLst>
                                          <p:attrName>style.visibility</p:attrName>
                                        </p:attrNameLst>
                                      </p:cBhvr>
                                      <p:to>
                                        <p:strVal val="visible"/>
                                      </p:to>
                                    </p:set>
                                    <p:anim calcmode="lin" valueType="num">
                                      <p:cBhvr additive="base">
                                        <p:cTn id="55" dur="500" fill="hold"/>
                                        <p:tgtEl>
                                          <p:spTgt spid="4100"/>
                                        </p:tgtEl>
                                        <p:attrNameLst>
                                          <p:attrName>ppt_x</p:attrName>
                                        </p:attrNameLst>
                                      </p:cBhvr>
                                      <p:tavLst>
                                        <p:tav tm="0">
                                          <p:val>
                                            <p:strVal val="0-#ppt_w/2"/>
                                          </p:val>
                                        </p:tav>
                                        <p:tav tm="100000">
                                          <p:val>
                                            <p:strVal val="#ppt_x"/>
                                          </p:val>
                                        </p:tav>
                                      </p:tavLst>
                                    </p:anim>
                                    <p:anim calcmode="lin" valueType="num">
                                      <p:cBhvr additive="base">
                                        <p:cTn id="56" dur="500" fill="hold"/>
                                        <p:tgtEl>
                                          <p:spTgt spid="410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098"/>
                                        </p:tgtEl>
                                        <p:attrNameLst>
                                          <p:attrName>style.visibility</p:attrName>
                                        </p:attrNameLst>
                                      </p:cBhvr>
                                      <p:to>
                                        <p:strVal val="visible"/>
                                      </p:to>
                                    </p:set>
                                    <p:anim calcmode="lin" valueType="num">
                                      <p:cBhvr additive="base">
                                        <p:cTn id="59" dur="500" fill="hold"/>
                                        <p:tgtEl>
                                          <p:spTgt spid="4098"/>
                                        </p:tgtEl>
                                        <p:attrNameLst>
                                          <p:attrName>ppt_x</p:attrName>
                                        </p:attrNameLst>
                                      </p:cBhvr>
                                      <p:tavLst>
                                        <p:tav tm="0">
                                          <p:val>
                                            <p:strVal val="0-#ppt_w/2"/>
                                          </p:val>
                                        </p:tav>
                                        <p:tav tm="100000">
                                          <p:val>
                                            <p:strVal val="#ppt_x"/>
                                          </p:val>
                                        </p:tav>
                                      </p:tavLst>
                                    </p:anim>
                                    <p:anim calcmode="lin" valueType="num">
                                      <p:cBhvr additive="base">
                                        <p:cTn id="60"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19672" y="1619329"/>
            <a:ext cx="6912768" cy="4524315"/>
          </a:xfrm>
          <a:prstGeom prst="rect">
            <a:avLst/>
          </a:prstGeom>
        </p:spPr>
        <p:txBody>
          <a:bodyPr wrap="square">
            <a:spAutoFit/>
          </a:bodyPr>
          <a:lstStyle/>
          <a:p>
            <a:pPr indent="269875" algn="just"/>
            <a:r>
              <a:rPr lang="ro-RO" sz="2400" dirty="0" smtClean="0">
                <a:latin typeface="Arial (Corp)"/>
              </a:rPr>
              <a:t>«</a:t>
            </a:r>
            <a:r>
              <a:rPr lang="ro-RO" sz="2400" b="1" dirty="0" smtClean="0">
                <a:effectLst>
                  <a:outerShdw blurRad="38100" dist="38100" dir="2700000" algn="tl">
                    <a:srgbClr val="000000">
                      <a:alpha val="43137"/>
                    </a:srgbClr>
                  </a:outerShdw>
                </a:effectLst>
                <a:latin typeface="Arial (Corp)"/>
              </a:rPr>
              <a:t>Dumnezeu le îngăduie celor nelegiuiți să progreseze și să-și descopere vrăjmășia împotriva Lui, pentru ca atunci când vor umple măsura nelegiuirii lor, toți să vadă dreptatea și mila Sa în distrugerea lor deplină. Ziua răzbunării Sale este aproape când toți aceia care au călcat Legea Sa și au persecutat pe poporul Său vor primi o răsplată dreaptă a faptelor lor; când orice faptă de cruzime sau nedreptate față de credincioșii lui Dumnezeu va fi pedepsită ca și când ar fi fost făcută față de Hristos Însuși.</a:t>
            </a:r>
            <a:r>
              <a:rPr lang="ro-RO" sz="2400" dirty="0" smtClean="0">
                <a:latin typeface="Arial (Corp)"/>
              </a:rPr>
              <a:t>»</a:t>
            </a:r>
            <a:endParaRPr lang="ro-RO" sz="2400" dirty="0">
              <a:latin typeface="Arial (Corp)"/>
            </a:endParaRPr>
          </a:p>
        </p:txBody>
      </p:sp>
      <p:sp>
        <p:nvSpPr>
          <p:cNvPr id="3" name="2 CuadroTexto"/>
          <p:cNvSpPr txBox="1"/>
          <p:nvPr/>
        </p:nvSpPr>
        <p:spPr>
          <a:xfrm>
            <a:off x="1691681" y="764704"/>
            <a:ext cx="6768752" cy="369332"/>
          </a:xfrm>
          <a:prstGeom prst="rect">
            <a:avLst/>
          </a:prstGeom>
          <a:noFill/>
        </p:spPr>
        <p:txBody>
          <a:bodyPr wrap="square" rtlCol="0">
            <a:spAutoFit/>
          </a:bodyPr>
          <a:lstStyle/>
          <a:p>
            <a:pPr algn="ctr"/>
            <a:r>
              <a:rPr lang="ro-RO" b="1" smtClean="0">
                <a:solidFill>
                  <a:schemeClr val="bg1"/>
                </a:solidFill>
              </a:rPr>
              <a:t>E.G.W. (</a:t>
            </a:r>
            <a:r>
              <a:rPr lang="ro-RO" b="1" smtClean="0">
                <a:solidFill>
                  <a:schemeClr val="bg1"/>
                </a:solidFill>
              </a:rPr>
              <a:t>Tragedia </a:t>
            </a:r>
            <a:r>
              <a:rPr lang="ro-RO" b="1" smtClean="0">
                <a:solidFill>
                  <a:schemeClr val="bg1"/>
                </a:solidFill>
              </a:rPr>
              <a:t>veacurilor</a:t>
            </a:r>
            <a:r>
              <a:rPr lang="ro-RO" b="1" smtClean="0">
                <a:solidFill>
                  <a:schemeClr val="bg1"/>
                </a:solidFill>
              </a:rPr>
              <a:t>, </a:t>
            </a:r>
            <a:r>
              <a:rPr lang="ro-RO" b="1" smtClean="0">
                <a:solidFill>
                  <a:schemeClr val="bg1"/>
                </a:solidFill>
              </a:rPr>
              <a:t>pa</a:t>
            </a:r>
            <a:r>
              <a:rPr lang="ro-RO" b="1" smtClean="0">
                <a:solidFill>
                  <a:schemeClr val="bg1"/>
                </a:solidFill>
              </a:rPr>
              <a:t>g</a:t>
            </a:r>
            <a:r>
              <a:rPr lang="ro-RO" b="1" smtClean="0">
                <a:solidFill>
                  <a:schemeClr val="bg1"/>
                </a:solidFill>
              </a:rPr>
              <a:t>. </a:t>
            </a:r>
            <a:r>
              <a:rPr lang="ro-RO" b="1" smtClean="0">
                <a:solidFill>
                  <a:schemeClr val="bg1"/>
                </a:solidFill>
              </a:rPr>
              <a:t>48)</a:t>
            </a:r>
            <a:endParaRPr lang="ro-RO" b="1">
              <a:solidFill>
                <a:schemeClr val="bg1"/>
              </a:solidFill>
            </a:endParaRPr>
          </a:p>
        </p:txBody>
      </p:sp>
    </p:spTree>
    <p:extLst>
      <p:ext uri="{BB962C8B-B14F-4D97-AF65-F5344CB8AC3E}">
        <p14:creationId xmlns:p14="http://schemas.microsoft.com/office/powerpoint/2010/main" xmlns="" val="3338455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1163190978"/>
              </p:ext>
            </p:extLst>
          </p:nvPr>
        </p:nvGraphicFramePr>
        <p:xfrm>
          <a:off x="23485" y="-387424"/>
          <a:ext cx="9117105"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3409" y="3974"/>
            <a:ext cx="9144000" cy="707886"/>
          </a:xfrm>
          <a:prstGeom prst="rect">
            <a:avLst/>
          </a:prstGeom>
        </p:spPr>
        <p:txBody>
          <a:bodyPr wrap="square">
            <a:spAutoFit/>
          </a:bodyPr>
          <a:lstStyle/>
          <a:p>
            <a:pPr algn="ctr"/>
            <a:r>
              <a:rPr lang="ro-RO" sz="40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SECETA</a:t>
            </a:r>
            <a:endParaRPr lang="ro-RO" sz="40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3 CuadroTexto"/>
          <p:cNvSpPr txBox="1"/>
          <p:nvPr/>
        </p:nvSpPr>
        <p:spPr>
          <a:xfrm>
            <a:off x="35496" y="3412445"/>
            <a:ext cx="4896544" cy="3093154"/>
          </a:xfrm>
          <a:prstGeom prst="rect">
            <a:avLst/>
          </a:prstGeom>
          <a:noFill/>
        </p:spPr>
        <p:txBody>
          <a:bodyPr wrap="square" rtlCol="0">
            <a:spAutoFit/>
          </a:bodyPr>
          <a:lstStyle/>
          <a:p>
            <a:pPr>
              <a:spcBef>
                <a:spcPts val="600"/>
              </a:spcBef>
            </a:pPr>
            <a:r>
              <a:rPr lang="ro-RO" sz="2000" b="1" smtClean="0"/>
              <a:t>De ce nu ascultă Dumnezeu mijlocirea profetului? </a:t>
            </a:r>
          </a:p>
          <a:p>
            <a:pPr>
              <a:spcBef>
                <a:spcPts val="600"/>
              </a:spcBef>
            </a:pPr>
            <a:r>
              <a:rPr lang="ro-RO" sz="2000" b="1" smtClean="0"/>
              <a:t>Deși Ieremia înțelegea rădăcina </a:t>
            </a:r>
            <a:r>
              <a:rPr lang="ro-RO" sz="2000" b="1" smtClean="0"/>
              <a:t>problemei </a:t>
            </a:r>
            <a:r>
              <a:rPr lang="ro-RO" sz="2000" b="1" smtClean="0"/>
              <a:t>(</a:t>
            </a:r>
            <a:r>
              <a:rPr lang="ro-RO" sz="2000" b="1" smtClean="0"/>
              <a:t>păcatul</a:t>
            </a:r>
            <a:r>
              <a:rPr lang="ro-RO" sz="2000" b="1" smtClean="0"/>
              <a:t>), poporul </a:t>
            </a:r>
            <a:r>
              <a:rPr lang="ro-RO" sz="2000" b="1" smtClean="0"/>
              <a:t>se ruga numai pentru rezolvarea problemei în </a:t>
            </a:r>
            <a:r>
              <a:rPr lang="ro-RO" sz="2000" b="1" smtClean="0"/>
              <a:t>sine </a:t>
            </a:r>
            <a:r>
              <a:rPr lang="ro-RO" sz="2000" b="1" smtClean="0"/>
              <a:t>(</a:t>
            </a:r>
            <a:r>
              <a:rPr lang="ro-RO" sz="2000" b="1" smtClean="0"/>
              <a:t>seceta</a:t>
            </a:r>
            <a:r>
              <a:rPr lang="ro-RO" sz="2000" b="1" smtClean="0"/>
              <a:t>).</a:t>
            </a:r>
          </a:p>
          <a:p>
            <a:pPr>
              <a:spcBef>
                <a:spcPts val="600"/>
              </a:spcBef>
            </a:pPr>
            <a:r>
              <a:rPr lang="ro-RO" sz="2000" b="1" smtClean="0"/>
              <a:t>Nu </a:t>
            </a:r>
            <a:r>
              <a:rPr lang="ro-RO" sz="2000" b="1" smtClean="0"/>
              <a:t>era pocăință sinceră, nici dorință </a:t>
            </a:r>
            <a:r>
              <a:rPr lang="ro-RO" sz="2000" b="1" smtClean="0"/>
              <a:t>de </a:t>
            </a:r>
            <a:r>
              <a:rPr lang="ro-RO" sz="2000" b="1" smtClean="0"/>
              <a:t>schimbare</a:t>
            </a:r>
            <a:r>
              <a:rPr lang="ro-RO" sz="2000" b="1" smtClean="0"/>
              <a:t>.</a:t>
            </a:r>
          </a:p>
          <a:p>
            <a:pPr>
              <a:spcBef>
                <a:spcPts val="600"/>
              </a:spcBef>
            </a:pPr>
            <a:r>
              <a:rPr lang="ro-RO" sz="2000" b="1" smtClean="0"/>
              <a:t>Nu </a:t>
            </a:r>
            <a:r>
              <a:rPr lang="ro-RO" sz="2000" b="1" smtClean="0"/>
              <a:t>putem pretinde favoarea lui Dumnezeu, dar să ne trăim viața departe de El</a:t>
            </a:r>
            <a:r>
              <a:rPr lang="ro-RO" sz="2000" b="1" smtClean="0"/>
              <a:t>. </a:t>
            </a:r>
            <a:endParaRPr lang="ro-RO" sz="2000" b="1"/>
          </a:p>
        </p:txBody>
      </p:sp>
      <p:pic>
        <p:nvPicPr>
          <p:cNvPr id="5122" name="Picture 2" descr="G:\Dibujos\Jeremias\drought.jpg"/>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4860032" y="3621761"/>
            <a:ext cx="4320480" cy="31971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4910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B5FB64E6-16CD-4E4F-8D63-234C60E3DA3E}"/>
                                            </p:graphicEl>
                                          </p:spTgt>
                                        </p:tgtEl>
                                        <p:attrNameLst>
                                          <p:attrName>style.visibility</p:attrName>
                                        </p:attrNameLst>
                                      </p:cBhvr>
                                      <p:to>
                                        <p:strVal val="visible"/>
                                      </p:to>
                                    </p:set>
                                    <p:animEffect transition="in" filter="wipe(left)">
                                      <p:cBhvr>
                                        <p:cTn id="17" dur="500"/>
                                        <p:tgtEl>
                                          <p:spTgt spid="3">
                                            <p:graphicEl>
                                              <a:dgm id="{B5FB64E6-16CD-4E4F-8D63-234C60E3DA3E}"/>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graphicEl>
                                              <a:dgm id="{DAF8EC6A-46B7-40E1-892C-51706D25B0E5}"/>
                                            </p:graphicEl>
                                          </p:spTgt>
                                        </p:tgtEl>
                                        <p:attrNameLst>
                                          <p:attrName>style.visibility</p:attrName>
                                        </p:attrNameLst>
                                      </p:cBhvr>
                                      <p:to>
                                        <p:strVal val="visible"/>
                                      </p:to>
                                    </p:set>
                                    <p:animEffect transition="in" filter="wipe(left)">
                                      <p:cBhvr>
                                        <p:cTn id="20" dur="500"/>
                                        <p:tgtEl>
                                          <p:spTgt spid="3">
                                            <p:graphicEl>
                                              <a:dgm id="{DAF8EC6A-46B7-40E1-892C-51706D25B0E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graphicEl>
                                              <a:dgm id="{2E25C858-CCA5-4700-A6C8-EF7B15EE391A}"/>
                                            </p:graphicEl>
                                          </p:spTgt>
                                        </p:tgtEl>
                                        <p:attrNameLst>
                                          <p:attrName>style.visibility</p:attrName>
                                        </p:attrNameLst>
                                      </p:cBhvr>
                                      <p:to>
                                        <p:strVal val="visible"/>
                                      </p:to>
                                    </p:set>
                                    <p:animEffect transition="in" filter="wipe(left)">
                                      <p:cBhvr>
                                        <p:cTn id="25" dur="500"/>
                                        <p:tgtEl>
                                          <p:spTgt spid="3">
                                            <p:graphicEl>
                                              <a:dgm id="{2E25C858-CCA5-4700-A6C8-EF7B15EE391A}"/>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graphicEl>
                                              <a:dgm id="{166AA220-6078-42B9-8251-E475D615F9AC}"/>
                                            </p:graphicEl>
                                          </p:spTgt>
                                        </p:tgtEl>
                                        <p:attrNameLst>
                                          <p:attrName>style.visibility</p:attrName>
                                        </p:attrNameLst>
                                      </p:cBhvr>
                                      <p:to>
                                        <p:strVal val="visible"/>
                                      </p:to>
                                    </p:set>
                                    <p:animEffect transition="in" filter="wipe(left)">
                                      <p:cBhvr>
                                        <p:cTn id="28" dur="500"/>
                                        <p:tgtEl>
                                          <p:spTgt spid="3">
                                            <p:graphicEl>
                                              <a:dgm id="{166AA220-6078-42B9-8251-E475D615F9AC}"/>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graphicEl>
                                              <a:dgm id="{F885D9D4-292A-48CB-BA48-DECD34CF4967}"/>
                                            </p:graphicEl>
                                          </p:spTgt>
                                        </p:tgtEl>
                                        <p:attrNameLst>
                                          <p:attrName>style.visibility</p:attrName>
                                        </p:attrNameLst>
                                      </p:cBhvr>
                                      <p:to>
                                        <p:strVal val="visible"/>
                                      </p:to>
                                    </p:set>
                                    <p:animEffect transition="in" filter="wipe(left)">
                                      <p:cBhvr>
                                        <p:cTn id="33" dur="500"/>
                                        <p:tgtEl>
                                          <p:spTgt spid="3">
                                            <p:graphicEl>
                                              <a:dgm id="{F885D9D4-292A-48CB-BA48-DECD34CF4967}"/>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graphicEl>
                                              <a:dgm id="{6B7A7A2D-BD8D-4A51-816C-759FDCBC27C9}"/>
                                            </p:graphicEl>
                                          </p:spTgt>
                                        </p:tgtEl>
                                        <p:attrNameLst>
                                          <p:attrName>style.visibility</p:attrName>
                                        </p:attrNameLst>
                                      </p:cBhvr>
                                      <p:to>
                                        <p:strVal val="visible"/>
                                      </p:to>
                                    </p:set>
                                    <p:animEffect transition="in" filter="wipe(left)">
                                      <p:cBhvr>
                                        <p:cTn id="36" dur="500"/>
                                        <p:tgtEl>
                                          <p:spTgt spid="3">
                                            <p:graphicEl>
                                              <a:dgm id="{6B7A7A2D-BD8D-4A51-816C-759FDCBC27C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1000"/>
                                        <p:tgtEl>
                                          <p:spTgt spid="4">
                                            <p:txEl>
                                              <p:pRg st="2" end="2"/>
                                            </p:txEl>
                                          </p:spTgt>
                                        </p:tgtEl>
                                      </p:cBhvr>
                                    </p:animEffect>
                                    <p:anim calcmode="lin" valueType="num">
                                      <p:cBhvr>
                                        <p:cTn id="5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fade">
                                      <p:cBhvr>
                                        <p:cTn id="65" dur="1000"/>
                                        <p:tgtEl>
                                          <p:spTgt spid="4">
                                            <p:txEl>
                                              <p:pRg st="3" end="3"/>
                                            </p:txEl>
                                          </p:spTgt>
                                        </p:tgtEl>
                                      </p:cBhvr>
                                    </p:animEffect>
                                    <p:anim calcmode="lin" valueType="num">
                                      <p:cBhvr>
                                        <p:cTn id="6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2" grpId="0"/>
      <p:bldP spid="4" grpId="0" build="p"/>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1169</Words>
  <Application>Microsoft Office PowerPoint</Application>
  <PresentationFormat>Expunere pe ecran (4:3)</PresentationFormat>
  <Paragraphs>57</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10</vt:i4>
      </vt:variant>
    </vt:vector>
  </HeadingPairs>
  <TitlesOfParts>
    <vt:vector size="15"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Mustrare si pedeapsa</dc:title>
  <dc:subject>Studii Biblice 2015 trim. IV - Ieremia</dc:subject>
  <dc:creator>Sergio Fustero Carreras</dc:creator>
  <cp:keywords>http://www.fustero.net/es/index_ro.php</cp:keywords>
  <cp:lastModifiedBy>Administrator</cp:lastModifiedBy>
  <cp:revision>79</cp:revision>
  <dcterms:created xsi:type="dcterms:W3CDTF">2015-10-04T07:16:53Z</dcterms:created>
  <dcterms:modified xsi:type="dcterms:W3CDTF">2015-10-19T10:33:28Z</dcterms:modified>
</cp:coreProperties>
</file>