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E1CA9B"/>
    <a:srgbClr val="5C2C04"/>
    <a:srgbClr val="806328"/>
    <a:srgbClr val="D1AE69"/>
    <a:srgbClr val="CEA95E"/>
    <a:srgbClr val="C3963D"/>
    <a:srgbClr val="D2D22E"/>
    <a:srgbClr val="C4B13C"/>
    <a:srgbClr val="98762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10F9C-5584-4086-B976-E8DE8CA54440}" type="doc">
      <dgm:prSet loTypeId="urn:microsoft.com/office/officeart/2005/8/layout/hProcess11" loCatId="process" qsTypeId="urn:microsoft.com/office/officeart/2005/8/quickstyle/simple5" qsCatId="simple" csTypeId="urn:microsoft.com/office/officeart/2005/8/colors/colorful5" csCatId="colorful" phldr="1"/>
      <dgm:spPr/>
    </dgm:pt>
    <dgm:pt modelId="{EC9176D4-EE07-477C-880A-F1B8E0F16DC3}">
      <dgm:prSet phldrT="[Texto]"/>
      <dgm:spPr/>
      <dgm:t>
        <a:bodyPr/>
        <a:lstStyle/>
        <a:p>
          <a:r>
            <a:rPr lang="ro-RO" b="1" dirty="0" smtClean="0">
              <a:solidFill>
                <a:srgbClr val="2787A0"/>
              </a:solidFill>
            </a:rPr>
            <a:t>Iosia </a:t>
          </a:r>
          <a:r>
            <a:rPr lang="es-ES" b="1" dirty="0" smtClean="0">
              <a:solidFill>
                <a:srgbClr val="2787A0"/>
              </a:solidFill>
            </a:rPr>
            <a:t>(640-609)</a:t>
          </a:r>
          <a:endParaRPr lang="es-ES" b="1" dirty="0">
            <a:solidFill>
              <a:srgbClr val="2787A0"/>
            </a:solidFill>
          </a:endParaRPr>
        </a:p>
      </dgm:t>
    </dgm:pt>
    <dgm:pt modelId="{F4B4D34A-3AA3-4D4F-84B4-6FADFAE4682F}" type="parTrans" cxnId="{FD0A22CB-6623-4B81-A376-607AFDA54107}">
      <dgm:prSet/>
      <dgm:spPr/>
      <dgm:t>
        <a:bodyPr/>
        <a:lstStyle/>
        <a:p>
          <a:endParaRPr lang="es-ES" b="1"/>
        </a:p>
      </dgm:t>
    </dgm:pt>
    <dgm:pt modelId="{EC1E448B-23E4-4C69-B224-FEC4D0604AE6}" type="sibTrans" cxnId="{FD0A22CB-6623-4B81-A376-607AFDA54107}">
      <dgm:prSet/>
      <dgm:spPr/>
      <dgm:t>
        <a:bodyPr/>
        <a:lstStyle/>
        <a:p>
          <a:endParaRPr lang="es-ES" b="1"/>
        </a:p>
      </dgm:t>
    </dgm:pt>
    <dgm:pt modelId="{2BA7F429-A7B5-4967-824C-5B3743D75E48}">
      <dgm:prSet phldrT="[Texto]"/>
      <dgm:spPr/>
      <dgm:t>
        <a:bodyPr/>
        <a:lstStyle/>
        <a:p>
          <a:r>
            <a:rPr lang="ro-RO" b="1" dirty="0" smtClean="0">
              <a:solidFill>
                <a:srgbClr val="23AC6B"/>
              </a:solidFill>
            </a:rPr>
            <a:t>Ioahaz </a:t>
          </a:r>
          <a:r>
            <a:rPr lang="es-ES" b="1" dirty="0" smtClean="0">
              <a:solidFill>
                <a:srgbClr val="23AC6B"/>
              </a:solidFill>
            </a:rPr>
            <a:t>(609)</a:t>
          </a:r>
          <a:endParaRPr lang="es-ES" b="1" dirty="0">
            <a:solidFill>
              <a:srgbClr val="23AC6B"/>
            </a:solidFill>
          </a:endParaRPr>
        </a:p>
      </dgm:t>
    </dgm:pt>
    <dgm:pt modelId="{0712A4C0-9C0B-437D-BCA1-0EFC28B1D8A4}" type="parTrans" cxnId="{E1C9ADAE-19AF-4958-ADFC-39EB77F4C84F}">
      <dgm:prSet/>
      <dgm:spPr/>
      <dgm:t>
        <a:bodyPr/>
        <a:lstStyle/>
        <a:p>
          <a:endParaRPr lang="es-ES" b="1"/>
        </a:p>
      </dgm:t>
    </dgm:pt>
    <dgm:pt modelId="{2C1E57BE-4EFC-4D8F-9EC8-FDD8567D0550}" type="sibTrans" cxnId="{E1C9ADAE-19AF-4958-ADFC-39EB77F4C84F}">
      <dgm:prSet/>
      <dgm:spPr/>
      <dgm:t>
        <a:bodyPr/>
        <a:lstStyle/>
        <a:p>
          <a:endParaRPr lang="es-ES" b="1"/>
        </a:p>
      </dgm:t>
    </dgm:pt>
    <dgm:pt modelId="{A7E162CC-E660-421F-A218-3A7627131C2C}">
      <dgm:prSet phldrT="[Texto]"/>
      <dgm:spPr/>
      <dgm:t>
        <a:bodyPr/>
        <a:lstStyle/>
        <a:p>
          <a:r>
            <a:rPr lang="ro-RO" b="1" dirty="0" smtClean="0">
              <a:solidFill>
                <a:srgbClr val="3AB820"/>
              </a:solidFill>
            </a:rPr>
            <a:t>Ioiachim</a:t>
          </a:r>
          <a:r>
            <a:rPr lang="es-ES" b="1" dirty="0" smtClean="0">
              <a:solidFill>
                <a:srgbClr val="3AB820"/>
              </a:solidFill>
            </a:rPr>
            <a:t> (609-598)</a:t>
          </a:r>
          <a:endParaRPr lang="es-ES" b="1" dirty="0">
            <a:solidFill>
              <a:srgbClr val="3AB820"/>
            </a:solidFill>
          </a:endParaRPr>
        </a:p>
      </dgm:t>
    </dgm:pt>
    <dgm:pt modelId="{9BC19F81-CE74-425C-BBF9-EFF59B41CEF9}" type="parTrans" cxnId="{3A7AE099-2BD2-4552-B4AD-1E14D35C1FD2}">
      <dgm:prSet/>
      <dgm:spPr/>
      <dgm:t>
        <a:bodyPr/>
        <a:lstStyle/>
        <a:p>
          <a:endParaRPr lang="es-ES" b="1"/>
        </a:p>
      </dgm:t>
    </dgm:pt>
    <dgm:pt modelId="{96930CB8-26C4-41E1-8D30-877C6EFA7AD5}" type="sibTrans" cxnId="{3A7AE099-2BD2-4552-B4AD-1E14D35C1FD2}">
      <dgm:prSet/>
      <dgm:spPr/>
      <dgm:t>
        <a:bodyPr/>
        <a:lstStyle/>
        <a:p>
          <a:endParaRPr lang="es-ES" b="1"/>
        </a:p>
      </dgm:t>
    </dgm:pt>
    <dgm:pt modelId="{82203695-2221-426F-B49F-CD41C3D1FDB8}">
      <dgm:prSet phldrT="[Texto]"/>
      <dgm:spPr/>
      <dgm:t>
        <a:bodyPr/>
        <a:lstStyle/>
        <a:p>
          <a:r>
            <a:rPr lang="ro-RO" b="1" dirty="0" smtClean="0"/>
            <a:t>Ultimul rege bun al lui Iuda</a:t>
          </a:r>
          <a:endParaRPr lang="es-ES" b="1" dirty="0"/>
        </a:p>
      </dgm:t>
    </dgm:pt>
    <dgm:pt modelId="{1E0256D1-C01D-456A-9580-1E5120FF12A8}" type="parTrans" cxnId="{E43A0B8D-AF05-45B9-849C-F730DBC66052}">
      <dgm:prSet/>
      <dgm:spPr/>
      <dgm:t>
        <a:bodyPr/>
        <a:lstStyle/>
        <a:p>
          <a:endParaRPr lang="es-ES" b="1"/>
        </a:p>
      </dgm:t>
    </dgm:pt>
    <dgm:pt modelId="{653A7BCD-7D37-4CF3-9A9E-22963B45C8E3}" type="sibTrans" cxnId="{E43A0B8D-AF05-45B9-849C-F730DBC66052}">
      <dgm:prSet/>
      <dgm:spPr/>
      <dgm:t>
        <a:bodyPr/>
        <a:lstStyle/>
        <a:p>
          <a:endParaRPr lang="es-ES" b="1"/>
        </a:p>
      </dgm:t>
    </dgm:pt>
    <dgm:pt modelId="{81329E55-7955-4805-92D9-B6B81775B2A1}">
      <dgm:prSet phldrT="[Texto]"/>
      <dgm:spPr/>
      <dgm:t>
        <a:bodyPr/>
        <a:lstStyle/>
        <a:p>
          <a:r>
            <a:rPr lang="ro-RO" b="1" dirty="0" smtClean="0"/>
            <a:t>Deportați în Egipt de Faraon</a:t>
          </a:r>
          <a:r>
            <a:rPr lang="es-ES" b="1" dirty="0" smtClean="0"/>
            <a:t>.</a:t>
          </a:r>
          <a:endParaRPr lang="es-ES" b="1" dirty="0"/>
        </a:p>
      </dgm:t>
    </dgm:pt>
    <dgm:pt modelId="{96717A29-2EC3-4354-A231-AF8E390C88AF}" type="parTrans" cxnId="{908E11F1-9974-4289-9FD9-1821959D801D}">
      <dgm:prSet/>
      <dgm:spPr/>
      <dgm:t>
        <a:bodyPr/>
        <a:lstStyle/>
        <a:p>
          <a:endParaRPr lang="es-ES" b="1"/>
        </a:p>
      </dgm:t>
    </dgm:pt>
    <dgm:pt modelId="{2DD5A80C-3455-45E3-AD99-5A1EA45C79B1}" type="sibTrans" cxnId="{908E11F1-9974-4289-9FD9-1821959D801D}">
      <dgm:prSet/>
      <dgm:spPr/>
      <dgm:t>
        <a:bodyPr/>
        <a:lstStyle/>
        <a:p>
          <a:endParaRPr lang="es-ES" b="1"/>
        </a:p>
      </dgm:t>
    </dgm:pt>
    <dgm:pt modelId="{DA03703A-5544-4211-94C5-73C180163CBE}">
      <dgm:prSet phldrT="[Texto]"/>
      <dgm:spPr/>
      <dgm:t>
        <a:bodyPr/>
        <a:lstStyle/>
        <a:p>
          <a:r>
            <a:rPr lang="ro-RO" b="1" dirty="0" smtClean="0"/>
            <a:t>Prima deportare în Babilon </a:t>
          </a:r>
          <a:r>
            <a:rPr lang="es-ES" b="1" dirty="0" smtClean="0"/>
            <a:t>[Daniel].</a:t>
          </a:r>
          <a:endParaRPr lang="es-ES" b="1" dirty="0"/>
        </a:p>
      </dgm:t>
    </dgm:pt>
    <dgm:pt modelId="{839F5FA1-C303-4524-BC5B-270B2793F7AF}" type="parTrans" cxnId="{9473A411-4DCE-4A78-A447-5941EE9DF660}">
      <dgm:prSet/>
      <dgm:spPr/>
      <dgm:t>
        <a:bodyPr/>
        <a:lstStyle/>
        <a:p>
          <a:endParaRPr lang="es-ES" b="1"/>
        </a:p>
      </dgm:t>
    </dgm:pt>
    <dgm:pt modelId="{9756BB20-7BEC-44B4-8763-A68CA3841912}" type="sibTrans" cxnId="{9473A411-4DCE-4A78-A447-5941EE9DF660}">
      <dgm:prSet/>
      <dgm:spPr/>
      <dgm:t>
        <a:bodyPr/>
        <a:lstStyle/>
        <a:p>
          <a:endParaRPr lang="es-ES" b="1"/>
        </a:p>
      </dgm:t>
    </dgm:pt>
    <dgm:pt modelId="{A4A89292-5B9A-4A26-88DA-0DBD3F92DE59}">
      <dgm:prSet phldrT="[Texto]"/>
      <dgm:spPr/>
      <dgm:t>
        <a:bodyPr/>
        <a:lstStyle/>
        <a:p>
          <a:r>
            <a:rPr lang="ro-RO" b="1" noProof="0" smtClean="0">
              <a:solidFill>
                <a:srgbClr val="606D11"/>
              </a:solidFill>
            </a:rPr>
            <a:t>Ioiachin (598-597)</a:t>
          </a:r>
          <a:endParaRPr lang="ro-RO" b="1" noProof="0">
            <a:solidFill>
              <a:srgbClr val="606D11"/>
            </a:solidFill>
          </a:endParaRPr>
        </a:p>
      </dgm:t>
    </dgm:pt>
    <dgm:pt modelId="{3A483A4B-4B8C-47AD-BA5A-112846F9BE73}" type="parTrans" cxnId="{1418424A-1A9F-4853-AFAD-6004249B0A04}">
      <dgm:prSet/>
      <dgm:spPr/>
      <dgm:t>
        <a:bodyPr/>
        <a:lstStyle/>
        <a:p>
          <a:endParaRPr lang="es-ES" b="1"/>
        </a:p>
      </dgm:t>
    </dgm:pt>
    <dgm:pt modelId="{04E29D7D-FDB4-4B16-91D4-3373D3B1D976}" type="sibTrans" cxnId="{1418424A-1A9F-4853-AFAD-6004249B0A04}">
      <dgm:prSet/>
      <dgm:spPr/>
      <dgm:t>
        <a:bodyPr/>
        <a:lstStyle/>
        <a:p>
          <a:endParaRPr lang="es-ES" b="1"/>
        </a:p>
      </dgm:t>
    </dgm:pt>
    <dgm:pt modelId="{DE024121-E9C3-4E14-BD5E-2672B3F77034}">
      <dgm:prSet phldrT="[Texto]"/>
      <dgm:spPr/>
      <dgm:t>
        <a:bodyPr/>
        <a:lstStyle/>
        <a:p>
          <a:r>
            <a:rPr lang="ro-RO" b="1" noProof="0" dirty="0" smtClean="0"/>
            <a:t>A doua deportare în Babilon [Ezechiel].</a:t>
          </a:r>
          <a:endParaRPr lang="ro-RO" b="1" noProof="0" dirty="0"/>
        </a:p>
      </dgm:t>
    </dgm:pt>
    <dgm:pt modelId="{F6775E07-E53C-4179-849D-9EF872F61108}" type="parTrans" cxnId="{49D4152B-AE25-40EC-8C7F-59D87820A936}">
      <dgm:prSet/>
      <dgm:spPr/>
      <dgm:t>
        <a:bodyPr/>
        <a:lstStyle/>
        <a:p>
          <a:endParaRPr lang="es-ES" b="1"/>
        </a:p>
      </dgm:t>
    </dgm:pt>
    <dgm:pt modelId="{21EE17BA-0C33-4982-AABC-F8C852097397}" type="sibTrans" cxnId="{49D4152B-AE25-40EC-8C7F-59D87820A936}">
      <dgm:prSet/>
      <dgm:spPr/>
      <dgm:t>
        <a:bodyPr/>
        <a:lstStyle/>
        <a:p>
          <a:endParaRPr lang="es-ES" b="1"/>
        </a:p>
      </dgm:t>
    </dgm:pt>
    <dgm:pt modelId="{94E05145-AE53-471C-8B3A-793156E8C2C8}">
      <dgm:prSet phldrT="[Texto]"/>
      <dgm:spPr/>
      <dgm:t>
        <a:bodyPr/>
        <a:lstStyle/>
        <a:p>
          <a:r>
            <a:rPr lang="ro-RO" b="1" dirty="0" smtClean="0">
              <a:solidFill>
                <a:srgbClr val="CB6C1D"/>
              </a:solidFill>
            </a:rPr>
            <a:t>Zedechia </a:t>
          </a:r>
          <a:r>
            <a:rPr lang="es-ES" b="1" dirty="0" smtClean="0">
              <a:solidFill>
                <a:srgbClr val="CB6C1D"/>
              </a:solidFill>
            </a:rPr>
            <a:t>(597-586)</a:t>
          </a:r>
          <a:endParaRPr lang="es-ES" b="1" dirty="0">
            <a:solidFill>
              <a:srgbClr val="CB6C1D"/>
            </a:solidFill>
          </a:endParaRPr>
        </a:p>
      </dgm:t>
    </dgm:pt>
    <dgm:pt modelId="{C68BB40F-46D2-422F-BB98-B8E2E29B30E4}" type="parTrans" cxnId="{F00E5A65-987E-4CF1-8457-FDD1ED768B64}">
      <dgm:prSet/>
      <dgm:spPr/>
      <dgm:t>
        <a:bodyPr/>
        <a:lstStyle/>
        <a:p>
          <a:endParaRPr lang="es-ES" b="1"/>
        </a:p>
      </dgm:t>
    </dgm:pt>
    <dgm:pt modelId="{1A348471-5530-4DE1-BD88-007C79D59336}" type="sibTrans" cxnId="{F00E5A65-987E-4CF1-8457-FDD1ED768B64}">
      <dgm:prSet/>
      <dgm:spPr/>
      <dgm:t>
        <a:bodyPr/>
        <a:lstStyle/>
        <a:p>
          <a:endParaRPr lang="es-ES" b="1"/>
        </a:p>
      </dgm:t>
    </dgm:pt>
    <dgm:pt modelId="{1A34F5DC-8DBD-4E89-8DE5-6E79992CEBD4}">
      <dgm:prSet phldrT="[Texto]"/>
      <dgm:spPr/>
      <dgm:t>
        <a:bodyPr/>
        <a:lstStyle/>
        <a:p>
          <a:r>
            <a:rPr lang="ro-RO" b="1" dirty="0" smtClean="0"/>
            <a:t>Distrugerea Ierusalimului</a:t>
          </a:r>
          <a:endParaRPr lang="es-ES" b="1" dirty="0"/>
        </a:p>
      </dgm:t>
    </dgm:pt>
    <dgm:pt modelId="{457F4A6F-7611-44FB-8B4C-F939DA9C87CE}" type="parTrans" cxnId="{46E89F62-B301-49D1-98BD-FCA3CDFCC594}">
      <dgm:prSet/>
      <dgm:spPr/>
      <dgm:t>
        <a:bodyPr/>
        <a:lstStyle/>
        <a:p>
          <a:endParaRPr lang="es-ES" b="1"/>
        </a:p>
      </dgm:t>
    </dgm:pt>
    <dgm:pt modelId="{89006DC2-F6E3-4EB0-8301-AC4F8D8B0E38}" type="sibTrans" cxnId="{46E89F62-B301-49D1-98BD-FCA3CDFCC594}">
      <dgm:prSet/>
      <dgm:spPr/>
      <dgm:t>
        <a:bodyPr/>
        <a:lstStyle/>
        <a:p>
          <a:endParaRPr lang="es-ES" b="1"/>
        </a:p>
      </dgm:t>
    </dgm:pt>
    <dgm:pt modelId="{91E665C4-2B19-4652-A1F3-FE1947F653EB}" type="pres">
      <dgm:prSet presAssocID="{7DE10F9C-5584-4086-B976-E8DE8CA54440}" presName="Name0" presStyleCnt="0">
        <dgm:presLayoutVars>
          <dgm:dir/>
          <dgm:resizeHandles val="exact"/>
        </dgm:presLayoutVars>
      </dgm:prSet>
      <dgm:spPr/>
    </dgm:pt>
    <dgm:pt modelId="{DC51A84A-95B4-4C3C-9A0F-6B20806BADFB}" type="pres">
      <dgm:prSet presAssocID="{7DE10F9C-5584-4086-B976-E8DE8CA54440}" presName="arrow" presStyleLbl="bgShp" presStyleIdx="0" presStyleCnt="1"/>
      <dgm:spPr>
        <a:scene3d>
          <a:camera prst="orthographicFront"/>
          <a:lightRig rig="threePt" dir="t"/>
        </a:scene3d>
        <a:sp3d>
          <a:bevelT prst="convex"/>
        </a:sp3d>
      </dgm:spPr>
    </dgm:pt>
    <dgm:pt modelId="{7975CC83-FB5E-4AD1-8649-45A503E9DEA5}" type="pres">
      <dgm:prSet presAssocID="{7DE10F9C-5584-4086-B976-E8DE8CA54440}" presName="points" presStyleCnt="0"/>
      <dgm:spPr/>
    </dgm:pt>
    <dgm:pt modelId="{783978FC-444D-4ED4-9E3E-2C14014CEA33}" type="pres">
      <dgm:prSet presAssocID="{EC9176D4-EE07-477C-880A-F1B8E0F16DC3}" presName="compositeA" presStyleCnt="0"/>
      <dgm:spPr/>
    </dgm:pt>
    <dgm:pt modelId="{9CDC9538-0EF8-4ECF-9320-57948263CA14}" type="pres">
      <dgm:prSet presAssocID="{EC9176D4-EE07-477C-880A-F1B8E0F16DC3}" presName="textA" presStyleLbl="revTx" presStyleIdx="0" presStyleCnt="5" custLinFactNeighborX="25688">
        <dgm:presLayoutVars>
          <dgm:bulletEnabled val="1"/>
        </dgm:presLayoutVars>
      </dgm:prSet>
      <dgm:spPr/>
      <dgm:t>
        <a:bodyPr/>
        <a:lstStyle/>
        <a:p>
          <a:endParaRPr lang="es-ES"/>
        </a:p>
      </dgm:t>
    </dgm:pt>
    <dgm:pt modelId="{5C181E85-66BA-4CE7-9CC4-4754486C06F2}" type="pres">
      <dgm:prSet presAssocID="{EC9176D4-EE07-477C-880A-F1B8E0F16DC3}" presName="circleA" presStyleLbl="node1" presStyleIdx="0" presStyleCnt="5" custLinFactNeighborX="30904"/>
      <dgm:spPr/>
    </dgm:pt>
    <dgm:pt modelId="{55CFB38D-AA72-4A41-80F5-1D6A2D1763FC}" type="pres">
      <dgm:prSet presAssocID="{EC9176D4-EE07-477C-880A-F1B8E0F16DC3}" presName="spaceA" presStyleCnt="0"/>
      <dgm:spPr/>
    </dgm:pt>
    <dgm:pt modelId="{AEA0F69F-F1A9-4715-BBC4-9F6A65CA5FDC}" type="pres">
      <dgm:prSet presAssocID="{EC1E448B-23E4-4C69-B224-FEC4D0604AE6}" presName="space" presStyleCnt="0"/>
      <dgm:spPr/>
    </dgm:pt>
    <dgm:pt modelId="{2BA38BFC-5D0C-4F96-9A1C-180B58A822C4}" type="pres">
      <dgm:prSet presAssocID="{2BA7F429-A7B5-4967-824C-5B3743D75E48}" presName="compositeB" presStyleCnt="0"/>
      <dgm:spPr/>
    </dgm:pt>
    <dgm:pt modelId="{83611170-D701-474A-A696-A7688E43CFB5}" type="pres">
      <dgm:prSet presAssocID="{2BA7F429-A7B5-4967-824C-5B3743D75E48}" presName="textB" presStyleLbl="revTx" presStyleIdx="1" presStyleCnt="5">
        <dgm:presLayoutVars>
          <dgm:bulletEnabled val="1"/>
        </dgm:presLayoutVars>
      </dgm:prSet>
      <dgm:spPr/>
      <dgm:t>
        <a:bodyPr/>
        <a:lstStyle/>
        <a:p>
          <a:endParaRPr lang="es-ES"/>
        </a:p>
      </dgm:t>
    </dgm:pt>
    <dgm:pt modelId="{7DF37BC6-8AA8-409D-B79B-A82F6FC1FD3F}" type="pres">
      <dgm:prSet presAssocID="{2BA7F429-A7B5-4967-824C-5B3743D75E48}" presName="circleB" presStyleLbl="node1" presStyleIdx="1" presStyleCnt="5"/>
      <dgm:spPr/>
    </dgm:pt>
    <dgm:pt modelId="{7F008894-F385-42F0-AF7A-E2553615184A}" type="pres">
      <dgm:prSet presAssocID="{2BA7F429-A7B5-4967-824C-5B3743D75E48}" presName="spaceB" presStyleCnt="0"/>
      <dgm:spPr/>
    </dgm:pt>
    <dgm:pt modelId="{90AF326D-FEF5-4AC2-9D69-6988D195B082}" type="pres">
      <dgm:prSet presAssocID="{2C1E57BE-4EFC-4D8F-9EC8-FDD8567D0550}" presName="space" presStyleCnt="0"/>
      <dgm:spPr/>
    </dgm:pt>
    <dgm:pt modelId="{A0CC58D4-D69E-4319-8AD1-3C80569D9A50}" type="pres">
      <dgm:prSet presAssocID="{A7E162CC-E660-421F-A218-3A7627131C2C}" presName="compositeA" presStyleCnt="0"/>
      <dgm:spPr/>
    </dgm:pt>
    <dgm:pt modelId="{4485031B-6830-4AA5-BF94-CDD39EF98FA2}" type="pres">
      <dgm:prSet presAssocID="{A7E162CC-E660-421F-A218-3A7627131C2C}" presName="textA" presStyleLbl="revTx" presStyleIdx="2" presStyleCnt="5">
        <dgm:presLayoutVars>
          <dgm:bulletEnabled val="1"/>
        </dgm:presLayoutVars>
      </dgm:prSet>
      <dgm:spPr/>
      <dgm:t>
        <a:bodyPr/>
        <a:lstStyle/>
        <a:p>
          <a:endParaRPr lang="es-ES"/>
        </a:p>
      </dgm:t>
    </dgm:pt>
    <dgm:pt modelId="{74F98196-6CD8-413D-BB1B-72FD1E3704AF}" type="pres">
      <dgm:prSet presAssocID="{A7E162CC-E660-421F-A218-3A7627131C2C}" presName="circleA" presStyleLbl="node1" presStyleIdx="2" presStyleCnt="5"/>
      <dgm:spPr/>
    </dgm:pt>
    <dgm:pt modelId="{20808C48-525F-4609-B4FC-C1C0B29F4CB8}" type="pres">
      <dgm:prSet presAssocID="{A7E162CC-E660-421F-A218-3A7627131C2C}" presName="spaceA" presStyleCnt="0"/>
      <dgm:spPr/>
    </dgm:pt>
    <dgm:pt modelId="{F45AF9FB-9901-4C2B-B446-2D373E335EDF}" type="pres">
      <dgm:prSet presAssocID="{96930CB8-26C4-41E1-8D30-877C6EFA7AD5}" presName="space" presStyleCnt="0"/>
      <dgm:spPr/>
    </dgm:pt>
    <dgm:pt modelId="{A6DA09CB-803D-4065-B140-E734C6AF535B}" type="pres">
      <dgm:prSet presAssocID="{A4A89292-5B9A-4A26-88DA-0DBD3F92DE59}" presName="compositeB" presStyleCnt="0"/>
      <dgm:spPr/>
    </dgm:pt>
    <dgm:pt modelId="{70D41DCA-D8C8-4880-A7CC-20C6A8A5B6B5}" type="pres">
      <dgm:prSet presAssocID="{A4A89292-5B9A-4A26-88DA-0DBD3F92DE59}" presName="textB" presStyleLbl="revTx" presStyleIdx="3" presStyleCnt="5">
        <dgm:presLayoutVars>
          <dgm:bulletEnabled val="1"/>
        </dgm:presLayoutVars>
      </dgm:prSet>
      <dgm:spPr/>
      <dgm:t>
        <a:bodyPr/>
        <a:lstStyle/>
        <a:p>
          <a:endParaRPr lang="es-ES"/>
        </a:p>
      </dgm:t>
    </dgm:pt>
    <dgm:pt modelId="{FAC82B53-7CF9-43DE-96ED-52FEC7B592CE}" type="pres">
      <dgm:prSet presAssocID="{A4A89292-5B9A-4A26-88DA-0DBD3F92DE59}" presName="circleB" presStyleLbl="node1" presStyleIdx="3" presStyleCnt="5"/>
      <dgm:spPr/>
    </dgm:pt>
    <dgm:pt modelId="{134F8B69-1AD0-49C2-9415-AE2836EA46C9}" type="pres">
      <dgm:prSet presAssocID="{A4A89292-5B9A-4A26-88DA-0DBD3F92DE59}" presName="spaceB" presStyleCnt="0"/>
      <dgm:spPr/>
    </dgm:pt>
    <dgm:pt modelId="{A35BA556-1F0A-4329-9DCE-31F55C12945A}" type="pres">
      <dgm:prSet presAssocID="{04E29D7D-FDB4-4B16-91D4-3373D3B1D976}" presName="space" presStyleCnt="0"/>
      <dgm:spPr/>
    </dgm:pt>
    <dgm:pt modelId="{271F69B7-310A-430D-9292-90FF5EB06267}" type="pres">
      <dgm:prSet presAssocID="{94E05145-AE53-471C-8B3A-793156E8C2C8}" presName="compositeA" presStyleCnt="0"/>
      <dgm:spPr/>
    </dgm:pt>
    <dgm:pt modelId="{7EE5ECA2-4BA7-499B-BD18-17120B160720}" type="pres">
      <dgm:prSet presAssocID="{94E05145-AE53-471C-8B3A-793156E8C2C8}" presName="textA" presStyleLbl="revTx" presStyleIdx="4" presStyleCnt="5" custLinFactNeighborX="-6165">
        <dgm:presLayoutVars>
          <dgm:bulletEnabled val="1"/>
        </dgm:presLayoutVars>
      </dgm:prSet>
      <dgm:spPr/>
      <dgm:t>
        <a:bodyPr/>
        <a:lstStyle/>
        <a:p>
          <a:endParaRPr lang="es-ES"/>
        </a:p>
      </dgm:t>
    </dgm:pt>
    <dgm:pt modelId="{0D4157CA-00E0-4BED-8D74-9E3F762E292E}" type="pres">
      <dgm:prSet presAssocID="{94E05145-AE53-471C-8B3A-793156E8C2C8}" presName="circleA" presStyleLbl="node1" presStyleIdx="4" presStyleCnt="5"/>
      <dgm:spPr/>
    </dgm:pt>
    <dgm:pt modelId="{0DD2E773-D916-4209-A168-CDA9DC04DA43}" type="pres">
      <dgm:prSet presAssocID="{94E05145-AE53-471C-8B3A-793156E8C2C8}" presName="spaceA" presStyleCnt="0"/>
      <dgm:spPr/>
    </dgm:pt>
  </dgm:ptLst>
  <dgm:cxnLst>
    <dgm:cxn modelId="{198EB967-F33B-40C5-B602-C606E354F959}" type="presOf" srcId="{82203695-2221-426F-B49F-CD41C3D1FDB8}" destId="{9CDC9538-0EF8-4ECF-9320-57948263CA14}" srcOrd="0" destOrd="1" presId="urn:microsoft.com/office/officeart/2005/8/layout/hProcess11"/>
    <dgm:cxn modelId="{3A7AE099-2BD2-4552-B4AD-1E14D35C1FD2}" srcId="{7DE10F9C-5584-4086-B976-E8DE8CA54440}" destId="{A7E162CC-E660-421F-A218-3A7627131C2C}" srcOrd="2" destOrd="0" parTransId="{9BC19F81-CE74-425C-BBF9-EFF59B41CEF9}" sibTransId="{96930CB8-26C4-41E1-8D30-877C6EFA7AD5}"/>
    <dgm:cxn modelId="{1418424A-1A9F-4853-AFAD-6004249B0A04}" srcId="{7DE10F9C-5584-4086-B976-E8DE8CA54440}" destId="{A4A89292-5B9A-4A26-88DA-0DBD3F92DE59}" srcOrd="3" destOrd="0" parTransId="{3A483A4B-4B8C-47AD-BA5A-112846F9BE73}" sibTransId="{04E29D7D-FDB4-4B16-91D4-3373D3B1D976}"/>
    <dgm:cxn modelId="{C5747B4A-9EBE-46F6-8157-8F7105DCBA36}" type="presOf" srcId="{EC9176D4-EE07-477C-880A-F1B8E0F16DC3}" destId="{9CDC9538-0EF8-4ECF-9320-57948263CA14}" srcOrd="0" destOrd="0" presId="urn:microsoft.com/office/officeart/2005/8/layout/hProcess11"/>
    <dgm:cxn modelId="{16D21B53-831E-4AE4-98DF-B85E0813181F}" type="presOf" srcId="{94E05145-AE53-471C-8B3A-793156E8C2C8}" destId="{7EE5ECA2-4BA7-499B-BD18-17120B160720}" srcOrd="0" destOrd="0" presId="urn:microsoft.com/office/officeart/2005/8/layout/hProcess11"/>
    <dgm:cxn modelId="{9473A411-4DCE-4A78-A447-5941EE9DF660}" srcId="{A7E162CC-E660-421F-A218-3A7627131C2C}" destId="{DA03703A-5544-4211-94C5-73C180163CBE}" srcOrd="0" destOrd="0" parTransId="{839F5FA1-C303-4524-BC5B-270B2793F7AF}" sibTransId="{9756BB20-7BEC-44B4-8763-A68CA3841912}"/>
    <dgm:cxn modelId="{FE116931-3A48-4B87-8737-8463F7AA431A}" type="presOf" srcId="{DE024121-E9C3-4E14-BD5E-2672B3F77034}" destId="{70D41DCA-D8C8-4880-A7CC-20C6A8A5B6B5}" srcOrd="0" destOrd="1" presId="urn:microsoft.com/office/officeart/2005/8/layout/hProcess11"/>
    <dgm:cxn modelId="{6C8B4E5C-2546-4EBE-AAAF-4F54CE2397D9}" type="presOf" srcId="{A7E162CC-E660-421F-A218-3A7627131C2C}" destId="{4485031B-6830-4AA5-BF94-CDD39EF98FA2}" srcOrd="0" destOrd="0" presId="urn:microsoft.com/office/officeart/2005/8/layout/hProcess11"/>
    <dgm:cxn modelId="{49D4152B-AE25-40EC-8C7F-59D87820A936}" srcId="{A4A89292-5B9A-4A26-88DA-0DBD3F92DE59}" destId="{DE024121-E9C3-4E14-BD5E-2672B3F77034}" srcOrd="0" destOrd="0" parTransId="{F6775E07-E53C-4179-849D-9EF872F61108}" sibTransId="{21EE17BA-0C33-4982-AABC-F8C852097397}"/>
    <dgm:cxn modelId="{F00E5A65-987E-4CF1-8457-FDD1ED768B64}" srcId="{7DE10F9C-5584-4086-B976-E8DE8CA54440}" destId="{94E05145-AE53-471C-8B3A-793156E8C2C8}" srcOrd="4" destOrd="0" parTransId="{C68BB40F-46D2-422F-BB98-B8E2E29B30E4}" sibTransId="{1A348471-5530-4DE1-BD88-007C79D59336}"/>
    <dgm:cxn modelId="{CCBFEEAE-3CF9-4AF1-8B6E-2CC05D3631DB}" type="presOf" srcId="{2BA7F429-A7B5-4967-824C-5B3743D75E48}" destId="{83611170-D701-474A-A696-A7688E43CFB5}" srcOrd="0" destOrd="0" presId="urn:microsoft.com/office/officeart/2005/8/layout/hProcess11"/>
    <dgm:cxn modelId="{E43A0B8D-AF05-45B9-849C-F730DBC66052}" srcId="{EC9176D4-EE07-477C-880A-F1B8E0F16DC3}" destId="{82203695-2221-426F-B49F-CD41C3D1FDB8}" srcOrd="0" destOrd="0" parTransId="{1E0256D1-C01D-456A-9580-1E5120FF12A8}" sibTransId="{653A7BCD-7D37-4CF3-9A9E-22963B45C8E3}"/>
    <dgm:cxn modelId="{AE6940E4-B653-4CA0-BDD1-25E4546E24EA}" type="presOf" srcId="{DA03703A-5544-4211-94C5-73C180163CBE}" destId="{4485031B-6830-4AA5-BF94-CDD39EF98FA2}" srcOrd="0" destOrd="1" presId="urn:microsoft.com/office/officeart/2005/8/layout/hProcess11"/>
    <dgm:cxn modelId="{3A9D3576-72CA-420E-B851-7874473EB331}" type="presOf" srcId="{7DE10F9C-5584-4086-B976-E8DE8CA54440}" destId="{91E665C4-2B19-4652-A1F3-FE1947F653EB}" srcOrd="0" destOrd="0" presId="urn:microsoft.com/office/officeart/2005/8/layout/hProcess11"/>
    <dgm:cxn modelId="{E1C9ADAE-19AF-4958-ADFC-39EB77F4C84F}" srcId="{7DE10F9C-5584-4086-B976-E8DE8CA54440}" destId="{2BA7F429-A7B5-4967-824C-5B3743D75E48}" srcOrd="1" destOrd="0" parTransId="{0712A4C0-9C0B-437D-BCA1-0EFC28B1D8A4}" sibTransId="{2C1E57BE-4EFC-4D8F-9EC8-FDD8567D0550}"/>
    <dgm:cxn modelId="{74A6FE58-FA70-4AFD-95B4-268BFBEA59F3}" type="presOf" srcId="{A4A89292-5B9A-4A26-88DA-0DBD3F92DE59}" destId="{70D41DCA-D8C8-4880-A7CC-20C6A8A5B6B5}" srcOrd="0" destOrd="0" presId="urn:microsoft.com/office/officeart/2005/8/layout/hProcess11"/>
    <dgm:cxn modelId="{FD0A22CB-6623-4B81-A376-607AFDA54107}" srcId="{7DE10F9C-5584-4086-B976-E8DE8CA54440}" destId="{EC9176D4-EE07-477C-880A-F1B8E0F16DC3}" srcOrd="0" destOrd="0" parTransId="{F4B4D34A-3AA3-4D4F-84B4-6FADFAE4682F}" sibTransId="{EC1E448B-23E4-4C69-B224-FEC4D0604AE6}"/>
    <dgm:cxn modelId="{8427CBC6-9DD3-4898-A1F8-3D21424C8095}" type="presOf" srcId="{1A34F5DC-8DBD-4E89-8DE5-6E79992CEBD4}" destId="{7EE5ECA2-4BA7-499B-BD18-17120B160720}" srcOrd="0" destOrd="1" presId="urn:microsoft.com/office/officeart/2005/8/layout/hProcess11"/>
    <dgm:cxn modelId="{46E89F62-B301-49D1-98BD-FCA3CDFCC594}" srcId="{94E05145-AE53-471C-8B3A-793156E8C2C8}" destId="{1A34F5DC-8DBD-4E89-8DE5-6E79992CEBD4}" srcOrd="0" destOrd="0" parTransId="{457F4A6F-7611-44FB-8B4C-F939DA9C87CE}" sibTransId="{89006DC2-F6E3-4EB0-8301-AC4F8D8B0E38}"/>
    <dgm:cxn modelId="{8201C24E-EB9A-4CAE-8F82-6C04D9342A8E}" type="presOf" srcId="{81329E55-7955-4805-92D9-B6B81775B2A1}" destId="{83611170-D701-474A-A696-A7688E43CFB5}" srcOrd="0" destOrd="1" presId="urn:microsoft.com/office/officeart/2005/8/layout/hProcess11"/>
    <dgm:cxn modelId="{908E11F1-9974-4289-9FD9-1821959D801D}" srcId="{2BA7F429-A7B5-4967-824C-5B3743D75E48}" destId="{81329E55-7955-4805-92D9-B6B81775B2A1}" srcOrd="0" destOrd="0" parTransId="{96717A29-2EC3-4354-A231-AF8E390C88AF}" sibTransId="{2DD5A80C-3455-45E3-AD99-5A1EA45C79B1}"/>
    <dgm:cxn modelId="{EA08F512-9649-4509-94FB-245B5655638C}" type="presParOf" srcId="{91E665C4-2B19-4652-A1F3-FE1947F653EB}" destId="{DC51A84A-95B4-4C3C-9A0F-6B20806BADFB}" srcOrd="0" destOrd="0" presId="urn:microsoft.com/office/officeart/2005/8/layout/hProcess11"/>
    <dgm:cxn modelId="{939D0832-343D-4908-8021-E4A96DB2440F}" type="presParOf" srcId="{91E665C4-2B19-4652-A1F3-FE1947F653EB}" destId="{7975CC83-FB5E-4AD1-8649-45A503E9DEA5}" srcOrd="1" destOrd="0" presId="urn:microsoft.com/office/officeart/2005/8/layout/hProcess11"/>
    <dgm:cxn modelId="{DF555CFF-C68C-46D0-A1FC-584E0FE167C0}" type="presParOf" srcId="{7975CC83-FB5E-4AD1-8649-45A503E9DEA5}" destId="{783978FC-444D-4ED4-9E3E-2C14014CEA33}" srcOrd="0" destOrd="0" presId="urn:microsoft.com/office/officeart/2005/8/layout/hProcess11"/>
    <dgm:cxn modelId="{74D0B7F1-EB26-4DBD-A29C-160C64FACCA3}" type="presParOf" srcId="{783978FC-444D-4ED4-9E3E-2C14014CEA33}" destId="{9CDC9538-0EF8-4ECF-9320-57948263CA14}" srcOrd="0" destOrd="0" presId="urn:microsoft.com/office/officeart/2005/8/layout/hProcess11"/>
    <dgm:cxn modelId="{C02151A4-A8DA-4015-A9D7-7F4440464D27}" type="presParOf" srcId="{783978FC-444D-4ED4-9E3E-2C14014CEA33}" destId="{5C181E85-66BA-4CE7-9CC4-4754486C06F2}" srcOrd="1" destOrd="0" presId="urn:microsoft.com/office/officeart/2005/8/layout/hProcess11"/>
    <dgm:cxn modelId="{B18E7CC9-204A-465D-846E-882307FC84C3}" type="presParOf" srcId="{783978FC-444D-4ED4-9E3E-2C14014CEA33}" destId="{55CFB38D-AA72-4A41-80F5-1D6A2D1763FC}" srcOrd="2" destOrd="0" presId="urn:microsoft.com/office/officeart/2005/8/layout/hProcess11"/>
    <dgm:cxn modelId="{3B000A45-4AB2-47BA-BFA0-6A7473652A4A}" type="presParOf" srcId="{7975CC83-FB5E-4AD1-8649-45A503E9DEA5}" destId="{AEA0F69F-F1A9-4715-BBC4-9F6A65CA5FDC}" srcOrd="1" destOrd="0" presId="urn:microsoft.com/office/officeart/2005/8/layout/hProcess11"/>
    <dgm:cxn modelId="{0D017F9D-C9B0-44F1-915F-A7256A2ECF94}" type="presParOf" srcId="{7975CC83-FB5E-4AD1-8649-45A503E9DEA5}" destId="{2BA38BFC-5D0C-4F96-9A1C-180B58A822C4}" srcOrd="2" destOrd="0" presId="urn:microsoft.com/office/officeart/2005/8/layout/hProcess11"/>
    <dgm:cxn modelId="{4E2329F3-BE91-4B0A-9FAB-D0473C90A6EC}" type="presParOf" srcId="{2BA38BFC-5D0C-4F96-9A1C-180B58A822C4}" destId="{83611170-D701-474A-A696-A7688E43CFB5}" srcOrd="0" destOrd="0" presId="urn:microsoft.com/office/officeart/2005/8/layout/hProcess11"/>
    <dgm:cxn modelId="{B39A54AF-C3B3-49B5-992F-4982F4F3B49A}" type="presParOf" srcId="{2BA38BFC-5D0C-4F96-9A1C-180B58A822C4}" destId="{7DF37BC6-8AA8-409D-B79B-A82F6FC1FD3F}" srcOrd="1" destOrd="0" presId="urn:microsoft.com/office/officeart/2005/8/layout/hProcess11"/>
    <dgm:cxn modelId="{70948532-F6D6-48BB-BC87-51765D4324E5}" type="presParOf" srcId="{2BA38BFC-5D0C-4F96-9A1C-180B58A822C4}" destId="{7F008894-F385-42F0-AF7A-E2553615184A}" srcOrd="2" destOrd="0" presId="urn:microsoft.com/office/officeart/2005/8/layout/hProcess11"/>
    <dgm:cxn modelId="{4ED76D7C-15B4-4120-96E9-E96022F536F9}" type="presParOf" srcId="{7975CC83-FB5E-4AD1-8649-45A503E9DEA5}" destId="{90AF326D-FEF5-4AC2-9D69-6988D195B082}" srcOrd="3" destOrd="0" presId="urn:microsoft.com/office/officeart/2005/8/layout/hProcess11"/>
    <dgm:cxn modelId="{1501D5C4-01C5-403D-AB69-52C4B434809C}" type="presParOf" srcId="{7975CC83-FB5E-4AD1-8649-45A503E9DEA5}" destId="{A0CC58D4-D69E-4319-8AD1-3C80569D9A50}" srcOrd="4" destOrd="0" presId="urn:microsoft.com/office/officeart/2005/8/layout/hProcess11"/>
    <dgm:cxn modelId="{90F38729-67D7-4492-A2F5-966B0A30E098}" type="presParOf" srcId="{A0CC58D4-D69E-4319-8AD1-3C80569D9A50}" destId="{4485031B-6830-4AA5-BF94-CDD39EF98FA2}" srcOrd="0" destOrd="0" presId="urn:microsoft.com/office/officeart/2005/8/layout/hProcess11"/>
    <dgm:cxn modelId="{44E0565C-C1BD-4D5E-A3C6-2903A0548853}" type="presParOf" srcId="{A0CC58D4-D69E-4319-8AD1-3C80569D9A50}" destId="{74F98196-6CD8-413D-BB1B-72FD1E3704AF}" srcOrd="1" destOrd="0" presId="urn:microsoft.com/office/officeart/2005/8/layout/hProcess11"/>
    <dgm:cxn modelId="{49050050-383E-4DE7-B86A-C83E6A21AB38}" type="presParOf" srcId="{A0CC58D4-D69E-4319-8AD1-3C80569D9A50}" destId="{20808C48-525F-4609-B4FC-C1C0B29F4CB8}" srcOrd="2" destOrd="0" presId="urn:microsoft.com/office/officeart/2005/8/layout/hProcess11"/>
    <dgm:cxn modelId="{5F0D8310-72DB-4BCF-9055-1AB82DF22E7B}" type="presParOf" srcId="{7975CC83-FB5E-4AD1-8649-45A503E9DEA5}" destId="{F45AF9FB-9901-4C2B-B446-2D373E335EDF}" srcOrd="5" destOrd="0" presId="urn:microsoft.com/office/officeart/2005/8/layout/hProcess11"/>
    <dgm:cxn modelId="{7EA3BF3D-A33A-40BB-91AE-814BC1A2781D}" type="presParOf" srcId="{7975CC83-FB5E-4AD1-8649-45A503E9DEA5}" destId="{A6DA09CB-803D-4065-B140-E734C6AF535B}" srcOrd="6" destOrd="0" presId="urn:microsoft.com/office/officeart/2005/8/layout/hProcess11"/>
    <dgm:cxn modelId="{647C7BD3-D134-498A-9D30-2B3F4CD94307}" type="presParOf" srcId="{A6DA09CB-803D-4065-B140-E734C6AF535B}" destId="{70D41DCA-D8C8-4880-A7CC-20C6A8A5B6B5}" srcOrd="0" destOrd="0" presId="urn:microsoft.com/office/officeart/2005/8/layout/hProcess11"/>
    <dgm:cxn modelId="{0D28A707-0147-46EE-8B81-DE20F65D0CAD}" type="presParOf" srcId="{A6DA09CB-803D-4065-B140-E734C6AF535B}" destId="{FAC82B53-7CF9-43DE-96ED-52FEC7B592CE}" srcOrd="1" destOrd="0" presId="urn:microsoft.com/office/officeart/2005/8/layout/hProcess11"/>
    <dgm:cxn modelId="{841321BB-62D3-4A6B-9C76-4B2AD9ABED28}" type="presParOf" srcId="{A6DA09CB-803D-4065-B140-E734C6AF535B}" destId="{134F8B69-1AD0-49C2-9415-AE2836EA46C9}" srcOrd="2" destOrd="0" presId="urn:microsoft.com/office/officeart/2005/8/layout/hProcess11"/>
    <dgm:cxn modelId="{90D43002-03A5-4C76-B767-F9D8F3ED4B78}" type="presParOf" srcId="{7975CC83-FB5E-4AD1-8649-45A503E9DEA5}" destId="{A35BA556-1F0A-4329-9DCE-31F55C12945A}" srcOrd="7" destOrd="0" presId="urn:microsoft.com/office/officeart/2005/8/layout/hProcess11"/>
    <dgm:cxn modelId="{EB33DDDA-A3BA-4562-B17F-138E282088A4}" type="presParOf" srcId="{7975CC83-FB5E-4AD1-8649-45A503E9DEA5}" destId="{271F69B7-310A-430D-9292-90FF5EB06267}" srcOrd="8" destOrd="0" presId="urn:microsoft.com/office/officeart/2005/8/layout/hProcess11"/>
    <dgm:cxn modelId="{BF496555-3880-4985-A235-E16E6D307015}" type="presParOf" srcId="{271F69B7-310A-430D-9292-90FF5EB06267}" destId="{7EE5ECA2-4BA7-499B-BD18-17120B160720}" srcOrd="0" destOrd="0" presId="urn:microsoft.com/office/officeart/2005/8/layout/hProcess11"/>
    <dgm:cxn modelId="{292C03F5-1E00-4FF4-A29F-20AF1EFF1321}" type="presParOf" srcId="{271F69B7-310A-430D-9292-90FF5EB06267}" destId="{0D4157CA-00E0-4BED-8D74-9E3F762E292E}" srcOrd="1" destOrd="0" presId="urn:microsoft.com/office/officeart/2005/8/layout/hProcess11"/>
    <dgm:cxn modelId="{6A87132F-2337-44C2-8BB4-B958FC42D464}" type="presParOf" srcId="{271F69B7-310A-430D-9292-90FF5EB06267}" destId="{0DD2E773-D916-4209-A168-CDA9DC04DA43}" srcOrd="2" destOrd="0" presId="urn:microsoft.com/office/officeart/2005/8/layout/hProcess1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F91AB-F9C2-447E-822E-18CC9E28202D}" type="doc">
      <dgm:prSet loTypeId="urn:microsoft.com/office/officeart/2009/3/layout/PieProcess" loCatId="process" qsTypeId="urn:microsoft.com/office/officeart/2005/8/quickstyle/3d2" qsCatId="3D" csTypeId="urn:microsoft.com/office/officeart/2005/8/colors/colorful2" csCatId="colorful" phldr="1"/>
      <dgm:spPr/>
      <dgm:t>
        <a:bodyPr/>
        <a:lstStyle/>
        <a:p>
          <a:endParaRPr lang="es-ES"/>
        </a:p>
      </dgm:t>
    </dgm:pt>
    <dgm:pt modelId="{BCD7E1D5-8438-44D1-933E-1A0109D6CD6F}">
      <dgm:prSet phldrT="[Texto]" custT="1">
        <dgm:style>
          <a:lnRef idx="2">
            <a:schemeClr val="accent5"/>
          </a:lnRef>
          <a:fillRef idx="1">
            <a:schemeClr val="lt1"/>
          </a:fillRef>
          <a:effectRef idx="0">
            <a:schemeClr val="accent5"/>
          </a:effectRef>
          <a:fontRef idx="minor">
            <a:schemeClr val="dk1"/>
          </a:fontRef>
        </dgm:style>
      </dgm:prSet>
      <dgm:spPr>
        <a:solidFill>
          <a:schemeClr val="accent2">
            <a:lumMod val="75000"/>
          </a:schemeClr>
        </a:solidFill>
        <a:ln>
          <a:noFill/>
        </a:ln>
        <a:scene3d>
          <a:camera prst="orthographicFront"/>
          <a:lightRig rig="threePt" dir="t"/>
        </a:scene3d>
        <a:sp3d>
          <a:bevelT w="152400" h="50800" prst="softRound"/>
        </a:sp3d>
      </dgm:spPr>
      <dgm:t>
        <a:bodyPr/>
        <a:lstStyle/>
        <a:p>
          <a:r>
            <a:rPr lang="ro-RO" sz="2000" b="1" dirty="0" smtClean="0">
              <a:solidFill>
                <a:schemeClr val="bg1"/>
              </a:solidFill>
            </a:rPr>
            <a:t>La 8 ani</a:t>
          </a:r>
          <a:r>
            <a:rPr lang="es-ES" sz="2000" b="1" dirty="0" smtClean="0">
              <a:solidFill>
                <a:schemeClr val="bg1"/>
              </a:solidFill>
            </a:rPr>
            <a:t>.</a:t>
          </a:r>
          <a:endParaRPr lang="es-ES" sz="2000" b="1" dirty="0">
            <a:solidFill>
              <a:schemeClr val="bg1"/>
            </a:solidFill>
          </a:endParaRPr>
        </a:p>
      </dgm:t>
    </dgm:pt>
    <dgm:pt modelId="{A323D1F3-C294-412E-83E0-BB2E9AAF94BD}" type="parTrans" cxnId="{5C107DAD-2DEA-4458-896D-232E5127A088}">
      <dgm:prSet/>
      <dgm:spPr/>
      <dgm:t>
        <a:bodyPr/>
        <a:lstStyle/>
        <a:p>
          <a:endParaRPr lang="es-ES" sz="2000" b="1"/>
        </a:p>
      </dgm:t>
    </dgm:pt>
    <dgm:pt modelId="{A7E5674F-92D3-4193-983B-6D3B639B5F8D}" type="sibTrans" cxnId="{5C107DAD-2DEA-4458-896D-232E5127A088}">
      <dgm:prSet/>
      <dgm:spPr/>
      <dgm:t>
        <a:bodyPr/>
        <a:lstStyle/>
        <a:p>
          <a:endParaRPr lang="es-ES" sz="2000" b="1"/>
        </a:p>
      </dgm:t>
    </dgm:pt>
    <dgm:pt modelId="{E52B6A98-1669-4035-985B-B6788C699B30}">
      <dgm:prSet custT="1">
        <dgm:style>
          <a:lnRef idx="2">
            <a:schemeClr val="accent5"/>
          </a:lnRef>
          <a:fillRef idx="1">
            <a:schemeClr val="lt1"/>
          </a:fillRef>
          <a:effectRef idx="0">
            <a:schemeClr val="accent5"/>
          </a:effectRef>
          <a:fontRef idx="minor">
            <a:schemeClr val="dk1"/>
          </a:fontRef>
        </dgm:style>
      </dgm:prSet>
      <dgm:spPr>
        <a:solidFill>
          <a:schemeClr val="accent6">
            <a:lumMod val="75000"/>
          </a:schemeClr>
        </a:solidFill>
        <a:ln>
          <a:noFill/>
        </a:ln>
        <a:scene3d>
          <a:camera prst="orthographicFront"/>
          <a:lightRig rig="threePt" dir="t"/>
        </a:scene3d>
        <a:sp3d>
          <a:bevelT w="152400" h="50800" prst="softRound"/>
        </a:sp3d>
      </dgm:spPr>
      <dgm:t>
        <a:bodyPr/>
        <a:lstStyle/>
        <a:p>
          <a:r>
            <a:rPr lang="ro-RO" sz="2000" b="1" dirty="0" smtClean="0"/>
            <a:t>La 16 ani</a:t>
          </a:r>
          <a:r>
            <a:rPr lang="es-ES" sz="2000" b="1" dirty="0" smtClean="0"/>
            <a:t>.</a:t>
          </a:r>
        </a:p>
      </dgm:t>
    </dgm:pt>
    <dgm:pt modelId="{AE407E37-C964-4AFB-8450-B643E3D17FE6}" type="parTrans" cxnId="{4F921348-EF36-44DF-91AB-D29EB60555A4}">
      <dgm:prSet/>
      <dgm:spPr/>
      <dgm:t>
        <a:bodyPr/>
        <a:lstStyle/>
        <a:p>
          <a:endParaRPr lang="es-ES" sz="2000" b="1"/>
        </a:p>
      </dgm:t>
    </dgm:pt>
    <dgm:pt modelId="{DCF72178-58B0-40AD-A4E7-03DB4892609C}" type="sibTrans" cxnId="{4F921348-EF36-44DF-91AB-D29EB60555A4}">
      <dgm:prSet/>
      <dgm:spPr/>
      <dgm:t>
        <a:bodyPr/>
        <a:lstStyle/>
        <a:p>
          <a:endParaRPr lang="es-ES" sz="2000" b="1"/>
        </a:p>
      </dgm:t>
    </dgm:pt>
    <dgm:pt modelId="{79ABDAF7-54C6-42CE-82CD-2E7069E407FA}">
      <dgm:prSet custT="1">
        <dgm:style>
          <a:lnRef idx="2">
            <a:schemeClr val="accent5"/>
          </a:lnRef>
          <a:fillRef idx="1">
            <a:schemeClr val="lt1"/>
          </a:fillRef>
          <a:effectRef idx="0">
            <a:schemeClr val="accent5"/>
          </a:effectRef>
          <a:fontRef idx="minor">
            <a:schemeClr val="dk1"/>
          </a:fontRef>
        </dgm:style>
      </dgm:prSet>
      <dgm:spPr>
        <a:solidFill>
          <a:srgbClr val="C3963D"/>
        </a:solidFill>
        <a:ln>
          <a:noFill/>
        </a:ln>
        <a:scene3d>
          <a:camera prst="orthographicFront"/>
          <a:lightRig rig="threePt" dir="t"/>
        </a:scene3d>
        <a:sp3d>
          <a:bevelT w="152400" h="50800" prst="softRound"/>
        </a:sp3d>
      </dgm:spPr>
      <dgm:t>
        <a:bodyPr/>
        <a:lstStyle/>
        <a:p>
          <a:r>
            <a:rPr lang="ro-RO" sz="2000" b="1" dirty="0" smtClean="0"/>
            <a:t>La 20 de ani.</a:t>
          </a:r>
          <a:endParaRPr lang="es-ES" sz="2000" b="1" dirty="0" smtClean="0"/>
        </a:p>
      </dgm:t>
    </dgm:pt>
    <dgm:pt modelId="{C66BA87F-F81F-4950-8C57-F9A632C66BA3}" type="parTrans" cxnId="{F066D4D3-9773-4271-BD88-C09969231CCB}">
      <dgm:prSet/>
      <dgm:spPr/>
      <dgm:t>
        <a:bodyPr/>
        <a:lstStyle/>
        <a:p>
          <a:endParaRPr lang="es-ES" sz="2000" b="1"/>
        </a:p>
      </dgm:t>
    </dgm:pt>
    <dgm:pt modelId="{86EFEA11-7096-4844-AE58-4CAC17DDDC11}" type="sibTrans" cxnId="{F066D4D3-9773-4271-BD88-C09969231CCB}">
      <dgm:prSet/>
      <dgm:spPr/>
      <dgm:t>
        <a:bodyPr/>
        <a:lstStyle/>
        <a:p>
          <a:endParaRPr lang="es-ES" sz="2000" b="1"/>
        </a:p>
      </dgm:t>
    </dgm:pt>
    <dgm:pt modelId="{7915CA70-2777-4804-A0B7-AEA176E1FAF2}">
      <dgm:prSet custT="1">
        <dgm:style>
          <a:lnRef idx="2">
            <a:schemeClr val="accent5"/>
          </a:lnRef>
          <a:fillRef idx="1">
            <a:schemeClr val="lt1"/>
          </a:fillRef>
          <a:effectRef idx="0">
            <a:schemeClr val="accent5"/>
          </a:effectRef>
          <a:fontRef idx="minor">
            <a:schemeClr val="dk1"/>
          </a:fontRef>
        </dgm:style>
      </dgm:prSet>
      <dgm:spPr>
        <a:solidFill>
          <a:schemeClr val="accent3">
            <a:lumMod val="75000"/>
          </a:schemeClr>
        </a:solidFill>
        <a:ln>
          <a:noFill/>
        </a:ln>
        <a:scene3d>
          <a:camera prst="orthographicFront"/>
          <a:lightRig rig="threePt" dir="t"/>
        </a:scene3d>
        <a:sp3d>
          <a:bevelT w="152400" h="50800" prst="softRound"/>
        </a:sp3d>
      </dgm:spPr>
      <dgm:t>
        <a:bodyPr/>
        <a:lstStyle/>
        <a:p>
          <a:r>
            <a:rPr lang="ro-RO" sz="2000" b="1" dirty="0" smtClean="0"/>
            <a:t>La 26 de ani</a:t>
          </a:r>
          <a:r>
            <a:rPr lang="es-ES" sz="2000" b="1" dirty="0" smtClean="0"/>
            <a:t>.</a:t>
          </a:r>
          <a:endParaRPr lang="es-ES" sz="2000" b="1" dirty="0"/>
        </a:p>
      </dgm:t>
    </dgm:pt>
    <dgm:pt modelId="{535F19B6-9BA5-4D55-B3AE-0601670011F0}" type="parTrans" cxnId="{F9D8733D-6746-43C6-A0E0-6D9EA59B8DE5}">
      <dgm:prSet/>
      <dgm:spPr/>
      <dgm:t>
        <a:bodyPr/>
        <a:lstStyle/>
        <a:p>
          <a:endParaRPr lang="es-ES" sz="2000" b="1"/>
        </a:p>
      </dgm:t>
    </dgm:pt>
    <dgm:pt modelId="{39719C9E-F6C0-42EB-97F4-F34B91568705}" type="sibTrans" cxnId="{F9D8733D-6746-43C6-A0E0-6D9EA59B8DE5}">
      <dgm:prSet/>
      <dgm:spPr/>
      <dgm:t>
        <a:bodyPr/>
        <a:lstStyle/>
        <a:p>
          <a:endParaRPr lang="es-ES" sz="2000" b="1"/>
        </a:p>
      </dgm:t>
    </dgm:pt>
    <dgm:pt modelId="{104FC49E-C44E-4047-AEF8-6A2E36935A4C}">
      <dgm:prSet phldrT="[Texto]" custT="1">
        <dgm:style>
          <a:lnRef idx="2">
            <a:schemeClr val="accent3"/>
          </a:lnRef>
          <a:fillRef idx="1">
            <a:schemeClr val="lt1"/>
          </a:fillRef>
          <a:effectRef idx="0">
            <a:schemeClr val="accent3"/>
          </a:effectRef>
          <a:fontRef idx="minor">
            <a:schemeClr val="dk1"/>
          </a:fontRef>
        </dgm:style>
      </dgm:prSet>
      <dgm:spPr>
        <a:solidFill>
          <a:schemeClr val="accent2">
            <a:lumMod val="20000"/>
            <a:lumOff val="80000"/>
          </a:schemeClr>
        </a:solidFill>
        <a:ln>
          <a:noFill/>
        </a:ln>
        <a:effectLst>
          <a:outerShdw blurRad="50800" dist="38100" dir="2700000" algn="tl" rotWithShape="0">
            <a:prstClr val="black">
              <a:alpha val="40000"/>
            </a:prstClr>
          </a:outerShdw>
        </a:effectLst>
      </dgm:spPr>
      <dgm:t>
        <a:bodyPr/>
        <a:lstStyle/>
        <a:p>
          <a:r>
            <a:rPr lang="ro-RO" sz="2000" b="1" dirty="0" smtClean="0"/>
            <a:t>A fost încoronat rege fiind fiu și nepot de regi idolatri</a:t>
          </a:r>
          <a:r>
            <a:rPr lang="es-ES" sz="2000" b="1" dirty="0" smtClean="0"/>
            <a:t>.</a:t>
          </a:r>
          <a:endParaRPr lang="es-ES" sz="2000" b="1" dirty="0"/>
        </a:p>
      </dgm:t>
    </dgm:pt>
    <dgm:pt modelId="{FF3952D1-68ED-4150-A1AF-2575C820F9D7}" type="parTrans" cxnId="{8FA2231C-1CE9-45FF-B9F1-CFD4BE1F6ADD}">
      <dgm:prSet/>
      <dgm:spPr/>
      <dgm:t>
        <a:bodyPr/>
        <a:lstStyle/>
        <a:p>
          <a:endParaRPr lang="es-ES" sz="2000" b="1"/>
        </a:p>
      </dgm:t>
    </dgm:pt>
    <dgm:pt modelId="{279D7FA7-5FC0-449E-910F-762E62B7218D}" type="sibTrans" cxnId="{8FA2231C-1CE9-45FF-B9F1-CFD4BE1F6ADD}">
      <dgm:prSet/>
      <dgm:spPr/>
      <dgm:t>
        <a:bodyPr/>
        <a:lstStyle/>
        <a:p>
          <a:endParaRPr lang="es-ES" sz="2000" b="1"/>
        </a:p>
      </dgm:t>
    </dgm:pt>
    <dgm:pt modelId="{6372D2DD-6549-4E9D-BEBB-100202A0C7E0}">
      <dgm:prSet custT="1">
        <dgm:style>
          <a:lnRef idx="2">
            <a:schemeClr val="accent5"/>
          </a:lnRef>
          <a:fillRef idx="1">
            <a:schemeClr val="lt1"/>
          </a:fillRef>
          <a:effectRef idx="0">
            <a:schemeClr val="accent5"/>
          </a:effectRef>
          <a:fontRef idx="minor">
            <a:schemeClr val="dk1"/>
          </a:fontRef>
        </dgm:style>
      </dgm:prSet>
      <dgm:spPr>
        <a:solidFill>
          <a:schemeClr val="accent6">
            <a:lumMod val="40000"/>
            <a:lumOff val="60000"/>
          </a:schemeClr>
        </a:solidFill>
        <a:ln>
          <a:noFill/>
        </a:ln>
        <a:effectLst>
          <a:outerShdw blurRad="50800" dist="38100" dir="2700000" algn="tl" rotWithShape="0">
            <a:prstClr val="black">
              <a:alpha val="40000"/>
            </a:prstClr>
          </a:outerShdw>
        </a:effectLst>
      </dgm:spPr>
      <dgm:t>
        <a:bodyPr/>
        <a:lstStyle/>
        <a:p>
          <a:r>
            <a:rPr lang="ro-RO" sz="2000" b="1" dirty="0" smtClean="0"/>
            <a:t>A început să Îl caute pe Domnul</a:t>
          </a:r>
          <a:endParaRPr lang="es-ES" sz="2000" b="1" dirty="0" smtClean="0"/>
        </a:p>
      </dgm:t>
    </dgm:pt>
    <dgm:pt modelId="{85F2D7D7-183F-4002-8C48-BAA5414CDC34}" type="parTrans" cxnId="{F3E01A4A-2A03-4879-A677-EBEE56996A1B}">
      <dgm:prSet/>
      <dgm:spPr/>
      <dgm:t>
        <a:bodyPr/>
        <a:lstStyle/>
        <a:p>
          <a:endParaRPr lang="es-ES" sz="2000" b="1"/>
        </a:p>
      </dgm:t>
    </dgm:pt>
    <dgm:pt modelId="{AA98AF1D-2A25-4D50-B0CD-9C2EDF072F69}" type="sibTrans" cxnId="{F3E01A4A-2A03-4879-A677-EBEE56996A1B}">
      <dgm:prSet/>
      <dgm:spPr/>
      <dgm:t>
        <a:bodyPr/>
        <a:lstStyle/>
        <a:p>
          <a:endParaRPr lang="es-ES" sz="2000" b="1"/>
        </a:p>
      </dgm:t>
    </dgm:pt>
    <dgm:pt modelId="{8BB527B5-3A38-4FBA-BAE4-B91CC807F6EA}">
      <dgm:prSet custT="1">
        <dgm:style>
          <a:lnRef idx="2">
            <a:schemeClr val="accent5"/>
          </a:lnRef>
          <a:fillRef idx="1">
            <a:schemeClr val="lt1"/>
          </a:fillRef>
          <a:effectRef idx="0">
            <a:schemeClr val="accent5"/>
          </a:effectRef>
          <a:fontRef idx="minor">
            <a:schemeClr val="dk1"/>
          </a:fontRef>
        </dgm:style>
      </dgm:prSet>
      <dgm:spPr>
        <a:solidFill>
          <a:srgbClr val="E2CB9E"/>
        </a:solidFill>
        <a:ln>
          <a:noFill/>
        </a:ln>
        <a:effectLst>
          <a:outerShdw blurRad="50800" dist="38100" dir="2700000" algn="tl" rotWithShape="0">
            <a:prstClr val="black">
              <a:alpha val="40000"/>
            </a:prstClr>
          </a:outerShdw>
        </a:effectLst>
      </dgm:spPr>
      <dgm:t>
        <a:bodyPr/>
        <a:lstStyle/>
        <a:p>
          <a:r>
            <a:rPr lang="ro-RO" sz="2000" b="1" dirty="0" smtClean="0"/>
            <a:t>A străbătut teritoriul lui Israel și Iuda, îndepăr-tând idolatria</a:t>
          </a:r>
          <a:r>
            <a:rPr lang="es-ES" sz="2000" b="1" dirty="0" smtClean="0"/>
            <a:t>.</a:t>
          </a:r>
        </a:p>
      </dgm:t>
    </dgm:pt>
    <dgm:pt modelId="{3CAD989E-77E0-46CC-891D-A39ADDF14A24}" type="parTrans" cxnId="{4D7B7DA7-E5C8-4692-9E69-51F9182A9DAF}">
      <dgm:prSet/>
      <dgm:spPr/>
      <dgm:t>
        <a:bodyPr/>
        <a:lstStyle/>
        <a:p>
          <a:endParaRPr lang="es-ES" sz="2000" b="1"/>
        </a:p>
      </dgm:t>
    </dgm:pt>
    <dgm:pt modelId="{7BEFB3F1-5D4F-43A5-9125-984D08F6FC3E}" type="sibTrans" cxnId="{4D7B7DA7-E5C8-4692-9E69-51F9182A9DAF}">
      <dgm:prSet/>
      <dgm:spPr/>
      <dgm:t>
        <a:bodyPr/>
        <a:lstStyle/>
        <a:p>
          <a:endParaRPr lang="es-ES" sz="2000" b="1"/>
        </a:p>
      </dgm:t>
    </dgm:pt>
    <dgm:pt modelId="{7CB3D2BD-30D7-4391-BD26-CAEFEE1C8598}">
      <dgm:prSet custT="1">
        <dgm:style>
          <a:lnRef idx="2">
            <a:schemeClr val="accent5"/>
          </a:lnRef>
          <a:fillRef idx="1">
            <a:schemeClr val="lt1"/>
          </a:fillRef>
          <a:effectRef idx="0">
            <a:schemeClr val="accent5"/>
          </a:effectRef>
          <a:fontRef idx="minor">
            <a:schemeClr val="dk1"/>
          </a:fontRef>
        </dgm:style>
      </dgm:prSet>
      <dgm:spPr>
        <a:solidFill>
          <a:srgbClr val="FFFF00"/>
        </a:solidFill>
        <a:ln>
          <a:noFill/>
        </a:ln>
        <a:scene3d>
          <a:camera prst="orthographicFront"/>
          <a:lightRig rig="threePt" dir="t"/>
        </a:scene3d>
        <a:sp3d>
          <a:bevelT w="152400" h="50800" prst="softRound"/>
        </a:sp3d>
      </dgm:spPr>
      <dgm:t>
        <a:bodyPr/>
        <a:lstStyle/>
        <a:p>
          <a:r>
            <a:rPr lang="ro-RO" sz="2000" b="1" dirty="0" smtClean="0"/>
            <a:t>La 21 de ani.</a:t>
          </a:r>
          <a:endParaRPr lang="es-ES" sz="2000" b="1" dirty="0" smtClean="0"/>
        </a:p>
      </dgm:t>
    </dgm:pt>
    <dgm:pt modelId="{129DC987-C931-4938-9FE9-979AF6538743}" type="parTrans" cxnId="{4BCB3E41-08B3-4AAC-8B41-F63120B8C524}">
      <dgm:prSet/>
      <dgm:spPr/>
      <dgm:t>
        <a:bodyPr/>
        <a:lstStyle/>
        <a:p>
          <a:endParaRPr lang="es-ES" sz="2000" b="1"/>
        </a:p>
      </dgm:t>
    </dgm:pt>
    <dgm:pt modelId="{CCCD6741-37E8-428A-8E67-1F8DC45FE766}" type="sibTrans" cxnId="{4BCB3E41-08B3-4AAC-8B41-F63120B8C524}">
      <dgm:prSet/>
      <dgm:spPr/>
      <dgm:t>
        <a:bodyPr/>
        <a:lstStyle/>
        <a:p>
          <a:endParaRPr lang="es-ES" sz="2000" b="1"/>
        </a:p>
      </dgm:t>
    </dgm:pt>
    <dgm:pt modelId="{87ADBFED-D9AA-44B7-9B5F-1E81380FDF1D}">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50800" dist="38100" dir="2700000" algn="tl" rotWithShape="0">
            <a:prstClr val="black">
              <a:alpha val="40000"/>
            </a:prstClr>
          </a:outerShdw>
        </a:effectLst>
      </dgm:spPr>
      <dgm:t>
        <a:bodyPr/>
        <a:lstStyle/>
        <a:p>
          <a:r>
            <a:rPr lang="ro-RO" sz="2000" b="1" dirty="0" smtClean="0"/>
            <a:t>Ieremia, puțin mai tânăr ca Iosia, începe să profeti-zeze</a:t>
          </a:r>
          <a:r>
            <a:rPr lang="es-ES" sz="2000" b="1" dirty="0" smtClean="0"/>
            <a:t>.</a:t>
          </a:r>
        </a:p>
      </dgm:t>
    </dgm:pt>
    <dgm:pt modelId="{3163F6FA-9720-4781-A75A-E372D84E8F46}" type="parTrans" cxnId="{1094B4EE-93F7-4114-A914-E272946833EF}">
      <dgm:prSet/>
      <dgm:spPr/>
      <dgm:t>
        <a:bodyPr/>
        <a:lstStyle/>
        <a:p>
          <a:endParaRPr lang="es-ES" sz="2000" b="1"/>
        </a:p>
      </dgm:t>
    </dgm:pt>
    <dgm:pt modelId="{DF989FF7-0AD9-4762-BBD8-180BC9017613}" type="sibTrans" cxnId="{1094B4EE-93F7-4114-A914-E272946833EF}">
      <dgm:prSet/>
      <dgm:spPr/>
      <dgm:t>
        <a:bodyPr/>
        <a:lstStyle/>
        <a:p>
          <a:endParaRPr lang="es-ES" sz="2000" b="1"/>
        </a:p>
      </dgm:t>
    </dgm:pt>
    <dgm:pt modelId="{477CE33B-F87B-45CD-BB80-A07F7373528A}">
      <dgm:prSet custT="1">
        <dgm:style>
          <a:lnRef idx="2">
            <a:schemeClr val="accent5"/>
          </a:lnRef>
          <a:fillRef idx="1">
            <a:schemeClr val="lt1"/>
          </a:fillRef>
          <a:effectRef idx="0">
            <a:schemeClr val="accent5"/>
          </a:effectRef>
          <a:fontRef idx="minor">
            <a:schemeClr val="dk1"/>
          </a:fontRef>
        </dgm:style>
      </dgm:prSet>
      <dgm:spPr>
        <a:solidFill>
          <a:schemeClr val="accent3">
            <a:lumMod val="40000"/>
            <a:lumOff val="60000"/>
          </a:schemeClr>
        </a:solidFill>
        <a:ln>
          <a:noFill/>
        </a:ln>
        <a:effectLst>
          <a:outerShdw blurRad="50800" dist="38100" dir="2700000" algn="tl" rotWithShape="0">
            <a:prstClr val="black">
              <a:alpha val="40000"/>
            </a:prstClr>
          </a:outerShdw>
        </a:effectLst>
      </dgm:spPr>
      <dgm:t>
        <a:bodyPr/>
        <a:lstStyle/>
        <a:p>
          <a:r>
            <a:rPr lang="ro-RO" sz="2000" b="1" dirty="0" smtClean="0"/>
            <a:t> A poruncit să fie cură-țit templul</a:t>
          </a:r>
          <a:r>
            <a:rPr lang="es-ES" sz="2000" b="1" dirty="0" smtClean="0"/>
            <a:t>, </a:t>
          </a:r>
          <a:r>
            <a:rPr lang="ro-RO" sz="2000" b="1" dirty="0" smtClean="0"/>
            <a:t>a citit Legea și </a:t>
          </a:r>
          <a:r>
            <a:rPr lang="ro-RO" sz="2000" b="1" smtClean="0"/>
            <a:t>a făcut </a:t>
          </a:r>
          <a:r>
            <a:rPr lang="ro-RO" sz="2000" b="1" dirty="0" smtClean="0"/>
            <a:t>un legământ cu Dumnezeu</a:t>
          </a:r>
          <a:endParaRPr lang="es-ES" sz="2000" b="1" dirty="0"/>
        </a:p>
      </dgm:t>
    </dgm:pt>
    <dgm:pt modelId="{4AB2D261-7031-4A03-A16E-FB5BBCEEB798}" type="parTrans" cxnId="{4288F1D6-AF88-4155-840A-D47556C41970}">
      <dgm:prSet/>
      <dgm:spPr/>
      <dgm:t>
        <a:bodyPr/>
        <a:lstStyle/>
        <a:p>
          <a:endParaRPr lang="es-ES" sz="2000" b="1"/>
        </a:p>
      </dgm:t>
    </dgm:pt>
    <dgm:pt modelId="{6B4D5320-CA88-4AC0-A68B-80349D53F62D}" type="sibTrans" cxnId="{4288F1D6-AF88-4155-840A-D47556C41970}">
      <dgm:prSet/>
      <dgm:spPr/>
      <dgm:t>
        <a:bodyPr/>
        <a:lstStyle/>
        <a:p>
          <a:endParaRPr lang="es-ES" sz="2000" b="1"/>
        </a:p>
      </dgm:t>
    </dgm:pt>
    <dgm:pt modelId="{66983647-5125-4EF9-B04E-81ED6EE67687}" type="pres">
      <dgm:prSet presAssocID="{248F91AB-F9C2-447E-822E-18CC9E28202D}" presName="Name0" presStyleCnt="0">
        <dgm:presLayoutVars>
          <dgm:chMax val="7"/>
          <dgm:chPref val="7"/>
          <dgm:dir/>
          <dgm:animOne val="branch"/>
          <dgm:animLvl val="lvl"/>
        </dgm:presLayoutVars>
      </dgm:prSet>
      <dgm:spPr/>
      <dgm:t>
        <a:bodyPr/>
        <a:lstStyle/>
        <a:p>
          <a:endParaRPr lang="es-ES"/>
        </a:p>
      </dgm:t>
    </dgm:pt>
    <dgm:pt modelId="{657DC8CB-5AE1-4433-84AA-B1D7C9707035}" type="pres">
      <dgm:prSet presAssocID="{BCD7E1D5-8438-44D1-933E-1A0109D6CD6F}" presName="ParentComposite" presStyleCnt="0"/>
      <dgm:spPr/>
      <dgm:t>
        <a:bodyPr/>
        <a:lstStyle/>
        <a:p>
          <a:endParaRPr lang="es-ES"/>
        </a:p>
      </dgm:t>
    </dgm:pt>
    <dgm:pt modelId="{E9A032D2-F1E3-411F-AD1C-03B1C866598B}" type="pres">
      <dgm:prSet presAssocID="{BCD7E1D5-8438-44D1-933E-1A0109D6CD6F}" presName="Chord" presStyleLbl="bgShp" presStyleIdx="0" presStyleCnt="5"/>
      <dgm:spPr/>
      <dgm:t>
        <a:bodyPr/>
        <a:lstStyle/>
        <a:p>
          <a:endParaRPr lang="es-ES"/>
        </a:p>
      </dgm:t>
    </dgm:pt>
    <dgm:pt modelId="{4661582C-1E1A-4766-A933-A263E1B000E4}" type="pres">
      <dgm:prSet presAssocID="{BCD7E1D5-8438-44D1-933E-1A0109D6CD6F}" presName="Pie" presStyleLbl="alignNode1" presStyleIdx="0" presStyleCnt="5"/>
      <dgm:spPr/>
      <dgm:t>
        <a:bodyPr/>
        <a:lstStyle/>
        <a:p>
          <a:endParaRPr lang="es-ES"/>
        </a:p>
      </dgm:t>
    </dgm:pt>
    <dgm:pt modelId="{899CDAB1-8F32-403C-8E0E-E1233F965252}" type="pres">
      <dgm:prSet presAssocID="{BCD7E1D5-8438-44D1-933E-1A0109D6CD6F}" presName="Parent" presStyleLbl="revTx" presStyleIdx="0" presStyleCnt="10">
        <dgm:presLayoutVars>
          <dgm:chMax val="1"/>
          <dgm:chPref val="1"/>
          <dgm:bulletEnabled val="1"/>
        </dgm:presLayoutVars>
      </dgm:prSet>
      <dgm:spPr/>
      <dgm:t>
        <a:bodyPr/>
        <a:lstStyle/>
        <a:p>
          <a:endParaRPr lang="es-ES"/>
        </a:p>
      </dgm:t>
    </dgm:pt>
    <dgm:pt modelId="{995F7EEB-C459-4295-98C2-6C80366A94ED}" type="pres">
      <dgm:prSet presAssocID="{279D7FA7-5FC0-449E-910F-762E62B7218D}" presName="negSibTrans" presStyleCnt="0"/>
      <dgm:spPr/>
      <dgm:t>
        <a:bodyPr/>
        <a:lstStyle/>
        <a:p>
          <a:endParaRPr lang="es-ES"/>
        </a:p>
      </dgm:t>
    </dgm:pt>
    <dgm:pt modelId="{C4BD5ADC-C363-49AE-8715-8F9B8EBEA6DE}" type="pres">
      <dgm:prSet presAssocID="{BCD7E1D5-8438-44D1-933E-1A0109D6CD6F}" presName="composite" presStyleCnt="0"/>
      <dgm:spPr/>
      <dgm:t>
        <a:bodyPr/>
        <a:lstStyle/>
        <a:p>
          <a:endParaRPr lang="es-ES"/>
        </a:p>
      </dgm:t>
    </dgm:pt>
    <dgm:pt modelId="{EC0AB1B7-A93B-4AB1-9CF4-A707153ACE26}" type="pres">
      <dgm:prSet presAssocID="{BCD7E1D5-8438-44D1-933E-1A0109D6CD6F}" presName="Child" presStyleLbl="revTx" presStyleIdx="1" presStyleCnt="10">
        <dgm:presLayoutVars>
          <dgm:chMax val="0"/>
          <dgm:chPref val="0"/>
          <dgm:bulletEnabled val="1"/>
        </dgm:presLayoutVars>
      </dgm:prSet>
      <dgm:spPr/>
      <dgm:t>
        <a:bodyPr/>
        <a:lstStyle/>
        <a:p>
          <a:endParaRPr lang="es-ES"/>
        </a:p>
      </dgm:t>
    </dgm:pt>
    <dgm:pt modelId="{A476836F-5EA2-451A-9DE9-2DFA1FF919A4}" type="pres">
      <dgm:prSet presAssocID="{A7E5674F-92D3-4193-983B-6D3B639B5F8D}" presName="sibTrans" presStyleCnt="0"/>
      <dgm:spPr/>
      <dgm:t>
        <a:bodyPr/>
        <a:lstStyle/>
        <a:p>
          <a:endParaRPr lang="es-ES"/>
        </a:p>
      </dgm:t>
    </dgm:pt>
    <dgm:pt modelId="{1921A812-F42E-46E8-AE30-85E20103D003}" type="pres">
      <dgm:prSet presAssocID="{E52B6A98-1669-4035-985B-B6788C699B30}" presName="ParentComposite" presStyleCnt="0"/>
      <dgm:spPr/>
      <dgm:t>
        <a:bodyPr/>
        <a:lstStyle/>
        <a:p>
          <a:endParaRPr lang="es-ES"/>
        </a:p>
      </dgm:t>
    </dgm:pt>
    <dgm:pt modelId="{1BB7629A-F3F5-4DF2-95B9-11EB83EB75CD}" type="pres">
      <dgm:prSet presAssocID="{E52B6A98-1669-4035-985B-B6788C699B30}" presName="Chord" presStyleLbl="bgShp" presStyleIdx="1" presStyleCnt="5"/>
      <dgm:spPr/>
      <dgm:t>
        <a:bodyPr/>
        <a:lstStyle/>
        <a:p>
          <a:endParaRPr lang="es-ES"/>
        </a:p>
      </dgm:t>
    </dgm:pt>
    <dgm:pt modelId="{ADD6D3C6-B290-4BF0-B03D-B0D10CC8BEC3}" type="pres">
      <dgm:prSet presAssocID="{E52B6A98-1669-4035-985B-B6788C699B30}" presName="Pie" presStyleLbl="alignNode1" presStyleIdx="1" presStyleCnt="5"/>
      <dgm:spPr/>
      <dgm:t>
        <a:bodyPr/>
        <a:lstStyle/>
        <a:p>
          <a:endParaRPr lang="es-ES"/>
        </a:p>
      </dgm:t>
    </dgm:pt>
    <dgm:pt modelId="{292AFD08-643B-43F0-A21D-807C53CC2EFB}" type="pres">
      <dgm:prSet presAssocID="{E52B6A98-1669-4035-985B-B6788C699B30}" presName="Parent" presStyleLbl="revTx" presStyleIdx="2" presStyleCnt="10">
        <dgm:presLayoutVars>
          <dgm:chMax val="1"/>
          <dgm:chPref val="1"/>
          <dgm:bulletEnabled val="1"/>
        </dgm:presLayoutVars>
      </dgm:prSet>
      <dgm:spPr/>
      <dgm:t>
        <a:bodyPr/>
        <a:lstStyle/>
        <a:p>
          <a:endParaRPr lang="es-ES"/>
        </a:p>
      </dgm:t>
    </dgm:pt>
    <dgm:pt modelId="{2C3A506B-B008-4EBE-B3A4-721D2E0C10BC}" type="pres">
      <dgm:prSet presAssocID="{AA98AF1D-2A25-4D50-B0CD-9C2EDF072F69}" presName="negSibTrans" presStyleCnt="0"/>
      <dgm:spPr/>
      <dgm:t>
        <a:bodyPr/>
        <a:lstStyle/>
        <a:p>
          <a:endParaRPr lang="es-ES"/>
        </a:p>
      </dgm:t>
    </dgm:pt>
    <dgm:pt modelId="{72110DEE-5EA6-42A3-BB2C-F51DE1F95841}" type="pres">
      <dgm:prSet presAssocID="{E52B6A98-1669-4035-985B-B6788C699B30}" presName="composite" presStyleCnt="0"/>
      <dgm:spPr/>
      <dgm:t>
        <a:bodyPr/>
        <a:lstStyle/>
        <a:p>
          <a:endParaRPr lang="es-ES"/>
        </a:p>
      </dgm:t>
    </dgm:pt>
    <dgm:pt modelId="{BFF7CD27-3217-40B6-A483-956AB9412A00}" type="pres">
      <dgm:prSet presAssocID="{E52B6A98-1669-4035-985B-B6788C699B30}" presName="Child" presStyleLbl="revTx" presStyleIdx="3" presStyleCnt="10">
        <dgm:presLayoutVars>
          <dgm:chMax val="0"/>
          <dgm:chPref val="0"/>
          <dgm:bulletEnabled val="1"/>
        </dgm:presLayoutVars>
      </dgm:prSet>
      <dgm:spPr/>
      <dgm:t>
        <a:bodyPr/>
        <a:lstStyle/>
        <a:p>
          <a:endParaRPr lang="es-ES"/>
        </a:p>
      </dgm:t>
    </dgm:pt>
    <dgm:pt modelId="{8A8D3F19-FB4D-40B8-9FE6-0A01165DF2DF}" type="pres">
      <dgm:prSet presAssocID="{DCF72178-58B0-40AD-A4E7-03DB4892609C}" presName="sibTrans" presStyleCnt="0"/>
      <dgm:spPr/>
      <dgm:t>
        <a:bodyPr/>
        <a:lstStyle/>
        <a:p>
          <a:endParaRPr lang="es-ES"/>
        </a:p>
      </dgm:t>
    </dgm:pt>
    <dgm:pt modelId="{2D3D039A-2D52-45EF-A7B3-871B537F3BB8}" type="pres">
      <dgm:prSet presAssocID="{79ABDAF7-54C6-42CE-82CD-2E7069E407FA}" presName="ParentComposite" presStyleCnt="0"/>
      <dgm:spPr/>
      <dgm:t>
        <a:bodyPr/>
        <a:lstStyle/>
        <a:p>
          <a:endParaRPr lang="es-ES"/>
        </a:p>
      </dgm:t>
    </dgm:pt>
    <dgm:pt modelId="{B9D4EDFC-FA5B-4B83-86BC-C47D59897316}" type="pres">
      <dgm:prSet presAssocID="{79ABDAF7-54C6-42CE-82CD-2E7069E407FA}" presName="Chord" presStyleLbl="bgShp" presStyleIdx="2" presStyleCnt="5"/>
      <dgm:spPr/>
      <dgm:t>
        <a:bodyPr/>
        <a:lstStyle/>
        <a:p>
          <a:endParaRPr lang="es-ES"/>
        </a:p>
      </dgm:t>
    </dgm:pt>
    <dgm:pt modelId="{904D318A-A1A2-4F00-94C7-A90360723040}" type="pres">
      <dgm:prSet presAssocID="{79ABDAF7-54C6-42CE-82CD-2E7069E407FA}" presName="Pie" presStyleLbl="alignNode1" presStyleIdx="2" presStyleCnt="5"/>
      <dgm:spPr/>
      <dgm:t>
        <a:bodyPr/>
        <a:lstStyle/>
        <a:p>
          <a:endParaRPr lang="es-ES"/>
        </a:p>
      </dgm:t>
    </dgm:pt>
    <dgm:pt modelId="{6D63E47C-3B9E-42E2-9721-B94201E71F32}" type="pres">
      <dgm:prSet presAssocID="{79ABDAF7-54C6-42CE-82CD-2E7069E407FA}" presName="Parent" presStyleLbl="revTx" presStyleIdx="4" presStyleCnt="10">
        <dgm:presLayoutVars>
          <dgm:chMax val="1"/>
          <dgm:chPref val="1"/>
          <dgm:bulletEnabled val="1"/>
        </dgm:presLayoutVars>
      </dgm:prSet>
      <dgm:spPr/>
      <dgm:t>
        <a:bodyPr/>
        <a:lstStyle/>
        <a:p>
          <a:endParaRPr lang="es-ES"/>
        </a:p>
      </dgm:t>
    </dgm:pt>
    <dgm:pt modelId="{7713A450-D276-4F81-83EA-1A747541AE65}" type="pres">
      <dgm:prSet presAssocID="{7BEFB3F1-5D4F-43A5-9125-984D08F6FC3E}" presName="negSibTrans" presStyleCnt="0"/>
      <dgm:spPr/>
      <dgm:t>
        <a:bodyPr/>
        <a:lstStyle/>
        <a:p>
          <a:endParaRPr lang="es-ES"/>
        </a:p>
      </dgm:t>
    </dgm:pt>
    <dgm:pt modelId="{C73437A5-8C49-4342-A242-880E2E0BB86D}" type="pres">
      <dgm:prSet presAssocID="{79ABDAF7-54C6-42CE-82CD-2E7069E407FA}" presName="composite" presStyleCnt="0"/>
      <dgm:spPr/>
      <dgm:t>
        <a:bodyPr/>
        <a:lstStyle/>
        <a:p>
          <a:endParaRPr lang="es-ES"/>
        </a:p>
      </dgm:t>
    </dgm:pt>
    <dgm:pt modelId="{B633F930-FD29-41E6-A598-E2CB7C68971F}" type="pres">
      <dgm:prSet presAssocID="{79ABDAF7-54C6-42CE-82CD-2E7069E407FA}" presName="Child" presStyleLbl="revTx" presStyleIdx="5" presStyleCnt="10" custScaleX="122500">
        <dgm:presLayoutVars>
          <dgm:chMax val="0"/>
          <dgm:chPref val="0"/>
          <dgm:bulletEnabled val="1"/>
        </dgm:presLayoutVars>
      </dgm:prSet>
      <dgm:spPr/>
      <dgm:t>
        <a:bodyPr/>
        <a:lstStyle/>
        <a:p>
          <a:endParaRPr lang="es-ES"/>
        </a:p>
      </dgm:t>
    </dgm:pt>
    <dgm:pt modelId="{16966926-C1C1-47BA-B600-E9414C2F1D3D}" type="pres">
      <dgm:prSet presAssocID="{86EFEA11-7096-4844-AE58-4CAC17DDDC11}" presName="sibTrans" presStyleCnt="0"/>
      <dgm:spPr/>
      <dgm:t>
        <a:bodyPr/>
        <a:lstStyle/>
        <a:p>
          <a:endParaRPr lang="es-ES"/>
        </a:p>
      </dgm:t>
    </dgm:pt>
    <dgm:pt modelId="{9982FDD8-8945-4410-8305-8FECD4F749C3}" type="pres">
      <dgm:prSet presAssocID="{7CB3D2BD-30D7-4391-BD26-CAEFEE1C8598}" presName="ParentComposite" presStyleCnt="0"/>
      <dgm:spPr/>
      <dgm:t>
        <a:bodyPr/>
        <a:lstStyle/>
        <a:p>
          <a:endParaRPr lang="es-ES"/>
        </a:p>
      </dgm:t>
    </dgm:pt>
    <dgm:pt modelId="{44FAD0F8-DE12-45E7-A78E-94763BA440E0}" type="pres">
      <dgm:prSet presAssocID="{7CB3D2BD-30D7-4391-BD26-CAEFEE1C8598}" presName="Chord" presStyleLbl="bgShp" presStyleIdx="3" presStyleCnt="5"/>
      <dgm:spPr/>
      <dgm:t>
        <a:bodyPr/>
        <a:lstStyle/>
        <a:p>
          <a:endParaRPr lang="es-ES"/>
        </a:p>
      </dgm:t>
    </dgm:pt>
    <dgm:pt modelId="{6D6085DD-8B37-4C3E-B775-6E8F20ACEB0C}" type="pres">
      <dgm:prSet presAssocID="{7CB3D2BD-30D7-4391-BD26-CAEFEE1C8598}" presName="Pie" presStyleLbl="alignNode1" presStyleIdx="3" presStyleCnt="5"/>
      <dgm:spPr/>
      <dgm:t>
        <a:bodyPr/>
        <a:lstStyle/>
        <a:p>
          <a:endParaRPr lang="es-ES"/>
        </a:p>
      </dgm:t>
    </dgm:pt>
    <dgm:pt modelId="{764101B4-C5C3-4E06-8087-8CFC2FA26100}" type="pres">
      <dgm:prSet presAssocID="{7CB3D2BD-30D7-4391-BD26-CAEFEE1C8598}" presName="Parent" presStyleLbl="revTx" presStyleIdx="6" presStyleCnt="10">
        <dgm:presLayoutVars>
          <dgm:chMax val="1"/>
          <dgm:chPref val="1"/>
          <dgm:bulletEnabled val="1"/>
        </dgm:presLayoutVars>
      </dgm:prSet>
      <dgm:spPr/>
      <dgm:t>
        <a:bodyPr/>
        <a:lstStyle/>
        <a:p>
          <a:endParaRPr lang="es-ES"/>
        </a:p>
      </dgm:t>
    </dgm:pt>
    <dgm:pt modelId="{C40152B6-52BB-4969-89BC-00EA52309124}" type="pres">
      <dgm:prSet presAssocID="{DF989FF7-0AD9-4762-BBD8-180BC9017613}" presName="negSibTrans" presStyleCnt="0"/>
      <dgm:spPr/>
      <dgm:t>
        <a:bodyPr/>
        <a:lstStyle/>
        <a:p>
          <a:endParaRPr lang="es-ES"/>
        </a:p>
      </dgm:t>
    </dgm:pt>
    <dgm:pt modelId="{8ECCEE15-6A2C-49FE-B0DD-0D59074A3038}" type="pres">
      <dgm:prSet presAssocID="{7CB3D2BD-30D7-4391-BD26-CAEFEE1C8598}" presName="composite" presStyleCnt="0"/>
      <dgm:spPr/>
      <dgm:t>
        <a:bodyPr/>
        <a:lstStyle/>
        <a:p>
          <a:endParaRPr lang="es-ES"/>
        </a:p>
      </dgm:t>
    </dgm:pt>
    <dgm:pt modelId="{4C000494-E7AC-4675-80DF-731FF7B63996}" type="pres">
      <dgm:prSet presAssocID="{7CB3D2BD-30D7-4391-BD26-CAEFEE1C8598}" presName="Child" presStyleLbl="revTx" presStyleIdx="7" presStyleCnt="10">
        <dgm:presLayoutVars>
          <dgm:chMax val="0"/>
          <dgm:chPref val="0"/>
          <dgm:bulletEnabled val="1"/>
        </dgm:presLayoutVars>
      </dgm:prSet>
      <dgm:spPr/>
      <dgm:t>
        <a:bodyPr/>
        <a:lstStyle/>
        <a:p>
          <a:endParaRPr lang="es-ES"/>
        </a:p>
      </dgm:t>
    </dgm:pt>
    <dgm:pt modelId="{06DD0DC7-3906-42C5-9978-8A0144B57172}" type="pres">
      <dgm:prSet presAssocID="{CCCD6741-37E8-428A-8E67-1F8DC45FE766}" presName="sibTrans" presStyleCnt="0"/>
      <dgm:spPr/>
      <dgm:t>
        <a:bodyPr/>
        <a:lstStyle/>
        <a:p>
          <a:endParaRPr lang="es-ES"/>
        </a:p>
      </dgm:t>
    </dgm:pt>
    <dgm:pt modelId="{FE884A68-FC8C-4A87-BD94-4B900B4FD0A0}" type="pres">
      <dgm:prSet presAssocID="{7915CA70-2777-4804-A0B7-AEA176E1FAF2}" presName="ParentComposite" presStyleCnt="0"/>
      <dgm:spPr/>
      <dgm:t>
        <a:bodyPr/>
        <a:lstStyle/>
        <a:p>
          <a:endParaRPr lang="es-ES"/>
        </a:p>
      </dgm:t>
    </dgm:pt>
    <dgm:pt modelId="{852F2A26-338B-4747-BB42-ED4FF5494477}" type="pres">
      <dgm:prSet presAssocID="{7915CA70-2777-4804-A0B7-AEA176E1FAF2}" presName="Chord" presStyleLbl="bgShp" presStyleIdx="4" presStyleCnt="5"/>
      <dgm:spPr/>
      <dgm:t>
        <a:bodyPr/>
        <a:lstStyle/>
        <a:p>
          <a:endParaRPr lang="es-ES"/>
        </a:p>
      </dgm:t>
    </dgm:pt>
    <dgm:pt modelId="{D5B7781A-2C16-4BF2-B614-AC43C2AF75D9}" type="pres">
      <dgm:prSet presAssocID="{7915CA70-2777-4804-A0B7-AEA176E1FAF2}" presName="Pie" presStyleLbl="alignNode1" presStyleIdx="4" presStyleCnt="5"/>
      <dgm:spPr/>
      <dgm:t>
        <a:bodyPr/>
        <a:lstStyle/>
        <a:p>
          <a:endParaRPr lang="es-ES"/>
        </a:p>
      </dgm:t>
    </dgm:pt>
    <dgm:pt modelId="{CA4821E0-0C2E-4198-A029-972EE6C1EEFC}" type="pres">
      <dgm:prSet presAssocID="{7915CA70-2777-4804-A0B7-AEA176E1FAF2}" presName="Parent" presStyleLbl="revTx" presStyleIdx="8" presStyleCnt="10">
        <dgm:presLayoutVars>
          <dgm:chMax val="1"/>
          <dgm:chPref val="1"/>
          <dgm:bulletEnabled val="1"/>
        </dgm:presLayoutVars>
      </dgm:prSet>
      <dgm:spPr/>
      <dgm:t>
        <a:bodyPr/>
        <a:lstStyle/>
        <a:p>
          <a:endParaRPr lang="es-ES"/>
        </a:p>
      </dgm:t>
    </dgm:pt>
    <dgm:pt modelId="{B5DD438A-334C-4CF8-BEBB-859118CA9F61}" type="pres">
      <dgm:prSet presAssocID="{6B4D5320-CA88-4AC0-A68B-80349D53F62D}" presName="negSibTrans" presStyleCnt="0"/>
      <dgm:spPr/>
      <dgm:t>
        <a:bodyPr/>
        <a:lstStyle/>
        <a:p>
          <a:endParaRPr lang="es-ES"/>
        </a:p>
      </dgm:t>
    </dgm:pt>
    <dgm:pt modelId="{4CDA0664-C539-43F0-A445-0BC17314A315}" type="pres">
      <dgm:prSet presAssocID="{7915CA70-2777-4804-A0B7-AEA176E1FAF2}" presName="composite" presStyleCnt="0"/>
      <dgm:spPr/>
      <dgm:t>
        <a:bodyPr/>
        <a:lstStyle/>
        <a:p>
          <a:endParaRPr lang="es-ES"/>
        </a:p>
      </dgm:t>
    </dgm:pt>
    <dgm:pt modelId="{8C5A8123-5C89-4D0B-A30A-B0909C9777D1}" type="pres">
      <dgm:prSet presAssocID="{7915CA70-2777-4804-A0B7-AEA176E1FAF2}" presName="Child" presStyleLbl="revTx" presStyleIdx="9" presStyleCnt="10" custScaleX="119969">
        <dgm:presLayoutVars>
          <dgm:chMax val="0"/>
          <dgm:chPref val="0"/>
          <dgm:bulletEnabled val="1"/>
        </dgm:presLayoutVars>
      </dgm:prSet>
      <dgm:spPr/>
      <dgm:t>
        <a:bodyPr/>
        <a:lstStyle/>
        <a:p>
          <a:endParaRPr lang="es-ES"/>
        </a:p>
      </dgm:t>
    </dgm:pt>
  </dgm:ptLst>
  <dgm:cxnLst>
    <dgm:cxn modelId="{36F28D21-2966-4DC6-8B96-F26AA8D55617}" type="presOf" srcId="{477CE33B-F87B-45CD-BB80-A07F7373528A}" destId="{8C5A8123-5C89-4D0B-A30A-B0909C9777D1}" srcOrd="0" destOrd="0" presId="urn:microsoft.com/office/officeart/2009/3/layout/PieProcess"/>
    <dgm:cxn modelId="{402547F7-56A8-49D5-8D47-7FB95DD0A3C5}" type="presOf" srcId="{87ADBFED-D9AA-44B7-9B5F-1E81380FDF1D}" destId="{4C000494-E7AC-4675-80DF-731FF7B63996}" srcOrd="0" destOrd="0" presId="urn:microsoft.com/office/officeart/2009/3/layout/PieProcess"/>
    <dgm:cxn modelId="{F9D8733D-6746-43C6-A0E0-6D9EA59B8DE5}" srcId="{248F91AB-F9C2-447E-822E-18CC9E28202D}" destId="{7915CA70-2777-4804-A0B7-AEA176E1FAF2}" srcOrd="4" destOrd="0" parTransId="{535F19B6-9BA5-4D55-B3AE-0601670011F0}" sibTransId="{39719C9E-F6C0-42EB-97F4-F34B91568705}"/>
    <dgm:cxn modelId="{C78719CB-E194-4BF3-8051-C171C42C998D}" type="presOf" srcId="{248F91AB-F9C2-447E-822E-18CC9E28202D}" destId="{66983647-5125-4EF9-B04E-81ED6EE67687}" srcOrd="0" destOrd="0" presId="urn:microsoft.com/office/officeart/2009/3/layout/PieProcess"/>
    <dgm:cxn modelId="{F066D4D3-9773-4271-BD88-C09969231CCB}" srcId="{248F91AB-F9C2-447E-822E-18CC9E28202D}" destId="{79ABDAF7-54C6-42CE-82CD-2E7069E407FA}" srcOrd="2" destOrd="0" parTransId="{C66BA87F-F81F-4950-8C57-F9A632C66BA3}" sibTransId="{86EFEA11-7096-4844-AE58-4CAC17DDDC11}"/>
    <dgm:cxn modelId="{4F921348-EF36-44DF-91AB-D29EB60555A4}" srcId="{248F91AB-F9C2-447E-822E-18CC9E28202D}" destId="{E52B6A98-1669-4035-985B-B6788C699B30}" srcOrd="1" destOrd="0" parTransId="{AE407E37-C964-4AFB-8450-B643E3D17FE6}" sibTransId="{DCF72178-58B0-40AD-A4E7-03DB4892609C}"/>
    <dgm:cxn modelId="{5C107DAD-2DEA-4458-896D-232E5127A088}" srcId="{248F91AB-F9C2-447E-822E-18CC9E28202D}" destId="{BCD7E1D5-8438-44D1-933E-1A0109D6CD6F}" srcOrd="0" destOrd="0" parTransId="{A323D1F3-C294-412E-83E0-BB2E9AAF94BD}" sibTransId="{A7E5674F-92D3-4193-983B-6D3B639B5F8D}"/>
    <dgm:cxn modelId="{CE4A4FA2-8243-44E4-BF8E-9D0F79F8E2B3}" type="presOf" srcId="{104FC49E-C44E-4047-AEF8-6A2E36935A4C}" destId="{EC0AB1B7-A93B-4AB1-9CF4-A707153ACE26}" srcOrd="0" destOrd="0" presId="urn:microsoft.com/office/officeart/2009/3/layout/PieProcess"/>
    <dgm:cxn modelId="{8FA2231C-1CE9-45FF-B9F1-CFD4BE1F6ADD}" srcId="{BCD7E1D5-8438-44D1-933E-1A0109D6CD6F}" destId="{104FC49E-C44E-4047-AEF8-6A2E36935A4C}" srcOrd="0" destOrd="0" parTransId="{FF3952D1-68ED-4150-A1AF-2575C820F9D7}" sibTransId="{279D7FA7-5FC0-449E-910F-762E62B7218D}"/>
    <dgm:cxn modelId="{F98A50F0-AAAE-44EE-9F11-D99D3786E018}" type="presOf" srcId="{79ABDAF7-54C6-42CE-82CD-2E7069E407FA}" destId="{6D63E47C-3B9E-42E2-9721-B94201E71F32}" srcOrd="0" destOrd="0" presId="urn:microsoft.com/office/officeart/2009/3/layout/PieProcess"/>
    <dgm:cxn modelId="{4288F1D6-AF88-4155-840A-D47556C41970}" srcId="{7915CA70-2777-4804-A0B7-AEA176E1FAF2}" destId="{477CE33B-F87B-45CD-BB80-A07F7373528A}" srcOrd="0" destOrd="0" parTransId="{4AB2D261-7031-4A03-A16E-FB5BBCEEB798}" sibTransId="{6B4D5320-CA88-4AC0-A68B-80349D53F62D}"/>
    <dgm:cxn modelId="{A0E674EC-2D50-4D0A-9DA3-B8763A65EA75}" type="presOf" srcId="{7915CA70-2777-4804-A0B7-AEA176E1FAF2}" destId="{CA4821E0-0C2E-4198-A029-972EE6C1EEFC}" srcOrd="0" destOrd="0" presId="urn:microsoft.com/office/officeart/2009/3/layout/PieProcess"/>
    <dgm:cxn modelId="{C1CF54FD-2E8F-4F00-8E18-A4B45B591318}" type="presOf" srcId="{7CB3D2BD-30D7-4391-BD26-CAEFEE1C8598}" destId="{764101B4-C5C3-4E06-8087-8CFC2FA26100}" srcOrd="0" destOrd="0" presId="urn:microsoft.com/office/officeart/2009/3/layout/PieProcess"/>
    <dgm:cxn modelId="{E932B455-D0D7-4073-A857-FD7846848876}" type="presOf" srcId="{6372D2DD-6549-4E9D-BEBB-100202A0C7E0}" destId="{BFF7CD27-3217-40B6-A483-956AB9412A00}" srcOrd="0" destOrd="0" presId="urn:microsoft.com/office/officeart/2009/3/layout/PieProcess"/>
    <dgm:cxn modelId="{A8FAEFF3-6AE5-4C26-92E7-46345FE7E27D}" type="presOf" srcId="{BCD7E1D5-8438-44D1-933E-1A0109D6CD6F}" destId="{899CDAB1-8F32-403C-8E0E-E1233F965252}" srcOrd="0" destOrd="0" presId="urn:microsoft.com/office/officeart/2009/3/layout/PieProcess"/>
    <dgm:cxn modelId="{BC7002FB-BBA5-44C8-8B4D-6E10749F04C6}" type="presOf" srcId="{E52B6A98-1669-4035-985B-B6788C699B30}" destId="{292AFD08-643B-43F0-A21D-807C53CC2EFB}" srcOrd="0" destOrd="0" presId="urn:microsoft.com/office/officeart/2009/3/layout/PieProcess"/>
    <dgm:cxn modelId="{4D7B7DA7-E5C8-4692-9E69-51F9182A9DAF}" srcId="{79ABDAF7-54C6-42CE-82CD-2E7069E407FA}" destId="{8BB527B5-3A38-4FBA-BAE4-B91CC807F6EA}" srcOrd="0" destOrd="0" parTransId="{3CAD989E-77E0-46CC-891D-A39ADDF14A24}" sibTransId="{7BEFB3F1-5D4F-43A5-9125-984D08F6FC3E}"/>
    <dgm:cxn modelId="{F3E01A4A-2A03-4879-A677-EBEE56996A1B}" srcId="{E52B6A98-1669-4035-985B-B6788C699B30}" destId="{6372D2DD-6549-4E9D-BEBB-100202A0C7E0}" srcOrd="0" destOrd="0" parTransId="{85F2D7D7-183F-4002-8C48-BAA5414CDC34}" sibTransId="{AA98AF1D-2A25-4D50-B0CD-9C2EDF072F69}"/>
    <dgm:cxn modelId="{30201726-6C0B-4827-93AF-76D1F32B7DA9}" type="presOf" srcId="{8BB527B5-3A38-4FBA-BAE4-B91CC807F6EA}" destId="{B633F930-FD29-41E6-A598-E2CB7C68971F}" srcOrd="0" destOrd="0" presId="urn:microsoft.com/office/officeart/2009/3/layout/PieProcess"/>
    <dgm:cxn modelId="{4BCB3E41-08B3-4AAC-8B41-F63120B8C524}" srcId="{248F91AB-F9C2-447E-822E-18CC9E28202D}" destId="{7CB3D2BD-30D7-4391-BD26-CAEFEE1C8598}" srcOrd="3" destOrd="0" parTransId="{129DC987-C931-4938-9FE9-979AF6538743}" sibTransId="{CCCD6741-37E8-428A-8E67-1F8DC45FE766}"/>
    <dgm:cxn modelId="{1094B4EE-93F7-4114-A914-E272946833EF}" srcId="{7CB3D2BD-30D7-4391-BD26-CAEFEE1C8598}" destId="{87ADBFED-D9AA-44B7-9B5F-1E81380FDF1D}" srcOrd="0" destOrd="0" parTransId="{3163F6FA-9720-4781-A75A-E372D84E8F46}" sibTransId="{DF989FF7-0AD9-4762-BBD8-180BC9017613}"/>
    <dgm:cxn modelId="{E208FDDE-DFE7-4410-B3B6-CE73F9B31D7D}" type="presParOf" srcId="{66983647-5125-4EF9-B04E-81ED6EE67687}" destId="{657DC8CB-5AE1-4433-84AA-B1D7C9707035}" srcOrd="0" destOrd="0" presId="urn:microsoft.com/office/officeart/2009/3/layout/PieProcess"/>
    <dgm:cxn modelId="{715BDC1D-22C6-4158-8CBE-F720DECE59A2}" type="presParOf" srcId="{657DC8CB-5AE1-4433-84AA-B1D7C9707035}" destId="{E9A032D2-F1E3-411F-AD1C-03B1C866598B}" srcOrd="0" destOrd="0" presId="urn:microsoft.com/office/officeart/2009/3/layout/PieProcess"/>
    <dgm:cxn modelId="{BA85523C-FDE5-4E8B-9491-3F5E21261858}" type="presParOf" srcId="{657DC8CB-5AE1-4433-84AA-B1D7C9707035}" destId="{4661582C-1E1A-4766-A933-A263E1B000E4}" srcOrd="1" destOrd="0" presId="urn:microsoft.com/office/officeart/2009/3/layout/PieProcess"/>
    <dgm:cxn modelId="{2AED154C-A997-44FB-81B4-5816BFDB3609}" type="presParOf" srcId="{657DC8CB-5AE1-4433-84AA-B1D7C9707035}" destId="{899CDAB1-8F32-403C-8E0E-E1233F965252}" srcOrd="2" destOrd="0" presId="urn:microsoft.com/office/officeart/2009/3/layout/PieProcess"/>
    <dgm:cxn modelId="{4C609B88-805D-465F-9341-6AACA7CACCD0}" type="presParOf" srcId="{66983647-5125-4EF9-B04E-81ED6EE67687}" destId="{995F7EEB-C459-4295-98C2-6C80366A94ED}" srcOrd="1" destOrd="0" presId="urn:microsoft.com/office/officeart/2009/3/layout/PieProcess"/>
    <dgm:cxn modelId="{723024C9-489B-4C6A-8044-3BA7CD9AC133}" type="presParOf" srcId="{66983647-5125-4EF9-B04E-81ED6EE67687}" destId="{C4BD5ADC-C363-49AE-8715-8F9B8EBEA6DE}" srcOrd="2" destOrd="0" presId="urn:microsoft.com/office/officeart/2009/3/layout/PieProcess"/>
    <dgm:cxn modelId="{75DA7804-FC9C-4C8B-AC71-955FCF2848AA}" type="presParOf" srcId="{C4BD5ADC-C363-49AE-8715-8F9B8EBEA6DE}" destId="{EC0AB1B7-A93B-4AB1-9CF4-A707153ACE26}" srcOrd="0" destOrd="0" presId="urn:microsoft.com/office/officeart/2009/3/layout/PieProcess"/>
    <dgm:cxn modelId="{572D3337-2A24-464B-B9EA-481B6DACED74}" type="presParOf" srcId="{66983647-5125-4EF9-B04E-81ED6EE67687}" destId="{A476836F-5EA2-451A-9DE9-2DFA1FF919A4}" srcOrd="3" destOrd="0" presId="urn:microsoft.com/office/officeart/2009/3/layout/PieProcess"/>
    <dgm:cxn modelId="{ABCD59C9-2282-4498-B2AB-8A8D5F18203C}" type="presParOf" srcId="{66983647-5125-4EF9-B04E-81ED6EE67687}" destId="{1921A812-F42E-46E8-AE30-85E20103D003}" srcOrd="4" destOrd="0" presId="urn:microsoft.com/office/officeart/2009/3/layout/PieProcess"/>
    <dgm:cxn modelId="{988B1967-D06E-4DC6-A626-473CC2AD8816}" type="presParOf" srcId="{1921A812-F42E-46E8-AE30-85E20103D003}" destId="{1BB7629A-F3F5-4DF2-95B9-11EB83EB75CD}" srcOrd="0" destOrd="0" presId="urn:microsoft.com/office/officeart/2009/3/layout/PieProcess"/>
    <dgm:cxn modelId="{CECB6A1B-3147-4BD3-8D38-51FF0609322D}" type="presParOf" srcId="{1921A812-F42E-46E8-AE30-85E20103D003}" destId="{ADD6D3C6-B290-4BF0-B03D-B0D10CC8BEC3}" srcOrd="1" destOrd="0" presId="urn:microsoft.com/office/officeart/2009/3/layout/PieProcess"/>
    <dgm:cxn modelId="{153F0794-F155-43F5-8419-EC809CA64F0A}" type="presParOf" srcId="{1921A812-F42E-46E8-AE30-85E20103D003}" destId="{292AFD08-643B-43F0-A21D-807C53CC2EFB}" srcOrd="2" destOrd="0" presId="urn:microsoft.com/office/officeart/2009/3/layout/PieProcess"/>
    <dgm:cxn modelId="{06BE707A-D12A-4676-A002-5C8EC32F6424}" type="presParOf" srcId="{66983647-5125-4EF9-B04E-81ED6EE67687}" destId="{2C3A506B-B008-4EBE-B3A4-721D2E0C10BC}" srcOrd="5" destOrd="0" presId="urn:microsoft.com/office/officeart/2009/3/layout/PieProcess"/>
    <dgm:cxn modelId="{4ECF37AA-E8A5-4E99-89B7-86393EF12581}" type="presParOf" srcId="{66983647-5125-4EF9-B04E-81ED6EE67687}" destId="{72110DEE-5EA6-42A3-BB2C-F51DE1F95841}" srcOrd="6" destOrd="0" presId="urn:microsoft.com/office/officeart/2009/3/layout/PieProcess"/>
    <dgm:cxn modelId="{E5CFD470-BC8C-4FB0-A73D-1905787FE86C}" type="presParOf" srcId="{72110DEE-5EA6-42A3-BB2C-F51DE1F95841}" destId="{BFF7CD27-3217-40B6-A483-956AB9412A00}" srcOrd="0" destOrd="0" presId="urn:microsoft.com/office/officeart/2009/3/layout/PieProcess"/>
    <dgm:cxn modelId="{8B0F5A3A-1D87-4003-B947-0E4A604A2203}" type="presParOf" srcId="{66983647-5125-4EF9-B04E-81ED6EE67687}" destId="{8A8D3F19-FB4D-40B8-9FE6-0A01165DF2DF}" srcOrd="7" destOrd="0" presId="urn:microsoft.com/office/officeart/2009/3/layout/PieProcess"/>
    <dgm:cxn modelId="{9FC2AAF7-BCEF-40EE-9187-9B5A9C76EEBC}" type="presParOf" srcId="{66983647-5125-4EF9-B04E-81ED6EE67687}" destId="{2D3D039A-2D52-45EF-A7B3-871B537F3BB8}" srcOrd="8" destOrd="0" presId="urn:microsoft.com/office/officeart/2009/3/layout/PieProcess"/>
    <dgm:cxn modelId="{E450EE71-B469-4AC3-84A2-51AC88303D6E}" type="presParOf" srcId="{2D3D039A-2D52-45EF-A7B3-871B537F3BB8}" destId="{B9D4EDFC-FA5B-4B83-86BC-C47D59897316}" srcOrd="0" destOrd="0" presId="urn:microsoft.com/office/officeart/2009/3/layout/PieProcess"/>
    <dgm:cxn modelId="{76CCF855-A927-4DE2-80E8-9C279B44CFB3}" type="presParOf" srcId="{2D3D039A-2D52-45EF-A7B3-871B537F3BB8}" destId="{904D318A-A1A2-4F00-94C7-A90360723040}" srcOrd="1" destOrd="0" presId="urn:microsoft.com/office/officeart/2009/3/layout/PieProcess"/>
    <dgm:cxn modelId="{5F88C0CD-3C03-4CB5-AA37-076461CD3FED}" type="presParOf" srcId="{2D3D039A-2D52-45EF-A7B3-871B537F3BB8}" destId="{6D63E47C-3B9E-42E2-9721-B94201E71F32}" srcOrd="2" destOrd="0" presId="urn:microsoft.com/office/officeart/2009/3/layout/PieProcess"/>
    <dgm:cxn modelId="{495E91AC-A9FE-4804-BFA8-5A4DCEDBEC75}" type="presParOf" srcId="{66983647-5125-4EF9-B04E-81ED6EE67687}" destId="{7713A450-D276-4F81-83EA-1A747541AE65}" srcOrd="9" destOrd="0" presId="urn:microsoft.com/office/officeart/2009/3/layout/PieProcess"/>
    <dgm:cxn modelId="{BCB330CE-1791-44E0-BAB9-A7889EE5213B}" type="presParOf" srcId="{66983647-5125-4EF9-B04E-81ED6EE67687}" destId="{C73437A5-8C49-4342-A242-880E2E0BB86D}" srcOrd="10" destOrd="0" presId="urn:microsoft.com/office/officeart/2009/3/layout/PieProcess"/>
    <dgm:cxn modelId="{79B2C5DF-6D6E-46C8-BAC8-419664B9E758}" type="presParOf" srcId="{C73437A5-8C49-4342-A242-880E2E0BB86D}" destId="{B633F930-FD29-41E6-A598-E2CB7C68971F}" srcOrd="0" destOrd="0" presId="urn:microsoft.com/office/officeart/2009/3/layout/PieProcess"/>
    <dgm:cxn modelId="{8B9A94FA-FE01-4CEE-AE2B-3E28BE14E8B5}" type="presParOf" srcId="{66983647-5125-4EF9-B04E-81ED6EE67687}" destId="{16966926-C1C1-47BA-B600-E9414C2F1D3D}" srcOrd="11" destOrd="0" presId="urn:microsoft.com/office/officeart/2009/3/layout/PieProcess"/>
    <dgm:cxn modelId="{BC8EEDF4-33C5-4FBA-BC02-2D52D09067B3}" type="presParOf" srcId="{66983647-5125-4EF9-B04E-81ED6EE67687}" destId="{9982FDD8-8945-4410-8305-8FECD4F749C3}" srcOrd="12" destOrd="0" presId="urn:microsoft.com/office/officeart/2009/3/layout/PieProcess"/>
    <dgm:cxn modelId="{EB9CEFA3-413F-4127-8A02-FE2D9EBCDF8E}" type="presParOf" srcId="{9982FDD8-8945-4410-8305-8FECD4F749C3}" destId="{44FAD0F8-DE12-45E7-A78E-94763BA440E0}" srcOrd="0" destOrd="0" presId="urn:microsoft.com/office/officeart/2009/3/layout/PieProcess"/>
    <dgm:cxn modelId="{B17A8015-DD35-49DE-B745-FA5D88C35C96}" type="presParOf" srcId="{9982FDD8-8945-4410-8305-8FECD4F749C3}" destId="{6D6085DD-8B37-4C3E-B775-6E8F20ACEB0C}" srcOrd="1" destOrd="0" presId="urn:microsoft.com/office/officeart/2009/3/layout/PieProcess"/>
    <dgm:cxn modelId="{45730B83-C17C-4101-9168-8C3E89EACB2E}" type="presParOf" srcId="{9982FDD8-8945-4410-8305-8FECD4F749C3}" destId="{764101B4-C5C3-4E06-8087-8CFC2FA26100}" srcOrd="2" destOrd="0" presId="urn:microsoft.com/office/officeart/2009/3/layout/PieProcess"/>
    <dgm:cxn modelId="{0307C737-4E74-4F71-8A59-853E900E97B4}" type="presParOf" srcId="{66983647-5125-4EF9-B04E-81ED6EE67687}" destId="{C40152B6-52BB-4969-89BC-00EA52309124}" srcOrd="13" destOrd="0" presId="urn:microsoft.com/office/officeart/2009/3/layout/PieProcess"/>
    <dgm:cxn modelId="{49845709-5DE7-4F8A-8E96-113FD80FFAA1}" type="presParOf" srcId="{66983647-5125-4EF9-B04E-81ED6EE67687}" destId="{8ECCEE15-6A2C-49FE-B0DD-0D59074A3038}" srcOrd="14" destOrd="0" presId="urn:microsoft.com/office/officeart/2009/3/layout/PieProcess"/>
    <dgm:cxn modelId="{F707110D-A8B3-426B-BE7B-5A53BEB2C854}" type="presParOf" srcId="{8ECCEE15-6A2C-49FE-B0DD-0D59074A3038}" destId="{4C000494-E7AC-4675-80DF-731FF7B63996}" srcOrd="0" destOrd="0" presId="urn:microsoft.com/office/officeart/2009/3/layout/PieProcess"/>
    <dgm:cxn modelId="{5BCF20E5-FFB9-46F7-A0DE-B5605306D47E}" type="presParOf" srcId="{66983647-5125-4EF9-B04E-81ED6EE67687}" destId="{06DD0DC7-3906-42C5-9978-8A0144B57172}" srcOrd="15" destOrd="0" presId="urn:microsoft.com/office/officeart/2009/3/layout/PieProcess"/>
    <dgm:cxn modelId="{25B7F5BD-1EA4-47BD-ACE6-C6B42AC41123}" type="presParOf" srcId="{66983647-5125-4EF9-B04E-81ED6EE67687}" destId="{FE884A68-FC8C-4A87-BD94-4B900B4FD0A0}" srcOrd="16" destOrd="0" presId="urn:microsoft.com/office/officeart/2009/3/layout/PieProcess"/>
    <dgm:cxn modelId="{E8839345-7277-432F-A530-79C27C5E5862}" type="presParOf" srcId="{FE884A68-FC8C-4A87-BD94-4B900B4FD0A0}" destId="{852F2A26-338B-4747-BB42-ED4FF5494477}" srcOrd="0" destOrd="0" presId="urn:microsoft.com/office/officeart/2009/3/layout/PieProcess"/>
    <dgm:cxn modelId="{5D1EFC9F-8AE4-419B-BECB-5033F684F393}" type="presParOf" srcId="{FE884A68-FC8C-4A87-BD94-4B900B4FD0A0}" destId="{D5B7781A-2C16-4BF2-B614-AC43C2AF75D9}" srcOrd="1" destOrd="0" presId="urn:microsoft.com/office/officeart/2009/3/layout/PieProcess"/>
    <dgm:cxn modelId="{EEFFC28B-A4BA-4FC8-A034-A10316660CA3}" type="presParOf" srcId="{FE884A68-FC8C-4A87-BD94-4B900B4FD0A0}" destId="{CA4821E0-0C2E-4198-A029-972EE6C1EEFC}" srcOrd="2" destOrd="0" presId="urn:microsoft.com/office/officeart/2009/3/layout/PieProcess"/>
    <dgm:cxn modelId="{D22FB91A-5552-4719-8A47-D2051E57A65E}" type="presParOf" srcId="{66983647-5125-4EF9-B04E-81ED6EE67687}" destId="{B5DD438A-334C-4CF8-BEBB-859118CA9F61}" srcOrd="17" destOrd="0" presId="urn:microsoft.com/office/officeart/2009/3/layout/PieProcess"/>
    <dgm:cxn modelId="{EA185203-F5F8-41D5-84AD-7E13CE8C777A}" type="presParOf" srcId="{66983647-5125-4EF9-B04E-81ED6EE67687}" destId="{4CDA0664-C539-43F0-A445-0BC17314A315}" srcOrd="18" destOrd="0" presId="urn:microsoft.com/office/officeart/2009/3/layout/PieProcess"/>
    <dgm:cxn modelId="{B48B73E1-32C7-4B07-B37D-B3E39C352B23}" type="presParOf" srcId="{4CDA0664-C539-43F0-A445-0BC17314A315}" destId="{8C5A8123-5C89-4D0B-A30A-B0909C9777D1}" srcOrd="0" destOrd="0" presId="urn:microsoft.com/office/officeart/2009/3/layout/PieProcess"/>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31403695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478125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30009264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30844377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42631066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37955228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997851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30811071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3074237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39245407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5CA6BF-535F-43A9-B2BC-2700708A938C}" type="datetimeFigureOut">
              <a:rPr lang="es-ES" smtClean="0"/>
              <a:pPr/>
              <a:t>12/10/2015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2276946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CA6BF-535F-43A9-B2BC-2700708A938C}" type="datetimeFigureOut">
              <a:rPr lang="es-ES" smtClean="0"/>
              <a:pPr/>
              <a:t>12/10/2015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CC170-4B59-4303-B997-D7CA16420F7B}" type="slidenum">
              <a:rPr lang="es-ES" smtClean="0"/>
              <a:pPr/>
              <a:t>‹#›</a:t>
            </a:fld>
            <a:endParaRPr lang="es-ES"/>
          </a:p>
        </p:txBody>
      </p:sp>
    </p:spTree>
    <p:extLst>
      <p:ext uri="{BB962C8B-B14F-4D97-AF65-F5344CB8AC3E}">
        <p14:creationId xmlns="" xmlns:p14="http://schemas.microsoft.com/office/powerpoint/2010/main" val="2627922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27384"/>
            <a:ext cx="9144000" cy="2123658"/>
          </a:xfrm>
          <a:prstGeom prst="rect">
            <a:avLst/>
          </a:prstGeom>
          <a:noFill/>
        </p:spPr>
        <p:txBody>
          <a:bodyPr wrap="square" rtlCol="0">
            <a:spAutoFit/>
          </a:bodyPr>
          <a:lstStyle/>
          <a:p>
            <a:pPr algn="ctr"/>
            <a:r>
              <a:rPr lang="ro-RO" sz="6600" b="1" spc="6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88000"/>
                    </a:srgbClr>
                  </a:outerShdw>
                </a:effectLst>
              </a:rPr>
              <a:t>ULTIMII CINCI REGI AI LUI IUDA</a:t>
            </a:r>
            <a:endParaRPr lang="ro-RO" sz="6600" b="1" spc="6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88000"/>
                  </a:srgbClr>
                </a:outerShdw>
              </a:effectLst>
            </a:endParaRPr>
          </a:p>
        </p:txBody>
      </p:sp>
      <p:sp>
        <p:nvSpPr>
          <p:cNvPr id="5" name="4 CuadroTexto"/>
          <p:cNvSpPr txBox="1"/>
          <p:nvPr/>
        </p:nvSpPr>
        <p:spPr>
          <a:xfrm>
            <a:off x="0" y="6372036"/>
            <a:ext cx="3570657" cy="369332"/>
          </a:xfrm>
          <a:prstGeom prst="rect">
            <a:avLst/>
          </a:prstGeom>
          <a:noFill/>
        </p:spPr>
        <p:txBody>
          <a:bodyPr wrap="none" rtlCol="0">
            <a:spAutoFit/>
          </a:bodyPr>
          <a:lstStyle/>
          <a:p>
            <a:r>
              <a:rPr lang="ro-RO" b="1" smtClean="0">
                <a:solidFill>
                  <a:schemeClr val="bg1"/>
                </a:solidFill>
                <a:effectLst>
                  <a:glow rad="127000">
                    <a:schemeClr val="tx1"/>
                  </a:glow>
                </a:effectLst>
              </a:rPr>
              <a:t>Studiul 3 pentru 17 octombrie 2015</a:t>
            </a:r>
            <a:endParaRPr lang="ro-RO" b="1">
              <a:solidFill>
                <a:schemeClr val="bg1"/>
              </a:solidFill>
              <a:effectLst>
                <a:glow rad="127000">
                  <a:schemeClr val="tx1"/>
                </a:glow>
              </a:effectLst>
            </a:endParaRPr>
          </a:p>
        </p:txBody>
      </p:sp>
      <p:pic>
        <p:nvPicPr>
          <p:cNvPr id="12" name="Picture 2"/>
          <p:cNvPicPr>
            <a:picLocks noChangeAspect="1" noChangeArrowheads="1"/>
          </p:cNvPicPr>
          <p:nvPr/>
        </p:nvPicPr>
        <p:blipFill rotWithShape="1">
          <a:blip r:embed="rId3" cstate="screen">
            <a:duotone>
              <a:schemeClr val="accent2">
                <a:shade val="45000"/>
                <a:satMod val="135000"/>
              </a:schemeClr>
              <a:prstClr val="white"/>
            </a:duotone>
            <a:extLst>
              <a:ext uri="{28A0092B-C50C-407E-A947-70E740481C1C}">
                <a14:useLocalDpi xmlns="" xmlns:a14="http://schemas.microsoft.com/office/drawing/2010/main"/>
              </a:ext>
            </a:extLst>
          </a:blip>
          <a:srcRect l="201" t="1107" r="215" b="1431"/>
          <a:stretch/>
        </p:blipFill>
        <p:spPr bwMode="auto">
          <a:xfrm>
            <a:off x="4932040" y="2132856"/>
            <a:ext cx="4027470" cy="15591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20902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 xmlns:p14="http://schemas.microsoft.com/office/powerpoint/2010/main" val="983815966"/>
              </p:ext>
            </p:extLst>
          </p:nvPr>
        </p:nvGraphicFramePr>
        <p:xfrm>
          <a:off x="107504" y="1196752"/>
          <a:ext cx="892899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351164" y="6381328"/>
            <a:ext cx="1583190" cy="307777"/>
          </a:xfrm>
          <a:prstGeom prst="rect">
            <a:avLst/>
          </a:prstGeom>
          <a:noFill/>
        </p:spPr>
        <p:txBody>
          <a:bodyPr wrap="none" rtlCol="0">
            <a:spAutoFit/>
          </a:bodyPr>
          <a:lstStyle/>
          <a:p>
            <a:r>
              <a:rPr lang="ro-RO" sz="1400" b="1" dirty="0" smtClean="0"/>
              <a:t>Toți anii sunt î.Hr.)</a:t>
            </a:r>
            <a:endParaRPr lang="ro-RO" sz="1400" b="1" dirty="0"/>
          </a:p>
        </p:txBody>
      </p:sp>
      <p:sp>
        <p:nvSpPr>
          <p:cNvPr id="4" name="3 CuadroTexto"/>
          <p:cNvSpPr txBox="1"/>
          <p:nvPr/>
        </p:nvSpPr>
        <p:spPr>
          <a:xfrm>
            <a:off x="35496" y="116632"/>
            <a:ext cx="6264696" cy="1631216"/>
          </a:xfrm>
          <a:prstGeom prst="rect">
            <a:avLst/>
          </a:prstGeom>
          <a:noFill/>
        </p:spPr>
        <p:txBody>
          <a:bodyPr wrap="square" rtlCol="0">
            <a:spAutoFit/>
          </a:bodyPr>
          <a:lstStyle/>
          <a:p>
            <a:r>
              <a:rPr lang="ro-RO" sz="2000" b="1" smtClean="0"/>
              <a:t>Ieremia a fost chemat ca profet în anul al 13-lea al lui Iosia (627 î.Hr.), pentru a susține reformele religioase ale acestuia. După moartea acestuia, a încercat în van să îi determine pe ultimii patru regi ai lui Iuda să se pocăiască de căile lor rele și să salveze Ierusalimul de la distrugere. </a:t>
            </a:r>
            <a:endParaRPr lang="ro-RO" sz="2000" b="1"/>
          </a:p>
        </p:txBody>
      </p:sp>
      <p:pic>
        <p:nvPicPr>
          <p:cNvPr id="1026" name="Picture 2"/>
          <p:cNvPicPr>
            <a:picLocks noChangeAspect="1" noChangeArrowheads="1"/>
          </p:cNvPicPr>
          <p:nvPr/>
        </p:nvPicPr>
        <p:blipFill rotWithShape="1">
          <a:blip r:embed="rId7" cstate="screen">
            <a:duotone>
              <a:schemeClr val="accent1">
                <a:shade val="45000"/>
                <a:satMod val="135000"/>
              </a:schemeClr>
              <a:prstClr val="white"/>
            </a:duotone>
            <a:extLst>
              <a:ext uri="{28A0092B-C50C-407E-A947-70E740481C1C}">
                <a14:useLocalDpi xmlns="" xmlns:a14="http://schemas.microsoft.com/office/drawing/2010/main"/>
              </a:ext>
            </a:extLst>
          </a:blip>
          <a:srcRect/>
          <a:stretch/>
        </p:blipFill>
        <p:spPr bwMode="auto">
          <a:xfrm>
            <a:off x="2051720" y="1764864"/>
            <a:ext cx="910923" cy="1551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8" cstate="screen">
            <a:duotone>
              <a:schemeClr val="accent4">
                <a:shade val="45000"/>
                <a:satMod val="135000"/>
              </a:schemeClr>
              <a:prstClr val="white"/>
            </a:duotone>
            <a:extLst>
              <a:ext uri="{28A0092B-C50C-407E-A947-70E740481C1C}">
                <a14:useLocalDpi xmlns="" xmlns:a14="http://schemas.microsoft.com/office/drawing/2010/main"/>
              </a:ext>
            </a:extLst>
          </a:blip>
          <a:srcRect/>
          <a:stretch/>
        </p:blipFill>
        <p:spPr bwMode="auto">
          <a:xfrm>
            <a:off x="3241964" y="4653136"/>
            <a:ext cx="803564" cy="1551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9" cstate="screen">
            <a:duotone>
              <a:schemeClr val="accent3">
                <a:shade val="45000"/>
                <a:satMod val="135000"/>
              </a:schemeClr>
              <a:prstClr val="white"/>
            </a:duotone>
            <a:extLst>
              <a:ext uri="{28A0092B-C50C-407E-A947-70E740481C1C}">
                <a14:useLocalDpi xmlns="" xmlns:a14="http://schemas.microsoft.com/office/drawing/2010/main"/>
              </a:ext>
            </a:extLst>
          </a:blip>
          <a:srcRect/>
          <a:stretch/>
        </p:blipFill>
        <p:spPr bwMode="auto">
          <a:xfrm>
            <a:off x="5052292" y="1747848"/>
            <a:ext cx="1006764" cy="1551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10" cstate="screen">
            <a:duotone>
              <a:schemeClr val="accent2">
                <a:shade val="45000"/>
                <a:satMod val="135000"/>
              </a:schemeClr>
              <a:prstClr val="white"/>
            </a:duotone>
            <a:extLst>
              <a:ext uri="{28A0092B-C50C-407E-A947-70E740481C1C}">
                <a14:useLocalDpi xmlns="" xmlns:a14="http://schemas.microsoft.com/office/drawing/2010/main"/>
              </a:ext>
            </a:extLst>
          </a:blip>
          <a:srcRect/>
          <a:stretch/>
        </p:blipFill>
        <p:spPr bwMode="auto">
          <a:xfrm>
            <a:off x="6732240" y="4653135"/>
            <a:ext cx="1006765" cy="1551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11" cstate="screen">
            <a:duotone>
              <a:schemeClr val="accent6">
                <a:shade val="45000"/>
                <a:satMod val="135000"/>
              </a:schemeClr>
              <a:prstClr val="white"/>
            </a:duotone>
            <a:extLst>
              <a:ext uri="{28A0092B-C50C-407E-A947-70E740481C1C}">
                <a14:useLocalDpi xmlns="" xmlns:a14="http://schemas.microsoft.com/office/drawing/2010/main"/>
              </a:ext>
            </a:extLst>
          </a:blip>
          <a:srcRect/>
          <a:stretch/>
        </p:blipFill>
        <p:spPr bwMode="auto">
          <a:xfrm>
            <a:off x="8072462" y="1340768"/>
            <a:ext cx="884669" cy="1551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84657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22" presetClass="entr" presetSubtype="8" fill="hold" grpId="0" nodeType="afterEffect">
                                  <p:stCondLst>
                                    <p:cond delay="0"/>
                                  </p:stCondLst>
                                  <p:childTnLst>
                                    <p:set>
                                      <p:cBhvr>
                                        <p:cTn id="16" dur="1" fill="hold">
                                          <p:stCondLst>
                                            <p:cond delay="0"/>
                                          </p:stCondLst>
                                        </p:cTn>
                                        <p:tgtEl>
                                          <p:spTgt spid="2">
                                            <p:graphicEl>
                                              <a:dgm id="{DC51A84A-95B4-4C3C-9A0F-6B20806BADFB}"/>
                                            </p:graphicEl>
                                          </p:spTgt>
                                        </p:tgtEl>
                                        <p:attrNameLst>
                                          <p:attrName>style.visibility</p:attrName>
                                        </p:attrNameLst>
                                      </p:cBhvr>
                                      <p:to>
                                        <p:strVal val="visible"/>
                                      </p:to>
                                    </p:set>
                                    <p:animEffect transition="in" filter="wipe(left)">
                                      <p:cBhvr>
                                        <p:cTn id="17" dur="500"/>
                                        <p:tgtEl>
                                          <p:spTgt spid="2">
                                            <p:graphicEl>
                                              <a:dgm id="{DC51A84A-95B4-4C3C-9A0F-6B20806BADFB}"/>
                                            </p:graphic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
                                            <p:graphicEl>
                                              <a:dgm id="{5C181E85-66BA-4CE7-9CC4-4754486C06F2}"/>
                                            </p:graphicEl>
                                          </p:spTgt>
                                        </p:tgtEl>
                                        <p:attrNameLst>
                                          <p:attrName>style.visibility</p:attrName>
                                        </p:attrNameLst>
                                      </p:cBhvr>
                                      <p:to>
                                        <p:strVal val="visible"/>
                                      </p:to>
                                    </p:set>
                                    <p:animEffect transition="in" filter="wipe(down)">
                                      <p:cBhvr>
                                        <p:cTn id="21" dur="500"/>
                                        <p:tgtEl>
                                          <p:spTgt spid="2">
                                            <p:graphicEl>
                                              <a:dgm id="{5C181E85-66BA-4CE7-9CC4-4754486C06F2}"/>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graphicEl>
                                              <a:dgm id="{9CDC9538-0EF8-4ECF-9320-57948263CA14}"/>
                                            </p:graphicEl>
                                          </p:spTgt>
                                        </p:tgtEl>
                                        <p:attrNameLst>
                                          <p:attrName>style.visibility</p:attrName>
                                        </p:attrNameLst>
                                      </p:cBhvr>
                                      <p:to>
                                        <p:strVal val="visible"/>
                                      </p:to>
                                    </p:set>
                                    <p:animEffect transition="in" filter="wipe(down)">
                                      <p:cBhvr>
                                        <p:cTn id="24" dur="500"/>
                                        <p:tgtEl>
                                          <p:spTgt spid="2">
                                            <p:graphicEl>
                                              <a:dgm id="{9CDC9538-0EF8-4ECF-9320-57948263CA14}"/>
                                            </p:graphic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graphicEl>
                                              <a:dgm id="{7DF37BC6-8AA8-409D-B79B-A82F6FC1FD3F}"/>
                                            </p:graphicEl>
                                          </p:spTgt>
                                        </p:tgtEl>
                                        <p:attrNameLst>
                                          <p:attrName>style.visibility</p:attrName>
                                        </p:attrNameLst>
                                      </p:cBhvr>
                                      <p:to>
                                        <p:strVal val="visible"/>
                                      </p:to>
                                    </p:set>
                                    <p:animEffect transition="in" filter="wipe(up)">
                                      <p:cBhvr>
                                        <p:cTn id="35" dur="500"/>
                                        <p:tgtEl>
                                          <p:spTgt spid="2">
                                            <p:graphicEl>
                                              <a:dgm id="{7DF37BC6-8AA8-409D-B79B-A82F6FC1FD3F}"/>
                                            </p:graphic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
                                            <p:graphicEl>
                                              <a:dgm id="{83611170-D701-474A-A696-A7688E43CFB5}"/>
                                            </p:graphicEl>
                                          </p:spTgt>
                                        </p:tgtEl>
                                        <p:attrNameLst>
                                          <p:attrName>style.visibility</p:attrName>
                                        </p:attrNameLst>
                                      </p:cBhvr>
                                      <p:to>
                                        <p:strVal val="visible"/>
                                      </p:to>
                                    </p:set>
                                    <p:animEffect transition="in" filter="wipe(up)">
                                      <p:cBhvr>
                                        <p:cTn id="38" dur="500"/>
                                        <p:tgtEl>
                                          <p:spTgt spid="2">
                                            <p:graphicEl>
                                              <a:dgm id="{83611170-D701-474A-A696-A7688E43CFB5}"/>
                                            </p:graphicEl>
                                          </p:spTgt>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
                                            <p:graphicEl>
                                              <a:dgm id="{74F98196-6CD8-413D-BB1B-72FD1E3704AF}"/>
                                            </p:graphicEl>
                                          </p:spTgt>
                                        </p:tgtEl>
                                        <p:attrNameLst>
                                          <p:attrName>style.visibility</p:attrName>
                                        </p:attrNameLst>
                                      </p:cBhvr>
                                      <p:to>
                                        <p:strVal val="visible"/>
                                      </p:to>
                                    </p:set>
                                    <p:animEffect transition="in" filter="wipe(down)">
                                      <p:cBhvr>
                                        <p:cTn id="49" dur="500"/>
                                        <p:tgtEl>
                                          <p:spTgt spid="2">
                                            <p:graphicEl>
                                              <a:dgm id="{74F98196-6CD8-413D-BB1B-72FD1E3704AF}"/>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
                                            <p:graphicEl>
                                              <a:dgm id="{4485031B-6830-4AA5-BF94-CDD39EF98FA2}"/>
                                            </p:graphicEl>
                                          </p:spTgt>
                                        </p:tgtEl>
                                        <p:attrNameLst>
                                          <p:attrName>style.visibility</p:attrName>
                                        </p:attrNameLst>
                                      </p:cBhvr>
                                      <p:to>
                                        <p:strVal val="visible"/>
                                      </p:to>
                                    </p:set>
                                    <p:animEffect transition="in" filter="wipe(down)">
                                      <p:cBhvr>
                                        <p:cTn id="52" dur="500"/>
                                        <p:tgtEl>
                                          <p:spTgt spid="2">
                                            <p:graphicEl>
                                              <a:dgm id="{4485031B-6830-4AA5-BF94-CDD39EF98FA2}"/>
                                            </p:graphicEl>
                                          </p:spTgt>
                                        </p:tgtEl>
                                      </p:cBhvr>
                                    </p:animEffect>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
                                            <p:graphicEl>
                                              <a:dgm id="{FAC82B53-7CF9-43DE-96ED-52FEC7B592CE}"/>
                                            </p:graphicEl>
                                          </p:spTgt>
                                        </p:tgtEl>
                                        <p:attrNameLst>
                                          <p:attrName>style.visibility</p:attrName>
                                        </p:attrNameLst>
                                      </p:cBhvr>
                                      <p:to>
                                        <p:strVal val="visible"/>
                                      </p:to>
                                    </p:set>
                                    <p:animEffect transition="in" filter="wipe(up)">
                                      <p:cBhvr>
                                        <p:cTn id="63" dur="500"/>
                                        <p:tgtEl>
                                          <p:spTgt spid="2">
                                            <p:graphicEl>
                                              <a:dgm id="{FAC82B53-7CF9-43DE-96ED-52FEC7B592CE}"/>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
                                            <p:graphicEl>
                                              <a:dgm id="{70D41DCA-D8C8-4880-A7CC-20C6A8A5B6B5}"/>
                                            </p:graphicEl>
                                          </p:spTgt>
                                        </p:tgtEl>
                                        <p:attrNameLst>
                                          <p:attrName>style.visibility</p:attrName>
                                        </p:attrNameLst>
                                      </p:cBhvr>
                                      <p:to>
                                        <p:strVal val="visible"/>
                                      </p:to>
                                    </p:set>
                                    <p:animEffect transition="in" filter="wipe(up)">
                                      <p:cBhvr>
                                        <p:cTn id="66" dur="500"/>
                                        <p:tgtEl>
                                          <p:spTgt spid="2">
                                            <p:graphicEl>
                                              <a:dgm id="{70D41DCA-D8C8-4880-A7CC-20C6A8A5B6B5}"/>
                                            </p:graphicEl>
                                          </p:spTgt>
                                        </p:tgtEl>
                                      </p:cBhvr>
                                    </p:animEffect>
                                  </p:childTnLst>
                                </p:cTn>
                              </p:par>
                            </p:childTnLst>
                          </p:cTn>
                        </p:par>
                        <p:par>
                          <p:cTn id="67" fill="hold">
                            <p:stCondLst>
                              <p:cond delay="500"/>
                            </p:stCondLst>
                            <p:childTnLst>
                              <p:par>
                                <p:cTn id="68" presetID="53" presetClass="entr" presetSubtype="16"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fill="hold"/>
                                        <p:tgtEl>
                                          <p:spTgt spid="8"/>
                                        </p:tgtEl>
                                        <p:attrNameLst>
                                          <p:attrName>ppt_w</p:attrName>
                                        </p:attrNameLst>
                                      </p:cBhvr>
                                      <p:tavLst>
                                        <p:tav tm="0">
                                          <p:val>
                                            <p:fltVal val="0"/>
                                          </p:val>
                                        </p:tav>
                                        <p:tav tm="100000">
                                          <p:val>
                                            <p:strVal val="#ppt_w"/>
                                          </p:val>
                                        </p:tav>
                                      </p:tavLst>
                                    </p:anim>
                                    <p:anim calcmode="lin" valueType="num">
                                      <p:cBhvr>
                                        <p:cTn id="71" dur="500" fill="hold"/>
                                        <p:tgtEl>
                                          <p:spTgt spid="8"/>
                                        </p:tgtEl>
                                        <p:attrNameLst>
                                          <p:attrName>ppt_h</p:attrName>
                                        </p:attrNameLst>
                                      </p:cBhvr>
                                      <p:tavLst>
                                        <p:tav tm="0">
                                          <p:val>
                                            <p:fltVal val="0"/>
                                          </p:val>
                                        </p:tav>
                                        <p:tav tm="100000">
                                          <p:val>
                                            <p:strVal val="#ppt_h"/>
                                          </p:val>
                                        </p:tav>
                                      </p:tavLst>
                                    </p:anim>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
                                            <p:graphicEl>
                                              <a:dgm id="{0D4157CA-00E0-4BED-8D74-9E3F762E292E}"/>
                                            </p:graphicEl>
                                          </p:spTgt>
                                        </p:tgtEl>
                                        <p:attrNameLst>
                                          <p:attrName>style.visibility</p:attrName>
                                        </p:attrNameLst>
                                      </p:cBhvr>
                                      <p:to>
                                        <p:strVal val="visible"/>
                                      </p:to>
                                    </p:set>
                                    <p:animEffect transition="in" filter="wipe(down)">
                                      <p:cBhvr>
                                        <p:cTn id="77" dur="500"/>
                                        <p:tgtEl>
                                          <p:spTgt spid="2">
                                            <p:graphicEl>
                                              <a:dgm id="{0D4157CA-00E0-4BED-8D74-9E3F762E292E}"/>
                                            </p:graphic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
                                            <p:graphicEl>
                                              <a:dgm id="{7EE5ECA2-4BA7-499B-BD18-17120B160720}"/>
                                            </p:graphicEl>
                                          </p:spTgt>
                                        </p:tgtEl>
                                        <p:attrNameLst>
                                          <p:attrName>style.visibility</p:attrName>
                                        </p:attrNameLst>
                                      </p:cBhvr>
                                      <p:to>
                                        <p:strVal val="visible"/>
                                      </p:to>
                                    </p:set>
                                    <p:animEffect transition="in" filter="wipe(down)">
                                      <p:cBhvr>
                                        <p:cTn id="80" dur="500"/>
                                        <p:tgtEl>
                                          <p:spTgt spid="2">
                                            <p:graphicEl>
                                              <a:dgm id="{7EE5ECA2-4BA7-499B-BD18-17120B160720}"/>
                                            </p:graphicEl>
                                          </p:spTgt>
                                        </p:tgtEl>
                                      </p:cBhvr>
                                    </p:animEffect>
                                  </p:childTnLst>
                                </p:cTn>
                              </p:par>
                            </p:childTnLst>
                          </p:cTn>
                        </p:par>
                        <p:par>
                          <p:cTn id="81" fill="hold">
                            <p:stCondLst>
                              <p:cond delay="500"/>
                            </p:stCondLst>
                            <p:childTnLst>
                              <p:par>
                                <p:cTn id="82" presetID="53" presetClass="entr" presetSubtype="16"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55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4115950" y="3972700"/>
            <a:ext cx="2160240" cy="2624652"/>
          </a:xfrm>
          <a:prstGeom prst="rect">
            <a:avLst/>
          </a:prstGeom>
          <a:ln>
            <a:noFill/>
          </a:ln>
          <a:effectLst>
            <a:outerShdw blurRad="190500" algn="tl" rotWithShape="0">
              <a:srgbClr val="000000">
                <a:alpha val="70000"/>
              </a:srgbClr>
            </a:outerShdw>
          </a:effectLst>
        </p:spPr>
      </p:pic>
      <p:pic>
        <p:nvPicPr>
          <p:cNvPr id="9" name="8 Imagen"/>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6635" y="3836925"/>
            <a:ext cx="2211109" cy="2949067"/>
          </a:xfrm>
          <a:prstGeom prst="rect">
            <a:avLst/>
          </a:prstGeom>
          <a:ln>
            <a:noFill/>
          </a:ln>
          <a:effectLst>
            <a:outerShdw blurRad="190500" algn="tl" rotWithShape="0">
              <a:srgbClr val="000000">
                <a:alpha val="70000"/>
              </a:srgbClr>
            </a:outerShdw>
          </a:effectLst>
        </p:spPr>
      </p:pic>
      <p:sp>
        <p:nvSpPr>
          <p:cNvPr id="2" name="1 CuadroTexto"/>
          <p:cNvSpPr txBox="1"/>
          <p:nvPr/>
        </p:nvSpPr>
        <p:spPr>
          <a:xfrm>
            <a:off x="107504" y="116632"/>
            <a:ext cx="144016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o-RO" sz="2000" b="1" smtClean="0"/>
              <a:t>Iosia</a:t>
            </a:r>
            <a:endParaRPr lang="ro-RO" sz="2000" b="1"/>
          </a:p>
        </p:txBody>
      </p:sp>
      <p:sp>
        <p:nvSpPr>
          <p:cNvPr id="3" name="2 Rectángulo"/>
          <p:cNvSpPr/>
          <p:nvPr/>
        </p:nvSpPr>
        <p:spPr>
          <a:xfrm>
            <a:off x="1691680" y="116632"/>
            <a:ext cx="7344816" cy="1200329"/>
          </a:xfrm>
          <a:prstGeom prst="rect">
            <a:avLst/>
          </a:prstGeom>
        </p:spPr>
        <p:txBody>
          <a:bodyPr wrap="square">
            <a:spAutoFit/>
          </a:bodyPr>
          <a:lstStyle/>
          <a:p>
            <a:r>
              <a:rPr lang="ro-RO" b="1" dirty="0" smtClean="0">
                <a:latin typeface="Comic Sans MS" pitchFamily="66" charset="0"/>
              </a:rPr>
              <a:t>«Iosia avea opt ani când a ajuns împărat, şi a domnit treizeci şi unu de ani la Ierusalim. El a făcut ce este bine înaintea Domnului şi a umblat în căile tatălui său David: nu s-a abătut de la ele nici la dreapta nici la stânga.» </a:t>
            </a:r>
            <a:r>
              <a:rPr lang="ro-RO" sz="1100" b="1" dirty="0" smtClean="0">
                <a:latin typeface="Comic Sans MS" pitchFamily="66" charset="0"/>
              </a:rPr>
              <a:t>(2 Cronici 34:1-2)</a:t>
            </a:r>
            <a:endParaRPr lang="ro-RO" b="1" dirty="0">
              <a:latin typeface="Comic Sans MS" pitchFamily="66" charset="0"/>
            </a:endParaRPr>
          </a:p>
        </p:txBody>
      </p:sp>
      <p:graphicFrame>
        <p:nvGraphicFramePr>
          <p:cNvPr id="5" name="4 Diagrama"/>
          <p:cNvGraphicFramePr/>
          <p:nvPr>
            <p:extLst>
              <p:ext uri="{D42A27DB-BD31-4B8C-83A1-F6EECF244321}">
                <p14:modId xmlns="" xmlns:p14="http://schemas.microsoft.com/office/powerpoint/2010/main" val="3536531303"/>
              </p:ext>
            </p:extLst>
          </p:nvPr>
        </p:nvGraphicFramePr>
        <p:xfrm>
          <a:off x="179512" y="1052736"/>
          <a:ext cx="8856984"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Llamada con línea 1"/>
          <p:cNvSpPr/>
          <p:nvPr/>
        </p:nvSpPr>
        <p:spPr>
          <a:xfrm>
            <a:off x="2363755" y="4000722"/>
            <a:ext cx="1656184" cy="2524622"/>
          </a:xfrm>
          <a:prstGeom prst="borderCallout1">
            <a:avLst>
              <a:gd name="adj1" fmla="val -551"/>
              <a:gd name="adj2" fmla="val 92828"/>
              <a:gd name="adj3" fmla="val -20423"/>
              <a:gd name="adj4" fmla="val 148947"/>
            </a:avLst>
          </a:prstGeom>
          <a:gradFill>
            <a:gsLst>
              <a:gs pos="0">
                <a:srgbClr val="C3963D"/>
              </a:gs>
              <a:gs pos="62000">
                <a:srgbClr val="D1AE69"/>
              </a:gs>
              <a:gs pos="100000">
                <a:srgbClr val="E1CA9B"/>
              </a:gs>
            </a:gsLst>
          </a:gradFill>
          <a:ln w="38100">
            <a:solidFill>
              <a:srgbClr val="806328"/>
            </a:solidFill>
            <a:headEnd type="none" w="med" len="med"/>
            <a:tailEnd type="arrow" w="med" len="med"/>
          </a:ln>
        </p:spPr>
        <p:style>
          <a:lnRef idx="0">
            <a:schemeClr val="accent6"/>
          </a:lnRef>
          <a:fillRef idx="3">
            <a:schemeClr val="accent6"/>
          </a:fillRef>
          <a:effectRef idx="3">
            <a:schemeClr val="accent6"/>
          </a:effectRef>
          <a:fontRef idx="minor">
            <a:schemeClr val="lt1"/>
          </a:fontRef>
        </p:style>
        <p:txBody>
          <a:bodyPr rtlCol="0" anchor="ctr"/>
          <a:lstStyle/>
          <a:p>
            <a:pPr algn="ctr"/>
            <a:r>
              <a:rPr lang="ro-RO" sz="2000" b="1" smtClean="0">
                <a:solidFill>
                  <a:schemeClr val="tx1"/>
                </a:solidFill>
              </a:rPr>
              <a:t>Prima etapă a reformei: abandonarea păcatului.</a:t>
            </a:r>
          </a:p>
          <a:p>
            <a:pPr algn="ctr"/>
            <a:r>
              <a:rPr lang="ro-RO" sz="2000" b="1" smtClean="0">
                <a:solidFill>
                  <a:schemeClr val="tx1"/>
                </a:solidFill>
              </a:rPr>
              <a:t>2 Cronici  34:3-7.</a:t>
            </a:r>
            <a:endParaRPr lang="ro-RO" sz="2000" b="1">
              <a:solidFill>
                <a:schemeClr val="tx1"/>
              </a:solidFill>
            </a:endParaRPr>
          </a:p>
        </p:txBody>
      </p:sp>
      <p:sp>
        <p:nvSpPr>
          <p:cNvPr id="7" name="6 Llamada con línea 1"/>
          <p:cNvSpPr/>
          <p:nvPr/>
        </p:nvSpPr>
        <p:spPr>
          <a:xfrm>
            <a:off x="6372200" y="3972700"/>
            <a:ext cx="2689487" cy="2524622"/>
          </a:xfrm>
          <a:prstGeom prst="borderCallout1">
            <a:avLst>
              <a:gd name="adj1" fmla="val -859"/>
              <a:gd name="adj2" fmla="val 68301"/>
              <a:gd name="adj3" fmla="val -21243"/>
              <a:gd name="adj4" fmla="val 78593"/>
            </a:avLst>
          </a:prstGeom>
          <a:ln w="38100">
            <a:solidFill>
              <a:schemeClr val="accent3">
                <a:lumMod val="50000"/>
              </a:schemeClr>
            </a:solidFill>
            <a:headEnd type="none" w="med" len="med"/>
            <a:tailEnd type="arrow" w="med" len="med"/>
          </a:ln>
        </p:spPr>
        <p:style>
          <a:lnRef idx="0">
            <a:schemeClr val="accent3"/>
          </a:lnRef>
          <a:fillRef idx="3">
            <a:schemeClr val="accent3"/>
          </a:fillRef>
          <a:effectRef idx="3">
            <a:schemeClr val="accent3"/>
          </a:effectRef>
          <a:fontRef idx="minor">
            <a:schemeClr val="lt1"/>
          </a:fontRef>
        </p:style>
        <p:txBody>
          <a:bodyPr rtlCol="0" anchor="ctr"/>
          <a:lstStyle/>
          <a:p>
            <a:pPr algn="ctr"/>
            <a:r>
              <a:rPr lang="ro-RO" sz="2000" b="1" dirty="0" smtClean="0">
                <a:solidFill>
                  <a:schemeClr val="tx1"/>
                </a:solidFill>
              </a:rPr>
              <a:t>A doua etapă a reformei: pactul cu Dumnezeu de împlinire a legii și de punere în practică a învățăturilor Bibliei.</a:t>
            </a:r>
          </a:p>
          <a:p>
            <a:pPr algn="ctr"/>
            <a:r>
              <a:rPr lang="ro-RO" sz="2000" b="1" dirty="0" smtClean="0">
                <a:solidFill>
                  <a:schemeClr val="tx1"/>
                </a:solidFill>
              </a:rPr>
              <a:t>2 Cronici 34:31.</a:t>
            </a:r>
            <a:endParaRPr lang="ro-RO" sz="2000" b="1" dirty="0">
              <a:solidFill>
                <a:schemeClr val="tx1"/>
              </a:solidFill>
            </a:endParaRPr>
          </a:p>
        </p:txBody>
      </p:sp>
    </p:spTree>
    <p:extLst>
      <p:ext uri="{BB962C8B-B14F-4D97-AF65-F5344CB8AC3E}">
        <p14:creationId xmlns="" xmlns:p14="http://schemas.microsoft.com/office/powerpoint/2010/main" val="3211270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graphicEl>
                                              <a:dgm id="{4661582C-1E1A-4766-A933-A263E1B000E4}"/>
                                            </p:graphicEl>
                                          </p:spTgt>
                                        </p:tgtEl>
                                        <p:attrNameLst>
                                          <p:attrName>style.visibility</p:attrName>
                                        </p:attrNameLst>
                                      </p:cBhvr>
                                      <p:to>
                                        <p:strVal val="visible"/>
                                      </p:to>
                                    </p:set>
                                    <p:animEffect transition="in" filter="fade">
                                      <p:cBhvr>
                                        <p:cTn id="22" dur="1000"/>
                                        <p:tgtEl>
                                          <p:spTgt spid="5">
                                            <p:graphicEl>
                                              <a:dgm id="{4661582C-1E1A-4766-A933-A263E1B000E4}"/>
                                            </p:graphicEl>
                                          </p:spTgt>
                                        </p:tgtEl>
                                      </p:cBhvr>
                                    </p:animEffect>
                                    <p:anim calcmode="lin" valueType="num">
                                      <p:cBhvr>
                                        <p:cTn id="23" dur="1000" fill="hold"/>
                                        <p:tgtEl>
                                          <p:spTgt spid="5">
                                            <p:graphicEl>
                                              <a:dgm id="{4661582C-1E1A-4766-A933-A263E1B000E4}"/>
                                            </p:graphicEl>
                                          </p:spTgt>
                                        </p:tgtEl>
                                        <p:attrNameLst>
                                          <p:attrName>ppt_x</p:attrName>
                                        </p:attrNameLst>
                                      </p:cBhvr>
                                      <p:tavLst>
                                        <p:tav tm="0">
                                          <p:val>
                                            <p:strVal val="#ppt_x"/>
                                          </p:val>
                                        </p:tav>
                                        <p:tav tm="100000">
                                          <p:val>
                                            <p:strVal val="#ppt_x"/>
                                          </p:val>
                                        </p:tav>
                                      </p:tavLst>
                                    </p:anim>
                                    <p:anim calcmode="lin" valueType="num">
                                      <p:cBhvr>
                                        <p:cTn id="24" dur="1000" fill="hold"/>
                                        <p:tgtEl>
                                          <p:spTgt spid="5">
                                            <p:graphicEl>
                                              <a:dgm id="{4661582C-1E1A-4766-A933-A263E1B000E4}"/>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graphicEl>
                                              <a:dgm id="{E9A032D2-F1E3-411F-AD1C-03B1C866598B}"/>
                                            </p:graphicEl>
                                          </p:spTgt>
                                        </p:tgtEl>
                                        <p:attrNameLst>
                                          <p:attrName>style.visibility</p:attrName>
                                        </p:attrNameLst>
                                      </p:cBhvr>
                                      <p:to>
                                        <p:strVal val="visible"/>
                                      </p:to>
                                    </p:set>
                                    <p:animEffect transition="in" filter="fade">
                                      <p:cBhvr>
                                        <p:cTn id="27" dur="1000"/>
                                        <p:tgtEl>
                                          <p:spTgt spid="5">
                                            <p:graphicEl>
                                              <a:dgm id="{E9A032D2-F1E3-411F-AD1C-03B1C866598B}"/>
                                            </p:graphicEl>
                                          </p:spTgt>
                                        </p:tgtEl>
                                      </p:cBhvr>
                                    </p:animEffect>
                                    <p:anim calcmode="lin" valueType="num">
                                      <p:cBhvr>
                                        <p:cTn id="28" dur="1000" fill="hold"/>
                                        <p:tgtEl>
                                          <p:spTgt spid="5">
                                            <p:graphicEl>
                                              <a:dgm id="{E9A032D2-F1E3-411F-AD1C-03B1C866598B}"/>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E9A032D2-F1E3-411F-AD1C-03B1C866598B}"/>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graphicEl>
                                              <a:dgm id="{899CDAB1-8F32-403C-8E0E-E1233F965252}"/>
                                            </p:graphicEl>
                                          </p:spTgt>
                                        </p:tgtEl>
                                        <p:attrNameLst>
                                          <p:attrName>style.visibility</p:attrName>
                                        </p:attrNameLst>
                                      </p:cBhvr>
                                      <p:to>
                                        <p:strVal val="visible"/>
                                      </p:to>
                                    </p:set>
                                    <p:animEffect transition="in" filter="fade">
                                      <p:cBhvr>
                                        <p:cTn id="32" dur="1000"/>
                                        <p:tgtEl>
                                          <p:spTgt spid="5">
                                            <p:graphicEl>
                                              <a:dgm id="{899CDAB1-8F32-403C-8E0E-E1233F965252}"/>
                                            </p:graphicEl>
                                          </p:spTgt>
                                        </p:tgtEl>
                                      </p:cBhvr>
                                    </p:animEffect>
                                    <p:anim calcmode="lin" valueType="num">
                                      <p:cBhvr>
                                        <p:cTn id="33" dur="1000" fill="hold"/>
                                        <p:tgtEl>
                                          <p:spTgt spid="5">
                                            <p:graphicEl>
                                              <a:dgm id="{899CDAB1-8F32-403C-8E0E-E1233F965252}"/>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899CDAB1-8F32-403C-8E0E-E1233F965252}"/>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graphicEl>
                                              <a:dgm id="{EC0AB1B7-A93B-4AB1-9CF4-A707153ACE26}"/>
                                            </p:graphicEl>
                                          </p:spTgt>
                                        </p:tgtEl>
                                        <p:attrNameLst>
                                          <p:attrName>style.visibility</p:attrName>
                                        </p:attrNameLst>
                                      </p:cBhvr>
                                      <p:to>
                                        <p:strVal val="visible"/>
                                      </p:to>
                                    </p:set>
                                    <p:animEffect transition="in" filter="fade">
                                      <p:cBhvr>
                                        <p:cTn id="37" dur="1000"/>
                                        <p:tgtEl>
                                          <p:spTgt spid="5">
                                            <p:graphicEl>
                                              <a:dgm id="{EC0AB1B7-A93B-4AB1-9CF4-A707153ACE26}"/>
                                            </p:graphicEl>
                                          </p:spTgt>
                                        </p:tgtEl>
                                      </p:cBhvr>
                                    </p:animEffect>
                                    <p:anim calcmode="lin" valueType="num">
                                      <p:cBhvr>
                                        <p:cTn id="38" dur="1000" fill="hold"/>
                                        <p:tgtEl>
                                          <p:spTgt spid="5">
                                            <p:graphicEl>
                                              <a:dgm id="{EC0AB1B7-A93B-4AB1-9CF4-A707153ACE26}"/>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EC0AB1B7-A93B-4AB1-9CF4-A707153ACE26}"/>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dgm id="{ADD6D3C6-B290-4BF0-B03D-B0D10CC8BEC3}"/>
                                            </p:graphicEl>
                                          </p:spTgt>
                                        </p:tgtEl>
                                        <p:attrNameLst>
                                          <p:attrName>style.visibility</p:attrName>
                                        </p:attrNameLst>
                                      </p:cBhvr>
                                      <p:to>
                                        <p:strVal val="visible"/>
                                      </p:to>
                                    </p:set>
                                    <p:animEffect transition="in" filter="fade">
                                      <p:cBhvr>
                                        <p:cTn id="49" dur="1000"/>
                                        <p:tgtEl>
                                          <p:spTgt spid="5">
                                            <p:graphicEl>
                                              <a:dgm id="{ADD6D3C6-B290-4BF0-B03D-B0D10CC8BEC3}"/>
                                            </p:graphicEl>
                                          </p:spTgt>
                                        </p:tgtEl>
                                      </p:cBhvr>
                                    </p:animEffect>
                                    <p:anim calcmode="lin" valueType="num">
                                      <p:cBhvr>
                                        <p:cTn id="50" dur="1000" fill="hold"/>
                                        <p:tgtEl>
                                          <p:spTgt spid="5">
                                            <p:graphicEl>
                                              <a:dgm id="{ADD6D3C6-B290-4BF0-B03D-B0D10CC8BEC3}"/>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ADD6D3C6-B290-4BF0-B03D-B0D10CC8BEC3}"/>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graphicEl>
                                              <a:dgm id="{1BB7629A-F3F5-4DF2-95B9-11EB83EB75CD}"/>
                                            </p:graphicEl>
                                          </p:spTgt>
                                        </p:tgtEl>
                                        <p:attrNameLst>
                                          <p:attrName>style.visibility</p:attrName>
                                        </p:attrNameLst>
                                      </p:cBhvr>
                                      <p:to>
                                        <p:strVal val="visible"/>
                                      </p:to>
                                    </p:set>
                                    <p:animEffect transition="in" filter="fade">
                                      <p:cBhvr>
                                        <p:cTn id="54" dur="1000"/>
                                        <p:tgtEl>
                                          <p:spTgt spid="5">
                                            <p:graphicEl>
                                              <a:dgm id="{1BB7629A-F3F5-4DF2-95B9-11EB83EB75CD}"/>
                                            </p:graphicEl>
                                          </p:spTgt>
                                        </p:tgtEl>
                                      </p:cBhvr>
                                    </p:animEffect>
                                    <p:anim calcmode="lin" valueType="num">
                                      <p:cBhvr>
                                        <p:cTn id="55" dur="1000" fill="hold"/>
                                        <p:tgtEl>
                                          <p:spTgt spid="5">
                                            <p:graphicEl>
                                              <a:dgm id="{1BB7629A-F3F5-4DF2-95B9-11EB83EB75CD}"/>
                                            </p:graphicEl>
                                          </p:spTgt>
                                        </p:tgtEl>
                                        <p:attrNameLst>
                                          <p:attrName>ppt_x</p:attrName>
                                        </p:attrNameLst>
                                      </p:cBhvr>
                                      <p:tavLst>
                                        <p:tav tm="0">
                                          <p:val>
                                            <p:strVal val="#ppt_x"/>
                                          </p:val>
                                        </p:tav>
                                        <p:tav tm="100000">
                                          <p:val>
                                            <p:strVal val="#ppt_x"/>
                                          </p:val>
                                        </p:tav>
                                      </p:tavLst>
                                    </p:anim>
                                    <p:anim calcmode="lin" valueType="num">
                                      <p:cBhvr>
                                        <p:cTn id="56" dur="1000" fill="hold"/>
                                        <p:tgtEl>
                                          <p:spTgt spid="5">
                                            <p:graphicEl>
                                              <a:dgm id="{1BB7629A-F3F5-4DF2-95B9-11EB83EB75CD}"/>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graphicEl>
                                              <a:dgm id="{292AFD08-643B-43F0-A21D-807C53CC2EFB}"/>
                                            </p:graphicEl>
                                          </p:spTgt>
                                        </p:tgtEl>
                                        <p:attrNameLst>
                                          <p:attrName>style.visibility</p:attrName>
                                        </p:attrNameLst>
                                      </p:cBhvr>
                                      <p:to>
                                        <p:strVal val="visible"/>
                                      </p:to>
                                    </p:set>
                                    <p:animEffect transition="in" filter="fade">
                                      <p:cBhvr>
                                        <p:cTn id="59" dur="1000"/>
                                        <p:tgtEl>
                                          <p:spTgt spid="5">
                                            <p:graphicEl>
                                              <a:dgm id="{292AFD08-643B-43F0-A21D-807C53CC2EFB}"/>
                                            </p:graphicEl>
                                          </p:spTgt>
                                        </p:tgtEl>
                                      </p:cBhvr>
                                    </p:animEffect>
                                    <p:anim calcmode="lin" valueType="num">
                                      <p:cBhvr>
                                        <p:cTn id="60" dur="1000" fill="hold"/>
                                        <p:tgtEl>
                                          <p:spTgt spid="5">
                                            <p:graphicEl>
                                              <a:dgm id="{292AFD08-643B-43F0-A21D-807C53CC2EFB}"/>
                                            </p:graphicEl>
                                          </p:spTgt>
                                        </p:tgtEl>
                                        <p:attrNameLst>
                                          <p:attrName>ppt_x</p:attrName>
                                        </p:attrNameLst>
                                      </p:cBhvr>
                                      <p:tavLst>
                                        <p:tav tm="0">
                                          <p:val>
                                            <p:strVal val="#ppt_x"/>
                                          </p:val>
                                        </p:tav>
                                        <p:tav tm="100000">
                                          <p:val>
                                            <p:strVal val="#ppt_x"/>
                                          </p:val>
                                        </p:tav>
                                      </p:tavLst>
                                    </p:anim>
                                    <p:anim calcmode="lin" valueType="num">
                                      <p:cBhvr>
                                        <p:cTn id="61" dur="1000" fill="hold"/>
                                        <p:tgtEl>
                                          <p:spTgt spid="5">
                                            <p:graphicEl>
                                              <a:dgm id="{292AFD08-643B-43F0-A21D-807C53CC2EFB}"/>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
                                            <p:graphicEl>
                                              <a:dgm id="{BFF7CD27-3217-40B6-A483-956AB9412A00}"/>
                                            </p:graphicEl>
                                          </p:spTgt>
                                        </p:tgtEl>
                                        <p:attrNameLst>
                                          <p:attrName>style.visibility</p:attrName>
                                        </p:attrNameLst>
                                      </p:cBhvr>
                                      <p:to>
                                        <p:strVal val="visible"/>
                                      </p:to>
                                    </p:set>
                                    <p:animEffect transition="in" filter="fade">
                                      <p:cBhvr>
                                        <p:cTn id="64" dur="1000"/>
                                        <p:tgtEl>
                                          <p:spTgt spid="5">
                                            <p:graphicEl>
                                              <a:dgm id="{BFF7CD27-3217-40B6-A483-956AB9412A00}"/>
                                            </p:graphicEl>
                                          </p:spTgt>
                                        </p:tgtEl>
                                      </p:cBhvr>
                                    </p:animEffect>
                                    <p:anim calcmode="lin" valueType="num">
                                      <p:cBhvr>
                                        <p:cTn id="65" dur="1000" fill="hold"/>
                                        <p:tgtEl>
                                          <p:spTgt spid="5">
                                            <p:graphicEl>
                                              <a:dgm id="{BFF7CD27-3217-40B6-A483-956AB9412A00}"/>
                                            </p:graphicEl>
                                          </p:spTgt>
                                        </p:tgtEl>
                                        <p:attrNameLst>
                                          <p:attrName>ppt_x</p:attrName>
                                        </p:attrNameLst>
                                      </p:cBhvr>
                                      <p:tavLst>
                                        <p:tav tm="0">
                                          <p:val>
                                            <p:strVal val="#ppt_x"/>
                                          </p:val>
                                        </p:tav>
                                        <p:tav tm="100000">
                                          <p:val>
                                            <p:strVal val="#ppt_x"/>
                                          </p:val>
                                        </p:tav>
                                      </p:tavLst>
                                    </p:anim>
                                    <p:anim calcmode="lin" valueType="num">
                                      <p:cBhvr>
                                        <p:cTn id="66" dur="1000" fill="hold"/>
                                        <p:tgtEl>
                                          <p:spTgt spid="5">
                                            <p:graphicEl>
                                              <a:dgm id="{BFF7CD27-3217-40B6-A483-956AB9412A00}"/>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
                                            <p:graphicEl>
                                              <a:dgm id="{904D318A-A1A2-4F00-94C7-A90360723040}"/>
                                            </p:graphicEl>
                                          </p:spTgt>
                                        </p:tgtEl>
                                        <p:attrNameLst>
                                          <p:attrName>style.visibility</p:attrName>
                                        </p:attrNameLst>
                                      </p:cBhvr>
                                      <p:to>
                                        <p:strVal val="visible"/>
                                      </p:to>
                                    </p:set>
                                    <p:animEffect transition="in" filter="fade">
                                      <p:cBhvr>
                                        <p:cTn id="71" dur="1000"/>
                                        <p:tgtEl>
                                          <p:spTgt spid="5">
                                            <p:graphicEl>
                                              <a:dgm id="{904D318A-A1A2-4F00-94C7-A90360723040}"/>
                                            </p:graphicEl>
                                          </p:spTgt>
                                        </p:tgtEl>
                                      </p:cBhvr>
                                    </p:animEffect>
                                    <p:anim calcmode="lin" valueType="num">
                                      <p:cBhvr>
                                        <p:cTn id="72" dur="1000" fill="hold"/>
                                        <p:tgtEl>
                                          <p:spTgt spid="5">
                                            <p:graphicEl>
                                              <a:dgm id="{904D318A-A1A2-4F00-94C7-A90360723040}"/>
                                            </p:graphicEl>
                                          </p:spTgt>
                                        </p:tgtEl>
                                        <p:attrNameLst>
                                          <p:attrName>ppt_x</p:attrName>
                                        </p:attrNameLst>
                                      </p:cBhvr>
                                      <p:tavLst>
                                        <p:tav tm="0">
                                          <p:val>
                                            <p:strVal val="#ppt_x"/>
                                          </p:val>
                                        </p:tav>
                                        <p:tav tm="100000">
                                          <p:val>
                                            <p:strVal val="#ppt_x"/>
                                          </p:val>
                                        </p:tav>
                                      </p:tavLst>
                                    </p:anim>
                                    <p:anim calcmode="lin" valueType="num">
                                      <p:cBhvr>
                                        <p:cTn id="73" dur="1000" fill="hold"/>
                                        <p:tgtEl>
                                          <p:spTgt spid="5">
                                            <p:graphicEl>
                                              <a:dgm id="{904D318A-A1A2-4F00-94C7-A90360723040}"/>
                                            </p:graphic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
                                            <p:graphicEl>
                                              <a:dgm id="{B9D4EDFC-FA5B-4B83-86BC-C47D59897316}"/>
                                            </p:graphicEl>
                                          </p:spTgt>
                                        </p:tgtEl>
                                        <p:attrNameLst>
                                          <p:attrName>style.visibility</p:attrName>
                                        </p:attrNameLst>
                                      </p:cBhvr>
                                      <p:to>
                                        <p:strVal val="visible"/>
                                      </p:to>
                                    </p:set>
                                    <p:animEffect transition="in" filter="fade">
                                      <p:cBhvr>
                                        <p:cTn id="76" dur="1000"/>
                                        <p:tgtEl>
                                          <p:spTgt spid="5">
                                            <p:graphicEl>
                                              <a:dgm id="{B9D4EDFC-FA5B-4B83-86BC-C47D59897316}"/>
                                            </p:graphicEl>
                                          </p:spTgt>
                                        </p:tgtEl>
                                      </p:cBhvr>
                                    </p:animEffect>
                                    <p:anim calcmode="lin" valueType="num">
                                      <p:cBhvr>
                                        <p:cTn id="77" dur="1000" fill="hold"/>
                                        <p:tgtEl>
                                          <p:spTgt spid="5">
                                            <p:graphicEl>
                                              <a:dgm id="{B9D4EDFC-FA5B-4B83-86BC-C47D59897316}"/>
                                            </p:graphicEl>
                                          </p:spTgt>
                                        </p:tgtEl>
                                        <p:attrNameLst>
                                          <p:attrName>ppt_x</p:attrName>
                                        </p:attrNameLst>
                                      </p:cBhvr>
                                      <p:tavLst>
                                        <p:tav tm="0">
                                          <p:val>
                                            <p:strVal val="#ppt_x"/>
                                          </p:val>
                                        </p:tav>
                                        <p:tav tm="100000">
                                          <p:val>
                                            <p:strVal val="#ppt_x"/>
                                          </p:val>
                                        </p:tav>
                                      </p:tavLst>
                                    </p:anim>
                                    <p:anim calcmode="lin" valueType="num">
                                      <p:cBhvr>
                                        <p:cTn id="78" dur="1000" fill="hold"/>
                                        <p:tgtEl>
                                          <p:spTgt spid="5">
                                            <p:graphicEl>
                                              <a:dgm id="{B9D4EDFC-FA5B-4B83-86BC-C47D59897316}"/>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
                                            <p:graphicEl>
                                              <a:dgm id="{6D63E47C-3B9E-42E2-9721-B94201E71F32}"/>
                                            </p:graphicEl>
                                          </p:spTgt>
                                        </p:tgtEl>
                                        <p:attrNameLst>
                                          <p:attrName>style.visibility</p:attrName>
                                        </p:attrNameLst>
                                      </p:cBhvr>
                                      <p:to>
                                        <p:strVal val="visible"/>
                                      </p:to>
                                    </p:set>
                                    <p:animEffect transition="in" filter="fade">
                                      <p:cBhvr>
                                        <p:cTn id="81" dur="1000"/>
                                        <p:tgtEl>
                                          <p:spTgt spid="5">
                                            <p:graphicEl>
                                              <a:dgm id="{6D63E47C-3B9E-42E2-9721-B94201E71F32}"/>
                                            </p:graphicEl>
                                          </p:spTgt>
                                        </p:tgtEl>
                                      </p:cBhvr>
                                    </p:animEffect>
                                    <p:anim calcmode="lin" valueType="num">
                                      <p:cBhvr>
                                        <p:cTn id="82" dur="1000" fill="hold"/>
                                        <p:tgtEl>
                                          <p:spTgt spid="5">
                                            <p:graphicEl>
                                              <a:dgm id="{6D63E47C-3B9E-42E2-9721-B94201E71F32}"/>
                                            </p:graphicEl>
                                          </p:spTgt>
                                        </p:tgtEl>
                                        <p:attrNameLst>
                                          <p:attrName>ppt_x</p:attrName>
                                        </p:attrNameLst>
                                      </p:cBhvr>
                                      <p:tavLst>
                                        <p:tav tm="0">
                                          <p:val>
                                            <p:strVal val="#ppt_x"/>
                                          </p:val>
                                        </p:tav>
                                        <p:tav tm="100000">
                                          <p:val>
                                            <p:strVal val="#ppt_x"/>
                                          </p:val>
                                        </p:tav>
                                      </p:tavLst>
                                    </p:anim>
                                    <p:anim calcmode="lin" valueType="num">
                                      <p:cBhvr>
                                        <p:cTn id="83" dur="1000" fill="hold"/>
                                        <p:tgtEl>
                                          <p:spTgt spid="5">
                                            <p:graphicEl>
                                              <a:dgm id="{6D63E47C-3B9E-42E2-9721-B94201E71F32}"/>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
                                            <p:graphicEl>
                                              <a:dgm id="{B633F930-FD29-41E6-A598-E2CB7C68971F}"/>
                                            </p:graphicEl>
                                          </p:spTgt>
                                        </p:tgtEl>
                                        <p:attrNameLst>
                                          <p:attrName>style.visibility</p:attrName>
                                        </p:attrNameLst>
                                      </p:cBhvr>
                                      <p:to>
                                        <p:strVal val="visible"/>
                                      </p:to>
                                    </p:set>
                                    <p:animEffect transition="in" filter="fade">
                                      <p:cBhvr>
                                        <p:cTn id="86" dur="1000"/>
                                        <p:tgtEl>
                                          <p:spTgt spid="5">
                                            <p:graphicEl>
                                              <a:dgm id="{B633F930-FD29-41E6-A598-E2CB7C68971F}"/>
                                            </p:graphicEl>
                                          </p:spTgt>
                                        </p:tgtEl>
                                      </p:cBhvr>
                                    </p:animEffect>
                                    <p:anim calcmode="lin" valueType="num">
                                      <p:cBhvr>
                                        <p:cTn id="87" dur="1000" fill="hold"/>
                                        <p:tgtEl>
                                          <p:spTgt spid="5">
                                            <p:graphicEl>
                                              <a:dgm id="{B633F930-FD29-41E6-A598-E2CB7C68971F}"/>
                                            </p:graphicEl>
                                          </p:spTgt>
                                        </p:tgtEl>
                                        <p:attrNameLst>
                                          <p:attrName>ppt_x</p:attrName>
                                        </p:attrNameLst>
                                      </p:cBhvr>
                                      <p:tavLst>
                                        <p:tav tm="0">
                                          <p:val>
                                            <p:strVal val="#ppt_x"/>
                                          </p:val>
                                        </p:tav>
                                        <p:tav tm="100000">
                                          <p:val>
                                            <p:strVal val="#ppt_x"/>
                                          </p:val>
                                        </p:tav>
                                      </p:tavLst>
                                    </p:anim>
                                    <p:anim calcmode="lin" valueType="num">
                                      <p:cBhvr>
                                        <p:cTn id="88" dur="1000" fill="hold"/>
                                        <p:tgtEl>
                                          <p:spTgt spid="5">
                                            <p:graphicEl>
                                              <a:dgm id="{B633F930-FD29-41E6-A598-E2CB7C68971F}"/>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5">
                                            <p:graphicEl>
                                              <a:dgm id="{44FAD0F8-DE12-45E7-A78E-94763BA440E0}"/>
                                            </p:graphicEl>
                                          </p:spTgt>
                                        </p:tgtEl>
                                        <p:attrNameLst>
                                          <p:attrName>style.visibility</p:attrName>
                                        </p:attrNameLst>
                                      </p:cBhvr>
                                      <p:to>
                                        <p:strVal val="visible"/>
                                      </p:to>
                                    </p:set>
                                    <p:animEffect transition="in" filter="fade">
                                      <p:cBhvr>
                                        <p:cTn id="93" dur="1000"/>
                                        <p:tgtEl>
                                          <p:spTgt spid="5">
                                            <p:graphicEl>
                                              <a:dgm id="{44FAD0F8-DE12-45E7-A78E-94763BA440E0}"/>
                                            </p:graphicEl>
                                          </p:spTgt>
                                        </p:tgtEl>
                                      </p:cBhvr>
                                    </p:animEffect>
                                    <p:anim calcmode="lin" valueType="num">
                                      <p:cBhvr>
                                        <p:cTn id="94" dur="1000" fill="hold"/>
                                        <p:tgtEl>
                                          <p:spTgt spid="5">
                                            <p:graphicEl>
                                              <a:dgm id="{44FAD0F8-DE12-45E7-A78E-94763BA440E0}"/>
                                            </p:graphicEl>
                                          </p:spTgt>
                                        </p:tgtEl>
                                        <p:attrNameLst>
                                          <p:attrName>ppt_x</p:attrName>
                                        </p:attrNameLst>
                                      </p:cBhvr>
                                      <p:tavLst>
                                        <p:tav tm="0">
                                          <p:val>
                                            <p:strVal val="#ppt_x"/>
                                          </p:val>
                                        </p:tav>
                                        <p:tav tm="100000">
                                          <p:val>
                                            <p:strVal val="#ppt_x"/>
                                          </p:val>
                                        </p:tav>
                                      </p:tavLst>
                                    </p:anim>
                                    <p:anim calcmode="lin" valueType="num">
                                      <p:cBhvr>
                                        <p:cTn id="95" dur="1000" fill="hold"/>
                                        <p:tgtEl>
                                          <p:spTgt spid="5">
                                            <p:graphicEl>
                                              <a:dgm id="{44FAD0F8-DE12-45E7-A78E-94763BA440E0}"/>
                                            </p:graphic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
                                            <p:graphicEl>
                                              <a:dgm id="{6D6085DD-8B37-4C3E-B775-6E8F20ACEB0C}"/>
                                            </p:graphicEl>
                                          </p:spTgt>
                                        </p:tgtEl>
                                        <p:attrNameLst>
                                          <p:attrName>style.visibility</p:attrName>
                                        </p:attrNameLst>
                                      </p:cBhvr>
                                      <p:to>
                                        <p:strVal val="visible"/>
                                      </p:to>
                                    </p:set>
                                    <p:animEffect transition="in" filter="fade">
                                      <p:cBhvr>
                                        <p:cTn id="98" dur="1000"/>
                                        <p:tgtEl>
                                          <p:spTgt spid="5">
                                            <p:graphicEl>
                                              <a:dgm id="{6D6085DD-8B37-4C3E-B775-6E8F20ACEB0C}"/>
                                            </p:graphicEl>
                                          </p:spTgt>
                                        </p:tgtEl>
                                      </p:cBhvr>
                                    </p:animEffect>
                                    <p:anim calcmode="lin" valueType="num">
                                      <p:cBhvr>
                                        <p:cTn id="99" dur="1000" fill="hold"/>
                                        <p:tgtEl>
                                          <p:spTgt spid="5">
                                            <p:graphicEl>
                                              <a:dgm id="{6D6085DD-8B37-4C3E-B775-6E8F20ACEB0C}"/>
                                            </p:graphicEl>
                                          </p:spTgt>
                                        </p:tgtEl>
                                        <p:attrNameLst>
                                          <p:attrName>ppt_x</p:attrName>
                                        </p:attrNameLst>
                                      </p:cBhvr>
                                      <p:tavLst>
                                        <p:tav tm="0">
                                          <p:val>
                                            <p:strVal val="#ppt_x"/>
                                          </p:val>
                                        </p:tav>
                                        <p:tav tm="100000">
                                          <p:val>
                                            <p:strVal val="#ppt_x"/>
                                          </p:val>
                                        </p:tav>
                                      </p:tavLst>
                                    </p:anim>
                                    <p:anim calcmode="lin" valueType="num">
                                      <p:cBhvr>
                                        <p:cTn id="100" dur="1000" fill="hold"/>
                                        <p:tgtEl>
                                          <p:spTgt spid="5">
                                            <p:graphicEl>
                                              <a:dgm id="{6D6085DD-8B37-4C3E-B775-6E8F20ACEB0C}"/>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
                                            <p:graphicEl>
                                              <a:dgm id="{764101B4-C5C3-4E06-8087-8CFC2FA26100}"/>
                                            </p:graphicEl>
                                          </p:spTgt>
                                        </p:tgtEl>
                                        <p:attrNameLst>
                                          <p:attrName>style.visibility</p:attrName>
                                        </p:attrNameLst>
                                      </p:cBhvr>
                                      <p:to>
                                        <p:strVal val="visible"/>
                                      </p:to>
                                    </p:set>
                                    <p:animEffect transition="in" filter="fade">
                                      <p:cBhvr>
                                        <p:cTn id="103" dur="1000"/>
                                        <p:tgtEl>
                                          <p:spTgt spid="5">
                                            <p:graphicEl>
                                              <a:dgm id="{764101B4-C5C3-4E06-8087-8CFC2FA26100}"/>
                                            </p:graphicEl>
                                          </p:spTgt>
                                        </p:tgtEl>
                                      </p:cBhvr>
                                    </p:animEffect>
                                    <p:anim calcmode="lin" valueType="num">
                                      <p:cBhvr>
                                        <p:cTn id="104" dur="1000" fill="hold"/>
                                        <p:tgtEl>
                                          <p:spTgt spid="5">
                                            <p:graphicEl>
                                              <a:dgm id="{764101B4-C5C3-4E06-8087-8CFC2FA26100}"/>
                                            </p:graphicEl>
                                          </p:spTgt>
                                        </p:tgtEl>
                                        <p:attrNameLst>
                                          <p:attrName>ppt_x</p:attrName>
                                        </p:attrNameLst>
                                      </p:cBhvr>
                                      <p:tavLst>
                                        <p:tav tm="0">
                                          <p:val>
                                            <p:strVal val="#ppt_x"/>
                                          </p:val>
                                        </p:tav>
                                        <p:tav tm="100000">
                                          <p:val>
                                            <p:strVal val="#ppt_x"/>
                                          </p:val>
                                        </p:tav>
                                      </p:tavLst>
                                    </p:anim>
                                    <p:anim calcmode="lin" valueType="num">
                                      <p:cBhvr>
                                        <p:cTn id="105" dur="1000" fill="hold"/>
                                        <p:tgtEl>
                                          <p:spTgt spid="5">
                                            <p:graphicEl>
                                              <a:dgm id="{764101B4-C5C3-4E06-8087-8CFC2FA26100}"/>
                                            </p:graphic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
                                            <p:graphicEl>
                                              <a:dgm id="{4C000494-E7AC-4675-80DF-731FF7B63996}"/>
                                            </p:graphicEl>
                                          </p:spTgt>
                                        </p:tgtEl>
                                        <p:attrNameLst>
                                          <p:attrName>style.visibility</p:attrName>
                                        </p:attrNameLst>
                                      </p:cBhvr>
                                      <p:to>
                                        <p:strVal val="visible"/>
                                      </p:to>
                                    </p:set>
                                    <p:animEffect transition="in" filter="fade">
                                      <p:cBhvr>
                                        <p:cTn id="108" dur="1000"/>
                                        <p:tgtEl>
                                          <p:spTgt spid="5">
                                            <p:graphicEl>
                                              <a:dgm id="{4C000494-E7AC-4675-80DF-731FF7B63996}"/>
                                            </p:graphicEl>
                                          </p:spTgt>
                                        </p:tgtEl>
                                      </p:cBhvr>
                                    </p:animEffect>
                                    <p:anim calcmode="lin" valueType="num">
                                      <p:cBhvr>
                                        <p:cTn id="109" dur="1000" fill="hold"/>
                                        <p:tgtEl>
                                          <p:spTgt spid="5">
                                            <p:graphicEl>
                                              <a:dgm id="{4C000494-E7AC-4675-80DF-731FF7B63996}"/>
                                            </p:graphicEl>
                                          </p:spTgt>
                                        </p:tgtEl>
                                        <p:attrNameLst>
                                          <p:attrName>ppt_x</p:attrName>
                                        </p:attrNameLst>
                                      </p:cBhvr>
                                      <p:tavLst>
                                        <p:tav tm="0">
                                          <p:val>
                                            <p:strVal val="#ppt_x"/>
                                          </p:val>
                                        </p:tav>
                                        <p:tav tm="100000">
                                          <p:val>
                                            <p:strVal val="#ppt_x"/>
                                          </p:val>
                                        </p:tav>
                                      </p:tavLst>
                                    </p:anim>
                                    <p:anim calcmode="lin" valueType="num">
                                      <p:cBhvr>
                                        <p:cTn id="110" dur="1000" fill="hold"/>
                                        <p:tgtEl>
                                          <p:spTgt spid="5">
                                            <p:graphicEl>
                                              <a:dgm id="{4C000494-E7AC-4675-80DF-731FF7B63996}"/>
                                            </p:graphic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5">
                                            <p:graphicEl>
                                              <a:dgm id="{852F2A26-338B-4747-BB42-ED4FF5494477}"/>
                                            </p:graphicEl>
                                          </p:spTgt>
                                        </p:tgtEl>
                                        <p:attrNameLst>
                                          <p:attrName>style.visibility</p:attrName>
                                        </p:attrNameLst>
                                      </p:cBhvr>
                                      <p:to>
                                        <p:strVal val="visible"/>
                                      </p:to>
                                    </p:set>
                                    <p:animEffect transition="in" filter="fade">
                                      <p:cBhvr>
                                        <p:cTn id="115" dur="1000"/>
                                        <p:tgtEl>
                                          <p:spTgt spid="5">
                                            <p:graphicEl>
                                              <a:dgm id="{852F2A26-338B-4747-BB42-ED4FF5494477}"/>
                                            </p:graphicEl>
                                          </p:spTgt>
                                        </p:tgtEl>
                                      </p:cBhvr>
                                    </p:animEffect>
                                    <p:anim calcmode="lin" valueType="num">
                                      <p:cBhvr>
                                        <p:cTn id="116" dur="1000" fill="hold"/>
                                        <p:tgtEl>
                                          <p:spTgt spid="5">
                                            <p:graphicEl>
                                              <a:dgm id="{852F2A26-338B-4747-BB42-ED4FF5494477}"/>
                                            </p:graphicEl>
                                          </p:spTgt>
                                        </p:tgtEl>
                                        <p:attrNameLst>
                                          <p:attrName>ppt_x</p:attrName>
                                        </p:attrNameLst>
                                      </p:cBhvr>
                                      <p:tavLst>
                                        <p:tav tm="0">
                                          <p:val>
                                            <p:strVal val="#ppt_x"/>
                                          </p:val>
                                        </p:tav>
                                        <p:tav tm="100000">
                                          <p:val>
                                            <p:strVal val="#ppt_x"/>
                                          </p:val>
                                        </p:tav>
                                      </p:tavLst>
                                    </p:anim>
                                    <p:anim calcmode="lin" valueType="num">
                                      <p:cBhvr>
                                        <p:cTn id="117" dur="1000" fill="hold"/>
                                        <p:tgtEl>
                                          <p:spTgt spid="5">
                                            <p:graphicEl>
                                              <a:dgm id="{852F2A26-338B-4747-BB42-ED4FF5494477}"/>
                                            </p:graphic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
                                            <p:graphicEl>
                                              <a:dgm id="{D5B7781A-2C16-4BF2-B614-AC43C2AF75D9}"/>
                                            </p:graphicEl>
                                          </p:spTgt>
                                        </p:tgtEl>
                                        <p:attrNameLst>
                                          <p:attrName>style.visibility</p:attrName>
                                        </p:attrNameLst>
                                      </p:cBhvr>
                                      <p:to>
                                        <p:strVal val="visible"/>
                                      </p:to>
                                    </p:set>
                                    <p:animEffect transition="in" filter="fade">
                                      <p:cBhvr>
                                        <p:cTn id="120" dur="1000"/>
                                        <p:tgtEl>
                                          <p:spTgt spid="5">
                                            <p:graphicEl>
                                              <a:dgm id="{D5B7781A-2C16-4BF2-B614-AC43C2AF75D9}"/>
                                            </p:graphicEl>
                                          </p:spTgt>
                                        </p:tgtEl>
                                      </p:cBhvr>
                                    </p:animEffect>
                                    <p:anim calcmode="lin" valueType="num">
                                      <p:cBhvr>
                                        <p:cTn id="121" dur="1000" fill="hold"/>
                                        <p:tgtEl>
                                          <p:spTgt spid="5">
                                            <p:graphicEl>
                                              <a:dgm id="{D5B7781A-2C16-4BF2-B614-AC43C2AF75D9}"/>
                                            </p:graphicEl>
                                          </p:spTgt>
                                        </p:tgtEl>
                                        <p:attrNameLst>
                                          <p:attrName>ppt_x</p:attrName>
                                        </p:attrNameLst>
                                      </p:cBhvr>
                                      <p:tavLst>
                                        <p:tav tm="0">
                                          <p:val>
                                            <p:strVal val="#ppt_x"/>
                                          </p:val>
                                        </p:tav>
                                        <p:tav tm="100000">
                                          <p:val>
                                            <p:strVal val="#ppt_x"/>
                                          </p:val>
                                        </p:tav>
                                      </p:tavLst>
                                    </p:anim>
                                    <p:anim calcmode="lin" valueType="num">
                                      <p:cBhvr>
                                        <p:cTn id="122" dur="1000" fill="hold"/>
                                        <p:tgtEl>
                                          <p:spTgt spid="5">
                                            <p:graphicEl>
                                              <a:dgm id="{D5B7781A-2C16-4BF2-B614-AC43C2AF75D9}"/>
                                            </p:graphic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
                                            <p:graphicEl>
                                              <a:dgm id="{CA4821E0-0C2E-4198-A029-972EE6C1EEFC}"/>
                                            </p:graphicEl>
                                          </p:spTgt>
                                        </p:tgtEl>
                                        <p:attrNameLst>
                                          <p:attrName>style.visibility</p:attrName>
                                        </p:attrNameLst>
                                      </p:cBhvr>
                                      <p:to>
                                        <p:strVal val="visible"/>
                                      </p:to>
                                    </p:set>
                                    <p:animEffect transition="in" filter="fade">
                                      <p:cBhvr>
                                        <p:cTn id="125" dur="1000"/>
                                        <p:tgtEl>
                                          <p:spTgt spid="5">
                                            <p:graphicEl>
                                              <a:dgm id="{CA4821E0-0C2E-4198-A029-972EE6C1EEFC}"/>
                                            </p:graphicEl>
                                          </p:spTgt>
                                        </p:tgtEl>
                                      </p:cBhvr>
                                    </p:animEffect>
                                    <p:anim calcmode="lin" valueType="num">
                                      <p:cBhvr>
                                        <p:cTn id="126" dur="1000" fill="hold"/>
                                        <p:tgtEl>
                                          <p:spTgt spid="5">
                                            <p:graphicEl>
                                              <a:dgm id="{CA4821E0-0C2E-4198-A029-972EE6C1EEFC}"/>
                                            </p:graphicEl>
                                          </p:spTgt>
                                        </p:tgtEl>
                                        <p:attrNameLst>
                                          <p:attrName>ppt_x</p:attrName>
                                        </p:attrNameLst>
                                      </p:cBhvr>
                                      <p:tavLst>
                                        <p:tav tm="0">
                                          <p:val>
                                            <p:strVal val="#ppt_x"/>
                                          </p:val>
                                        </p:tav>
                                        <p:tav tm="100000">
                                          <p:val>
                                            <p:strVal val="#ppt_x"/>
                                          </p:val>
                                        </p:tav>
                                      </p:tavLst>
                                    </p:anim>
                                    <p:anim calcmode="lin" valueType="num">
                                      <p:cBhvr>
                                        <p:cTn id="127" dur="1000" fill="hold"/>
                                        <p:tgtEl>
                                          <p:spTgt spid="5">
                                            <p:graphicEl>
                                              <a:dgm id="{CA4821E0-0C2E-4198-A029-972EE6C1EEFC}"/>
                                            </p:graphic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
                                            <p:graphicEl>
                                              <a:dgm id="{8C5A8123-5C89-4D0B-A30A-B0909C9777D1}"/>
                                            </p:graphicEl>
                                          </p:spTgt>
                                        </p:tgtEl>
                                        <p:attrNameLst>
                                          <p:attrName>style.visibility</p:attrName>
                                        </p:attrNameLst>
                                      </p:cBhvr>
                                      <p:to>
                                        <p:strVal val="visible"/>
                                      </p:to>
                                    </p:set>
                                    <p:animEffect transition="in" filter="fade">
                                      <p:cBhvr>
                                        <p:cTn id="130" dur="1000"/>
                                        <p:tgtEl>
                                          <p:spTgt spid="5">
                                            <p:graphicEl>
                                              <a:dgm id="{8C5A8123-5C89-4D0B-A30A-B0909C9777D1}"/>
                                            </p:graphicEl>
                                          </p:spTgt>
                                        </p:tgtEl>
                                      </p:cBhvr>
                                    </p:animEffect>
                                    <p:anim calcmode="lin" valueType="num">
                                      <p:cBhvr>
                                        <p:cTn id="131" dur="1000" fill="hold"/>
                                        <p:tgtEl>
                                          <p:spTgt spid="5">
                                            <p:graphicEl>
                                              <a:dgm id="{8C5A8123-5C89-4D0B-A30A-B0909C9777D1}"/>
                                            </p:graphicEl>
                                          </p:spTgt>
                                        </p:tgtEl>
                                        <p:attrNameLst>
                                          <p:attrName>ppt_x</p:attrName>
                                        </p:attrNameLst>
                                      </p:cBhvr>
                                      <p:tavLst>
                                        <p:tav tm="0">
                                          <p:val>
                                            <p:strVal val="#ppt_x"/>
                                          </p:val>
                                        </p:tav>
                                        <p:tav tm="100000">
                                          <p:val>
                                            <p:strVal val="#ppt_x"/>
                                          </p:val>
                                        </p:tav>
                                      </p:tavLst>
                                    </p:anim>
                                    <p:anim calcmode="lin" valueType="num">
                                      <p:cBhvr>
                                        <p:cTn id="132" dur="1000" fill="hold"/>
                                        <p:tgtEl>
                                          <p:spTgt spid="5">
                                            <p:graphicEl>
                                              <a:dgm id="{8C5A8123-5C89-4D0B-A30A-B0909C9777D1}"/>
                                            </p:graphicEl>
                                          </p:spTgt>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fade">
                                      <p:cBhvr>
                                        <p:cTn id="135" dur="1000"/>
                                        <p:tgtEl>
                                          <p:spTgt spid="10"/>
                                        </p:tgtEl>
                                      </p:cBhvr>
                                    </p:animEffect>
                                    <p:anim calcmode="lin" valueType="num">
                                      <p:cBhvr>
                                        <p:cTn id="136" dur="1000" fill="hold"/>
                                        <p:tgtEl>
                                          <p:spTgt spid="10"/>
                                        </p:tgtEl>
                                        <p:attrNameLst>
                                          <p:attrName>ppt_x</p:attrName>
                                        </p:attrNameLst>
                                      </p:cBhvr>
                                      <p:tavLst>
                                        <p:tav tm="0">
                                          <p:val>
                                            <p:strVal val="#ppt_x"/>
                                          </p:val>
                                        </p:tav>
                                        <p:tav tm="100000">
                                          <p:val>
                                            <p:strVal val="#ppt_x"/>
                                          </p:val>
                                        </p:tav>
                                      </p:tavLst>
                                    </p:anim>
                                    <p:anim calcmode="lin" valueType="num">
                                      <p:cBhvr>
                                        <p:cTn id="1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12" fill="hold" grpId="0" nodeType="click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500" fill="hold"/>
                                        <p:tgtEl>
                                          <p:spTgt spid="6"/>
                                        </p:tgtEl>
                                        <p:attrNameLst>
                                          <p:attrName>ppt_x</p:attrName>
                                        </p:attrNameLst>
                                      </p:cBhvr>
                                      <p:tavLst>
                                        <p:tav tm="0">
                                          <p:val>
                                            <p:strVal val="0-#ppt_w/2"/>
                                          </p:val>
                                        </p:tav>
                                        <p:tav tm="100000">
                                          <p:val>
                                            <p:strVal val="#ppt_x"/>
                                          </p:val>
                                        </p:tav>
                                      </p:tavLst>
                                    </p:anim>
                                    <p:anim calcmode="lin" valueType="num">
                                      <p:cBhvr additive="base">
                                        <p:cTn id="1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12" fill="hold" grpId="0" nodeType="clickEffect">
                                  <p:stCondLst>
                                    <p:cond delay="0"/>
                                  </p:stCondLst>
                                  <p:childTnLst>
                                    <p:set>
                                      <p:cBhvr>
                                        <p:cTn id="147" dur="1" fill="hold">
                                          <p:stCondLst>
                                            <p:cond delay="0"/>
                                          </p:stCondLst>
                                        </p:cTn>
                                        <p:tgtEl>
                                          <p:spTgt spid="7"/>
                                        </p:tgtEl>
                                        <p:attrNameLst>
                                          <p:attrName>style.visibility</p:attrName>
                                        </p:attrNameLst>
                                      </p:cBhvr>
                                      <p:to>
                                        <p:strVal val="visible"/>
                                      </p:to>
                                    </p:set>
                                    <p:anim calcmode="lin" valueType="num">
                                      <p:cBhvr additive="base">
                                        <p:cTn id="148" dur="500" fill="hold"/>
                                        <p:tgtEl>
                                          <p:spTgt spid="7"/>
                                        </p:tgtEl>
                                        <p:attrNameLst>
                                          <p:attrName>ppt_x</p:attrName>
                                        </p:attrNameLst>
                                      </p:cBhvr>
                                      <p:tavLst>
                                        <p:tav tm="0">
                                          <p:val>
                                            <p:strVal val="0-#ppt_w/2"/>
                                          </p:val>
                                        </p:tav>
                                        <p:tav tm="100000">
                                          <p:val>
                                            <p:strVal val="#ppt_x"/>
                                          </p:val>
                                        </p:tav>
                                      </p:tavLst>
                                    </p:anim>
                                    <p:anim calcmode="lin" valueType="num">
                                      <p:cBhvr additive="base">
                                        <p:cTn id="1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Graphic spid="5" grpId="0" uiExpand="1">
        <p:bldSub>
          <a:bldDgm bld="one"/>
        </p:bldSub>
      </p:bldGraphic>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7504" y="116632"/>
            <a:ext cx="144016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o-RO" sz="2000" b="1" smtClean="0"/>
              <a:t>IOAHAZ</a:t>
            </a:r>
            <a:endParaRPr lang="ro-RO" sz="2000" b="1"/>
          </a:p>
        </p:txBody>
      </p:sp>
      <p:sp>
        <p:nvSpPr>
          <p:cNvPr id="3" name="2 Rectángulo"/>
          <p:cNvSpPr/>
          <p:nvPr/>
        </p:nvSpPr>
        <p:spPr>
          <a:xfrm>
            <a:off x="1691680" y="116632"/>
            <a:ext cx="7272808" cy="1200329"/>
          </a:xfrm>
          <a:prstGeom prst="rect">
            <a:avLst/>
          </a:prstGeom>
        </p:spPr>
        <p:txBody>
          <a:bodyPr wrap="square">
            <a:spAutoFit/>
          </a:bodyPr>
          <a:lstStyle/>
          <a:p>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«Poporul ţării a luat pe </a:t>
            </a:r>
            <a:r>
              <a:rPr lang="ro-RO" b="1" dirty="0" err="1" smtClean="0">
                <a:solidFill>
                  <a:schemeClr val="tx2">
                    <a:lumMod val="20000"/>
                    <a:lumOff val="80000"/>
                  </a:schemeClr>
                </a:solidFill>
                <a:effectLst>
                  <a:outerShdw blurRad="50800" dist="50800" dir="5400000" algn="ctr" rotWithShape="0">
                    <a:schemeClr val="tx1"/>
                  </a:outerShdw>
                </a:effectLst>
                <a:latin typeface="Comic Sans MS" pitchFamily="66" charset="0"/>
              </a:rPr>
              <a:t>Ioahaz</a:t>
            </a:r>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 fiul lui Iosia, şi l-a pus împărat în locul tatălui său la Ierusalim. </a:t>
            </a:r>
            <a:r>
              <a:rPr lang="ro-RO" b="1" dirty="0" err="1" smtClean="0">
                <a:solidFill>
                  <a:schemeClr val="tx2">
                    <a:lumMod val="20000"/>
                    <a:lumOff val="80000"/>
                  </a:schemeClr>
                </a:solidFill>
                <a:effectLst>
                  <a:outerShdw blurRad="50800" dist="50800" dir="5400000" algn="ctr" rotWithShape="0">
                    <a:schemeClr val="tx1"/>
                  </a:outerShdw>
                </a:effectLst>
                <a:latin typeface="Comic Sans MS" pitchFamily="66" charset="0"/>
              </a:rPr>
              <a:t>Ioahaz</a:t>
            </a:r>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 avea douăzeci şi trei de ani când a ajuns împărat, şi a domnit trei luni la Ierusalim.» </a:t>
            </a:r>
            <a:r>
              <a:rPr lang="ro-RO" sz="1100"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(2 Cronici 36:1-2)</a:t>
            </a:r>
            <a:endParaRPr lang="ro-RO" sz="1100" b="1" dirty="0">
              <a:solidFill>
                <a:schemeClr val="tx2">
                  <a:lumMod val="20000"/>
                  <a:lumOff val="8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4771249" y="1533465"/>
            <a:ext cx="4355976" cy="5324535"/>
          </a:xfrm>
          <a:prstGeom prst="rect">
            <a:avLst/>
          </a:prstGeom>
          <a:noFill/>
        </p:spPr>
        <p:txBody>
          <a:bodyPr wrap="square" rtlCol="0">
            <a:spAutoFit/>
          </a:bodyPr>
          <a:lstStyle/>
          <a:p>
            <a:pPr>
              <a:spcBef>
                <a:spcPts val="600"/>
              </a:spcBef>
            </a:pPr>
            <a:r>
              <a:rPr lang="ro-RO" sz="2200" b="1" dirty="0" smtClean="0">
                <a:solidFill>
                  <a:schemeClr val="bg1"/>
                </a:solidFill>
                <a:effectLst>
                  <a:outerShdw blurRad="50800" dist="50800" dir="5400000" algn="ctr" rotWithShape="0">
                    <a:schemeClr val="tx1"/>
                  </a:outerShdw>
                </a:effectLst>
              </a:rPr>
              <a:t>Iosia a murit în bătălia împotriva lui </a:t>
            </a:r>
            <a:r>
              <a:rPr lang="ro-RO" sz="2200" b="1" dirty="0" err="1" smtClean="0">
                <a:solidFill>
                  <a:schemeClr val="bg1"/>
                </a:solidFill>
                <a:effectLst>
                  <a:outerShdw blurRad="50800" dist="50800" dir="5400000" algn="ctr" rotWithShape="0">
                    <a:schemeClr val="tx1"/>
                  </a:outerShdw>
                </a:effectLst>
              </a:rPr>
              <a:t>Neco</a:t>
            </a:r>
            <a:r>
              <a:rPr lang="ro-RO" sz="2200" b="1" dirty="0" smtClean="0">
                <a:solidFill>
                  <a:schemeClr val="bg1"/>
                </a:solidFill>
                <a:effectLst>
                  <a:outerShdw blurRad="50800" dist="50800" dir="5400000" algn="ctr" rotWithShape="0">
                    <a:schemeClr val="tx1"/>
                  </a:outerShdw>
                </a:effectLst>
              </a:rPr>
              <a:t> al II-lea, faraon al Egiptului. Fiul său, </a:t>
            </a:r>
            <a:r>
              <a:rPr lang="ro-RO" sz="2200" b="1" dirty="0" err="1" smtClean="0">
                <a:solidFill>
                  <a:schemeClr val="bg1"/>
                </a:solidFill>
                <a:effectLst>
                  <a:outerShdw blurRad="50800" dist="50800" dir="5400000" algn="ctr" rotWithShape="0">
                    <a:schemeClr val="tx1"/>
                  </a:outerShdw>
                </a:effectLst>
              </a:rPr>
              <a:t>Ioahaz</a:t>
            </a:r>
            <a:r>
              <a:rPr lang="ro-RO" sz="2200" b="1" dirty="0" smtClean="0">
                <a:solidFill>
                  <a:schemeClr val="bg1"/>
                </a:solidFill>
                <a:effectLst>
                  <a:outerShdw blurRad="50800" dist="50800" dir="5400000" algn="ctr" rotWithShape="0">
                    <a:schemeClr val="tx1"/>
                  </a:outerShdw>
                </a:effectLst>
              </a:rPr>
              <a:t> l-a succedat la tron.</a:t>
            </a:r>
          </a:p>
          <a:p>
            <a:pPr>
              <a:spcBef>
                <a:spcPts val="600"/>
              </a:spcBef>
            </a:pPr>
            <a:r>
              <a:rPr lang="ro-RO" sz="2200" b="1" dirty="0" smtClean="0">
                <a:solidFill>
                  <a:schemeClr val="bg1"/>
                </a:solidFill>
                <a:effectLst>
                  <a:outerShdw blurRad="50800" dist="50800" dir="5400000" algn="ctr" rotWithShape="0">
                    <a:schemeClr val="tx1"/>
                  </a:outerShdw>
                </a:effectLst>
              </a:rPr>
              <a:t>La trei luni după, întorcându-se dintr-o campanie împotriva Babilonului, </a:t>
            </a:r>
            <a:r>
              <a:rPr lang="ro-RO" sz="2200" b="1" dirty="0" err="1" smtClean="0">
                <a:solidFill>
                  <a:schemeClr val="bg1"/>
                </a:solidFill>
                <a:effectLst>
                  <a:outerShdw blurRad="50800" dist="50800" dir="5400000" algn="ctr" rotWithShape="0">
                    <a:schemeClr val="tx1"/>
                  </a:outerShdw>
                </a:effectLst>
              </a:rPr>
              <a:t>Neco</a:t>
            </a:r>
            <a:r>
              <a:rPr lang="ro-RO" sz="2200" b="1" dirty="0" smtClean="0">
                <a:solidFill>
                  <a:schemeClr val="bg1"/>
                </a:solidFill>
                <a:effectLst>
                  <a:outerShdw blurRad="50800" dist="50800" dir="5400000" algn="ctr" rotWithShape="0">
                    <a:schemeClr val="tx1"/>
                  </a:outerShdw>
                </a:effectLst>
              </a:rPr>
              <a:t> îl destituie pe </a:t>
            </a:r>
            <a:r>
              <a:rPr lang="ro-RO" sz="2200" b="1" dirty="0" err="1" smtClean="0">
                <a:solidFill>
                  <a:schemeClr val="bg1"/>
                </a:solidFill>
                <a:effectLst>
                  <a:outerShdw blurRad="50800" dist="50800" dir="5400000" algn="ctr" rotWithShape="0">
                    <a:schemeClr val="tx1"/>
                  </a:outerShdw>
                </a:effectLst>
              </a:rPr>
              <a:t>Ioahaz</a:t>
            </a:r>
            <a:r>
              <a:rPr lang="ro-RO" sz="2200" b="1" dirty="0" smtClean="0">
                <a:solidFill>
                  <a:schemeClr val="bg1"/>
                </a:solidFill>
                <a:effectLst>
                  <a:outerShdw blurRad="50800" dist="50800" dir="5400000" algn="ctr" rotWithShape="0">
                    <a:schemeClr val="tx1"/>
                  </a:outerShdw>
                </a:effectLst>
              </a:rPr>
              <a:t>, îl ia în Egipt și îl pune în locul său pe </a:t>
            </a:r>
            <a:r>
              <a:rPr lang="ro-RO" sz="2200" b="1" dirty="0" err="1" smtClean="0">
                <a:solidFill>
                  <a:schemeClr val="bg1"/>
                </a:solidFill>
                <a:effectLst>
                  <a:outerShdw blurRad="50800" dist="50800" dir="5400000" algn="ctr" rotWithShape="0">
                    <a:schemeClr val="tx1"/>
                  </a:outerShdw>
                </a:effectLst>
              </a:rPr>
              <a:t>Ioiachim</a:t>
            </a:r>
            <a:r>
              <a:rPr lang="ro-RO" sz="2200" b="1" dirty="0" smtClean="0">
                <a:solidFill>
                  <a:schemeClr val="bg1"/>
                </a:solidFill>
                <a:effectLst>
                  <a:outerShdw blurRad="50800" dist="50800" dir="5400000" algn="ctr" rotWithShape="0">
                    <a:schemeClr val="tx1"/>
                  </a:outerShdw>
                </a:effectLst>
              </a:rPr>
              <a:t> (susținător al Egiptului). În acest fel a încercat să frâneze invazia Babiloniană împotriva Egiptului. </a:t>
            </a:r>
          </a:p>
          <a:p>
            <a:pPr>
              <a:spcBef>
                <a:spcPts val="600"/>
              </a:spcBef>
            </a:pPr>
            <a:r>
              <a:rPr lang="ro-RO" sz="2200" b="1" dirty="0" smtClean="0">
                <a:solidFill>
                  <a:schemeClr val="bg1"/>
                </a:solidFill>
                <a:effectLst>
                  <a:outerShdw blurRad="50800" dist="50800" dir="5400000" algn="ctr" rotWithShape="0">
                    <a:schemeClr val="tx1"/>
                  </a:outerShdw>
                </a:effectLst>
              </a:rPr>
              <a:t>Dumnezeu a anunțat prin Ieremia că </a:t>
            </a:r>
            <a:r>
              <a:rPr lang="ro-RO" sz="2200" b="1" dirty="0" err="1" smtClean="0">
                <a:solidFill>
                  <a:schemeClr val="bg1"/>
                </a:solidFill>
                <a:effectLst>
                  <a:outerShdw blurRad="50800" dist="50800" dir="5400000" algn="ctr" rotWithShape="0">
                    <a:schemeClr val="tx1"/>
                  </a:outerShdw>
                </a:effectLst>
              </a:rPr>
              <a:t>Ioahaz</a:t>
            </a:r>
            <a:r>
              <a:rPr lang="ro-RO" sz="2200" b="1" dirty="0" smtClean="0">
                <a:solidFill>
                  <a:schemeClr val="bg1"/>
                </a:solidFill>
                <a:effectLst>
                  <a:outerShdw blurRad="50800" dist="50800" dir="5400000" algn="ctr" rotWithShape="0">
                    <a:schemeClr val="tx1"/>
                  </a:outerShdw>
                </a:effectLst>
              </a:rPr>
              <a:t> nu se va întoarce niciodată din exil în Egipt.  (Ieremia 22:11-12).</a:t>
            </a:r>
            <a:endParaRPr lang="ro-RO" sz="2200" b="1" dirty="0">
              <a:solidFill>
                <a:schemeClr val="bg1"/>
              </a:solidFill>
              <a:effectLst>
                <a:outerShdw blurRad="50800" dist="50800" dir="5400000" algn="ctr" rotWithShape="0">
                  <a:schemeClr val="tx1"/>
                </a:outerShdw>
              </a:effectLst>
            </a:endParaRPr>
          </a:p>
        </p:txBody>
      </p:sp>
      <p:pic>
        <p:nvPicPr>
          <p:cNvPr id="2050" name="Picture 2" descr="G:\Dibujos\Reyes\egipto.png"/>
          <p:cNvPicPr>
            <a:picLocks noChangeAspect="1" noChangeArrowheads="1"/>
          </p:cNvPicPr>
          <p:nvPr/>
        </p:nvPicPr>
        <p:blipFill>
          <a:blip r:embed="rId3">
            <a:extLst>
              <a:ext uri="{28A0092B-C50C-407E-A947-70E740481C1C}">
                <a14:useLocalDpi xmlns="" xmlns:a14="http://schemas.microsoft.com/office/drawing/2010/main"/>
              </a:ext>
            </a:extLst>
          </a:blip>
          <a:srcRect/>
          <a:stretch>
            <a:fillRect/>
          </a:stretch>
        </p:blipFill>
        <p:spPr bwMode="auto">
          <a:xfrm>
            <a:off x="79617" y="1484784"/>
            <a:ext cx="4602003" cy="2760111"/>
          </a:xfrm>
          <a:prstGeom prst="rect">
            <a:avLst/>
          </a:prstGeom>
          <a:noFill/>
          <a:scene3d>
            <a:camera prst="orthographicFront"/>
            <a:lightRig rig="threePt" dir="t"/>
          </a:scene3d>
          <a:sp3d>
            <a:bevelT prst="relaxedInset"/>
          </a:sp3d>
          <a:extLst>
            <a:ext uri="{909E8E84-426E-40DD-AFC4-6F175D3DCCD1}">
              <a14:hiddenFill xmlns="" xmlns:a14="http://schemas.microsoft.com/office/drawing/2010/main">
                <a:solidFill>
                  <a:srgbClr val="FFFFFF"/>
                </a:solidFill>
              </a14:hiddenFill>
            </a:ext>
          </a:extLst>
        </p:spPr>
      </p:pic>
      <p:pic>
        <p:nvPicPr>
          <p:cNvPr id="2052" name="Picture 4" descr="http://www.ecured.cu/images/thumb/e/eb/Necao_II_ages.jpeg/260px-Necao_II_ages.jpe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94190" y="4417367"/>
            <a:ext cx="2189276" cy="23240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3" name="Picture 5" descr="\\EUNICE\FondosTematicos\Jeremias\profeta1.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2267743" y="4360702"/>
            <a:ext cx="2700115" cy="19486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72362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randombar(horizontal)">
                                      <p:cBhvr>
                                        <p:cTn id="25" dur="500"/>
                                        <p:tgtEl>
                                          <p:spTgt spid="205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childTnLst>
                          </p:cTn>
                        </p:par>
                        <p:par>
                          <p:cTn id="40" fill="hold">
                            <p:stCondLst>
                              <p:cond delay="500"/>
                            </p:stCondLst>
                            <p:childTnLst>
                              <p:par>
                                <p:cTn id="41" presetID="37" presetClass="entr" presetSubtype="0" fill="hold" nodeType="afterEffect">
                                  <p:stCondLst>
                                    <p:cond delay="0"/>
                                  </p:stCondLst>
                                  <p:childTnLst>
                                    <p:set>
                                      <p:cBhvr>
                                        <p:cTn id="42" dur="1" fill="hold">
                                          <p:stCondLst>
                                            <p:cond delay="0"/>
                                          </p:stCondLst>
                                        </p:cTn>
                                        <p:tgtEl>
                                          <p:spTgt spid="2053"/>
                                        </p:tgtEl>
                                        <p:attrNameLst>
                                          <p:attrName>style.visibility</p:attrName>
                                        </p:attrNameLst>
                                      </p:cBhvr>
                                      <p:to>
                                        <p:strVal val="visible"/>
                                      </p:to>
                                    </p:set>
                                    <p:animEffect transition="in" filter="fade">
                                      <p:cBhvr>
                                        <p:cTn id="43" dur="1000"/>
                                        <p:tgtEl>
                                          <p:spTgt spid="2053"/>
                                        </p:tgtEl>
                                      </p:cBhvr>
                                    </p:animEffect>
                                    <p:anim calcmode="lin" valueType="num">
                                      <p:cBhvr>
                                        <p:cTn id="44" dur="1000" fill="hold"/>
                                        <p:tgtEl>
                                          <p:spTgt spid="2053"/>
                                        </p:tgtEl>
                                        <p:attrNameLst>
                                          <p:attrName>ppt_x</p:attrName>
                                        </p:attrNameLst>
                                      </p:cBhvr>
                                      <p:tavLst>
                                        <p:tav tm="0">
                                          <p:val>
                                            <p:strVal val="#ppt_x"/>
                                          </p:val>
                                        </p:tav>
                                        <p:tav tm="100000">
                                          <p:val>
                                            <p:strVal val="#ppt_x"/>
                                          </p:val>
                                        </p:tav>
                                      </p:tavLst>
                                    </p:anim>
                                    <p:anim calcmode="lin" valueType="num">
                                      <p:cBhvr>
                                        <p:cTn id="45" dur="900" decel="100000" fill="hold"/>
                                        <p:tgtEl>
                                          <p:spTgt spid="20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radius="34"/>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G:\Dibujos\Reyes\ReyesAcab.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63119" y="1851361"/>
            <a:ext cx="1665227" cy="186567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107504" y="116632"/>
            <a:ext cx="144016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o-RO" sz="2000" b="1" smtClean="0"/>
              <a:t>IOIACHIM</a:t>
            </a:r>
            <a:endParaRPr lang="ro-RO" sz="2000" b="1"/>
          </a:p>
        </p:txBody>
      </p:sp>
      <p:sp>
        <p:nvSpPr>
          <p:cNvPr id="3" name="2 Rectángulo"/>
          <p:cNvSpPr/>
          <p:nvPr/>
        </p:nvSpPr>
        <p:spPr>
          <a:xfrm>
            <a:off x="1835696" y="116632"/>
            <a:ext cx="6912768" cy="1477328"/>
          </a:xfrm>
          <a:prstGeom prst="rect">
            <a:avLst/>
          </a:prstGeom>
        </p:spPr>
        <p:txBody>
          <a:bodyPr wrap="square">
            <a:spAutoFit/>
          </a:bodyPr>
          <a:lstStyle/>
          <a:p>
            <a:r>
              <a:rPr lang="ro-RO" b="1" dirty="0" smtClean="0">
                <a:solidFill>
                  <a:schemeClr val="accent2">
                    <a:lumMod val="40000"/>
                    <a:lumOff val="60000"/>
                  </a:schemeClr>
                </a:solidFill>
                <a:latin typeface="Comic Sans MS" pitchFamily="66" charset="0"/>
              </a:rPr>
              <a:t>«</a:t>
            </a:r>
            <a:r>
              <a:rPr lang="ro-RO" b="1" dirty="0" err="1" smtClean="0">
                <a:solidFill>
                  <a:schemeClr val="accent2">
                    <a:lumMod val="40000"/>
                    <a:lumOff val="60000"/>
                  </a:schemeClr>
                </a:solidFill>
                <a:latin typeface="Comic Sans MS" pitchFamily="66" charset="0"/>
              </a:rPr>
              <a:t>Ioiachim</a:t>
            </a:r>
            <a:r>
              <a:rPr lang="ro-RO" b="1" dirty="0" smtClean="0">
                <a:solidFill>
                  <a:schemeClr val="accent2">
                    <a:lumMod val="40000"/>
                    <a:lumOff val="60000"/>
                  </a:schemeClr>
                </a:solidFill>
                <a:latin typeface="Comic Sans MS" pitchFamily="66" charset="0"/>
              </a:rPr>
              <a:t> avea douăzeci şi cinci de ani când a ajuns împărat, şi a domnit unsprezece ani la Ierusalim. Mamă-sa se chema </a:t>
            </a:r>
            <a:r>
              <a:rPr lang="ro-RO" b="1" dirty="0" err="1" smtClean="0">
                <a:solidFill>
                  <a:schemeClr val="accent2">
                    <a:lumMod val="40000"/>
                    <a:lumOff val="60000"/>
                  </a:schemeClr>
                </a:solidFill>
                <a:latin typeface="Comic Sans MS" pitchFamily="66" charset="0"/>
              </a:rPr>
              <a:t>Zebuda</a:t>
            </a:r>
            <a:r>
              <a:rPr lang="ro-RO" b="1" dirty="0" smtClean="0">
                <a:solidFill>
                  <a:schemeClr val="accent2">
                    <a:lumMod val="40000"/>
                    <a:lumOff val="60000"/>
                  </a:schemeClr>
                </a:solidFill>
                <a:latin typeface="Comic Sans MS" pitchFamily="66" charset="0"/>
              </a:rPr>
              <a:t>, fata lui </a:t>
            </a:r>
            <a:r>
              <a:rPr lang="ro-RO" b="1" dirty="0" err="1" smtClean="0">
                <a:solidFill>
                  <a:schemeClr val="accent2">
                    <a:lumMod val="40000"/>
                    <a:lumOff val="60000"/>
                  </a:schemeClr>
                </a:solidFill>
                <a:latin typeface="Comic Sans MS" pitchFamily="66" charset="0"/>
              </a:rPr>
              <a:t>Pedaia</a:t>
            </a:r>
            <a:r>
              <a:rPr lang="ro-RO" b="1" dirty="0" smtClean="0">
                <a:solidFill>
                  <a:schemeClr val="accent2">
                    <a:lumMod val="40000"/>
                    <a:lumOff val="60000"/>
                  </a:schemeClr>
                </a:solidFill>
                <a:latin typeface="Comic Sans MS" pitchFamily="66" charset="0"/>
              </a:rPr>
              <a:t>, din </a:t>
            </a:r>
            <a:r>
              <a:rPr lang="ro-RO" b="1" dirty="0" err="1" smtClean="0">
                <a:solidFill>
                  <a:schemeClr val="accent2">
                    <a:lumMod val="40000"/>
                    <a:lumOff val="60000"/>
                  </a:schemeClr>
                </a:solidFill>
                <a:latin typeface="Comic Sans MS" pitchFamily="66" charset="0"/>
              </a:rPr>
              <a:t>Ruma</a:t>
            </a:r>
            <a:r>
              <a:rPr lang="ro-RO" b="1" dirty="0" smtClean="0">
                <a:solidFill>
                  <a:schemeClr val="accent2">
                    <a:lumMod val="40000"/>
                    <a:lumOff val="60000"/>
                  </a:schemeClr>
                </a:solidFill>
                <a:latin typeface="Comic Sans MS" pitchFamily="66" charset="0"/>
              </a:rPr>
              <a:t>. El a făcut ce este rău înaintea Domnului, întocmai cum făcuseră părinţii săi.» </a:t>
            </a:r>
            <a:r>
              <a:rPr lang="ro-RO" sz="1100" b="1" dirty="0" smtClean="0">
                <a:solidFill>
                  <a:schemeClr val="accent2">
                    <a:lumMod val="40000"/>
                    <a:lumOff val="60000"/>
                  </a:schemeClr>
                </a:solidFill>
                <a:latin typeface="Comic Sans MS" pitchFamily="66" charset="0"/>
              </a:rPr>
              <a:t>(2 Împărați 23:36-37)</a:t>
            </a:r>
            <a:endParaRPr lang="ro-RO" b="1" dirty="0">
              <a:solidFill>
                <a:schemeClr val="accent2">
                  <a:lumMod val="40000"/>
                  <a:lumOff val="60000"/>
                </a:schemeClr>
              </a:solidFill>
              <a:latin typeface="Comic Sans MS" pitchFamily="66" charset="0"/>
            </a:endParaRPr>
          </a:p>
        </p:txBody>
      </p:sp>
      <p:sp>
        <p:nvSpPr>
          <p:cNvPr id="4" name="3 CuadroTexto"/>
          <p:cNvSpPr txBox="1"/>
          <p:nvPr/>
        </p:nvSpPr>
        <p:spPr>
          <a:xfrm>
            <a:off x="1763688" y="1593960"/>
            <a:ext cx="3744416" cy="2323713"/>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După ce </a:t>
            </a:r>
            <a:r>
              <a:rPr lang="ro-RO" sz="2000" b="1" dirty="0" err="1" smtClean="0">
                <a:solidFill>
                  <a:schemeClr val="bg1"/>
                </a:solidFill>
                <a:effectLst>
                  <a:outerShdw blurRad="50800" dist="50800" dir="5400000" algn="ctr" rotWithShape="0">
                    <a:schemeClr val="tx1"/>
                  </a:outerShdw>
                </a:effectLst>
              </a:rPr>
              <a:t>Neco</a:t>
            </a:r>
            <a:r>
              <a:rPr lang="ro-RO" sz="2000" b="1" dirty="0" smtClean="0">
                <a:solidFill>
                  <a:schemeClr val="bg1"/>
                </a:solidFill>
                <a:effectLst>
                  <a:outerShdw blurRad="50800" dist="50800" dir="5400000" algn="ctr" rotWithShape="0">
                    <a:schemeClr val="tx1"/>
                  </a:outerShdw>
                </a:effectLst>
              </a:rPr>
              <a:t> a fost învins de Nebucadnețar în bătălia de la </a:t>
            </a:r>
            <a:r>
              <a:rPr lang="ro-RO" sz="2000" b="1" dirty="0" err="1" smtClean="0">
                <a:solidFill>
                  <a:schemeClr val="bg1"/>
                </a:solidFill>
                <a:effectLst>
                  <a:outerShdw blurRad="50800" dist="50800" dir="5400000" algn="ctr" rotWithShape="0">
                    <a:schemeClr val="tx1"/>
                  </a:outerShdw>
                </a:effectLst>
              </a:rPr>
              <a:t>Carchemiș</a:t>
            </a:r>
            <a:r>
              <a:rPr lang="ro-RO" sz="2000" b="1" dirty="0" smtClean="0">
                <a:solidFill>
                  <a:schemeClr val="bg1"/>
                </a:solidFill>
                <a:effectLst>
                  <a:outerShdw blurRad="50800" dist="50800" dir="5400000" algn="ctr" rotWithShape="0">
                    <a:schemeClr val="tx1"/>
                  </a:outerShdw>
                </a:effectLst>
              </a:rPr>
              <a:t>, </a:t>
            </a:r>
            <a:r>
              <a:rPr lang="ro-RO" sz="2000" b="1" dirty="0" err="1" smtClean="0">
                <a:solidFill>
                  <a:schemeClr val="bg1"/>
                </a:solidFill>
                <a:effectLst>
                  <a:outerShdw blurRad="50800" dist="50800" dir="5400000" algn="ctr" rotWithShape="0">
                    <a:schemeClr val="tx1"/>
                  </a:outerShdw>
                </a:effectLst>
              </a:rPr>
              <a:t>Ioiachim</a:t>
            </a:r>
            <a:r>
              <a:rPr lang="ro-RO" sz="2000" b="1" dirty="0" smtClean="0">
                <a:solidFill>
                  <a:schemeClr val="bg1"/>
                </a:solidFill>
                <a:effectLst>
                  <a:outerShdw blurRad="50800" dist="50800" dir="5400000" algn="ctr" rotWithShape="0">
                    <a:schemeClr val="tx1"/>
                  </a:outerShdw>
                </a:effectLst>
              </a:rPr>
              <a:t> a fost obligat să se supună Babilonului în anul 605 î.Hr. </a:t>
            </a:r>
          </a:p>
          <a:p>
            <a:pPr>
              <a:spcBef>
                <a:spcPts val="600"/>
              </a:spcBef>
            </a:pPr>
            <a:r>
              <a:rPr lang="ro-RO" sz="2000" b="1" dirty="0" smtClean="0">
                <a:solidFill>
                  <a:schemeClr val="bg1"/>
                </a:solidFill>
                <a:effectLst>
                  <a:outerShdw blurRad="50800" dist="50800" dir="5400000" algn="ctr" rotWithShape="0">
                    <a:schemeClr val="tx1"/>
                  </a:outerShdw>
                </a:effectLst>
              </a:rPr>
              <a:t>Conducerea sa a fost marcată de două păcate grave: </a:t>
            </a:r>
            <a:endParaRPr lang="ro-RO" sz="2000" b="1" dirty="0">
              <a:solidFill>
                <a:schemeClr val="bg1"/>
              </a:solidFill>
              <a:effectLst>
                <a:outerShdw blurRad="50800" dist="50800" dir="5400000" algn="ctr" rotWithShape="0">
                  <a:schemeClr val="tx1"/>
                </a:outerShdw>
              </a:effectLst>
            </a:endParaRPr>
          </a:p>
        </p:txBody>
      </p:sp>
      <p:sp>
        <p:nvSpPr>
          <p:cNvPr id="5" name="4 CuadroTexto"/>
          <p:cNvSpPr txBox="1"/>
          <p:nvPr/>
        </p:nvSpPr>
        <p:spPr>
          <a:xfrm>
            <a:off x="35496" y="3886016"/>
            <a:ext cx="5616624" cy="1631216"/>
          </a:xfrm>
          <a:prstGeom prst="rect">
            <a:avLst/>
          </a:prstGeom>
          <a:noFill/>
        </p:spPr>
        <p:txBody>
          <a:bodyPr wrap="square" rtlCol="0">
            <a:spAutoFit/>
          </a:bodyPr>
          <a:lstStyle/>
          <a:p>
            <a:pPr marL="342900" indent="-342900">
              <a:buFont typeface="+mj-lt"/>
              <a:buAutoNum type="arabicPeriod"/>
            </a:pPr>
            <a:r>
              <a:rPr lang="ro-RO" sz="2000" b="1" dirty="0" smtClean="0">
                <a:solidFill>
                  <a:schemeClr val="bg1"/>
                </a:solidFill>
                <a:effectLst>
                  <a:outerShdw blurRad="50800" dist="50800" dir="5400000" algn="ctr" rotWithShape="0">
                    <a:schemeClr val="tx1"/>
                  </a:outerShdw>
                </a:effectLst>
              </a:rPr>
              <a:t>Idolatria și respingerea lui Dumnezeu </a:t>
            </a:r>
            <a:r>
              <a:rPr lang="ro-RO" sz="1600" b="1" dirty="0" smtClean="0">
                <a:solidFill>
                  <a:schemeClr val="bg1"/>
                </a:solidFill>
                <a:effectLst>
                  <a:outerShdw blurRad="50800" dist="50800" dir="5400000" algn="ctr" rotWithShape="0">
                    <a:schemeClr val="tx1"/>
                  </a:outerShdw>
                </a:effectLst>
              </a:rPr>
              <a:t>(</a:t>
            </a:r>
            <a:r>
              <a:rPr lang="ro-RO" sz="1400" b="1" dirty="0" smtClean="0">
                <a:solidFill>
                  <a:schemeClr val="bg1"/>
                </a:solidFill>
                <a:effectLst>
                  <a:outerShdw blurRad="50800" dist="50800" dir="5400000" algn="ctr" rotWithShape="0">
                    <a:schemeClr val="tx1"/>
                  </a:outerShdw>
                </a:effectLst>
              </a:rPr>
              <a:t>Ier. 22:20-21)</a:t>
            </a:r>
            <a:r>
              <a:rPr lang="ro-RO" b="1" dirty="0" smtClean="0">
                <a:solidFill>
                  <a:schemeClr val="bg1"/>
                </a:solidFill>
                <a:effectLst>
                  <a:outerShdw blurRad="50800" dist="50800" dir="5400000" algn="ctr" rotWithShape="0">
                    <a:schemeClr val="tx1"/>
                  </a:outerShdw>
                </a:effectLst>
              </a:rPr>
              <a:t>.</a:t>
            </a:r>
          </a:p>
          <a:p>
            <a:pPr marL="342900" indent="-342900">
              <a:buFont typeface="+mj-lt"/>
              <a:buAutoNum type="arabicPeriod"/>
            </a:pPr>
            <a:r>
              <a:rPr lang="ro-RO" sz="2000" b="1" dirty="0" smtClean="0">
                <a:solidFill>
                  <a:schemeClr val="bg1"/>
                </a:solidFill>
                <a:effectLst>
                  <a:outerShdw blurRad="50800" dist="50800" dir="5400000" algn="ctr" rotWithShape="0">
                    <a:schemeClr val="tx1"/>
                  </a:outerShdw>
                </a:effectLst>
              </a:rPr>
              <a:t>Nedreptatea socială: «</a:t>
            </a:r>
            <a:r>
              <a:rPr lang="ro-RO" sz="2000" b="1" dirty="0" smtClean="0">
                <a:solidFill>
                  <a:schemeClr val="bg1"/>
                </a:solidFill>
                <a:effectLst>
                  <a:outerShdw blurRad="50800" dist="50800" dir="5400000" algn="ctr" rotWithShape="0">
                    <a:schemeClr val="tx1"/>
                  </a:outerShdw>
                </a:effectLst>
                <a:latin typeface="Calibri" pitchFamily="34" charset="0"/>
              </a:rPr>
              <a:t>Vai de cel ce îşi zideşte casa cu nedreptate, şi odăile cu nelegiuire; care pune pe aproapele său să lucreze degeaba, fără să-i dea plata!» </a:t>
            </a:r>
            <a:r>
              <a:rPr lang="ro-RO" sz="1600" b="1" dirty="0" smtClean="0">
                <a:solidFill>
                  <a:schemeClr val="bg1"/>
                </a:solidFill>
                <a:effectLst>
                  <a:outerShdw blurRad="50800" dist="50800" dir="5400000" algn="ctr" rotWithShape="0">
                    <a:schemeClr val="tx1"/>
                  </a:outerShdw>
                </a:effectLst>
              </a:rPr>
              <a:t>(Ieremia  22:13)</a:t>
            </a:r>
            <a:r>
              <a:rPr lang="ro-RO" sz="2000" b="1" dirty="0" smtClean="0">
                <a:solidFill>
                  <a:schemeClr val="bg1"/>
                </a:solidFill>
                <a:effectLst>
                  <a:outerShdw blurRad="50800" dist="50800" dir="5400000" algn="ctr" rotWithShape="0">
                    <a:schemeClr val="tx1"/>
                  </a:outerShdw>
                </a:effectLst>
              </a:rPr>
              <a:t>.</a:t>
            </a:r>
            <a:endParaRPr lang="ro-RO" sz="2000" b="1" dirty="0">
              <a:solidFill>
                <a:schemeClr val="bg1"/>
              </a:solidFill>
              <a:effectLst>
                <a:outerShdw blurRad="50800" dist="50800" dir="5400000" algn="ctr" rotWithShape="0">
                  <a:schemeClr val="tx1"/>
                </a:outerShdw>
              </a:effectLst>
            </a:endParaRPr>
          </a:p>
        </p:txBody>
      </p:sp>
      <p:sp>
        <p:nvSpPr>
          <p:cNvPr id="6" name="5 CuadroTexto"/>
          <p:cNvSpPr txBox="1"/>
          <p:nvPr/>
        </p:nvSpPr>
        <p:spPr>
          <a:xfrm>
            <a:off x="107504" y="5489937"/>
            <a:ext cx="5184576" cy="1323439"/>
          </a:xfrm>
          <a:prstGeom prst="rect">
            <a:avLst/>
          </a:prstGeom>
          <a:noFill/>
        </p:spPr>
        <p:txBody>
          <a:bodyPr wrap="square" rtlCol="0">
            <a:spAutoFit/>
          </a:bodyPr>
          <a:lstStyle/>
          <a:p>
            <a:r>
              <a:rPr lang="ro-RO" sz="2000" b="1" dirty="0" smtClean="0">
                <a:solidFill>
                  <a:schemeClr val="bg1"/>
                </a:solidFill>
                <a:effectLst>
                  <a:outerShdw blurRad="50800" dist="50800" dir="5400000" algn="ctr" rotWithShape="0">
                    <a:schemeClr val="tx1"/>
                  </a:outerShdw>
                </a:effectLst>
              </a:rPr>
              <a:t>Aceste două păcate merg adesea de mână. Din acest motiv, Dumnezeu ne invită, prin intermediul Bibliei, să tratăm egal și să facem bine tuturor acelora cu care intrăm în contact.</a:t>
            </a:r>
            <a:endParaRPr lang="ro-RO" sz="2000" b="1" dirty="0">
              <a:solidFill>
                <a:schemeClr val="bg1"/>
              </a:solidFill>
              <a:effectLst>
                <a:outerShdw blurRad="50800" dist="50800" dir="5400000" algn="ctr" rotWithShape="0">
                  <a:schemeClr val="tx1"/>
                </a:outerShdw>
              </a:effectLst>
            </a:endParaRPr>
          </a:p>
        </p:txBody>
      </p:sp>
      <p:pic>
        <p:nvPicPr>
          <p:cNvPr id="7" name="Imagen 6"/>
          <p:cNvPicPr>
            <a:picLocks noChangeAspect="1"/>
          </p:cNvPicPr>
          <p:nvPr/>
        </p:nvPicPr>
        <p:blipFill>
          <a:blip r:embed="rId5"/>
          <a:stretch>
            <a:fillRect/>
          </a:stretch>
        </p:blipFill>
        <p:spPr>
          <a:xfrm>
            <a:off x="5436096" y="1707345"/>
            <a:ext cx="3651348" cy="5075374"/>
          </a:xfrm>
          <a:prstGeom prst="rect">
            <a:avLst/>
          </a:prstGeom>
          <a:ln>
            <a:noFill/>
          </a:ln>
          <a:effectLst>
            <a:softEdge rad="112500"/>
          </a:effectLst>
        </p:spPr>
      </p:pic>
    </p:spTree>
    <p:extLst>
      <p:ext uri="{BB962C8B-B14F-4D97-AF65-F5344CB8AC3E}">
        <p14:creationId xmlns="" xmlns:p14="http://schemas.microsoft.com/office/powerpoint/2010/main" val="8691837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anim calcmode="lin" valueType="num">
                                      <p:cBhvr>
                                        <p:cTn id="41"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44" dur="1000" fill="hold"/>
                                        <p:tgtEl>
                                          <p:spTgt spid="307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074"/>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wipe(left)">
                                      <p:cBhvr>
                                        <p:cTn id="52" dur="5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wipe(left)">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build="p"/>
      <p:bldP spid="5"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098" name="Picture 2" descr="G:\Dibujos\Oxygen\Original Arts\09 (9).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07504" y="4725144"/>
            <a:ext cx="2664294" cy="1998221"/>
          </a:xfrm>
          <a:prstGeom prst="rect">
            <a:avLst/>
          </a:prstGeom>
          <a:ln w="38100" cap="sq">
            <a:solidFill>
              <a:srgbClr val="E1CA9B"/>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107504" y="116632"/>
            <a:ext cx="144016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o-RO" sz="2000" b="1" smtClean="0"/>
              <a:t>IOIACHIN</a:t>
            </a:r>
            <a:endParaRPr lang="ro-RO" sz="2000" b="1"/>
          </a:p>
        </p:txBody>
      </p:sp>
      <p:sp>
        <p:nvSpPr>
          <p:cNvPr id="3" name="2 Rectángulo"/>
          <p:cNvSpPr/>
          <p:nvPr/>
        </p:nvSpPr>
        <p:spPr>
          <a:xfrm>
            <a:off x="1641789" y="0"/>
            <a:ext cx="7452320" cy="1092607"/>
          </a:xfrm>
          <a:prstGeom prst="rect">
            <a:avLst/>
          </a:prstGeom>
        </p:spPr>
        <p:txBody>
          <a:bodyPr wrap="square">
            <a:spAutoFit/>
          </a:bodyPr>
          <a:lstStyle/>
          <a:p>
            <a:r>
              <a:rPr lang="ro-RO" b="1" dirty="0" smtClean="0">
                <a:solidFill>
                  <a:srgbClr val="5C2C04"/>
                </a:solidFill>
                <a:latin typeface="Comic Sans MS" pitchFamily="66" charset="0"/>
              </a:rPr>
              <a:t>«„Pe viaţa Mea, zice Domnul, că, şi chiar dacă </a:t>
            </a:r>
            <a:r>
              <a:rPr lang="ro-RO" b="1" dirty="0" err="1" smtClean="0">
                <a:solidFill>
                  <a:srgbClr val="5C2C04"/>
                </a:solidFill>
                <a:latin typeface="Comic Sans MS" pitchFamily="66" charset="0"/>
              </a:rPr>
              <a:t>Ieconia</a:t>
            </a:r>
            <a:r>
              <a:rPr lang="ro-RO" b="1" dirty="0" smtClean="0">
                <a:solidFill>
                  <a:srgbClr val="5C2C04"/>
                </a:solidFill>
                <a:latin typeface="Comic Sans MS" pitchFamily="66" charset="0"/>
              </a:rPr>
              <a:t> (Sau </a:t>
            </a:r>
            <a:r>
              <a:rPr lang="ro-RO" b="1" dirty="0" err="1" smtClean="0">
                <a:solidFill>
                  <a:srgbClr val="5C2C04"/>
                </a:solidFill>
                <a:latin typeface="Comic Sans MS" pitchFamily="66" charset="0"/>
              </a:rPr>
              <a:t>Ioiachim</a:t>
            </a:r>
            <a:r>
              <a:rPr lang="ro-RO" b="1" dirty="0" smtClean="0">
                <a:solidFill>
                  <a:srgbClr val="5C2C04"/>
                </a:solidFill>
                <a:latin typeface="Comic Sans MS" pitchFamily="66" charset="0"/>
              </a:rPr>
              <a:t>) fiul lui </a:t>
            </a:r>
            <a:r>
              <a:rPr lang="ro-RO" b="1" dirty="0" err="1" smtClean="0">
                <a:solidFill>
                  <a:srgbClr val="5C2C04"/>
                </a:solidFill>
                <a:latin typeface="Comic Sans MS" pitchFamily="66" charset="0"/>
              </a:rPr>
              <a:t>Ioiachim</a:t>
            </a:r>
            <a:r>
              <a:rPr lang="ro-RO" b="1" dirty="0" smtClean="0">
                <a:solidFill>
                  <a:srgbClr val="5C2C04"/>
                </a:solidFill>
                <a:latin typeface="Comic Sans MS" pitchFamily="66" charset="0"/>
              </a:rPr>
              <a:t>, împăratul lui Iuda, ar fi un inel de pecetluit în mâna Mea cea dreaptă, te-aş scoate şi de acolo.» </a:t>
            </a:r>
            <a:r>
              <a:rPr lang="ro-RO" sz="1100" b="1" dirty="0" smtClean="0">
                <a:solidFill>
                  <a:srgbClr val="5C2C04"/>
                </a:solidFill>
                <a:latin typeface="Comic Sans MS" pitchFamily="66" charset="0"/>
              </a:rPr>
              <a:t>(Ieremia 22:24)</a:t>
            </a:r>
            <a:endParaRPr lang="ro-RO" b="1" dirty="0">
              <a:solidFill>
                <a:srgbClr val="5C2C04"/>
              </a:solidFill>
              <a:latin typeface="Comic Sans MS" pitchFamily="66" charset="0"/>
            </a:endParaRPr>
          </a:p>
        </p:txBody>
      </p:sp>
      <p:sp>
        <p:nvSpPr>
          <p:cNvPr id="4" name="3 CuadroTexto"/>
          <p:cNvSpPr txBox="1"/>
          <p:nvPr/>
        </p:nvSpPr>
        <p:spPr>
          <a:xfrm>
            <a:off x="2755419" y="916817"/>
            <a:ext cx="6296961" cy="3016210"/>
          </a:xfrm>
          <a:prstGeom prst="rect">
            <a:avLst/>
          </a:prstGeom>
          <a:noFill/>
        </p:spPr>
        <p:txBody>
          <a:bodyPr wrap="square" rtlCol="0">
            <a:spAutoFit/>
          </a:bodyPr>
          <a:lstStyle/>
          <a:p>
            <a:pPr>
              <a:spcBef>
                <a:spcPts val="600"/>
              </a:spcBef>
            </a:pPr>
            <a:r>
              <a:rPr lang="ro-RO" sz="2000" b="1" smtClean="0"/>
              <a:t>Ioiachin (cunoscut și Ieconia) a împărățit puțin mai mult de trei luni.</a:t>
            </a:r>
          </a:p>
          <a:p>
            <a:pPr>
              <a:spcBef>
                <a:spcPts val="600"/>
              </a:spcBef>
            </a:pPr>
            <a:r>
              <a:rPr lang="ro-RO" sz="2000" b="1" smtClean="0"/>
              <a:t>Pentru încăpățânarea sa de a se împotrivi lui Nebucadnețar, tinerii principi și artizanii orașului au fost deportați. El însuși, împreună cu familia sa, au fost prizonieri ai Babilonului până la moartea sa.</a:t>
            </a:r>
          </a:p>
          <a:p>
            <a:pPr>
              <a:spcBef>
                <a:spcPts val="600"/>
              </a:spcBef>
            </a:pPr>
            <a:r>
              <a:rPr lang="ro-RO" sz="2000" b="1" smtClean="0"/>
              <a:t>În mijlocul acestei mari calamități, Dumnezeu avea un mesaj de speranță pentru poporul Său. Acest mesaj este valabil și pentru noi, azi.</a:t>
            </a:r>
            <a:endParaRPr lang="ro-RO" sz="2000" b="1"/>
          </a:p>
        </p:txBody>
      </p:sp>
      <p:pic>
        <p:nvPicPr>
          <p:cNvPr id="5" name="Imagen 4"/>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103839" y="953562"/>
            <a:ext cx="2667961" cy="3699574"/>
          </a:xfrm>
          <a:prstGeom prst="rect">
            <a:avLst/>
          </a:prstGeom>
          <a:ln>
            <a:noFill/>
          </a:ln>
          <a:effectLst>
            <a:softEdge rad="112500"/>
          </a:effectLst>
        </p:spPr>
      </p:pic>
      <p:pic>
        <p:nvPicPr>
          <p:cNvPr id="6" name="Imagen 5"/>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6582384" y="4005064"/>
            <a:ext cx="2486377" cy="2634965"/>
          </a:xfrm>
          <a:prstGeom prst="rect">
            <a:avLst/>
          </a:prstGeom>
          <a:ln>
            <a:noFill/>
          </a:ln>
          <a:effectLst>
            <a:outerShdw blurRad="190500" algn="tl" rotWithShape="0">
              <a:srgbClr val="000000">
                <a:alpha val="70000"/>
              </a:srgbClr>
            </a:outerShdw>
          </a:effectLst>
        </p:spPr>
      </p:pic>
      <p:sp>
        <p:nvSpPr>
          <p:cNvPr id="8" name="7 Rectángulo"/>
          <p:cNvSpPr/>
          <p:nvPr/>
        </p:nvSpPr>
        <p:spPr>
          <a:xfrm>
            <a:off x="2771800" y="3742000"/>
            <a:ext cx="3810584" cy="1631216"/>
          </a:xfrm>
          <a:prstGeom prst="rect">
            <a:avLst/>
          </a:prstGeom>
        </p:spPr>
        <p:txBody>
          <a:bodyPr wrap="square">
            <a:spAutoFit/>
          </a:bodyPr>
          <a:lstStyle/>
          <a:p>
            <a:pPr lvl="0">
              <a:spcBef>
                <a:spcPts val="600"/>
              </a:spcBef>
            </a:pPr>
            <a:r>
              <a:rPr lang="ro-RO" sz="2000" b="1" smtClean="0">
                <a:solidFill>
                  <a:prstClr val="black"/>
                </a:solidFill>
              </a:rPr>
              <a:t>«</a:t>
            </a:r>
            <a:r>
              <a:rPr lang="ro-RO" sz="2000" b="1" smtClean="0">
                <a:solidFill>
                  <a:prstClr val="black"/>
                </a:solidFill>
                <a:latin typeface="Calibri" pitchFamily="34" charset="0"/>
              </a:rPr>
              <a:t>Căci Eu ştiu gîndurile, pe cari le am cu privire la voi, zice Domnul, gînduri de pace şi nu de nenorocire, ca să vă dau un viitor şi o nădejde.</a:t>
            </a:r>
            <a:r>
              <a:rPr lang="ro-RO" sz="2000" b="1" smtClean="0">
                <a:solidFill>
                  <a:prstClr val="black"/>
                </a:solidFill>
              </a:rPr>
              <a:t>» </a:t>
            </a:r>
            <a:r>
              <a:rPr lang="ro-RO" sz="1600" b="1" smtClean="0">
                <a:solidFill>
                  <a:prstClr val="black"/>
                </a:solidFill>
              </a:rPr>
              <a:t>(Ieremia 29:11)</a:t>
            </a:r>
            <a:r>
              <a:rPr lang="ro-RO" sz="2000" b="1" smtClean="0">
                <a:solidFill>
                  <a:prstClr val="black"/>
                </a:solidFill>
              </a:rPr>
              <a:t>.</a:t>
            </a:r>
            <a:endParaRPr lang="ro-RO" sz="2000" b="1">
              <a:solidFill>
                <a:prstClr val="black"/>
              </a:solidFill>
            </a:endParaRPr>
          </a:p>
        </p:txBody>
      </p:sp>
      <p:sp>
        <p:nvSpPr>
          <p:cNvPr id="7" name="6 Rectángulo"/>
          <p:cNvSpPr/>
          <p:nvPr/>
        </p:nvSpPr>
        <p:spPr>
          <a:xfrm>
            <a:off x="2771798" y="5301208"/>
            <a:ext cx="3810585" cy="1631216"/>
          </a:xfrm>
          <a:prstGeom prst="rect">
            <a:avLst/>
          </a:prstGeom>
        </p:spPr>
        <p:txBody>
          <a:bodyPr wrap="square">
            <a:spAutoFit/>
          </a:bodyPr>
          <a:lstStyle/>
          <a:p>
            <a:pPr lvl="0">
              <a:spcBef>
                <a:spcPts val="600"/>
              </a:spcBef>
            </a:pPr>
            <a:r>
              <a:rPr lang="ro-RO" sz="2000" b="1" smtClean="0">
                <a:solidFill>
                  <a:prstClr val="black"/>
                </a:solidFill>
              </a:rPr>
              <a:t>După un timp, harul lui Dumnezeu s-a manifestat asupra lui. Evil-Merodac, regele Babionului l-a scos din închisoare și i-a permis să locuiască la curte </a:t>
            </a:r>
            <a:r>
              <a:rPr lang="ro-RO" sz="1600" b="1" smtClean="0">
                <a:solidFill>
                  <a:prstClr val="black"/>
                </a:solidFill>
              </a:rPr>
              <a:t>(Ieremia 52:31-34)</a:t>
            </a:r>
            <a:r>
              <a:rPr lang="ro-RO" sz="2000" b="1" smtClean="0">
                <a:solidFill>
                  <a:prstClr val="black"/>
                </a:solidFill>
              </a:rPr>
              <a:t>.</a:t>
            </a:r>
            <a:endParaRPr lang="ro-RO" sz="2000" b="1">
              <a:solidFill>
                <a:prstClr val="black"/>
              </a:solidFill>
            </a:endParaRPr>
          </a:p>
        </p:txBody>
      </p:sp>
    </p:spTree>
    <p:extLst>
      <p:ext uri="{BB962C8B-B14F-4D97-AF65-F5344CB8AC3E}">
        <p14:creationId xmlns="" xmlns:p14="http://schemas.microsoft.com/office/powerpoint/2010/main" val="29959973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left)">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left)">
                                      <p:cBhvr>
                                        <p:cTn id="43" dur="5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500"/>
                            </p:stCondLst>
                            <p:childTnLst>
                              <p:par>
                                <p:cTn id="52" presetID="14" presetClass="entr" presetSubtype="10" fill="hold" nodeType="afterEffect">
                                  <p:stCondLst>
                                    <p:cond delay="0"/>
                                  </p:stCondLst>
                                  <p:childTnLst>
                                    <p:set>
                                      <p:cBhvr>
                                        <p:cTn id="53" dur="1" fill="hold">
                                          <p:stCondLst>
                                            <p:cond delay="0"/>
                                          </p:stCondLst>
                                        </p:cTn>
                                        <p:tgtEl>
                                          <p:spTgt spid="4098"/>
                                        </p:tgtEl>
                                        <p:attrNameLst>
                                          <p:attrName>style.visibility</p:attrName>
                                        </p:attrNameLst>
                                      </p:cBhvr>
                                      <p:to>
                                        <p:strVal val="visible"/>
                                      </p:to>
                                    </p:set>
                                    <p:animEffect transition="in" filter="randombar(horizontal)">
                                      <p:cBhvr>
                                        <p:cTn id="54" dur="500"/>
                                        <p:tgtEl>
                                          <p:spTgt spid="4098"/>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uiExpand="1" build="p"/>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 xmlns:a14="http://schemas.microsoft.com/office/drawing/2010/main">
                  <a14:imgLayer r:embed="rId3">
                    <a14:imgEffect>
                      <a14:artisticBlur/>
                    </a14:imgEffect>
                    <a14:imgEffect>
                      <a14:brightnessContrast bright="20000"/>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7504" y="116632"/>
            <a:ext cx="144016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o-RO" sz="2000" b="1" smtClean="0"/>
              <a:t>ZEDECHIA</a:t>
            </a:r>
            <a:endParaRPr lang="ro-RO" sz="2000" b="1"/>
          </a:p>
        </p:txBody>
      </p:sp>
      <p:sp>
        <p:nvSpPr>
          <p:cNvPr id="3" name="2 Rectángulo"/>
          <p:cNvSpPr/>
          <p:nvPr/>
        </p:nvSpPr>
        <p:spPr>
          <a:xfrm>
            <a:off x="1547664" y="44624"/>
            <a:ext cx="7632848" cy="1200329"/>
          </a:xfrm>
          <a:prstGeom prst="rect">
            <a:avLst/>
          </a:prstGeom>
        </p:spPr>
        <p:txBody>
          <a:bodyPr wrap="square">
            <a:spAutoFit/>
          </a:bodyPr>
          <a:lstStyle/>
          <a:p>
            <a:r>
              <a:rPr lang="ro-RO" b="1" dirty="0" smtClean="0">
                <a:solidFill>
                  <a:schemeClr val="accent5">
                    <a:lumMod val="50000"/>
                  </a:schemeClr>
                </a:solidFill>
                <a:latin typeface="Comic Sans MS" pitchFamily="66" charset="0"/>
              </a:rPr>
              <a:t>    «</a:t>
            </a:r>
            <a:r>
              <a:rPr lang="ro-RO" b="1" dirty="0" err="1" smtClean="0">
                <a:solidFill>
                  <a:schemeClr val="accent5">
                    <a:lumMod val="50000"/>
                  </a:schemeClr>
                </a:solidFill>
                <a:latin typeface="Comic Sans MS" pitchFamily="66" charset="0"/>
              </a:rPr>
              <a:t>Zedechia</a:t>
            </a:r>
            <a:r>
              <a:rPr lang="ro-RO" b="1" dirty="0" smtClean="0">
                <a:solidFill>
                  <a:schemeClr val="accent5">
                    <a:lumMod val="50000"/>
                  </a:schemeClr>
                </a:solidFill>
                <a:latin typeface="Comic Sans MS" pitchFamily="66" charset="0"/>
              </a:rPr>
              <a:t> avea douăzeci şi unu de ani când a ajuns împărat, şi a domnit unsprezece ani la Ierusalim. El a făcut ce este rău înaintea Domnului, Dumnezeului său; şi nu s-a smerit înaintea proorocului Ieremia, care-i vorbea din partea Domnului.»</a:t>
            </a:r>
            <a:r>
              <a:rPr lang="ro-RO" sz="1100" b="1" dirty="0" smtClean="0">
                <a:solidFill>
                  <a:schemeClr val="accent5">
                    <a:lumMod val="50000"/>
                  </a:schemeClr>
                </a:solidFill>
                <a:latin typeface="Comic Sans MS" pitchFamily="66" charset="0"/>
              </a:rPr>
              <a:t>(</a:t>
            </a:r>
            <a:r>
              <a:rPr lang="ro-RO" sz="1000" b="1" dirty="0" smtClean="0">
                <a:solidFill>
                  <a:schemeClr val="accent5">
                    <a:lumMod val="50000"/>
                  </a:schemeClr>
                </a:solidFill>
                <a:latin typeface="Comic Sans MS" pitchFamily="66" charset="0"/>
              </a:rPr>
              <a:t>2Cron36:11-12)</a:t>
            </a:r>
            <a:endParaRPr lang="ro-RO" sz="1000" b="1" dirty="0">
              <a:solidFill>
                <a:schemeClr val="accent5">
                  <a:lumMod val="50000"/>
                </a:schemeClr>
              </a:solidFill>
              <a:latin typeface="Comic Sans MS" pitchFamily="66" charset="0"/>
            </a:endParaRPr>
          </a:p>
        </p:txBody>
      </p:sp>
      <p:sp>
        <p:nvSpPr>
          <p:cNvPr id="4" name="3 CuadroTexto"/>
          <p:cNvSpPr txBox="1"/>
          <p:nvPr/>
        </p:nvSpPr>
        <p:spPr>
          <a:xfrm>
            <a:off x="2613433" y="1196752"/>
            <a:ext cx="3922733" cy="2123658"/>
          </a:xfrm>
          <a:prstGeom prst="rect">
            <a:avLst/>
          </a:prstGeom>
          <a:noFill/>
        </p:spPr>
        <p:txBody>
          <a:bodyPr wrap="square" rtlCol="0">
            <a:spAutoFit/>
          </a:bodyPr>
          <a:lstStyle/>
          <a:p>
            <a:pPr>
              <a:spcBef>
                <a:spcPts val="600"/>
              </a:spcBef>
            </a:pPr>
            <a:r>
              <a:rPr lang="ro-RO" sz="2200" b="1" dirty="0" err="1" smtClean="0"/>
              <a:t>Zedechia</a:t>
            </a:r>
            <a:r>
              <a:rPr lang="ro-RO" sz="2200" b="1" dirty="0" smtClean="0"/>
              <a:t> și poporul au preferat să urmeze «toate urâciunile neamurilor» (2 Cronici 36:14), în loc să își smerească inima înaintea lui Dumnezeu și să se pocăiască de păcatele lor.</a:t>
            </a:r>
          </a:p>
        </p:txBody>
      </p:sp>
      <p:pic>
        <p:nvPicPr>
          <p:cNvPr id="5122" name="Picture 2" descr="\\EUNICE\FondosTematicos\Jeremias\templedestroyed.jp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a:off x="5306888" y="3677493"/>
            <a:ext cx="3657600" cy="3063875"/>
          </a:xfrm>
          <a:prstGeom prst="roundRect">
            <a:avLst>
              <a:gd name="adj" fmla="val 4167"/>
            </a:avLst>
          </a:prstGeom>
          <a:solidFill>
            <a:srgbClr val="FFFFFF"/>
          </a:solidFill>
          <a:ln w="76200" cap="sq">
            <a:solidFill>
              <a:srgbClr val="FFFF99"/>
            </a:solidFill>
            <a:miter lim="800000"/>
          </a:ln>
          <a:effectLst/>
          <a:scene3d>
            <a:camera prst="orthographicFront"/>
            <a:lightRig rig="threePt" dir="t">
              <a:rot lat="0" lon="0" rev="2700000"/>
            </a:lightRig>
          </a:scene3d>
          <a:sp3d>
            <a:bevelT h="38100"/>
            <a:contourClr>
              <a:srgbClr val="C0C0C0"/>
            </a:contourClr>
          </a:sp3d>
          <a:extLst/>
        </p:spPr>
      </p:pic>
      <p:pic>
        <p:nvPicPr>
          <p:cNvPr id="5124" name="Picture 4"/>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251520" y="1263862"/>
            <a:ext cx="2341053" cy="2333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9 Rectángulo"/>
          <p:cNvSpPr/>
          <p:nvPr/>
        </p:nvSpPr>
        <p:spPr>
          <a:xfrm>
            <a:off x="107504" y="3597111"/>
            <a:ext cx="5113521" cy="2877711"/>
          </a:xfrm>
          <a:prstGeom prst="rect">
            <a:avLst/>
          </a:prstGeom>
        </p:spPr>
        <p:txBody>
          <a:bodyPr wrap="square">
            <a:spAutoFit/>
          </a:bodyPr>
          <a:lstStyle/>
          <a:p>
            <a:pPr lvl="0">
              <a:spcBef>
                <a:spcPts val="600"/>
              </a:spcBef>
            </a:pPr>
            <a:r>
              <a:rPr lang="ro-RO" sz="2200" b="1" dirty="0" smtClean="0">
                <a:solidFill>
                  <a:prstClr val="black"/>
                </a:solidFill>
              </a:rPr>
              <a:t>După ce au respins sistematic mesajul trimis prin Ieremia (</a:t>
            </a:r>
            <a:r>
              <a:rPr lang="ro-RO" sz="2200" b="1" dirty="0" err="1" smtClean="0">
                <a:solidFill>
                  <a:prstClr val="black"/>
                </a:solidFill>
              </a:rPr>
              <a:t>Ieremia</a:t>
            </a:r>
            <a:r>
              <a:rPr lang="ro-RO" sz="2200" b="1" dirty="0" smtClean="0">
                <a:solidFill>
                  <a:prstClr val="black"/>
                </a:solidFill>
              </a:rPr>
              <a:t> 38:17), Ierusalimul și templul au fost distruse.</a:t>
            </a:r>
          </a:p>
          <a:p>
            <a:pPr lvl="0">
              <a:spcBef>
                <a:spcPts val="600"/>
              </a:spcBef>
            </a:pPr>
            <a:r>
              <a:rPr lang="ro-RO" sz="2200" b="1" dirty="0" smtClean="0">
                <a:solidFill>
                  <a:prstClr val="black"/>
                </a:solidFill>
              </a:rPr>
              <a:t>Asemenea lui Ieremia, suntem chemați astăzi să răspândim un mesaj nepopular. Trebuie să spunem lumii să se depărteze de «practicile detestabile» și să se pocăiască de păcatele săvârșite.</a:t>
            </a:r>
            <a:endParaRPr lang="ro-RO" sz="2200" b="1" dirty="0">
              <a:solidFill>
                <a:prstClr val="black"/>
              </a:solidFill>
            </a:endParaRPr>
          </a:p>
        </p:txBody>
      </p:sp>
      <p:pic>
        <p:nvPicPr>
          <p:cNvPr id="5126" name="Picture 6" descr="https://c2.staticflickr.com/6/5329/6898369142_b2919ec018_b.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6536166" y="1412776"/>
            <a:ext cx="2428322" cy="199435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17378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0-#ppt_w/2"/>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additive="base">
                                        <p:cTn id="31" dur="500" fill="hold"/>
                                        <p:tgtEl>
                                          <p:spTgt spid="5124"/>
                                        </p:tgtEl>
                                        <p:attrNameLst>
                                          <p:attrName>ppt_x</p:attrName>
                                        </p:attrNameLst>
                                      </p:cBhvr>
                                      <p:tavLst>
                                        <p:tav tm="0">
                                          <p:val>
                                            <p:strVal val="#ppt_x"/>
                                          </p:val>
                                        </p:tav>
                                        <p:tav tm="100000">
                                          <p:val>
                                            <p:strVal val="#ppt_x"/>
                                          </p:val>
                                        </p:tav>
                                      </p:tavLst>
                                    </p:anim>
                                    <p:anim calcmode="lin" valueType="num">
                                      <p:cBhvr additive="base">
                                        <p:cTn id="32" dur="500" fill="hold"/>
                                        <p:tgtEl>
                                          <p:spTgt spid="5124"/>
                                        </p:tgtEl>
                                        <p:attrNameLst>
                                          <p:attrName>ppt_y</p:attrName>
                                        </p:attrNameLst>
                                      </p:cBhvr>
                                      <p:tavLst>
                                        <p:tav tm="0">
                                          <p:val>
                                            <p:strVal val="1+#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122"/>
                                        </p:tgtEl>
                                        <p:attrNameLst>
                                          <p:attrName>style.visibility</p:attrName>
                                        </p:attrNameLst>
                                      </p:cBhvr>
                                      <p:to>
                                        <p:strVal val="visible"/>
                                      </p:to>
                                    </p:set>
                                    <p:anim calcmode="lin" valueType="num">
                                      <p:cBhvr additive="base">
                                        <p:cTn id="35" dur="500" fill="hold"/>
                                        <p:tgtEl>
                                          <p:spTgt spid="5122"/>
                                        </p:tgtEl>
                                        <p:attrNameLst>
                                          <p:attrName>ppt_x</p:attrName>
                                        </p:attrNameLst>
                                      </p:cBhvr>
                                      <p:tavLst>
                                        <p:tav tm="0">
                                          <p:val>
                                            <p:strVal val="1+#ppt_w/2"/>
                                          </p:val>
                                        </p:tav>
                                        <p:tav tm="100000">
                                          <p:val>
                                            <p:strVal val="#ppt_x"/>
                                          </p:val>
                                        </p:tav>
                                      </p:tavLst>
                                    </p:anim>
                                    <p:anim calcmode="lin" valueType="num">
                                      <p:cBhvr additive="base">
                                        <p:cTn id="36" dur="500" fill="hold"/>
                                        <p:tgtEl>
                                          <p:spTgt spid="512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left)">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wipe(left)">
                                      <p:cBhvr>
                                        <p:cTn id="4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25708" y="174012"/>
            <a:ext cx="2088232"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o-RO" sz="2000" b="1" smtClean="0"/>
              <a:t>RĂMĂȘIȚA</a:t>
            </a:r>
            <a:endParaRPr lang="ro-RO" sz="2000" b="1"/>
          </a:p>
        </p:txBody>
      </p:sp>
      <p:sp>
        <p:nvSpPr>
          <p:cNvPr id="5" name="4 Rectángulo"/>
          <p:cNvSpPr/>
          <p:nvPr/>
        </p:nvSpPr>
        <p:spPr>
          <a:xfrm>
            <a:off x="2286000" y="116632"/>
            <a:ext cx="6678488" cy="923330"/>
          </a:xfrm>
          <a:prstGeom prst="rect">
            <a:avLst/>
          </a:prstGeom>
        </p:spPr>
        <p:txBody>
          <a:bodyPr wrap="square">
            <a:spAutoFit/>
          </a:bodyPr>
          <a:lstStyle/>
          <a:p>
            <a:r>
              <a:rPr lang="ro-RO" b="1" dirty="0" smtClean="0">
                <a:solidFill>
                  <a:schemeClr val="accent4">
                    <a:lumMod val="50000"/>
                  </a:schemeClr>
                </a:solidFill>
                <a:latin typeface="Comic Sans MS" pitchFamily="66" charset="0"/>
              </a:rPr>
              <a:t>«Şi Eu însumi voi </a:t>
            </a:r>
            <a:r>
              <a:rPr lang="ro-RO" b="1" dirty="0" smtClean="0">
                <a:solidFill>
                  <a:schemeClr val="accent4">
                    <a:lumMod val="50000"/>
                  </a:schemeClr>
                </a:solidFill>
                <a:latin typeface="Comic Sans MS" pitchFamily="66" charset="0"/>
              </a:rPr>
              <a:t>strânge </a:t>
            </a:r>
            <a:r>
              <a:rPr lang="ro-RO" b="1" dirty="0" smtClean="0">
                <a:solidFill>
                  <a:schemeClr val="accent4">
                    <a:lumMod val="50000"/>
                  </a:schemeClr>
                </a:solidFill>
                <a:latin typeface="Comic Sans MS" pitchFamily="66" charset="0"/>
              </a:rPr>
              <a:t>rămăşiţa oilor Mele din toate ţările, în cari le-am izgonit; le voi aduce înapoi în păşunea lor, şi vor creşte şi se vor înmulţi.» </a:t>
            </a:r>
            <a:r>
              <a:rPr lang="ro-RO" sz="1100" b="1" dirty="0" smtClean="0">
                <a:solidFill>
                  <a:schemeClr val="accent4">
                    <a:lumMod val="50000"/>
                  </a:schemeClr>
                </a:solidFill>
                <a:latin typeface="Comic Sans MS" pitchFamily="66" charset="0"/>
              </a:rPr>
              <a:t>(Ieremia 23:3)</a:t>
            </a:r>
            <a:endParaRPr lang="ro-RO" sz="1100" b="1" dirty="0">
              <a:solidFill>
                <a:schemeClr val="accent4">
                  <a:lumMod val="50000"/>
                </a:schemeClr>
              </a:solidFill>
              <a:latin typeface="Comic Sans MS" pitchFamily="66" charset="0"/>
            </a:endParaRPr>
          </a:p>
        </p:txBody>
      </p:sp>
      <p:sp>
        <p:nvSpPr>
          <p:cNvPr id="6" name="5 CuadroTexto"/>
          <p:cNvSpPr txBox="1"/>
          <p:nvPr/>
        </p:nvSpPr>
        <p:spPr>
          <a:xfrm>
            <a:off x="26540" y="1045185"/>
            <a:ext cx="9085630" cy="1015663"/>
          </a:xfrm>
          <a:prstGeom prst="rect">
            <a:avLst/>
          </a:prstGeom>
          <a:noFill/>
        </p:spPr>
        <p:txBody>
          <a:bodyPr wrap="square" rtlCol="0">
            <a:spAutoFit/>
          </a:bodyPr>
          <a:lstStyle/>
          <a:p>
            <a:pPr>
              <a:spcBef>
                <a:spcPts val="600"/>
              </a:spcBef>
            </a:pPr>
            <a:r>
              <a:rPr lang="ro-RO" sz="2000" b="1" dirty="0" smtClean="0"/>
              <a:t>Multe națiuni au dispărut sau au fost practic uitate. Acesta era și destinul care îl aștepta pe Israel. Dar Dumnezeu nu i-a abandonat complet. S-a păstrat o rămășiță credincioasă.</a:t>
            </a:r>
          </a:p>
        </p:txBody>
      </p:sp>
      <p:pic>
        <p:nvPicPr>
          <p:cNvPr id="6147" name="Picture 3"/>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5356" y="5445224"/>
            <a:ext cx="5062708" cy="134478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6 Imagen"/>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364088" y="4322463"/>
            <a:ext cx="3676072" cy="2434592"/>
          </a:xfrm>
          <a:prstGeom prst="rect">
            <a:avLst/>
          </a:prstGeom>
          <a:ln>
            <a:noFill/>
          </a:ln>
          <a:effectLst>
            <a:outerShdw blurRad="190500" algn="tl" rotWithShape="0">
              <a:srgbClr val="000000">
                <a:alpha val="70000"/>
              </a:srgbClr>
            </a:outerShdw>
          </a:effectLst>
        </p:spPr>
      </p:pic>
      <p:sp>
        <p:nvSpPr>
          <p:cNvPr id="8" name="7 Rectángulo"/>
          <p:cNvSpPr/>
          <p:nvPr/>
        </p:nvSpPr>
        <p:spPr>
          <a:xfrm>
            <a:off x="26539" y="4429561"/>
            <a:ext cx="5409557" cy="1015663"/>
          </a:xfrm>
          <a:prstGeom prst="rect">
            <a:avLst/>
          </a:prstGeom>
        </p:spPr>
        <p:txBody>
          <a:bodyPr wrap="square">
            <a:spAutoFit/>
          </a:bodyPr>
          <a:lstStyle/>
          <a:p>
            <a:pPr lvl="0">
              <a:spcBef>
                <a:spcPts val="600"/>
              </a:spcBef>
            </a:pPr>
            <a:r>
              <a:rPr lang="ro-RO" sz="2000" b="1" dirty="0" smtClean="0">
                <a:solidFill>
                  <a:prstClr val="black"/>
                </a:solidFill>
              </a:rPr>
              <a:t>Isus vine să își strângă poporul și să îl ducă într-un Ierusalim nou, veșnic. Pentru a merge cu El, trebuie să ascultăm vocea profeților Săi. </a:t>
            </a:r>
            <a:endParaRPr lang="ro-RO" sz="2000" b="1" dirty="0">
              <a:solidFill>
                <a:prstClr val="black"/>
              </a:solidFill>
            </a:endParaRPr>
          </a:p>
        </p:txBody>
      </p:sp>
      <p:sp>
        <p:nvSpPr>
          <p:cNvPr id="9" name="8 Rectángulo"/>
          <p:cNvSpPr/>
          <p:nvPr/>
        </p:nvSpPr>
        <p:spPr>
          <a:xfrm>
            <a:off x="23119" y="2074265"/>
            <a:ext cx="4977509" cy="2426305"/>
          </a:xfrm>
          <a:prstGeom prst="rect">
            <a:avLst/>
          </a:prstGeom>
        </p:spPr>
        <p:txBody>
          <a:bodyPr wrap="square">
            <a:spAutoFit/>
          </a:bodyPr>
          <a:lstStyle/>
          <a:p>
            <a:pPr lvl="0">
              <a:lnSpc>
                <a:spcPts val="2200"/>
              </a:lnSpc>
              <a:spcBef>
                <a:spcPts val="600"/>
              </a:spcBef>
            </a:pPr>
            <a:r>
              <a:rPr lang="ro-RO" sz="2000" b="1" dirty="0" smtClean="0">
                <a:solidFill>
                  <a:prstClr val="black"/>
                </a:solidFill>
              </a:rPr>
              <a:t>După ani de apostazie, o rămășiță se va întoarce la Ierusalim să se întâlnească din nou cu Dumnezeu. </a:t>
            </a:r>
          </a:p>
          <a:p>
            <a:pPr lvl="0">
              <a:lnSpc>
                <a:spcPts val="2200"/>
              </a:lnSpc>
              <a:spcBef>
                <a:spcPts val="600"/>
              </a:spcBef>
            </a:pPr>
            <a:r>
              <a:rPr lang="ro-RO" sz="2000" b="1" dirty="0" smtClean="0">
                <a:solidFill>
                  <a:prstClr val="black"/>
                </a:solidFill>
              </a:rPr>
              <a:t>După secole de apostazie, Dumnezeu a chemat, în zilele noastre, o rămășiță care să se întoarcă la principiile fundamentale biblice ale credinței. Pentru a proclama ultimul mesaj de pocăință.</a:t>
            </a:r>
            <a:endParaRPr lang="ro-RO" sz="2000" b="1" dirty="0">
              <a:solidFill>
                <a:prstClr val="black"/>
              </a:solidFill>
            </a:endParaRPr>
          </a:p>
        </p:txBody>
      </p:sp>
      <p:pic>
        <p:nvPicPr>
          <p:cNvPr id="6149" name="Picture 5" descr="G:\Dibujos\Esdras\nueva-imagen-137_thumb.png"/>
          <p:cNvPicPr>
            <a:picLocks noChangeAspect="1" noChangeArrowheads="1"/>
          </p:cNvPicPr>
          <p:nvPr/>
        </p:nvPicPr>
        <p:blipFill>
          <a:blip r:embed="rId5">
            <a:extLst>
              <a:ext uri="{28A0092B-C50C-407E-A947-70E740481C1C}">
                <a14:useLocalDpi xmlns="" xmlns:a14="http://schemas.microsoft.com/office/drawing/2010/main"/>
              </a:ext>
            </a:extLst>
          </a:blip>
          <a:srcRect/>
          <a:stretch>
            <a:fillRect/>
          </a:stretch>
        </p:blipFill>
        <p:spPr bwMode="auto">
          <a:xfrm>
            <a:off x="5004048" y="1772816"/>
            <a:ext cx="4061125" cy="1912675"/>
          </a:xfrm>
          <a:prstGeom prst="roundRect">
            <a:avLst>
              <a:gd name="adj" fmla="val 0"/>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1680247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6149"/>
                                        </p:tgtEl>
                                        <p:attrNameLst>
                                          <p:attrName>style.visibility</p:attrName>
                                        </p:attrNameLst>
                                      </p:cBhvr>
                                      <p:to>
                                        <p:strVal val="visible"/>
                                      </p:to>
                                    </p:set>
                                    <p:animEffect transition="in" filter="fade">
                                      <p:cBhvr>
                                        <p:cTn id="29" dur="1000"/>
                                        <p:tgtEl>
                                          <p:spTgt spid="6149"/>
                                        </p:tgtEl>
                                      </p:cBhvr>
                                    </p:animEffect>
                                    <p:anim calcmode="lin" valueType="num">
                                      <p:cBhvr>
                                        <p:cTn id="30" dur="1000" fill="hold"/>
                                        <p:tgtEl>
                                          <p:spTgt spid="6149"/>
                                        </p:tgtEl>
                                        <p:attrNameLst>
                                          <p:attrName>ppt_x</p:attrName>
                                        </p:attrNameLst>
                                      </p:cBhvr>
                                      <p:tavLst>
                                        <p:tav tm="0">
                                          <p:val>
                                            <p:strVal val="#ppt_x"/>
                                          </p:val>
                                        </p:tav>
                                        <p:tav tm="100000">
                                          <p:val>
                                            <p:strVal val="#ppt_x"/>
                                          </p:val>
                                        </p:tav>
                                      </p:tavLst>
                                    </p:anim>
                                    <p:anim calcmode="lin" valueType="num">
                                      <p:cBhvr>
                                        <p:cTn id="31" dur="900" decel="100000" fill="hold"/>
                                        <p:tgtEl>
                                          <p:spTgt spid="614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149"/>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left)">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6147"/>
                                        </p:tgtEl>
                                        <p:attrNameLst>
                                          <p:attrName>style.visibility</p:attrName>
                                        </p:attrNameLst>
                                      </p:cBhvr>
                                      <p:to>
                                        <p:strVal val="visible"/>
                                      </p:to>
                                    </p:set>
                                    <p:animEffect transition="in" filter="fade">
                                      <p:cBhvr>
                                        <p:cTn id="41" dur="1000"/>
                                        <p:tgtEl>
                                          <p:spTgt spid="6147"/>
                                        </p:tgtEl>
                                      </p:cBhvr>
                                    </p:animEffect>
                                    <p:anim calcmode="lin" valueType="num">
                                      <p:cBhvr>
                                        <p:cTn id="42" dur="1000" fill="hold"/>
                                        <p:tgtEl>
                                          <p:spTgt spid="6147"/>
                                        </p:tgtEl>
                                        <p:attrNameLst>
                                          <p:attrName>ppt_x</p:attrName>
                                        </p:attrNameLst>
                                      </p:cBhvr>
                                      <p:tavLst>
                                        <p:tav tm="0">
                                          <p:val>
                                            <p:strVal val="#ppt_x"/>
                                          </p:val>
                                        </p:tav>
                                        <p:tav tm="100000">
                                          <p:val>
                                            <p:strVal val="#ppt_x"/>
                                          </p:val>
                                        </p:tav>
                                      </p:tavLst>
                                    </p:anim>
                                    <p:anim calcmode="lin" valueType="num">
                                      <p:cBhvr>
                                        <p:cTn id="43" dur="1000" fill="hold"/>
                                        <p:tgtEl>
                                          <p:spTgt spid="6147"/>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wipe(left)">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80">
                                          <p:stCondLst>
                                            <p:cond delay="0"/>
                                          </p:stCondLst>
                                        </p:cTn>
                                        <p:tgtEl>
                                          <p:spTgt spid="8"/>
                                        </p:tgtEl>
                                      </p:cBhvr>
                                    </p:animEffect>
                                    <p:anim calcmode="lin" valueType="num">
                                      <p:cBhvr>
                                        <p:cTn id="5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8" dur="26">
                                          <p:stCondLst>
                                            <p:cond delay="650"/>
                                          </p:stCondLst>
                                        </p:cTn>
                                        <p:tgtEl>
                                          <p:spTgt spid="8"/>
                                        </p:tgtEl>
                                      </p:cBhvr>
                                      <p:to x="100000" y="60000"/>
                                    </p:animScale>
                                    <p:animScale>
                                      <p:cBhvr>
                                        <p:cTn id="59" dur="166" decel="50000">
                                          <p:stCondLst>
                                            <p:cond delay="676"/>
                                          </p:stCondLst>
                                        </p:cTn>
                                        <p:tgtEl>
                                          <p:spTgt spid="8"/>
                                        </p:tgtEl>
                                      </p:cBhvr>
                                      <p:to x="100000" y="100000"/>
                                    </p:animScale>
                                    <p:animScale>
                                      <p:cBhvr>
                                        <p:cTn id="60" dur="26">
                                          <p:stCondLst>
                                            <p:cond delay="1312"/>
                                          </p:stCondLst>
                                        </p:cTn>
                                        <p:tgtEl>
                                          <p:spTgt spid="8"/>
                                        </p:tgtEl>
                                      </p:cBhvr>
                                      <p:to x="100000" y="80000"/>
                                    </p:animScale>
                                    <p:animScale>
                                      <p:cBhvr>
                                        <p:cTn id="61" dur="166" decel="50000">
                                          <p:stCondLst>
                                            <p:cond delay="1338"/>
                                          </p:stCondLst>
                                        </p:cTn>
                                        <p:tgtEl>
                                          <p:spTgt spid="8"/>
                                        </p:tgtEl>
                                      </p:cBhvr>
                                      <p:to x="100000" y="100000"/>
                                    </p:animScale>
                                    <p:animScale>
                                      <p:cBhvr>
                                        <p:cTn id="62" dur="26">
                                          <p:stCondLst>
                                            <p:cond delay="1642"/>
                                          </p:stCondLst>
                                        </p:cTn>
                                        <p:tgtEl>
                                          <p:spTgt spid="8"/>
                                        </p:tgtEl>
                                      </p:cBhvr>
                                      <p:to x="100000" y="90000"/>
                                    </p:animScale>
                                    <p:animScale>
                                      <p:cBhvr>
                                        <p:cTn id="63" dur="166" decel="50000">
                                          <p:stCondLst>
                                            <p:cond delay="1668"/>
                                          </p:stCondLst>
                                        </p:cTn>
                                        <p:tgtEl>
                                          <p:spTgt spid="8"/>
                                        </p:tgtEl>
                                      </p:cBhvr>
                                      <p:to x="100000" y="100000"/>
                                    </p:animScale>
                                    <p:animScale>
                                      <p:cBhvr>
                                        <p:cTn id="64" dur="26">
                                          <p:stCondLst>
                                            <p:cond delay="1808"/>
                                          </p:stCondLst>
                                        </p:cTn>
                                        <p:tgtEl>
                                          <p:spTgt spid="8"/>
                                        </p:tgtEl>
                                      </p:cBhvr>
                                      <p:to x="100000" y="95000"/>
                                    </p:animScale>
                                    <p:animScale>
                                      <p:cBhvr>
                                        <p:cTn id="65" dur="166" decel="50000">
                                          <p:stCondLst>
                                            <p:cond delay="1834"/>
                                          </p:stCondLst>
                                        </p:cTn>
                                        <p:tgtEl>
                                          <p:spTgt spid="8"/>
                                        </p:tgtEl>
                                      </p:cBhvr>
                                      <p:to x="100000" y="100000"/>
                                    </p:animScale>
                                  </p:childTnLst>
                                </p:cTn>
                              </p:par>
                              <p:par>
                                <p:cTn id="66" presetID="26"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80">
                                          <p:stCondLst>
                                            <p:cond delay="0"/>
                                          </p:stCondLst>
                                        </p:cTn>
                                        <p:tgtEl>
                                          <p:spTgt spid="7"/>
                                        </p:tgtEl>
                                      </p:cBhvr>
                                    </p:animEffect>
                                    <p:anim calcmode="lin" valueType="num">
                                      <p:cBhvr>
                                        <p:cTn id="6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4" dur="26">
                                          <p:stCondLst>
                                            <p:cond delay="650"/>
                                          </p:stCondLst>
                                        </p:cTn>
                                        <p:tgtEl>
                                          <p:spTgt spid="7"/>
                                        </p:tgtEl>
                                      </p:cBhvr>
                                      <p:to x="100000" y="60000"/>
                                    </p:animScale>
                                    <p:animScale>
                                      <p:cBhvr>
                                        <p:cTn id="75" dur="166" decel="50000">
                                          <p:stCondLst>
                                            <p:cond delay="676"/>
                                          </p:stCondLst>
                                        </p:cTn>
                                        <p:tgtEl>
                                          <p:spTgt spid="7"/>
                                        </p:tgtEl>
                                      </p:cBhvr>
                                      <p:to x="100000" y="100000"/>
                                    </p:animScale>
                                    <p:animScale>
                                      <p:cBhvr>
                                        <p:cTn id="76" dur="26">
                                          <p:stCondLst>
                                            <p:cond delay="1312"/>
                                          </p:stCondLst>
                                        </p:cTn>
                                        <p:tgtEl>
                                          <p:spTgt spid="7"/>
                                        </p:tgtEl>
                                      </p:cBhvr>
                                      <p:to x="100000" y="80000"/>
                                    </p:animScale>
                                    <p:animScale>
                                      <p:cBhvr>
                                        <p:cTn id="77" dur="166" decel="50000">
                                          <p:stCondLst>
                                            <p:cond delay="1338"/>
                                          </p:stCondLst>
                                        </p:cTn>
                                        <p:tgtEl>
                                          <p:spTgt spid="7"/>
                                        </p:tgtEl>
                                      </p:cBhvr>
                                      <p:to x="100000" y="100000"/>
                                    </p:animScale>
                                    <p:animScale>
                                      <p:cBhvr>
                                        <p:cTn id="78" dur="26">
                                          <p:stCondLst>
                                            <p:cond delay="1642"/>
                                          </p:stCondLst>
                                        </p:cTn>
                                        <p:tgtEl>
                                          <p:spTgt spid="7"/>
                                        </p:tgtEl>
                                      </p:cBhvr>
                                      <p:to x="100000" y="90000"/>
                                    </p:animScale>
                                    <p:animScale>
                                      <p:cBhvr>
                                        <p:cTn id="79" dur="166" decel="50000">
                                          <p:stCondLst>
                                            <p:cond delay="1668"/>
                                          </p:stCondLst>
                                        </p:cTn>
                                        <p:tgtEl>
                                          <p:spTgt spid="7"/>
                                        </p:tgtEl>
                                      </p:cBhvr>
                                      <p:to x="100000" y="100000"/>
                                    </p:animScale>
                                    <p:animScale>
                                      <p:cBhvr>
                                        <p:cTn id="80" dur="26">
                                          <p:stCondLst>
                                            <p:cond delay="1808"/>
                                          </p:stCondLst>
                                        </p:cTn>
                                        <p:tgtEl>
                                          <p:spTgt spid="7"/>
                                        </p:tgtEl>
                                      </p:cBhvr>
                                      <p:to x="100000" y="95000"/>
                                    </p:animScale>
                                    <p:animScale>
                                      <p:cBhvr>
                                        <p:cTn id="8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63689" y="1268760"/>
            <a:ext cx="7272807" cy="4524315"/>
          </a:xfrm>
          <a:prstGeom prst="rect">
            <a:avLst/>
          </a:prstGeom>
        </p:spPr>
        <p:txBody>
          <a:bodyPr wrap="square">
            <a:spAutoFit/>
          </a:bodyPr>
          <a:lstStyle/>
          <a:p>
            <a:pPr algn="just"/>
            <a:r>
              <a:rPr lang="ro-RO" sz="2400" dirty="0" smtClean="0">
                <a:latin typeface="Arial (Corp)"/>
              </a:rPr>
              <a:t>«</a:t>
            </a:r>
            <a:r>
              <a:rPr lang="ro-RO" sz="2400" b="1" dirty="0" smtClean="0">
                <a:effectLst>
                  <a:outerShdw blurRad="38100" dist="38100" dir="2700000" algn="tl">
                    <a:srgbClr val="000000">
                      <a:alpha val="43137"/>
                    </a:srgbClr>
                  </a:outerShdw>
                </a:effectLst>
                <a:latin typeface="Arial (Corp)"/>
              </a:rPr>
              <a:t>În mărturiile lui către biserică, Ieremia se referea continuu la învățăturile din cartea legii care fusese atât de mult onorată și înălțată în timpul domniei lui. El accentua din nou importanța păstrării unei legături prin legământ cu Ființa cea </a:t>
            </a:r>
            <a:r>
              <a:rPr lang="ro-RO" sz="2400" b="1" dirty="0" err="1" smtClean="0">
                <a:effectLst>
                  <a:outerShdw blurRad="38100" dist="38100" dir="2700000" algn="tl">
                    <a:srgbClr val="000000">
                      <a:alpha val="43137"/>
                    </a:srgbClr>
                  </a:outerShdw>
                </a:effectLst>
                <a:latin typeface="Arial (Corp)"/>
              </a:rPr>
              <a:t>atotmilostivă</a:t>
            </a:r>
            <a:r>
              <a:rPr lang="ro-RO" sz="2400" b="1" dirty="0" smtClean="0">
                <a:effectLst>
                  <a:outerShdw blurRad="38100" dist="38100" dir="2700000" algn="tl">
                    <a:srgbClr val="000000">
                      <a:alpha val="43137"/>
                    </a:srgbClr>
                  </a:outerShdw>
                </a:effectLst>
                <a:latin typeface="Arial (Corp)"/>
              </a:rPr>
              <a:t> și plină de îndurare care, de pe înălțimile Sinaiului, rostise preceptele Decalogului. Cuvintele de avertizare și de îndemn ale lui Ieremia au ajuns în toate părțile împărăției, și toți au avut posibilitate să cunoască voia lui Dumnezeu cu privire la popor.</a:t>
            </a:r>
            <a:r>
              <a:rPr lang="ro-RO" sz="2400" dirty="0" smtClean="0">
                <a:latin typeface="Arial (Corp)"/>
              </a:rPr>
              <a:t>»</a:t>
            </a:r>
            <a:endParaRPr lang="ro-RO" sz="2400" dirty="0">
              <a:latin typeface="Arial (Corp)"/>
            </a:endParaRPr>
          </a:p>
        </p:txBody>
      </p:sp>
      <p:sp>
        <p:nvSpPr>
          <p:cNvPr id="3" name="2 CuadroTexto"/>
          <p:cNvSpPr txBox="1"/>
          <p:nvPr/>
        </p:nvSpPr>
        <p:spPr>
          <a:xfrm>
            <a:off x="6332357" y="6165304"/>
            <a:ext cx="2560124" cy="307777"/>
          </a:xfrm>
          <a:prstGeom prst="rect">
            <a:avLst/>
          </a:prstGeom>
          <a:noFill/>
        </p:spPr>
        <p:txBody>
          <a:bodyPr wrap="none" rtlCol="0">
            <a:spAutoFit/>
          </a:bodyPr>
          <a:lstStyle/>
          <a:p>
            <a:pPr algn="r"/>
            <a:r>
              <a:rPr lang="ro-RO" sz="1400" b="1" dirty="0" smtClean="0"/>
              <a:t>E.G.W. (Profeți și regi, pag</a:t>
            </a:r>
            <a:r>
              <a:rPr lang="ro-RO" sz="1400" b="1" dirty="0" smtClean="0"/>
              <a:t>. 396) </a:t>
            </a:r>
            <a:endParaRPr lang="ro-RO" sz="1400" b="1" dirty="0"/>
          </a:p>
        </p:txBody>
      </p:sp>
      <p:sp>
        <p:nvSpPr>
          <p:cNvPr id="4" name="3 CuadroTexto"/>
          <p:cNvSpPr txBox="1"/>
          <p:nvPr/>
        </p:nvSpPr>
        <p:spPr>
          <a:xfrm>
            <a:off x="1619672" y="332656"/>
            <a:ext cx="6912767" cy="830997"/>
          </a:xfrm>
          <a:prstGeom prst="rect">
            <a:avLst/>
          </a:prstGeom>
          <a:noFill/>
        </p:spPr>
        <p:txBody>
          <a:bodyPr wrap="square" rtlCol="0">
            <a:spAutoFit/>
          </a:bodyPr>
          <a:lstStyle/>
          <a:p>
            <a:pPr algn="ctr"/>
            <a:r>
              <a:rPr lang="ro-RO" sz="2400" b="1" smtClean="0"/>
              <a:t>Citește cu atenție aceste cuvinte și gândește-te cum le poți aplica în viața ta.</a:t>
            </a:r>
            <a:endParaRPr lang="ro-RO" sz="2400" b="1"/>
          </a:p>
        </p:txBody>
      </p:sp>
    </p:spTree>
    <p:extLst>
      <p:ext uri="{BB962C8B-B14F-4D97-AF65-F5344CB8AC3E}">
        <p14:creationId xmlns="" xmlns:p14="http://schemas.microsoft.com/office/powerpoint/2010/main" val="1141831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1221</Words>
  <Application>Microsoft Office PowerPoint</Application>
  <PresentationFormat>Expunere pe ecran (4:3)</PresentationFormat>
  <Paragraphs>63</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Ultimii cinci regi ai lui Iuda</dc:title>
  <dc:subject>Studii Biblice 2015 trim. IV - Ieremia</dc:subject>
  <dc:creator>Sergio Fustero Carreras</dc:creator>
  <cp:keywords>http://www.fustero.net/es/index_ro.php</cp:keywords>
  <cp:lastModifiedBy>Administrator</cp:lastModifiedBy>
  <cp:revision>103</cp:revision>
  <dcterms:created xsi:type="dcterms:W3CDTF">2015-09-30T17:09:52Z</dcterms:created>
  <dcterms:modified xsi:type="dcterms:W3CDTF">2015-10-12T15:39:43Z</dcterms:modified>
</cp:coreProperties>
</file>