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7" r:id="rId4"/>
    <p:sldId id="259" r:id="rId5"/>
    <p:sldId id="268" r:id="rId6"/>
    <p:sldId id="261" r:id="rId7"/>
    <p:sldId id="260" r:id="rId8"/>
    <p:sldId id="262" r:id="rId9"/>
    <p:sldId id="263"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CC"/>
    <a:srgbClr val="B2A4E4"/>
    <a:srgbClr val="143740"/>
    <a:srgbClr val="1A361B"/>
    <a:srgbClr val="471F09"/>
    <a:srgbClr val="6145C7"/>
    <a:srgbClr val="2E1F67"/>
    <a:srgbClr val="E2CFF1"/>
    <a:srgbClr val="E9DBF5"/>
    <a:srgbClr val="EFE5F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_rels/data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0497E-6CDE-4826-A460-8F9DA3E81C72}" type="doc">
      <dgm:prSet loTypeId="urn:microsoft.com/office/officeart/2005/8/layout/hierarchy1" loCatId="hierarchy" qsTypeId="urn:microsoft.com/office/officeart/2005/8/quickstyle/3d2" qsCatId="3D" csTypeId="urn:microsoft.com/office/officeart/2005/8/colors/colorful5" csCatId="colorful" phldr="1"/>
      <dgm:spPr/>
      <dgm:t>
        <a:bodyPr/>
        <a:lstStyle/>
        <a:p>
          <a:endParaRPr lang="es-ES"/>
        </a:p>
      </dgm:t>
    </dgm:pt>
    <dgm:pt modelId="{E395C6B0-6FCB-4654-8975-35C41F12AA4F}">
      <dgm:prSet phldrT="[Texto]"/>
      <dgm:spPr/>
      <dgm:t>
        <a:bodyPr/>
        <a:lstStyle/>
        <a:p>
          <a:r>
            <a:rPr lang="ro-RO" b="1" noProof="0" smtClean="0"/>
            <a:t>CRIZA</a:t>
          </a:r>
          <a:endParaRPr lang="ro-RO" b="1" noProof="0"/>
        </a:p>
      </dgm:t>
    </dgm:pt>
    <dgm:pt modelId="{B627DFA8-D1C6-4AD3-B1F8-9E61C4B3EAFD}" type="parTrans" cxnId="{BA7BC868-8D96-4E16-B794-117522E625CC}">
      <dgm:prSet/>
      <dgm:spPr/>
      <dgm:t>
        <a:bodyPr/>
        <a:lstStyle/>
        <a:p>
          <a:endParaRPr lang="ro-RO" b="1" noProof="0"/>
        </a:p>
      </dgm:t>
    </dgm:pt>
    <dgm:pt modelId="{813A17DB-9398-47AD-8460-6325FAAE0B86}" type="sibTrans" cxnId="{BA7BC868-8D96-4E16-B794-117522E625CC}">
      <dgm:prSet/>
      <dgm:spPr/>
      <dgm:t>
        <a:bodyPr/>
        <a:lstStyle/>
        <a:p>
          <a:endParaRPr lang="ro-RO" b="1" noProof="0"/>
        </a:p>
      </dgm:t>
    </dgm:pt>
    <dgm:pt modelId="{E18A49F1-C355-44DB-9A7F-DF2BBAE31D4E}">
      <dgm:prSet phldrT="[Texto]"/>
      <dgm:spPr/>
      <dgm:t>
        <a:bodyPr/>
        <a:lstStyle/>
        <a:p>
          <a:r>
            <a:rPr lang="ro-RO" b="1" noProof="0" smtClean="0"/>
            <a:t>INTERNĂ</a:t>
          </a:r>
          <a:endParaRPr lang="ro-RO" b="1" noProof="0"/>
        </a:p>
      </dgm:t>
    </dgm:pt>
    <dgm:pt modelId="{95587C92-5BB1-4389-868D-1E2DC5ED3449}" type="parTrans" cxnId="{020529CE-7281-460D-93C2-C87E2EB65C6B}">
      <dgm:prSet/>
      <dgm:spPr/>
      <dgm:t>
        <a:bodyPr/>
        <a:lstStyle/>
        <a:p>
          <a:endParaRPr lang="ro-RO" b="1" noProof="0"/>
        </a:p>
      </dgm:t>
    </dgm:pt>
    <dgm:pt modelId="{5D34675A-CFBA-404C-B790-360F9D2BC8F2}" type="sibTrans" cxnId="{020529CE-7281-460D-93C2-C87E2EB65C6B}">
      <dgm:prSet/>
      <dgm:spPr/>
      <dgm:t>
        <a:bodyPr/>
        <a:lstStyle/>
        <a:p>
          <a:endParaRPr lang="ro-RO" b="1" noProof="0"/>
        </a:p>
      </dgm:t>
    </dgm:pt>
    <dgm:pt modelId="{BCA4EC1D-E163-47E7-BC10-D18CD00ABACF}">
      <dgm:prSet phldrT="[Texto]"/>
      <dgm:spPr/>
      <dgm:t>
        <a:bodyPr/>
        <a:lstStyle/>
        <a:p>
          <a:r>
            <a:rPr lang="ro-RO" b="1" noProof="0" smtClean="0"/>
            <a:t>De la Iosua la Solomon</a:t>
          </a:r>
          <a:endParaRPr lang="ro-RO" b="1" noProof="0"/>
        </a:p>
      </dgm:t>
    </dgm:pt>
    <dgm:pt modelId="{568204BB-F6A3-43C0-B67B-EE7CF5EE5336}" type="parTrans" cxnId="{C98ECEDC-4A73-4765-A07D-014F92091434}">
      <dgm:prSet/>
      <dgm:spPr/>
      <dgm:t>
        <a:bodyPr/>
        <a:lstStyle/>
        <a:p>
          <a:endParaRPr lang="ro-RO" b="1" noProof="0"/>
        </a:p>
      </dgm:t>
    </dgm:pt>
    <dgm:pt modelId="{67714E14-E6C6-47DB-9DC8-1F2AE3EBB42F}" type="sibTrans" cxnId="{C98ECEDC-4A73-4765-A07D-014F92091434}">
      <dgm:prSet/>
      <dgm:spPr/>
      <dgm:t>
        <a:bodyPr/>
        <a:lstStyle/>
        <a:p>
          <a:endParaRPr lang="ro-RO" b="1" noProof="0"/>
        </a:p>
      </dgm:t>
    </dgm:pt>
    <dgm:pt modelId="{C63653CF-23A8-4B4A-853A-E59D304B8785}">
      <dgm:prSet phldrT="[Texto]"/>
      <dgm:spPr/>
      <dgm:t>
        <a:bodyPr/>
        <a:lstStyle/>
        <a:p>
          <a:r>
            <a:rPr lang="ro-RO" b="1" noProof="0" smtClean="0"/>
            <a:t>Națiunea divizată</a:t>
          </a:r>
          <a:endParaRPr lang="ro-RO" b="1" noProof="0"/>
        </a:p>
      </dgm:t>
    </dgm:pt>
    <dgm:pt modelId="{4371026E-F65A-4DC1-A36C-F9EAB6EBB5EE}" type="parTrans" cxnId="{B2E8754D-580D-4E93-B1E5-59B8DAA2DA66}">
      <dgm:prSet/>
      <dgm:spPr/>
      <dgm:t>
        <a:bodyPr/>
        <a:lstStyle/>
        <a:p>
          <a:endParaRPr lang="ro-RO" b="1" noProof="0"/>
        </a:p>
      </dgm:t>
    </dgm:pt>
    <dgm:pt modelId="{37F68D72-6A79-4AA6-B754-4E4FDA43523A}" type="sibTrans" cxnId="{B2E8754D-580D-4E93-B1E5-59B8DAA2DA66}">
      <dgm:prSet/>
      <dgm:spPr/>
      <dgm:t>
        <a:bodyPr/>
        <a:lstStyle/>
        <a:p>
          <a:endParaRPr lang="ro-RO" b="1" noProof="0"/>
        </a:p>
      </dgm:t>
    </dgm:pt>
    <dgm:pt modelId="{2364CE49-FA70-4171-A8D9-D11CE00DC466}">
      <dgm:prSet phldrT="[Texto]"/>
      <dgm:spPr/>
      <dgm:t>
        <a:bodyPr/>
        <a:lstStyle/>
        <a:p>
          <a:r>
            <a:rPr lang="ro-RO" b="1" noProof="0" smtClean="0"/>
            <a:t>EXTERNĂ</a:t>
          </a:r>
          <a:endParaRPr lang="ro-RO" b="1" noProof="0"/>
        </a:p>
      </dgm:t>
    </dgm:pt>
    <dgm:pt modelId="{F56F3426-7320-483E-B278-821C026452A2}" type="parTrans" cxnId="{5EA73153-FF3D-437F-A860-1BCEDC828A85}">
      <dgm:prSet/>
      <dgm:spPr/>
      <dgm:t>
        <a:bodyPr/>
        <a:lstStyle/>
        <a:p>
          <a:endParaRPr lang="ro-RO" b="1" noProof="0"/>
        </a:p>
      </dgm:t>
    </dgm:pt>
    <dgm:pt modelId="{63CFA006-E46D-40BF-9CB9-F108EC3902DA}" type="sibTrans" cxnId="{5EA73153-FF3D-437F-A860-1BCEDC828A85}">
      <dgm:prSet/>
      <dgm:spPr/>
      <dgm:t>
        <a:bodyPr/>
        <a:lstStyle/>
        <a:p>
          <a:endParaRPr lang="ro-RO" b="1" noProof="0"/>
        </a:p>
      </dgm:t>
    </dgm:pt>
    <dgm:pt modelId="{C6BAD839-7B90-4952-8C35-24E20106A70D}">
      <dgm:prSet phldrT="[Texto]"/>
      <dgm:spPr/>
      <dgm:t>
        <a:bodyPr/>
        <a:lstStyle/>
        <a:p>
          <a:r>
            <a:rPr lang="ro-RO" b="1" noProof="0" smtClean="0"/>
            <a:t>Babilonul</a:t>
          </a:r>
          <a:endParaRPr lang="ro-RO" b="1" noProof="0"/>
        </a:p>
      </dgm:t>
    </dgm:pt>
    <dgm:pt modelId="{E75664F1-AE5F-485A-BCAA-F04D9F8587F4}" type="parTrans" cxnId="{1B6A883C-8729-479F-B7DB-EF4F7BA9A5BC}">
      <dgm:prSet/>
      <dgm:spPr/>
      <dgm:t>
        <a:bodyPr/>
        <a:lstStyle/>
        <a:p>
          <a:endParaRPr lang="ro-RO" b="1" noProof="0"/>
        </a:p>
      </dgm:t>
    </dgm:pt>
    <dgm:pt modelId="{C75DDAF2-8E84-471E-B890-EC92050DA3C7}" type="sibTrans" cxnId="{1B6A883C-8729-479F-B7DB-EF4F7BA9A5BC}">
      <dgm:prSet/>
      <dgm:spPr/>
      <dgm:t>
        <a:bodyPr/>
        <a:lstStyle/>
        <a:p>
          <a:endParaRPr lang="ro-RO" b="1" noProof="0"/>
        </a:p>
      </dgm:t>
    </dgm:pt>
    <dgm:pt modelId="{3D7F34E8-1860-46BA-9C9A-C8F0F5D6EEBA}">
      <dgm:prSet phldrT="[Texto]"/>
      <dgm:spPr/>
      <dgm:t>
        <a:bodyPr/>
        <a:lstStyle/>
        <a:p>
          <a:r>
            <a:rPr lang="ro-RO" b="1" noProof="0" smtClean="0"/>
            <a:t>CAUZE</a:t>
          </a:r>
          <a:endParaRPr lang="ro-RO" b="1" noProof="0"/>
        </a:p>
      </dgm:t>
    </dgm:pt>
    <dgm:pt modelId="{5C48D4D1-E497-45CE-AD75-42EE836770AD}" type="parTrans" cxnId="{CBA2D481-3B64-45D8-9562-FD7549BDFC92}">
      <dgm:prSet/>
      <dgm:spPr/>
      <dgm:t>
        <a:bodyPr/>
        <a:lstStyle/>
        <a:p>
          <a:endParaRPr lang="ro-RO" b="1" noProof="0"/>
        </a:p>
      </dgm:t>
    </dgm:pt>
    <dgm:pt modelId="{160F82FC-FA39-4B69-97FA-FB11578D25CD}" type="sibTrans" cxnId="{CBA2D481-3B64-45D8-9562-FD7549BDFC92}">
      <dgm:prSet/>
      <dgm:spPr/>
      <dgm:t>
        <a:bodyPr/>
        <a:lstStyle/>
        <a:p>
          <a:endParaRPr lang="ro-RO" b="1" noProof="0"/>
        </a:p>
      </dgm:t>
    </dgm:pt>
    <dgm:pt modelId="{54D85213-FF2A-4244-A2DA-6614C2D14533}">
      <dgm:prSet phldrT="[Texto]"/>
      <dgm:spPr/>
      <dgm:t>
        <a:bodyPr/>
        <a:lstStyle/>
        <a:p>
          <a:r>
            <a:rPr lang="ro-RO" b="1" noProof="0" smtClean="0"/>
            <a:t>Greșeli</a:t>
          </a:r>
          <a:endParaRPr lang="ro-RO" b="1" noProof="0"/>
        </a:p>
      </dgm:t>
    </dgm:pt>
    <dgm:pt modelId="{FFF4CABB-DDCD-4817-8766-805026F0BFCA}" type="parTrans" cxnId="{5878D328-45AF-45AB-A08C-BB0EFA579B16}">
      <dgm:prSet/>
      <dgm:spPr/>
      <dgm:t>
        <a:bodyPr/>
        <a:lstStyle/>
        <a:p>
          <a:endParaRPr lang="ro-RO" b="1" noProof="0"/>
        </a:p>
      </dgm:t>
    </dgm:pt>
    <dgm:pt modelId="{D2E565D4-E8ED-400E-AA74-657173F03026}" type="sibTrans" cxnId="{5878D328-45AF-45AB-A08C-BB0EFA579B16}">
      <dgm:prSet/>
      <dgm:spPr/>
      <dgm:t>
        <a:bodyPr/>
        <a:lstStyle/>
        <a:p>
          <a:endParaRPr lang="ro-RO" b="1" noProof="0"/>
        </a:p>
      </dgm:t>
    </dgm:pt>
    <dgm:pt modelId="{34058502-6E24-4678-9334-48AAAFD58617}">
      <dgm:prSet phldrT="[Texto]"/>
      <dgm:spPr/>
      <dgm:t>
        <a:bodyPr/>
        <a:lstStyle/>
        <a:p>
          <a:r>
            <a:rPr lang="ro-RO" b="1" noProof="0" smtClean="0"/>
            <a:t>Atitudini</a:t>
          </a:r>
          <a:endParaRPr lang="ro-RO" b="1" noProof="0"/>
        </a:p>
      </dgm:t>
    </dgm:pt>
    <dgm:pt modelId="{BF8FEF72-F6F6-4926-A559-17D530AC52B3}" type="parTrans" cxnId="{D6758713-BA6E-4895-BFC7-EB46417BCF3A}">
      <dgm:prSet/>
      <dgm:spPr/>
      <dgm:t>
        <a:bodyPr/>
        <a:lstStyle/>
        <a:p>
          <a:endParaRPr lang="ro-RO" noProof="0"/>
        </a:p>
      </dgm:t>
    </dgm:pt>
    <dgm:pt modelId="{E7E17612-CB48-43D7-93DE-759B35F21972}" type="sibTrans" cxnId="{D6758713-BA6E-4895-BFC7-EB46417BCF3A}">
      <dgm:prSet/>
      <dgm:spPr/>
      <dgm:t>
        <a:bodyPr/>
        <a:lstStyle/>
        <a:p>
          <a:endParaRPr lang="ro-RO" noProof="0"/>
        </a:p>
      </dgm:t>
    </dgm:pt>
    <dgm:pt modelId="{DB472A09-70AF-46C5-A792-C142B91B8739}">
      <dgm:prSet phldrT="[Texto]"/>
      <dgm:spPr/>
      <dgm:t>
        <a:bodyPr/>
        <a:lstStyle/>
        <a:p>
          <a:r>
            <a:rPr lang="ro-RO" b="1" noProof="0" smtClean="0">
              <a:latin typeface="Calibri"/>
            </a:rPr>
            <a:t>± 1400 – 931 î.Hr.</a:t>
          </a:r>
          <a:endParaRPr lang="ro-RO" b="1" noProof="0"/>
        </a:p>
      </dgm:t>
    </dgm:pt>
    <dgm:pt modelId="{317FC3CF-10E8-46A4-8C57-D53640F75EE0}" type="parTrans" cxnId="{69A4B241-8D27-481B-BDA4-1C6F8456F1AF}">
      <dgm:prSet/>
      <dgm:spPr/>
      <dgm:t>
        <a:bodyPr/>
        <a:lstStyle/>
        <a:p>
          <a:endParaRPr lang="ro-RO" noProof="0"/>
        </a:p>
      </dgm:t>
    </dgm:pt>
    <dgm:pt modelId="{5150016F-E0B9-4949-B38E-2FD5CADC45B3}" type="sibTrans" cxnId="{69A4B241-8D27-481B-BDA4-1C6F8456F1AF}">
      <dgm:prSet/>
      <dgm:spPr/>
      <dgm:t>
        <a:bodyPr/>
        <a:lstStyle/>
        <a:p>
          <a:endParaRPr lang="ro-RO" noProof="0"/>
        </a:p>
      </dgm:t>
    </dgm:pt>
    <dgm:pt modelId="{BAEAA596-85EA-40DC-9EC1-DE39AA9DF7B5}">
      <dgm:prSet phldrT="[Texto]"/>
      <dgm:spPr/>
      <dgm:t>
        <a:bodyPr/>
        <a:lstStyle/>
        <a:p>
          <a:r>
            <a:rPr lang="ro-RO" b="1" noProof="0" smtClean="0">
              <a:latin typeface="Calibri"/>
            </a:rPr>
            <a:t>± 931 – 586 î.Hr.</a:t>
          </a:r>
          <a:endParaRPr lang="ro-RO" b="1" noProof="0"/>
        </a:p>
      </dgm:t>
    </dgm:pt>
    <dgm:pt modelId="{39CBD089-C830-43FE-9B15-2BABB114621E}" type="parTrans" cxnId="{BE765EA2-57E3-4488-A4FE-346B0896DA5F}">
      <dgm:prSet/>
      <dgm:spPr/>
      <dgm:t>
        <a:bodyPr/>
        <a:lstStyle/>
        <a:p>
          <a:endParaRPr lang="ro-RO" noProof="0"/>
        </a:p>
      </dgm:t>
    </dgm:pt>
    <dgm:pt modelId="{A5FB8C52-7EA0-40B4-8478-3D3782B3B3A2}" type="sibTrans" cxnId="{BE765EA2-57E3-4488-A4FE-346B0896DA5F}">
      <dgm:prSet/>
      <dgm:spPr/>
      <dgm:t>
        <a:bodyPr/>
        <a:lstStyle/>
        <a:p>
          <a:endParaRPr lang="ro-RO" noProof="0"/>
        </a:p>
      </dgm:t>
    </dgm:pt>
    <dgm:pt modelId="{0AF35E57-35A0-47E4-AF8D-97068049FA22}" type="pres">
      <dgm:prSet presAssocID="{4500497E-6CDE-4826-A460-8F9DA3E81C72}" presName="hierChild1" presStyleCnt="0">
        <dgm:presLayoutVars>
          <dgm:chPref val="1"/>
          <dgm:dir/>
          <dgm:animOne val="branch"/>
          <dgm:animLvl val="lvl"/>
          <dgm:resizeHandles/>
        </dgm:presLayoutVars>
      </dgm:prSet>
      <dgm:spPr/>
      <dgm:t>
        <a:bodyPr/>
        <a:lstStyle/>
        <a:p>
          <a:endParaRPr lang="es-ES"/>
        </a:p>
      </dgm:t>
    </dgm:pt>
    <dgm:pt modelId="{7A090AED-7868-4BE1-A794-D8B6EFFD5D62}" type="pres">
      <dgm:prSet presAssocID="{E395C6B0-6FCB-4654-8975-35C41F12AA4F}" presName="hierRoot1" presStyleCnt="0"/>
      <dgm:spPr/>
      <dgm:t>
        <a:bodyPr/>
        <a:lstStyle/>
        <a:p>
          <a:endParaRPr lang="es-ES"/>
        </a:p>
      </dgm:t>
    </dgm:pt>
    <dgm:pt modelId="{A6A84357-1A36-4F56-ACF5-C5CBBCEA890F}" type="pres">
      <dgm:prSet presAssocID="{E395C6B0-6FCB-4654-8975-35C41F12AA4F}" presName="composite" presStyleCnt="0"/>
      <dgm:spPr/>
      <dgm:t>
        <a:bodyPr/>
        <a:lstStyle/>
        <a:p>
          <a:endParaRPr lang="es-ES"/>
        </a:p>
      </dgm:t>
    </dgm:pt>
    <dgm:pt modelId="{6869A6B2-CCAE-42D4-886A-9097DE790389}" type="pres">
      <dgm:prSet presAssocID="{E395C6B0-6FCB-4654-8975-35C41F12AA4F}" presName="background" presStyleLbl="node0" presStyleIdx="0" presStyleCnt="1"/>
      <dgm:spPr>
        <a:solidFill>
          <a:srgbClr val="B2A4E4"/>
        </a:solidFill>
      </dgm:spPr>
      <dgm:t>
        <a:bodyPr/>
        <a:lstStyle/>
        <a:p>
          <a:endParaRPr lang="es-ES"/>
        </a:p>
      </dgm:t>
    </dgm:pt>
    <dgm:pt modelId="{913A59C4-9E10-4F90-9D2B-1056BBF783EB}" type="pres">
      <dgm:prSet presAssocID="{E395C6B0-6FCB-4654-8975-35C41F12AA4F}" presName="text" presStyleLbl="fgAcc0" presStyleIdx="0" presStyleCnt="1" custLinFactNeighborX="-7657" custLinFactNeighborY="10332">
        <dgm:presLayoutVars>
          <dgm:chPref val="3"/>
        </dgm:presLayoutVars>
      </dgm:prSet>
      <dgm:spPr/>
      <dgm:t>
        <a:bodyPr/>
        <a:lstStyle/>
        <a:p>
          <a:endParaRPr lang="es-ES"/>
        </a:p>
      </dgm:t>
    </dgm:pt>
    <dgm:pt modelId="{5ACCDBEB-8EA9-4180-B32C-B2DC76192FC2}" type="pres">
      <dgm:prSet presAssocID="{E395C6B0-6FCB-4654-8975-35C41F12AA4F}" presName="hierChild2" presStyleCnt="0"/>
      <dgm:spPr/>
      <dgm:t>
        <a:bodyPr/>
        <a:lstStyle/>
        <a:p>
          <a:endParaRPr lang="es-ES"/>
        </a:p>
      </dgm:t>
    </dgm:pt>
    <dgm:pt modelId="{F8C8B448-39D0-4CDC-B58E-369CDC61B93E}" type="pres">
      <dgm:prSet presAssocID="{95587C92-5BB1-4389-868D-1E2DC5ED3449}" presName="Name10" presStyleLbl="parChTrans1D2" presStyleIdx="0" presStyleCnt="3"/>
      <dgm:spPr/>
      <dgm:t>
        <a:bodyPr/>
        <a:lstStyle/>
        <a:p>
          <a:endParaRPr lang="es-ES"/>
        </a:p>
      </dgm:t>
    </dgm:pt>
    <dgm:pt modelId="{0E4278A9-B5D1-4A13-A66A-37EA0806382D}" type="pres">
      <dgm:prSet presAssocID="{E18A49F1-C355-44DB-9A7F-DF2BBAE31D4E}" presName="hierRoot2" presStyleCnt="0"/>
      <dgm:spPr/>
      <dgm:t>
        <a:bodyPr/>
        <a:lstStyle/>
        <a:p>
          <a:endParaRPr lang="es-ES"/>
        </a:p>
      </dgm:t>
    </dgm:pt>
    <dgm:pt modelId="{FBF68F07-4EF4-4D33-A3EE-F8FAA9086A07}" type="pres">
      <dgm:prSet presAssocID="{E18A49F1-C355-44DB-9A7F-DF2BBAE31D4E}" presName="composite2" presStyleCnt="0"/>
      <dgm:spPr/>
      <dgm:t>
        <a:bodyPr/>
        <a:lstStyle/>
        <a:p>
          <a:endParaRPr lang="es-ES"/>
        </a:p>
      </dgm:t>
    </dgm:pt>
    <dgm:pt modelId="{6B77590C-E675-43E4-AF5F-EAE46B75C03D}" type="pres">
      <dgm:prSet presAssocID="{E18A49F1-C355-44DB-9A7F-DF2BBAE31D4E}" presName="background2" presStyleLbl="node2" presStyleIdx="0" presStyleCnt="3"/>
      <dgm:spPr/>
      <dgm:t>
        <a:bodyPr/>
        <a:lstStyle/>
        <a:p>
          <a:endParaRPr lang="es-ES"/>
        </a:p>
      </dgm:t>
    </dgm:pt>
    <dgm:pt modelId="{79F012D4-7E05-46E2-9204-CAF1236E1216}" type="pres">
      <dgm:prSet presAssocID="{E18A49F1-C355-44DB-9A7F-DF2BBAE31D4E}" presName="text2" presStyleLbl="fgAcc2" presStyleIdx="0" presStyleCnt="3">
        <dgm:presLayoutVars>
          <dgm:chPref val="3"/>
        </dgm:presLayoutVars>
      </dgm:prSet>
      <dgm:spPr/>
      <dgm:t>
        <a:bodyPr/>
        <a:lstStyle/>
        <a:p>
          <a:endParaRPr lang="es-ES"/>
        </a:p>
      </dgm:t>
    </dgm:pt>
    <dgm:pt modelId="{DEEFDDE5-BF76-4BCA-8F22-323408F25118}" type="pres">
      <dgm:prSet presAssocID="{E18A49F1-C355-44DB-9A7F-DF2BBAE31D4E}" presName="hierChild3" presStyleCnt="0"/>
      <dgm:spPr/>
      <dgm:t>
        <a:bodyPr/>
        <a:lstStyle/>
        <a:p>
          <a:endParaRPr lang="es-ES"/>
        </a:p>
      </dgm:t>
    </dgm:pt>
    <dgm:pt modelId="{34EA6811-7743-4B76-A9EE-6F210A51CC8C}" type="pres">
      <dgm:prSet presAssocID="{568204BB-F6A3-43C0-B67B-EE7CF5EE5336}" presName="Name17" presStyleLbl="parChTrans1D3" presStyleIdx="0" presStyleCnt="5"/>
      <dgm:spPr/>
      <dgm:t>
        <a:bodyPr/>
        <a:lstStyle/>
        <a:p>
          <a:endParaRPr lang="es-ES"/>
        </a:p>
      </dgm:t>
    </dgm:pt>
    <dgm:pt modelId="{C09168AC-229D-49BD-AA1C-23410B1B3EC1}" type="pres">
      <dgm:prSet presAssocID="{BCA4EC1D-E163-47E7-BC10-D18CD00ABACF}" presName="hierRoot3" presStyleCnt="0"/>
      <dgm:spPr/>
      <dgm:t>
        <a:bodyPr/>
        <a:lstStyle/>
        <a:p>
          <a:endParaRPr lang="es-ES"/>
        </a:p>
      </dgm:t>
    </dgm:pt>
    <dgm:pt modelId="{3D5009F8-C2EF-4305-B6CD-F25A12AC149F}" type="pres">
      <dgm:prSet presAssocID="{BCA4EC1D-E163-47E7-BC10-D18CD00ABACF}" presName="composite3" presStyleCnt="0"/>
      <dgm:spPr/>
      <dgm:t>
        <a:bodyPr/>
        <a:lstStyle/>
        <a:p>
          <a:endParaRPr lang="es-ES"/>
        </a:p>
      </dgm:t>
    </dgm:pt>
    <dgm:pt modelId="{C680C349-C4A4-407D-A6A8-F2B3EEA8714C}" type="pres">
      <dgm:prSet presAssocID="{BCA4EC1D-E163-47E7-BC10-D18CD00ABACF}" presName="background3" presStyleLbl="node3" presStyleIdx="0" presStyleCnt="5"/>
      <dgm:spPr/>
      <dgm:t>
        <a:bodyPr/>
        <a:lstStyle/>
        <a:p>
          <a:endParaRPr lang="es-ES"/>
        </a:p>
      </dgm:t>
    </dgm:pt>
    <dgm:pt modelId="{8E6D37A9-3948-4BA7-AEBB-001813CF4902}" type="pres">
      <dgm:prSet presAssocID="{BCA4EC1D-E163-47E7-BC10-D18CD00ABACF}" presName="text3" presStyleLbl="fgAcc3" presStyleIdx="0" presStyleCnt="5">
        <dgm:presLayoutVars>
          <dgm:chPref val="3"/>
        </dgm:presLayoutVars>
      </dgm:prSet>
      <dgm:spPr/>
      <dgm:t>
        <a:bodyPr/>
        <a:lstStyle/>
        <a:p>
          <a:endParaRPr lang="es-ES"/>
        </a:p>
      </dgm:t>
    </dgm:pt>
    <dgm:pt modelId="{254F3258-E849-47B6-BF21-B0BBBBD54E49}" type="pres">
      <dgm:prSet presAssocID="{BCA4EC1D-E163-47E7-BC10-D18CD00ABACF}" presName="hierChild4" presStyleCnt="0"/>
      <dgm:spPr/>
      <dgm:t>
        <a:bodyPr/>
        <a:lstStyle/>
        <a:p>
          <a:endParaRPr lang="es-ES"/>
        </a:p>
      </dgm:t>
    </dgm:pt>
    <dgm:pt modelId="{1CD46284-E244-45BF-BC7C-95BC793C4C8F}" type="pres">
      <dgm:prSet presAssocID="{317FC3CF-10E8-46A4-8C57-D53640F75EE0}" presName="Name23" presStyleLbl="parChTrans1D4" presStyleIdx="0" presStyleCnt="2"/>
      <dgm:spPr/>
      <dgm:t>
        <a:bodyPr/>
        <a:lstStyle/>
        <a:p>
          <a:endParaRPr lang="es-ES"/>
        </a:p>
      </dgm:t>
    </dgm:pt>
    <dgm:pt modelId="{7F82984D-2EBE-4CA8-8516-DC31235AC890}" type="pres">
      <dgm:prSet presAssocID="{DB472A09-70AF-46C5-A792-C142B91B8739}" presName="hierRoot4" presStyleCnt="0"/>
      <dgm:spPr/>
      <dgm:t>
        <a:bodyPr/>
        <a:lstStyle/>
        <a:p>
          <a:endParaRPr lang="es-ES"/>
        </a:p>
      </dgm:t>
    </dgm:pt>
    <dgm:pt modelId="{C6C196CB-FE1C-4EC7-A3E2-BB4BB789E9B4}" type="pres">
      <dgm:prSet presAssocID="{DB472A09-70AF-46C5-A792-C142B91B8739}" presName="composite4" presStyleCnt="0"/>
      <dgm:spPr/>
      <dgm:t>
        <a:bodyPr/>
        <a:lstStyle/>
        <a:p>
          <a:endParaRPr lang="es-ES"/>
        </a:p>
      </dgm:t>
    </dgm:pt>
    <dgm:pt modelId="{C89B54F4-283C-4AA4-82B4-C9C2F363181A}" type="pres">
      <dgm:prSet presAssocID="{DB472A09-70AF-46C5-A792-C142B91B8739}" presName="background4" presStyleLbl="node4" presStyleIdx="0" presStyleCnt="2"/>
      <dgm:spPr/>
      <dgm:t>
        <a:bodyPr/>
        <a:lstStyle/>
        <a:p>
          <a:endParaRPr lang="es-ES"/>
        </a:p>
      </dgm:t>
    </dgm:pt>
    <dgm:pt modelId="{7C5934F1-8F23-47F1-91F4-5162F926F8B1}" type="pres">
      <dgm:prSet presAssocID="{DB472A09-70AF-46C5-A792-C142B91B8739}" presName="text4" presStyleLbl="fgAcc4" presStyleIdx="0" presStyleCnt="2">
        <dgm:presLayoutVars>
          <dgm:chPref val="3"/>
        </dgm:presLayoutVars>
      </dgm:prSet>
      <dgm:spPr/>
      <dgm:t>
        <a:bodyPr/>
        <a:lstStyle/>
        <a:p>
          <a:endParaRPr lang="es-ES"/>
        </a:p>
      </dgm:t>
    </dgm:pt>
    <dgm:pt modelId="{C5BFDB00-C704-4FE8-9230-D07C4C0F4276}" type="pres">
      <dgm:prSet presAssocID="{DB472A09-70AF-46C5-A792-C142B91B8739}" presName="hierChild5" presStyleCnt="0"/>
      <dgm:spPr/>
      <dgm:t>
        <a:bodyPr/>
        <a:lstStyle/>
        <a:p>
          <a:endParaRPr lang="es-ES"/>
        </a:p>
      </dgm:t>
    </dgm:pt>
    <dgm:pt modelId="{9D7383F6-19D0-49A8-BB80-497F7C320079}" type="pres">
      <dgm:prSet presAssocID="{4371026E-F65A-4DC1-A36C-F9EAB6EBB5EE}" presName="Name17" presStyleLbl="parChTrans1D3" presStyleIdx="1" presStyleCnt="5"/>
      <dgm:spPr/>
      <dgm:t>
        <a:bodyPr/>
        <a:lstStyle/>
        <a:p>
          <a:endParaRPr lang="es-ES"/>
        </a:p>
      </dgm:t>
    </dgm:pt>
    <dgm:pt modelId="{C22D5279-D58B-433F-B281-BDF1B8823367}" type="pres">
      <dgm:prSet presAssocID="{C63653CF-23A8-4B4A-853A-E59D304B8785}" presName="hierRoot3" presStyleCnt="0"/>
      <dgm:spPr/>
      <dgm:t>
        <a:bodyPr/>
        <a:lstStyle/>
        <a:p>
          <a:endParaRPr lang="es-ES"/>
        </a:p>
      </dgm:t>
    </dgm:pt>
    <dgm:pt modelId="{FAAB7E3A-6CAF-4939-934E-396B137CD2A9}" type="pres">
      <dgm:prSet presAssocID="{C63653CF-23A8-4B4A-853A-E59D304B8785}" presName="composite3" presStyleCnt="0"/>
      <dgm:spPr/>
      <dgm:t>
        <a:bodyPr/>
        <a:lstStyle/>
        <a:p>
          <a:endParaRPr lang="es-ES"/>
        </a:p>
      </dgm:t>
    </dgm:pt>
    <dgm:pt modelId="{5674F4D1-FCCD-4639-BA6B-48909EA661F8}" type="pres">
      <dgm:prSet presAssocID="{C63653CF-23A8-4B4A-853A-E59D304B8785}" presName="background3" presStyleLbl="node3" presStyleIdx="1" presStyleCnt="5"/>
      <dgm:spPr/>
      <dgm:t>
        <a:bodyPr/>
        <a:lstStyle/>
        <a:p>
          <a:endParaRPr lang="es-ES"/>
        </a:p>
      </dgm:t>
    </dgm:pt>
    <dgm:pt modelId="{4A5614B1-0978-428D-84CB-4674256526B4}" type="pres">
      <dgm:prSet presAssocID="{C63653CF-23A8-4B4A-853A-E59D304B8785}" presName="text3" presStyleLbl="fgAcc3" presStyleIdx="1" presStyleCnt="5">
        <dgm:presLayoutVars>
          <dgm:chPref val="3"/>
        </dgm:presLayoutVars>
      </dgm:prSet>
      <dgm:spPr/>
      <dgm:t>
        <a:bodyPr/>
        <a:lstStyle/>
        <a:p>
          <a:endParaRPr lang="es-ES"/>
        </a:p>
      </dgm:t>
    </dgm:pt>
    <dgm:pt modelId="{056DE772-B0BC-43FD-B7FF-B2D2F92DF88E}" type="pres">
      <dgm:prSet presAssocID="{C63653CF-23A8-4B4A-853A-E59D304B8785}" presName="hierChild4" presStyleCnt="0"/>
      <dgm:spPr/>
      <dgm:t>
        <a:bodyPr/>
        <a:lstStyle/>
        <a:p>
          <a:endParaRPr lang="es-ES"/>
        </a:p>
      </dgm:t>
    </dgm:pt>
    <dgm:pt modelId="{6EF8105E-56E3-4D47-BDB0-1286F014DE7F}" type="pres">
      <dgm:prSet presAssocID="{39CBD089-C830-43FE-9B15-2BABB114621E}" presName="Name23" presStyleLbl="parChTrans1D4" presStyleIdx="1" presStyleCnt="2"/>
      <dgm:spPr/>
      <dgm:t>
        <a:bodyPr/>
        <a:lstStyle/>
        <a:p>
          <a:endParaRPr lang="es-ES"/>
        </a:p>
      </dgm:t>
    </dgm:pt>
    <dgm:pt modelId="{92CBD4D5-026A-4D7D-A1EE-2933C305AB73}" type="pres">
      <dgm:prSet presAssocID="{BAEAA596-85EA-40DC-9EC1-DE39AA9DF7B5}" presName="hierRoot4" presStyleCnt="0"/>
      <dgm:spPr/>
      <dgm:t>
        <a:bodyPr/>
        <a:lstStyle/>
        <a:p>
          <a:endParaRPr lang="es-ES"/>
        </a:p>
      </dgm:t>
    </dgm:pt>
    <dgm:pt modelId="{6A0B9A70-CFA0-464F-AD4B-22C6872AE080}" type="pres">
      <dgm:prSet presAssocID="{BAEAA596-85EA-40DC-9EC1-DE39AA9DF7B5}" presName="composite4" presStyleCnt="0"/>
      <dgm:spPr/>
      <dgm:t>
        <a:bodyPr/>
        <a:lstStyle/>
        <a:p>
          <a:endParaRPr lang="es-ES"/>
        </a:p>
      </dgm:t>
    </dgm:pt>
    <dgm:pt modelId="{1948DBB3-08FE-4509-BDC1-F5225DCD8C06}" type="pres">
      <dgm:prSet presAssocID="{BAEAA596-85EA-40DC-9EC1-DE39AA9DF7B5}" presName="background4" presStyleLbl="node4" presStyleIdx="1" presStyleCnt="2"/>
      <dgm:spPr/>
      <dgm:t>
        <a:bodyPr/>
        <a:lstStyle/>
        <a:p>
          <a:endParaRPr lang="es-ES"/>
        </a:p>
      </dgm:t>
    </dgm:pt>
    <dgm:pt modelId="{B5C6A422-B726-407D-85D5-FEE6271B731A}" type="pres">
      <dgm:prSet presAssocID="{BAEAA596-85EA-40DC-9EC1-DE39AA9DF7B5}" presName="text4" presStyleLbl="fgAcc4" presStyleIdx="1" presStyleCnt="2">
        <dgm:presLayoutVars>
          <dgm:chPref val="3"/>
        </dgm:presLayoutVars>
      </dgm:prSet>
      <dgm:spPr/>
      <dgm:t>
        <a:bodyPr/>
        <a:lstStyle/>
        <a:p>
          <a:endParaRPr lang="es-ES"/>
        </a:p>
      </dgm:t>
    </dgm:pt>
    <dgm:pt modelId="{053F4C50-C057-435A-BE27-DAA6786FD32C}" type="pres">
      <dgm:prSet presAssocID="{BAEAA596-85EA-40DC-9EC1-DE39AA9DF7B5}" presName="hierChild5" presStyleCnt="0"/>
      <dgm:spPr/>
      <dgm:t>
        <a:bodyPr/>
        <a:lstStyle/>
        <a:p>
          <a:endParaRPr lang="es-ES"/>
        </a:p>
      </dgm:t>
    </dgm:pt>
    <dgm:pt modelId="{25684B63-26B3-4DAE-B0C2-4D3E9C5B54D9}" type="pres">
      <dgm:prSet presAssocID="{F56F3426-7320-483E-B278-821C026452A2}" presName="Name10" presStyleLbl="parChTrans1D2" presStyleIdx="1" presStyleCnt="3"/>
      <dgm:spPr/>
      <dgm:t>
        <a:bodyPr/>
        <a:lstStyle/>
        <a:p>
          <a:endParaRPr lang="es-ES"/>
        </a:p>
      </dgm:t>
    </dgm:pt>
    <dgm:pt modelId="{2C7986AA-8E8E-419E-A64B-8BBB9537452D}" type="pres">
      <dgm:prSet presAssocID="{2364CE49-FA70-4171-A8D9-D11CE00DC466}" presName="hierRoot2" presStyleCnt="0"/>
      <dgm:spPr/>
      <dgm:t>
        <a:bodyPr/>
        <a:lstStyle/>
        <a:p>
          <a:endParaRPr lang="es-ES"/>
        </a:p>
      </dgm:t>
    </dgm:pt>
    <dgm:pt modelId="{A97235D2-A437-4C3A-B17F-1610302D8287}" type="pres">
      <dgm:prSet presAssocID="{2364CE49-FA70-4171-A8D9-D11CE00DC466}" presName="composite2" presStyleCnt="0"/>
      <dgm:spPr/>
      <dgm:t>
        <a:bodyPr/>
        <a:lstStyle/>
        <a:p>
          <a:endParaRPr lang="es-ES"/>
        </a:p>
      </dgm:t>
    </dgm:pt>
    <dgm:pt modelId="{E67AE610-D736-49E5-BB06-F6972EDF216A}" type="pres">
      <dgm:prSet presAssocID="{2364CE49-FA70-4171-A8D9-D11CE00DC466}" presName="background2" presStyleLbl="node2" presStyleIdx="1" presStyleCnt="3"/>
      <dgm:spPr/>
      <dgm:t>
        <a:bodyPr/>
        <a:lstStyle/>
        <a:p>
          <a:endParaRPr lang="es-ES"/>
        </a:p>
      </dgm:t>
    </dgm:pt>
    <dgm:pt modelId="{C145C88F-E80A-45D9-BCAE-A09E2144252D}" type="pres">
      <dgm:prSet presAssocID="{2364CE49-FA70-4171-A8D9-D11CE00DC466}" presName="text2" presStyleLbl="fgAcc2" presStyleIdx="1" presStyleCnt="3">
        <dgm:presLayoutVars>
          <dgm:chPref val="3"/>
        </dgm:presLayoutVars>
      </dgm:prSet>
      <dgm:spPr/>
      <dgm:t>
        <a:bodyPr/>
        <a:lstStyle/>
        <a:p>
          <a:endParaRPr lang="es-ES"/>
        </a:p>
      </dgm:t>
    </dgm:pt>
    <dgm:pt modelId="{24061FD7-ABF6-42E8-A937-966E2F2BB8B6}" type="pres">
      <dgm:prSet presAssocID="{2364CE49-FA70-4171-A8D9-D11CE00DC466}" presName="hierChild3" presStyleCnt="0"/>
      <dgm:spPr/>
      <dgm:t>
        <a:bodyPr/>
        <a:lstStyle/>
        <a:p>
          <a:endParaRPr lang="es-ES"/>
        </a:p>
      </dgm:t>
    </dgm:pt>
    <dgm:pt modelId="{3AC5DDA0-4FE0-4EA4-A87E-D1793E247F96}" type="pres">
      <dgm:prSet presAssocID="{E75664F1-AE5F-485A-BCAA-F04D9F8587F4}" presName="Name17" presStyleLbl="parChTrans1D3" presStyleIdx="2" presStyleCnt="5"/>
      <dgm:spPr/>
      <dgm:t>
        <a:bodyPr/>
        <a:lstStyle/>
        <a:p>
          <a:endParaRPr lang="es-ES"/>
        </a:p>
      </dgm:t>
    </dgm:pt>
    <dgm:pt modelId="{48838575-A30A-45FE-BE1E-012813E70BD7}" type="pres">
      <dgm:prSet presAssocID="{C6BAD839-7B90-4952-8C35-24E20106A70D}" presName="hierRoot3" presStyleCnt="0"/>
      <dgm:spPr/>
      <dgm:t>
        <a:bodyPr/>
        <a:lstStyle/>
        <a:p>
          <a:endParaRPr lang="es-ES"/>
        </a:p>
      </dgm:t>
    </dgm:pt>
    <dgm:pt modelId="{9ECDA7D3-3D97-4106-A23D-7E7E6DECDD52}" type="pres">
      <dgm:prSet presAssocID="{C6BAD839-7B90-4952-8C35-24E20106A70D}" presName="composite3" presStyleCnt="0"/>
      <dgm:spPr/>
      <dgm:t>
        <a:bodyPr/>
        <a:lstStyle/>
        <a:p>
          <a:endParaRPr lang="es-ES"/>
        </a:p>
      </dgm:t>
    </dgm:pt>
    <dgm:pt modelId="{688C299B-295E-4108-8310-59296CC68CAD}" type="pres">
      <dgm:prSet presAssocID="{C6BAD839-7B90-4952-8C35-24E20106A70D}" presName="background3" presStyleLbl="node3" presStyleIdx="2" presStyleCnt="5"/>
      <dgm:spPr/>
      <dgm:t>
        <a:bodyPr/>
        <a:lstStyle/>
        <a:p>
          <a:endParaRPr lang="es-ES"/>
        </a:p>
      </dgm:t>
    </dgm:pt>
    <dgm:pt modelId="{794F7DAD-0C07-49D5-A72D-72E68A6B3B29}" type="pres">
      <dgm:prSet presAssocID="{C6BAD839-7B90-4952-8C35-24E20106A70D}" presName="text3" presStyleLbl="fgAcc3" presStyleIdx="2" presStyleCnt="5">
        <dgm:presLayoutVars>
          <dgm:chPref val="3"/>
        </dgm:presLayoutVars>
      </dgm:prSet>
      <dgm:spPr/>
      <dgm:t>
        <a:bodyPr/>
        <a:lstStyle/>
        <a:p>
          <a:endParaRPr lang="es-ES"/>
        </a:p>
      </dgm:t>
    </dgm:pt>
    <dgm:pt modelId="{FA8769A8-84DD-45CA-AB2D-2391BDB0AA42}" type="pres">
      <dgm:prSet presAssocID="{C6BAD839-7B90-4952-8C35-24E20106A70D}" presName="hierChild4" presStyleCnt="0"/>
      <dgm:spPr/>
      <dgm:t>
        <a:bodyPr/>
        <a:lstStyle/>
        <a:p>
          <a:endParaRPr lang="es-ES"/>
        </a:p>
      </dgm:t>
    </dgm:pt>
    <dgm:pt modelId="{D5FFD2A5-9AF6-4813-8237-CA6346149FCA}" type="pres">
      <dgm:prSet presAssocID="{5C48D4D1-E497-45CE-AD75-42EE836770AD}" presName="Name10" presStyleLbl="parChTrans1D2" presStyleIdx="2" presStyleCnt="3"/>
      <dgm:spPr/>
      <dgm:t>
        <a:bodyPr/>
        <a:lstStyle/>
        <a:p>
          <a:endParaRPr lang="es-ES"/>
        </a:p>
      </dgm:t>
    </dgm:pt>
    <dgm:pt modelId="{B5DB1069-CDCD-46B2-8D80-DF5287E66145}" type="pres">
      <dgm:prSet presAssocID="{3D7F34E8-1860-46BA-9C9A-C8F0F5D6EEBA}" presName="hierRoot2" presStyleCnt="0"/>
      <dgm:spPr/>
      <dgm:t>
        <a:bodyPr/>
        <a:lstStyle/>
        <a:p>
          <a:endParaRPr lang="es-ES"/>
        </a:p>
      </dgm:t>
    </dgm:pt>
    <dgm:pt modelId="{18CCD415-A5A4-4CCF-BC1F-D807D4B160BC}" type="pres">
      <dgm:prSet presAssocID="{3D7F34E8-1860-46BA-9C9A-C8F0F5D6EEBA}" presName="composite2" presStyleCnt="0"/>
      <dgm:spPr/>
      <dgm:t>
        <a:bodyPr/>
        <a:lstStyle/>
        <a:p>
          <a:endParaRPr lang="es-ES"/>
        </a:p>
      </dgm:t>
    </dgm:pt>
    <dgm:pt modelId="{A2AED0DC-AA44-44E2-BE7B-F33558D8C78F}" type="pres">
      <dgm:prSet presAssocID="{3D7F34E8-1860-46BA-9C9A-C8F0F5D6EEBA}" presName="background2" presStyleLbl="node2" presStyleIdx="2" presStyleCnt="3"/>
      <dgm:spPr/>
      <dgm:t>
        <a:bodyPr/>
        <a:lstStyle/>
        <a:p>
          <a:endParaRPr lang="es-ES"/>
        </a:p>
      </dgm:t>
    </dgm:pt>
    <dgm:pt modelId="{E43DD286-AA3D-44B6-82F1-A60A7F6B31B0}" type="pres">
      <dgm:prSet presAssocID="{3D7F34E8-1860-46BA-9C9A-C8F0F5D6EEBA}" presName="text2" presStyleLbl="fgAcc2" presStyleIdx="2" presStyleCnt="3">
        <dgm:presLayoutVars>
          <dgm:chPref val="3"/>
        </dgm:presLayoutVars>
      </dgm:prSet>
      <dgm:spPr/>
      <dgm:t>
        <a:bodyPr/>
        <a:lstStyle/>
        <a:p>
          <a:endParaRPr lang="es-ES"/>
        </a:p>
      </dgm:t>
    </dgm:pt>
    <dgm:pt modelId="{20870E41-1DDA-49A7-BD93-FEE4DD604783}" type="pres">
      <dgm:prSet presAssocID="{3D7F34E8-1860-46BA-9C9A-C8F0F5D6EEBA}" presName="hierChild3" presStyleCnt="0"/>
      <dgm:spPr/>
      <dgm:t>
        <a:bodyPr/>
        <a:lstStyle/>
        <a:p>
          <a:endParaRPr lang="es-ES"/>
        </a:p>
      </dgm:t>
    </dgm:pt>
    <dgm:pt modelId="{3C5DDEC5-9E61-43E6-B586-8E04A4B8A09F}" type="pres">
      <dgm:prSet presAssocID="{FFF4CABB-DDCD-4817-8766-805026F0BFCA}" presName="Name17" presStyleLbl="parChTrans1D3" presStyleIdx="3" presStyleCnt="5"/>
      <dgm:spPr/>
      <dgm:t>
        <a:bodyPr/>
        <a:lstStyle/>
        <a:p>
          <a:endParaRPr lang="es-ES"/>
        </a:p>
      </dgm:t>
    </dgm:pt>
    <dgm:pt modelId="{9ACB3D0D-834F-410E-97C2-41C73403DAE3}" type="pres">
      <dgm:prSet presAssocID="{54D85213-FF2A-4244-A2DA-6614C2D14533}" presName="hierRoot3" presStyleCnt="0"/>
      <dgm:spPr/>
      <dgm:t>
        <a:bodyPr/>
        <a:lstStyle/>
        <a:p>
          <a:endParaRPr lang="es-ES"/>
        </a:p>
      </dgm:t>
    </dgm:pt>
    <dgm:pt modelId="{428544B7-79D1-4BD9-AAAC-685B56A6B214}" type="pres">
      <dgm:prSet presAssocID="{54D85213-FF2A-4244-A2DA-6614C2D14533}" presName="composite3" presStyleCnt="0"/>
      <dgm:spPr/>
      <dgm:t>
        <a:bodyPr/>
        <a:lstStyle/>
        <a:p>
          <a:endParaRPr lang="es-ES"/>
        </a:p>
      </dgm:t>
    </dgm:pt>
    <dgm:pt modelId="{23186D6D-FF0C-406D-AD77-B10A476FB671}" type="pres">
      <dgm:prSet presAssocID="{54D85213-FF2A-4244-A2DA-6614C2D14533}" presName="background3" presStyleLbl="node3" presStyleIdx="3" presStyleCnt="5"/>
      <dgm:spPr/>
      <dgm:t>
        <a:bodyPr/>
        <a:lstStyle/>
        <a:p>
          <a:endParaRPr lang="es-ES"/>
        </a:p>
      </dgm:t>
    </dgm:pt>
    <dgm:pt modelId="{0BEFA741-B1A3-474C-9368-0873A10574D3}" type="pres">
      <dgm:prSet presAssocID="{54D85213-FF2A-4244-A2DA-6614C2D14533}" presName="text3" presStyleLbl="fgAcc3" presStyleIdx="3" presStyleCnt="5">
        <dgm:presLayoutVars>
          <dgm:chPref val="3"/>
        </dgm:presLayoutVars>
      </dgm:prSet>
      <dgm:spPr/>
      <dgm:t>
        <a:bodyPr/>
        <a:lstStyle/>
        <a:p>
          <a:endParaRPr lang="es-ES"/>
        </a:p>
      </dgm:t>
    </dgm:pt>
    <dgm:pt modelId="{9E6AC9DE-F0AA-4DA2-8D9D-FD3FB1370F0F}" type="pres">
      <dgm:prSet presAssocID="{54D85213-FF2A-4244-A2DA-6614C2D14533}" presName="hierChild4" presStyleCnt="0"/>
      <dgm:spPr/>
      <dgm:t>
        <a:bodyPr/>
        <a:lstStyle/>
        <a:p>
          <a:endParaRPr lang="es-ES"/>
        </a:p>
      </dgm:t>
    </dgm:pt>
    <dgm:pt modelId="{AAAC9470-5C05-497B-A10B-8D0438A6558E}" type="pres">
      <dgm:prSet presAssocID="{BF8FEF72-F6F6-4926-A559-17D530AC52B3}" presName="Name17" presStyleLbl="parChTrans1D3" presStyleIdx="4" presStyleCnt="5"/>
      <dgm:spPr/>
      <dgm:t>
        <a:bodyPr/>
        <a:lstStyle/>
        <a:p>
          <a:endParaRPr lang="es-ES"/>
        </a:p>
      </dgm:t>
    </dgm:pt>
    <dgm:pt modelId="{7DB4025E-08EE-4F83-BDAB-F5E68CCC80D9}" type="pres">
      <dgm:prSet presAssocID="{34058502-6E24-4678-9334-48AAAFD58617}" presName="hierRoot3" presStyleCnt="0"/>
      <dgm:spPr/>
      <dgm:t>
        <a:bodyPr/>
        <a:lstStyle/>
        <a:p>
          <a:endParaRPr lang="es-ES"/>
        </a:p>
      </dgm:t>
    </dgm:pt>
    <dgm:pt modelId="{837AFE53-EE23-4377-A7D4-F3F7B88FC533}" type="pres">
      <dgm:prSet presAssocID="{34058502-6E24-4678-9334-48AAAFD58617}" presName="composite3" presStyleCnt="0"/>
      <dgm:spPr/>
      <dgm:t>
        <a:bodyPr/>
        <a:lstStyle/>
        <a:p>
          <a:endParaRPr lang="es-ES"/>
        </a:p>
      </dgm:t>
    </dgm:pt>
    <dgm:pt modelId="{F513F11D-3362-48A8-B003-A8A4D3B44AA9}" type="pres">
      <dgm:prSet presAssocID="{34058502-6E24-4678-9334-48AAAFD58617}" presName="background3" presStyleLbl="node3" presStyleIdx="4" presStyleCnt="5"/>
      <dgm:spPr/>
      <dgm:t>
        <a:bodyPr/>
        <a:lstStyle/>
        <a:p>
          <a:endParaRPr lang="es-ES"/>
        </a:p>
      </dgm:t>
    </dgm:pt>
    <dgm:pt modelId="{4F4142F3-B1B5-4E54-97F1-EFAED7121933}" type="pres">
      <dgm:prSet presAssocID="{34058502-6E24-4678-9334-48AAAFD58617}" presName="text3" presStyleLbl="fgAcc3" presStyleIdx="4" presStyleCnt="5">
        <dgm:presLayoutVars>
          <dgm:chPref val="3"/>
        </dgm:presLayoutVars>
      </dgm:prSet>
      <dgm:spPr/>
      <dgm:t>
        <a:bodyPr/>
        <a:lstStyle/>
        <a:p>
          <a:endParaRPr lang="es-ES"/>
        </a:p>
      </dgm:t>
    </dgm:pt>
    <dgm:pt modelId="{A796EA0F-20EB-4756-B9BA-8A430D6CDDA0}" type="pres">
      <dgm:prSet presAssocID="{34058502-6E24-4678-9334-48AAAFD58617}" presName="hierChild4" presStyleCnt="0"/>
      <dgm:spPr/>
      <dgm:t>
        <a:bodyPr/>
        <a:lstStyle/>
        <a:p>
          <a:endParaRPr lang="es-ES"/>
        </a:p>
      </dgm:t>
    </dgm:pt>
  </dgm:ptLst>
  <dgm:cxnLst>
    <dgm:cxn modelId="{1B6A883C-8729-479F-B7DB-EF4F7BA9A5BC}" srcId="{2364CE49-FA70-4171-A8D9-D11CE00DC466}" destId="{C6BAD839-7B90-4952-8C35-24E20106A70D}" srcOrd="0" destOrd="0" parTransId="{E75664F1-AE5F-485A-BCAA-F04D9F8587F4}" sibTransId="{C75DDAF2-8E84-471E-B890-EC92050DA3C7}"/>
    <dgm:cxn modelId="{4DA17CA3-C42B-49F1-B220-308B5F9C0CD7}" type="presOf" srcId="{E18A49F1-C355-44DB-9A7F-DF2BBAE31D4E}" destId="{79F012D4-7E05-46E2-9204-CAF1236E1216}" srcOrd="0" destOrd="0" presId="urn:microsoft.com/office/officeart/2005/8/layout/hierarchy1"/>
    <dgm:cxn modelId="{97261E8F-B8BB-4058-89E5-C25C48DA5451}" type="presOf" srcId="{C63653CF-23A8-4B4A-853A-E59D304B8785}" destId="{4A5614B1-0978-428D-84CB-4674256526B4}" srcOrd="0" destOrd="0" presId="urn:microsoft.com/office/officeart/2005/8/layout/hierarchy1"/>
    <dgm:cxn modelId="{BE765EA2-57E3-4488-A4FE-346B0896DA5F}" srcId="{C63653CF-23A8-4B4A-853A-E59D304B8785}" destId="{BAEAA596-85EA-40DC-9EC1-DE39AA9DF7B5}" srcOrd="0" destOrd="0" parTransId="{39CBD089-C830-43FE-9B15-2BABB114621E}" sibTransId="{A5FB8C52-7EA0-40B4-8478-3D3782B3B3A2}"/>
    <dgm:cxn modelId="{B70088EA-C592-4869-925C-C62ADC548888}" type="presOf" srcId="{2364CE49-FA70-4171-A8D9-D11CE00DC466}" destId="{C145C88F-E80A-45D9-BCAE-A09E2144252D}" srcOrd="0" destOrd="0" presId="urn:microsoft.com/office/officeart/2005/8/layout/hierarchy1"/>
    <dgm:cxn modelId="{81B2A137-A01B-4E71-96B2-D48CF4FA9E82}" type="presOf" srcId="{34058502-6E24-4678-9334-48AAAFD58617}" destId="{4F4142F3-B1B5-4E54-97F1-EFAED7121933}" srcOrd="0" destOrd="0" presId="urn:microsoft.com/office/officeart/2005/8/layout/hierarchy1"/>
    <dgm:cxn modelId="{2E615428-6E7A-45A1-AFDC-97C255CB75AB}" type="presOf" srcId="{FFF4CABB-DDCD-4817-8766-805026F0BFCA}" destId="{3C5DDEC5-9E61-43E6-B586-8E04A4B8A09F}" srcOrd="0" destOrd="0" presId="urn:microsoft.com/office/officeart/2005/8/layout/hierarchy1"/>
    <dgm:cxn modelId="{5878D328-45AF-45AB-A08C-BB0EFA579B16}" srcId="{3D7F34E8-1860-46BA-9C9A-C8F0F5D6EEBA}" destId="{54D85213-FF2A-4244-A2DA-6614C2D14533}" srcOrd="0" destOrd="0" parTransId="{FFF4CABB-DDCD-4817-8766-805026F0BFCA}" sibTransId="{D2E565D4-E8ED-400E-AA74-657173F03026}"/>
    <dgm:cxn modelId="{CD7D41EB-2755-406F-AD25-7E72B8D517DF}" type="presOf" srcId="{3D7F34E8-1860-46BA-9C9A-C8F0F5D6EEBA}" destId="{E43DD286-AA3D-44B6-82F1-A60A7F6B31B0}" srcOrd="0" destOrd="0" presId="urn:microsoft.com/office/officeart/2005/8/layout/hierarchy1"/>
    <dgm:cxn modelId="{F66702DB-6677-463A-BD4A-27F3DDD98E52}" type="presOf" srcId="{95587C92-5BB1-4389-868D-1E2DC5ED3449}" destId="{F8C8B448-39D0-4CDC-B58E-369CDC61B93E}" srcOrd="0" destOrd="0" presId="urn:microsoft.com/office/officeart/2005/8/layout/hierarchy1"/>
    <dgm:cxn modelId="{5EA73153-FF3D-437F-A860-1BCEDC828A85}" srcId="{E395C6B0-6FCB-4654-8975-35C41F12AA4F}" destId="{2364CE49-FA70-4171-A8D9-D11CE00DC466}" srcOrd="1" destOrd="0" parTransId="{F56F3426-7320-483E-B278-821C026452A2}" sibTransId="{63CFA006-E46D-40BF-9CB9-F108EC3902DA}"/>
    <dgm:cxn modelId="{62348C13-9274-48FA-87FA-608743C87013}" type="presOf" srcId="{E395C6B0-6FCB-4654-8975-35C41F12AA4F}" destId="{913A59C4-9E10-4F90-9D2B-1056BBF783EB}" srcOrd="0" destOrd="0" presId="urn:microsoft.com/office/officeart/2005/8/layout/hierarchy1"/>
    <dgm:cxn modelId="{B2E8754D-580D-4E93-B1E5-59B8DAA2DA66}" srcId="{E18A49F1-C355-44DB-9A7F-DF2BBAE31D4E}" destId="{C63653CF-23A8-4B4A-853A-E59D304B8785}" srcOrd="1" destOrd="0" parTransId="{4371026E-F65A-4DC1-A36C-F9EAB6EBB5EE}" sibTransId="{37F68D72-6A79-4AA6-B754-4E4FDA43523A}"/>
    <dgm:cxn modelId="{44B6B8CA-B694-4780-9FC8-B430FE1CF0B9}" type="presOf" srcId="{BCA4EC1D-E163-47E7-BC10-D18CD00ABACF}" destId="{8E6D37A9-3948-4BA7-AEBB-001813CF4902}" srcOrd="0" destOrd="0" presId="urn:microsoft.com/office/officeart/2005/8/layout/hierarchy1"/>
    <dgm:cxn modelId="{BA7BC868-8D96-4E16-B794-117522E625CC}" srcId="{4500497E-6CDE-4826-A460-8F9DA3E81C72}" destId="{E395C6B0-6FCB-4654-8975-35C41F12AA4F}" srcOrd="0" destOrd="0" parTransId="{B627DFA8-D1C6-4AD3-B1F8-9E61C4B3EAFD}" sibTransId="{813A17DB-9398-47AD-8460-6325FAAE0B86}"/>
    <dgm:cxn modelId="{ED30C20E-BEB5-4107-B8E8-9A37183A69CD}" type="presOf" srcId="{BF8FEF72-F6F6-4926-A559-17D530AC52B3}" destId="{AAAC9470-5C05-497B-A10B-8D0438A6558E}" srcOrd="0" destOrd="0" presId="urn:microsoft.com/office/officeart/2005/8/layout/hierarchy1"/>
    <dgm:cxn modelId="{020529CE-7281-460D-93C2-C87E2EB65C6B}" srcId="{E395C6B0-6FCB-4654-8975-35C41F12AA4F}" destId="{E18A49F1-C355-44DB-9A7F-DF2BBAE31D4E}" srcOrd="0" destOrd="0" parTransId="{95587C92-5BB1-4389-868D-1E2DC5ED3449}" sibTransId="{5D34675A-CFBA-404C-B790-360F9D2BC8F2}"/>
    <dgm:cxn modelId="{B7335B21-5D82-4C8B-A47A-94DE2D50C048}" type="presOf" srcId="{C6BAD839-7B90-4952-8C35-24E20106A70D}" destId="{794F7DAD-0C07-49D5-A72D-72E68A6B3B29}" srcOrd="0" destOrd="0" presId="urn:microsoft.com/office/officeart/2005/8/layout/hierarchy1"/>
    <dgm:cxn modelId="{6C784C62-18F0-46D2-AF56-69302A6C59D4}" type="presOf" srcId="{4500497E-6CDE-4826-A460-8F9DA3E81C72}" destId="{0AF35E57-35A0-47E4-AF8D-97068049FA22}" srcOrd="0" destOrd="0" presId="urn:microsoft.com/office/officeart/2005/8/layout/hierarchy1"/>
    <dgm:cxn modelId="{21927F4E-B65D-4596-8E7B-70CA3B49FE9D}" type="presOf" srcId="{E75664F1-AE5F-485A-BCAA-F04D9F8587F4}" destId="{3AC5DDA0-4FE0-4EA4-A87E-D1793E247F96}" srcOrd="0" destOrd="0" presId="urn:microsoft.com/office/officeart/2005/8/layout/hierarchy1"/>
    <dgm:cxn modelId="{BC0A9ECC-3AFD-44FA-B74D-D295529A0A80}" type="presOf" srcId="{317FC3CF-10E8-46A4-8C57-D53640F75EE0}" destId="{1CD46284-E244-45BF-BC7C-95BC793C4C8F}" srcOrd="0" destOrd="0" presId="urn:microsoft.com/office/officeart/2005/8/layout/hierarchy1"/>
    <dgm:cxn modelId="{91C21187-B8C9-400B-BDAC-E6429FB6679E}" type="presOf" srcId="{BAEAA596-85EA-40DC-9EC1-DE39AA9DF7B5}" destId="{B5C6A422-B726-407D-85D5-FEE6271B731A}" srcOrd="0" destOrd="0" presId="urn:microsoft.com/office/officeart/2005/8/layout/hierarchy1"/>
    <dgm:cxn modelId="{BD60C32C-6108-447B-83EA-7587C239833F}" type="presOf" srcId="{4371026E-F65A-4DC1-A36C-F9EAB6EBB5EE}" destId="{9D7383F6-19D0-49A8-BB80-497F7C320079}" srcOrd="0" destOrd="0" presId="urn:microsoft.com/office/officeart/2005/8/layout/hierarchy1"/>
    <dgm:cxn modelId="{769DB32A-BDB5-4CB9-9F1D-AD8EFD2D979E}" type="presOf" srcId="{DB472A09-70AF-46C5-A792-C142B91B8739}" destId="{7C5934F1-8F23-47F1-91F4-5162F926F8B1}" srcOrd="0" destOrd="0" presId="urn:microsoft.com/office/officeart/2005/8/layout/hierarchy1"/>
    <dgm:cxn modelId="{534CF140-DAD7-4A17-9C8A-FB6F4F056971}" type="presOf" srcId="{F56F3426-7320-483E-B278-821C026452A2}" destId="{25684B63-26B3-4DAE-B0C2-4D3E9C5B54D9}" srcOrd="0" destOrd="0" presId="urn:microsoft.com/office/officeart/2005/8/layout/hierarchy1"/>
    <dgm:cxn modelId="{72700A7D-2268-4623-A302-00437513D827}" type="presOf" srcId="{5C48D4D1-E497-45CE-AD75-42EE836770AD}" destId="{D5FFD2A5-9AF6-4813-8237-CA6346149FCA}" srcOrd="0" destOrd="0" presId="urn:microsoft.com/office/officeart/2005/8/layout/hierarchy1"/>
    <dgm:cxn modelId="{CBA2D481-3B64-45D8-9562-FD7549BDFC92}" srcId="{E395C6B0-6FCB-4654-8975-35C41F12AA4F}" destId="{3D7F34E8-1860-46BA-9C9A-C8F0F5D6EEBA}" srcOrd="2" destOrd="0" parTransId="{5C48D4D1-E497-45CE-AD75-42EE836770AD}" sibTransId="{160F82FC-FA39-4B69-97FA-FB11578D25CD}"/>
    <dgm:cxn modelId="{D798B046-4EDE-47D0-9B9B-5B0A7BB65AAA}" type="presOf" srcId="{568204BB-F6A3-43C0-B67B-EE7CF5EE5336}" destId="{34EA6811-7743-4B76-A9EE-6F210A51CC8C}" srcOrd="0" destOrd="0" presId="urn:microsoft.com/office/officeart/2005/8/layout/hierarchy1"/>
    <dgm:cxn modelId="{283292E6-4734-4D76-930D-08E600F4B6EB}" type="presOf" srcId="{39CBD089-C830-43FE-9B15-2BABB114621E}" destId="{6EF8105E-56E3-4D47-BDB0-1286F014DE7F}" srcOrd="0" destOrd="0" presId="urn:microsoft.com/office/officeart/2005/8/layout/hierarchy1"/>
    <dgm:cxn modelId="{87458FA5-1ACC-486B-8ECD-BA571BF3F50E}" type="presOf" srcId="{54D85213-FF2A-4244-A2DA-6614C2D14533}" destId="{0BEFA741-B1A3-474C-9368-0873A10574D3}" srcOrd="0" destOrd="0" presId="urn:microsoft.com/office/officeart/2005/8/layout/hierarchy1"/>
    <dgm:cxn modelId="{D6758713-BA6E-4895-BFC7-EB46417BCF3A}" srcId="{3D7F34E8-1860-46BA-9C9A-C8F0F5D6EEBA}" destId="{34058502-6E24-4678-9334-48AAAFD58617}" srcOrd="1" destOrd="0" parTransId="{BF8FEF72-F6F6-4926-A559-17D530AC52B3}" sibTransId="{E7E17612-CB48-43D7-93DE-759B35F21972}"/>
    <dgm:cxn modelId="{69A4B241-8D27-481B-BDA4-1C6F8456F1AF}" srcId="{BCA4EC1D-E163-47E7-BC10-D18CD00ABACF}" destId="{DB472A09-70AF-46C5-A792-C142B91B8739}" srcOrd="0" destOrd="0" parTransId="{317FC3CF-10E8-46A4-8C57-D53640F75EE0}" sibTransId="{5150016F-E0B9-4949-B38E-2FD5CADC45B3}"/>
    <dgm:cxn modelId="{C98ECEDC-4A73-4765-A07D-014F92091434}" srcId="{E18A49F1-C355-44DB-9A7F-DF2BBAE31D4E}" destId="{BCA4EC1D-E163-47E7-BC10-D18CD00ABACF}" srcOrd="0" destOrd="0" parTransId="{568204BB-F6A3-43C0-B67B-EE7CF5EE5336}" sibTransId="{67714E14-E6C6-47DB-9DC8-1F2AE3EBB42F}"/>
    <dgm:cxn modelId="{FF7C66B3-6A65-4C35-8900-B6BFD2843453}" type="presParOf" srcId="{0AF35E57-35A0-47E4-AF8D-97068049FA22}" destId="{7A090AED-7868-4BE1-A794-D8B6EFFD5D62}" srcOrd="0" destOrd="0" presId="urn:microsoft.com/office/officeart/2005/8/layout/hierarchy1"/>
    <dgm:cxn modelId="{7547F954-3E6F-44F9-828D-2F5E5CDEE913}" type="presParOf" srcId="{7A090AED-7868-4BE1-A794-D8B6EFFD5D62}" destId="{A6A84357-1A36-4F56-ACF5-C5CBBCEA890F}" srcOrd="0" destOrd="0" presId="urn:microsoft.com/office/officeart/2005/8/layout/hierarchy1"/>
    <dgm:cxn modelId="{6C67094D-3130-4D36-B5B9-DA178BA42FF2}" type="presParOf" srcId="{A6A84357-1A36-4F56-ACF5-C5CBBCEA890F}" destId="{6869A6B2-CCAE-42D4-886A-9097DE790389}" srcOrd="0" destOrd="0" presId="urn:microsoft.com/office/officeart/2005/8/layout/hierarchy1"/>
    <dgm:cxn modelId="{49DF2967-FF67-49CB-AF48-7764A3A3B24E}" type="presParOf" srcId="{A6A84357-1A36-4F56-ACF5-C5CBBCEA890F}" destId="{913A59C4-9E10-4F90-9D2B-1056BBF783EB}" srcOrd="1" destOrd="0" presId="urn:microsoft.com/office/officeart/2005/8/layout/hierarchy1"/>
    <dgm:cxn modelId="{4882F5C9-28E3-4D9D-8322-940B37E19A71}" type="presParOf" srcId="{7A090AED-7868-4BE1-A794-D8B6EFFD5D62}" destId="{5ACCDBEB-8EA9-4180-B32C-B2DC76192FC2}" srcOrd="1" destOrd="0" presId="urn:microsoft.com/office/officeart/2005/8/layout/hierarchy1"/>
    <dgm:cxn modelId="{3A3B374C-D041-4AC6-BB80-0F42132865EE}" type="presParOf" srcId="{5ACCDBEB-8EA9-4180-B32C-B2DC76192FC2}" destId="{F8C8B448-39D0-4CDC-B58E-369CDC61B93E}" srcOrd="0" destOrd="0" presId="urn:microsoft.com/office/officeart/2005/8/layout/hierarchy1"/>
    <dgm:cxn modelId="{ACFA6296-F84F-4240-B99B-D6056AE8A0B9}" type="presParOf" srcId="{5ACCDBEB-8EA9-4180-B32C-B2DC76192FC2}" destId="{0E4278A9-B5D1-4A13-A66A-37EA0806382D}" srcOrd="1" destOrd="0" presId="urn:microsoft.com/office/officeart/2005/8/layout/hierarchy1"/>
    <dgm:cxn modelId="{9F679EBA-329C-450E-A37B-DC3AFC47CCE9}" type="presParOf" srcId="{0E4278A9-B5D1-4A13-A66A-37EA0806382D}" destId="{FBF68F07-4EF4-4D33-A3EE-F8FAA9086A07}" srcOrd="0" destOrd="0" presId="urn:microsoft.com/office/officeart/2005/8/layout/hierarchy1"/>
    <dgm:cxn modelId="{00225F4E-4629-4D77-A133-E03BD2E4C623}" type="presParOf" srcId="{FBF68F07-4EF4-4D33-A3EE-F8FAA9086A07}" destId="{6B77590C-E675-43E4-AF5F-EAE46B75C03D}" srcOrd="0" destOrd="0" presId="urn:microsoft.com/office/officeart/2005/8/layout/hierarchy1"/>
    <dgm:cxn modelId="{214995A9-EB6B-4F04-B690-39FA5AA7447F}" type="presParOf" srcId="{FBF68F07-4EF4-4D33-A3EE-F8FAA9086A07}" destId="{79F012D4-7E05-46E2-9204-CAF1236E1216}" srcOrd="1" destOrd="0" presId="urn:microsoft.com/office/officeart/2005/8/layout/hierarchy1"/>
    <dgm:cxn modelId="{16F094D6-54DC-4B13-8D81-9E5A4EF4EC99}" type="presParOf" srcId="{0E4278A9-B5D1-4A13-A66A-37EA0806382D}" destId="{DEEFDDE5-BF76-4BCA-8F22-323408F25118}" srcOrd="1" destOrd="0" presId="urn:microsoft.com/office/officeart/2005/8/layout/hierarchy1"/>
    <dgm:cxn modelId="{4AF80077-5AA0-4AA0-969E-363879483B4B}" type="presParOf" srcId="{DEEFDDE5-BF76-4BCA-8F22-323408F25118}" destId="{34EA6811-7743-4B76-A9EE-6F210A51CC8C}" srcOrd="0" destOrd="0" presId="urn:microsoft.com/office/officeart/2005/8/layout/hierarchy1"/>
    <dgm:cxn modelId="{5C29E69F-36E9-406E-BF17-9DD3C2CEFA6C}" type="presParOf" srcId="{DEEFDDE5-BF76-4BCA-8F22-323408F25118}" destId="{C09168AC-229D-49BD-AA1C-23410B1B3EC1}" srcOrd="1" destOrd="0" presId="urn:microsoft.com/office/officeart/2005/8/layout/hierarchy1"/>
    <dgm:cxn modelId="{D67F57E7-9557-4840-AFD4-D3661871B665}" type="presParOf" srcId="{C09168AC-229D-49BD-AA1C-23410B1B3EC1}" destId="{3D5009F8-C2EF-4305-B6CD-F25A12AC149F}" srcOrd="0" destOrd="0" presId="urn:microsoft.com/office/officeart/2005/8/layout/hierarchy1"/>
    <dgm:cxn modelId="{1D600B08-06F1-4751-82DB-5F9170ACF3D9}" type="presParOf" srcId="{3D5009F8-C2EF-4305-B6CD-F25A12AC149F}" destId="{C680C349-C4A4-407D-A6A8-F2B3EEA8714C}" srcOrd="0" destOrd="0" presId="urn:microsoft.com/office/officeart/2005/8/layout/hierarchy1"/>
    <dgm:cxn modelId="{B094F1F5-B94D-4862-BF33-0F97B8E2E159}" type="presParOf" srcId="{3D5009F8-C2EF-4305-B6CD-F25A12AC149F}" destId="{8E6D37A9-3948-4BA7-AEBB-001813CF4902}" srcOrd="1" destOrd="0" presId="urn:microsoft.com/office/officeart/2005/8/layout/hierarchy1"/>
    <dgm:cxn modelId="{9D04706E-2DA8-485D-B9AF-184C0BC79D5E}" type="presParOf" srcId="{C09168AC-229D-49BD-AA1C-23410B1B3EC1}" destId="{254F3258-E849-47B6-BF21-B0BBBBD54E49}" srcOrd="1" destOrd="0" presId="urn:microsoft.com/office/officeart/2005/8/layout/hierarchy1"/>
    <dgm:cxn modelId="{33EB03D3-8449-4F4D-A9FA-DA11572C2274}" type="presParOf" srcId="{254F3258-E849-47B6-BF21-B0BBBBD54E49}" destId="{1CD46284-E244-45BF-BC7C-95BC793C4C8F}" srcOrd="0" destOrd="0" presId="urn:microsoft.com/office/officeart/2005/8/layout/hierarchy1"/>
    <dgm:cxn modelId="{88E619E0-E63D-434B-B643-2B24F5138A94}" type="presParOf" srcId="{254F3258-E849-47B6-BF21-B0BBBBD54E49}" destId="{7F82984D-2EBE-4CA8-8516-DC31235AC890}" srcOrd="1" destOrd="0" presId="urn:microsoft.com/office/officeart/2005/8/layout/hierarchy1"/>
    <dgm:cxn modelId="{C724EFAC-30AF-4D8A-8799-230889E8AFEA}" type="presParOf" srcId="{7F82984D-2EBE-4CA8-8516-DC31235AC890}" destId="{C6C196CB-FE1C-4EC7-A3E2-BB4BB789E9B4}" srcOrd="0" destOrd="0" presId="urn:microsoft.com/office/officeart/2005/8/layout/hierarchy1"/>
    <dgm:cxn modelId="{3A43D795-AA77-4A1A-89E2-61024B4CDC54}" type="presParOf" srcId="{C6C196CB-FE1C-4EC7-A3E2-BB4BB789E9B4}" destId="{C89B54F4-283C-4AA4-82B4-C9C2F363181A}" srcOrd="0" destOrd="0" presId="urn:microsoft.com/office/officeart/2005/8/layout/hierarchy1"/>
    <dgm:cxn modelId="{1577D930-9D58-4077-B33C-DDCA055C055D}" type="presParOf" srcId="{C6C196CB-FE1C-4EC7-A3E2-BB4BB789E9B4}" destId="{7C5934F1-8F23-47F1-91F4-5162F926F8B1}" srcOrd="1" destOrd="0" presId="urn:microsoft.com/office/officeart/2005/8/layout/hierarchy1"/>
    <dgm:cxn modelId="{6AE36ED1-0900-432B-AC91-4853E55031F4}" type="presParOf" srcId="{7F82984D-2EBE-4CA8-8516-DC31235AC890}" destId="{C5BFDB00-C704-4FE8-9230-D07C4C0F4276}" srcOrd="1" destOrd="0" presId="urn:microsoft.com/office/officeart/2005/8/layout/hierarchy1"/>
    <dgm:cxn modelId="{6CD2CA6B-F68C-4AA2-816D-700BBA237C9B}" type="presParOf" srcId="{DEEFDDE5-BF76-4BCA-8F22-323408F25118}" destId="{9D7383F6-19D0-49A8-BB80-497F7C320079}" srcOrd="2" destOrd="0" presId="urn:microsoft.com/office/officeart/2005/8/layout/hierarchy1"/>
    <dgm:cxn modelId="{1A5B587C-06D7-4935-96AD-EB1C645B26B2}" type="presParOf" srcId="{DEEFDDE5-BF76-4BCA-8F22-323408F25118}" destId="{C22D5279-D58B-433F-B281-BDF1B8823367}" srcOrd="3" destOrd="0" presId="urn:microsoft.com/office/officeart/2005/8/layout/hierarchy1"/>
    <dgm:cxn modelId="{4BCD65D8-D432-4214-83F5-3D7E71D8C267}" type="presParOf" srcId="{C22D5279-D58B-433F-B281-BDF1B8823367}" destId="{FAAB7E3A-6CAF-4939-934E-396B137CD2A9}" srcOrd="0" destOrd="0" presId="urn:microsoft.com/office/officeart/2005/8/layout/hierarchy1"/>
    <dgm:cxn modelId="{F3B0095A-4F9E-4483-B035-100A16482F1F}" type="presParOf" srcId="{FAAB7E3A-6CAF-4939-934E-396B137CD2A9}" destId="{5674F4D1-FCCD-4639-BA6B-48909EA661F8}" srcOrd="0" destOrd="0" presId="urn:microsoft.com/office/officeart/2005/8/layout/hierarchy1"/>
    <dgm:cxn modelId="{E4087E30-486F-480A-AC13-F3DCD1F04B8F}" type="presParOf" srcId="{FAAB7E3A-6CAF-4939-934E-396B137CD2A9}" destId="{4A5614B1-0978-428D-84CB-4674256526B4}" srcOrd="1" destOrd="0" presId="urn:microsoft.com/office/officeart/2005/8/layout/hierarchy1"/>
    <dgm:cxn modelId="{4C70CB16-A279-4D5D-9B60-97D8E03B9DC8}" type="presParOf" srcId="{C22D5279-D58B-433F-B281-BDF1B8823367}" destId="{056DE772-B0BC-43FD-B7FF-B2D2F92DF88E}" srcOrd="1" destOrd="0" presId="urn:microsoft.com/office/officeart/2005/8/layout/hierarchy1"/>
    <dgm:cxn modelId="{96C5A6F7-0D0B-49A6-8CDC-F4D29B6E444F}" type="presParOf" srcId="{056DE772-B0BC-43FD-B7FF-B2D2F92DF88E}" destId="{6EF8105E-56E3-4D47-BDB0-1286F014DE7F}" srcOrd="0" destOrd="0" presId="urn:microsoft.com/office/officeart/2005/8/layout/hierarchy1"/>
    <dgm:cxn modelId="{108401C3-3334-466A-AF33-E2B66D4DC620}" type="presParOf" srcId="{056DE772-B0BC-43FD-B7FF-B2D2F92DF88E}" destId="{92CBD4D5-026A-4D7D-A1EE-2933C305AB73}" srcOrd="1" destOrd="0" presId="urn:microsoft.com/office/officeart/2005/8/layout/hierarchy1"/>
    <dgm:cxn modelId="{E7D02227-AC65-4269-9D93-153696BB52C6}" type="presParOf" srcId="{92CBD4D5-026A-4D7D-A1EE-2933C305AB73}" destId="{6A0B9A70-CFA0-464F-AD4B-22C6872AE080}" srcOrd="0" destOrd="0" presId="urn:microsoft.com/office/officeart/2005/8/layout/hierarchy1"/>
    <dgm:cxn modelId="{07049BCC-92E9-4BEC-8ABA-203F8B0907B6}" type="presParOf" srcId="{6A0B9A70-CFA0-464F-AD4B-22C6872AE080}" destId="{1948DBB3-08FE-4509-BDC1-F5225DCD8C06}" srcOrd="0" destOrd="0" presId="urn:microsoft.com/office/officeart/2005/8/layout/hierarchy1"/>
    <dgm:cxn modelId="{90815CFE-C4E5-44D3-AF1A-7FDF8AFBCD5C}" type="presParOf" srcId="{6A0B9A70-CFA0-464F-AD4B-22C6872AE080}" destId="{B5C6A422-B726-407D-85D5-FEE6271B731A}" srcOrd="1" destOrd="0" presId="urn:microsoft.com/office/officeart/2005/8/layout/hierarchy1"/>
    <dgm:cxn modelId="{F407BE2E-4E13-4CE8-A02C-0AB700A2BB10}" type="presParOf" srcId="{92CBD4D5-026A-4D7D-A1EE-2933C305AB73}" destId="{053F4C50-C057-435A-BE27-DAA6786FD32C}" srcOrd="1" destOrd="0" presId="urn:microsoft.com/office/officeart/2005/8/layout/hierarchy1"/>
    <dgm:cxn modelId="{78B238EC-F961-429B-B92A-15188DCA35BB}" type="presParOf" srcId="{5ACCDBEB-8EA9-4180-B32C-B2DC76192FC2}" destId="{25684B63-26B3-4DAE-B0C2-4D3E9C5B54D9}" srcOrd="2" destOrd="0" presId="urn:microsoft.com/office/officeart/2005/8/layout/hierarchy1"/>
    <dgm:cxn modelId="{C02384CA-965F-48A9-BC33-4D4B9B37A56F}" type="presParOf" srcId="{5ACCDBEB-8EA9-4180-B32C-B2DC76192FC2}" destId="{2C7986AA-8E8E-419E-A64B-8BBB9537452D}" srcOrd="3" destOrd="0" presId="urn:microsoft.com/office/officeart/2005/8/layout/hierarchy1"/>
    <dgm:cxn modelId="{840F01C6-F5AA-48E7-841A-36FCFF744C2D}" type="presParOf" srcId="{2C7986AA-8E8E-419E-A64B-8BBB9537452D}" destId="{A97235D2-A437-4C3A-B17F-1610302D8287}" srcOrd="0" destOrd="0" presId="urn:microsoft.com/office/officeart/2005/8/layout/hierarchy1"/>
    <dgm:cxn modelId="{76B01ABF-36FE-45D6-B72E-2ABE35B348E4}" type="presParOf" srcId="{A97235D2-A437-4C3A-B17F-1610302D8287}" destId="{E67AE610-D736-49E5-BB06-F6972EDF216A}" srcOrd="0" destOrd="0" presId="urn:microsoft.com/office/officeart/2005/8/layout/hierarchy1"/>
    <dgm:cxn modelId="{760755DA-8790-40C1-A983-6A805D15210B}" type="presParOf" srcId="{A97235D2-A437-4C3A-B17F-1610302D8287}" destId="{C145C88F-E80A-45D9-BCAE-A09E2144252D}" srcOrd="1" destOrd="0" presId="urn:microsoft.com/office/officeart/2005/8/layout/hierarchy1"/>
    <dgm:cxn modelId="{765A013D-1934-4065-ABA8-1FDB355A72E6}" type="presParOf" srcId="{2C7986AA-8E8E-419E-A64B-8BBB9537452D}" destId="{24061FD7-ABF6-42E8-A937-966E2F2BB8B6}" srcOrd="1" destOrd="0" presId="urn:microsoft.com/office/officeart/2005/8/layout/hierarchy1"/>
    <dgm:cxn modelId="{FE597C7F-9529-4E6A-96DF-CC466A48D83F}" type="presParOf" srcId="{24061FD7-ABF6-42E8-A937-966E2F2BB8B6}" destId="{3AC5DDA0-4FE0-4EA4-A87E-D1793E247F96}" srcOrd="0" destOrd="0" presId="urn:microsoft.com/office/officeart/2005/8/layout/hierarchy1"/>
    <dgm:cxn modelId="{CFC6DAD0-EC7B-4D80-B8D6-571CF30CDD50}" type="presParOf" srcId="{24061FD7-ABF6-42E8-A937-966E2F2BB8B6}" destId="{48838575-A30A-45FE-BE1E-012813E70BD7}" srcOrd="1" destOrd="0" presId="urn:microsoft.com/office/officeart/2005/8/layout/hierarchy1"/>
    <dgm:cxn modelId="{0CAA5E85-0B31-47A2-AD34-67EEEDA16B13}" type="presParOf" srcId="{48838575-A30A-45FE-BE1E-012813E70BD7}" destId="{9ECDA7D3-3D97-4106-A23D-7E7E6DECDD52}" srcOrd="0" destOrd="0" presId="urn:microsoft.com/office/officeart/2005/8/layout/hierarchy1"/>
    <dgm:cxn modelId="{F21B56F6-C162-48C6-806C-C9EBF3C89292}" type="presParOf" srcId="{9ECDA7D3-3D97-4106-A23D-7E7E6DECDD52}" destId="{688C299B-295E-4108-8310-59296CC68CAD}" srcOrd="0" destOrd="0" presId="urn:microsoft.com/office/officeart/2005/8/layout/hierarchy1"/>
    <dgm:cxn modelId="{B9383600-3B1A-4452-834D-9423AE6E0DD0}" type="presParOf" srcId="{9ECDA7D3-3D97-4106-A23D-7E7E6DECDD52}" destId="{794F7DAD-0C07-49D5-A72D-72E68A6B3B29}" srcOrd="1" destOrd="0" presId="urn:microsoft.com/office/officeart/2005/8/layout/hierarchy1"/>
    <dgm:cxn modelId="{6A2955ED-167C-450C-9B8B-E0DAB422D16A}" type="presParOf" srcId="{48838575-A30A-45FE-BE1E-012813E70BD7}" destId="{FA8769A8-84DD-45CA-AB2D-2391BDB0AA42}" srcOrd="1" destOrd="0" presId="urn:microsoft.com/office/officeart/2005/8/layout/hierarchy1"/>
    <dgm:cxn modelId="{567FB5F8-FDA4-4147-8296-DC7784FA287A}" type="presParOf" srcId="{5ACCDBEB-8EA9-4180-B32C-B2DC76192FC2}" destId="{D5FFD2A5-9AF6-4813-8237-CA6346149FCA}" srcOrd="4" destOrd="0" presId="urn:microsoft.com/office/officeart/2005/8/layout/hierarchy1"/>
    <dgm:cxn modelId="{E4615E78-A8C9-4A88-98A2-D0C70161932C}" type="presParOf" srcId="{5ACCDBEB-8EA9-4180-B32C-B2DC76192FC2}" destId="{B5DB1069-CDCD-46B2-8D80-DF5287E66145}" srcOrd="5" destOrd="0" presId="urn:microsoft.com/office/officeart/2005/8/layout/hierarchy1"/>
    <dgm:cxn modelId="{90EF24CC-22ED-4C30-891C-7749538F5835}" type="presParOf" srcId="{B5DB1069-CDCD-46B2-8D80-DF5287E66145}" destId="{18CCD415-A5A4-4CCF-BC1F-D807D4B160BC}" srcOrd="0" destOrd="0" presId="urn:microsoft.com/office/officeart/2005/8/layout/hierarchy1"/>
    <dgm:cxn modelId="{42FFB253-E829-4158-80F3-1FE8C33D103C}" type="presParOf" srcId="{18CCD415-A5A4-4CCF-BC1F-D807D4B160BC}" destId="{A2AED0DC-AA44-44E2-BE7B-F33558D8C78F}" srcOrd="0" destOrd="0" presId="urn:microsoft.com/office/officeart/2005/8/layout/hierarchy1"/>
    <dgm:cxn modelId="{70826E21-A6DF-4972-B181-F72DD9539D73}" type="presParOf" srcId="{18CCD415-A5A4-4CCF-BC1F-D807D4B160BC}" destId="{E43DD286-AA3D-44B6-82F1-A60A7F6B31B0}" srcOrd="1" destOrd="0" presId="urn:microsoft.com/office/officeart/2005/8/layout/hierarchy1"/>
    <dgm:cxn modelId="{ED381744-0843-4E58-8795-7B704A88D062}" type="presParOf" srcId="{B5DB1069-CDCD-46B2-8D80-DF5287E66145}" destId="{20870E41-1DDA-49A7-BD93-FEE4DD604783}" srcOrd="1" destOrd="0" presId="urn:microsoft.com/office/officeart/2005/8/layout/hierarchy1"/>
    <dgm:cxn modelId="{92C19AB6-5DCB-419B-8FCA-77E345B20FCD}" type="presParOf" srcId="{20870E41-1DDA-49A7-BD93-FEE4DD604783}" destId="{3C5DDEC5-9E61-43E6-B586-8E04A4B8A09F}" srcOrd="0" destOrd="0" presId="urn:microsoft.com/office/officeart/2005/8/layout/hierarchy1"/>
    <dgm:cxn modelId="{EDB5A42F-B1D7-475A-A0E6-E82BE74DB5A8}" type="presParOf" srcId="{20870E41-1DDA-49A7-BD93-FEE4DD604783}" destId="{9ACB3D0D-834F-410E-97C2-41C73403DAE3}" srcOrd="1" destOrd="0" presId="urn:microsoft.com/office/officeart/2005/8/layout/hierarchy1"/>
    <dgm:cxn modelId="{7FC33C65-F715-43F6-B40D-2510E177DE5A}" type="presParOf" srcId="{9ACB3D0D-834F-410E-97C2-41C73403DAE3}" destId="{428544B7-79D1-4BD9-AAAC-685B56A6B214}" srcOrd="0" destOrd="0" presId="urn:microsoft.com/office/officeart/2005/8/layout/hierarchy1"/>
    <dgm:cxn modelId="{B13CF837-881F-4A05-94C2-EC220EC4F3CF}" type="presParOf" srcId="{428544B7-79D1-4BD9-AAAC-685B56A6B214}" destId="{23186D6D-FF0C-406D-AD77-B10A476FB671}" srcOrd="0" destOrd="0" presId="urn:microsoft.com/office/officeart/2005/8/layout/hierarchy1"/>
    <dgm:cxn modelId="{F37D1E69-62B1-49CA-8FF4-4174B885040B}" type="presParOf" srcId="{428544B7-79D1-4BD9-AAAC-685B56A6B214}" destId="{0BEFA741-B1A3-474C-9368-0873A10574D3}" srcOrd="1" destOrd="0" presId="urn:microsoft.com/office/officeart/2005/8/layout/hierarchy1"/>
    <dgm:cxn modelId="{D79A22E2-922D-452F-BA89-224E5139EFDB}" type="presParOf" srcId="{9ACB3D0D-834F-410E-97C2-41C73403DAE3}" destId="{9E6AC9DE-F0AA-4DA2-8D9D-FD3FB1370F0F}" srcOrd="1" destOrd="0" presId="urn:microsoft.com/office/officeart/2005/8/layout/hierarchy1"/>
    <dgm:cxn modelId="{57B30760-9FA7-4BC1-82E8-6E10471CAEB2}" type="presParOf" srcId="{20870E41-1DDA-49A7-BD93-FEE4DD604783}" destId="{AAAC9470-5C05-497B-A10B-8D0438A6558E}" srcOrd="2" destOrd="0" presId="urn:microsoft.com/office/officeart/2005/8/layout/hierarchy1"/>
    <dgm:cxn modelId="{C70FBA06-B2A2-4930-9AAF-1D7F1E53CBBD}" type="presParOf" srcId="{20870E41-1DDA-49A7-BD93-FEE4DD604783}" destId="{7DB4025E-08EE-4F83-BDAB-F5E68CCC80D9}" srcOrd="3" destOrd="0" presId="urn:microsoft.com/office/officeart/2005/8/layout/hierarchy1"/>
    <dgm:cxn modelId="{FEE58D6A-3D26-4F3C-8E66-AFEC8FECCBF2}" type="presParOf" srcId="{7DB4025E-08EE-4F83-BDAB-F5E68CCC80D9}" destId="{837AFE53-EE23-4377-A7D4-F3F7B88FC533}" srcOrd="0" destOrd="0" presId="urn:microsoft.com/office/officeart/2005/8/layout/hierarchy1"/>
    <dgm:cxn modelId="{6899E790-E2C2-43B8-8942-859ED2CD6618}" type="presParOf" srcId="{837AFE53-EE23-4377-A7D4-F3F7B88FC533}" destId="{F513F11D-3362-48A8-B003-A8A4D3B44AA9}" srcOrd="0" destOrd="0" presId="urn:microsoft.com/office/officeart/2005/8/layout/hierarchy1"/>
    <dgm:cxn modelId="{2BBDEBC6-08E1-4EF5-AAA3-F7282DB9B778}" type="presParOf" srcId="{837AFE53-EE23-4377-A7D4-F3F7B88FC533}" destId="{4F4142F3-B1B5-4E54-97F1-EFAED7121933}" srcOrd="1" destOrd="0" presId="urn:microsoft.com/office/officeart/2005/8/layout/hierarchy1"/>
    <dgm:cxn modelId="{21FA2FC4-9C47-46E1-A9B0-67B8D3F1E5C7}" type="presParOf" srcId="{7DB4025E-08EE-4F83-BDAB-F5E68CCC80D9}" destId="{A796EA0F-20EB-4756-B9BA-8A430D6CDDA0}" srcOrd="1" destOrd="0" presId="urn:microsoft.com/office/officeart/2005/8/layout/hierarchy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7CE0E-D95A-44F9-BF56-9D3DA5178A94}" type="doc">
      <dgm:prSet loTypeId="urn:microsoft.com/office/officeart/2009/3/layout/SnapshotPictureList" loCatId="picture" qsTypeId="urn:microsoft.com/office/officeart/2005/8/quickstyle/3d2" qsCatId="3D" csTypeId="urn:microsoft.com/office/officeart/2005/8/colors/accent3_1" csCatId="accent3" phldr="1"/>
      <dgm:spPr/>
      <dgm:t>
        <a:bodyPr/>
        <a:lstStyle/>
        <a:p>
          <a:endParaRPr lang="es-ES"/>
        </a:p>
      </dgm:t>
    </dgm:pt>
    <dgm:pt modelId="{D8E0EBB0-9A7A-479A-94F1-A5E1AF155563}">
      <dgm:prSet phldrT="[Texto]" custT="1"/>
      <dgm:spPr/>
      <dgm:t>
        <a:bodyPr/>
        <a:lstStyle/>
        <a:p>
          <a:r>
            <a:rPr lang="ro-RO" sz="2000" b="1" dirty="0" smtClean="0">
              <a:solidFill>
                <a:schemeClr val="accent6">
                  <a:lumMod val="40000"/>
                  <a:lumOff val="60000"/>
                </a:schemeClr>
              </a:solidFill>
              <a:effectLst>
                <a:outerShdw blurRad="50800" dist="38100" dir="2700000" algn="tl" rotWithShape="0">
                  <a:prstClr val="black">
                    <a:alpha val="40000"/>
                  </a:prstClr>
                </a:outerShdw>
              </a:effectLst>
              <a:latin typeface="Calibri"/>
            </a:rPr>
            <a:t>Judecătorii </a:t>
          </a:r>
          <a:endParaRPr lang="es-ES" sz="2000" b="1" dirty="0">
            <a:solidFill>
              <a:schemeClr val="accent6">
                <a:lumMod val="40000"/>
                <a:lumOff val="60000"/>
              </a:schemeClr>
            </a:solidFill>
            <a:effectLst>
              <a:outerShdw blurRad="50800" dist="38100" dir="2700000" algn="tl" rotWithShape="0">
                <a:prstClr val="black">
                  <a:alpha val="40000"/>
                </a:prstClr>
              </a:outerShdw>
            </a:effectLst>
          </a:endParaRPr>
        </a:p>
      </dgm:t>
    </dgm:pt>
    <dgm:pt modelId="{9145FB35-C44C-4779-BE9A-51AC7001A7D3}" type="parTrans" cxnId="{49A096C1-1149-4500-B9CA-B6F097E13A7A}">
      <dgm:prSet/>
      <dgm:spPr/>
      <dgm:t>
        <a:bodyPr/>
        <a:lstStyle/>
        <a:p>
          <a:endParaRPr lang="es-ES" sz="2000" b="1">
            <a:solidFill>
              <a:schemeClr val="bg1"/>
            </a:solidFill>
          </a:endParaRPr>
        </a:p>
      </dgm:t>
    </dgm:pt>
    <dgm:pt modelId="{3B3BF6B0-42FD-4B9A-926A-A4A9C79C0910}" type="sibTrans" cxnId="{49A096C1-1149-4500-B9CA-B6F097E13A7A}">
      <dgm:prSet/>
      <dgm:spPr/>
      <dgm:t>
        <a:bodyPr/>
        <a:lstStyle/>
        <a:p>
          <a:endParaRPr lang="es-ES" sz="2000" b="1">
            <a:solidFill>
              <a:schemeClr val="bg1"/>
            </a:solidFill>
          </a:endParaRPr>
        </a:p>
      </dgm:t>
    </dgm:pt>
    <dgm:pt modelId="{D1A7B4BB-32AE-408A-8BB7-25DE5BD6A772}">
      <dgm:prSet phldrT="[Texto]" custT="1"/>
      <dgm:spPr/>
      <dgm:t>
        <a:bodyPr/>
        <a:lstStyle/>
        <a:p>
          <a:r>
            <a:rPr lang="ro-RO" sz="2000" b="1" dirty="0" smtClean="0">
              <a:solidFill>
                <a:schemeClr val="bg1"/>
              </a:solidFill>
            </a:rPr>
            <a:t>Poporul s-a depărtat de Dumnezeu și s-a închinat altor zei.</a:t>
          </a:r>
          <a:endParaRPr lang="es-ES" sz="2000" b="1" dirty="0">
            <a:solidFill>
              <a:schemeClr val="bg1"/>
            </a:solidFill>
          </a:endParaRPr>
        </a:p>
      </dgm:t>
    </dgm:pt>
    <dgm:pt modelId="{17AC2340-F45C-4C45-A3A6-152F90EC5BD7}" type="parTrans" cxnId="{98CB1649-C463-4D05-BE95-A6A424001291}">
      <dgm:prSet/>
      <dgm:spPr/>
      <dgm:t>
        <a:bodyPr/>
        <a:lstStyle/>
        <a:p>
          <a:endParaRPr lang="es-ES" sz="2000" b="1">
            <a:solidFill>
              <a:schemeClr val="bg1"/>
            </a:solidFill>
          </a:endParaRPr>
        </a:p>
      </dgm:t>
    </dgm:pt>
    <dgm:pt modelId="{E5704650-A5FD-4F46-B29F-CEA578BFCAF0}" type="sibTrans" cxnId="{98CB1649-C463-4D05-BE95-A6A424001291}">
      <dgm:prSet/>
      <dgm:spPr/>
      <dgm:t>
        <a:bodyPr/>
        <a:lstStyle/>
        <a:p>
          <a:endParaRPr lang="es-ES" sz="2000" b="1">
            <a:solidFill>
              <a:schemeClr val="bg1"/>
            </a:solidFill>
          </a:endParaRPr>
        </a:p>
      </dgm:t>
    </dgm:pt>
    <dgm:pt modelId="{2F47198B-7C58-4CEB-A411-9D8755DB34B3}">
      <dgm:prSet phldrT="[Texto]" custT="1"/>
      <dgm:spPr/>
      <dgm:t>
        <a:bodyPr/>
        <a:lstStyle/>
        <a:p>
          <a:r>
            <a:rPr lang="ro-RO" sz="2000" b="1" dirty="0" smtClean="0">
              <a:solidFill>
                <a:schemeClr val="accent6">
                  <a:lumMod val="40000"/>
                  <a:lumOff val="60000"/>
                </a:schemeClr>
              </a:solidFill>
              <a:effectLst>
                <a:outerShdw blurRad="50800" dist="38100" dir="2700000" algn="tl" rotWithShape="0">
                  <a:prstClr val="black">
                    <a:alpha val="40000"/>
                  </a:prstClr>
                </a:outerShdw>
              </a:effectLst>
              <a:latin typeface="Calibri"/>
            </a:rPr>
            <a:t>Națiunea unificată</a:t>
          </a:r>
          <a:endParaRPr lang="es-ES" sz="2000" b="1" dirty="0">
            <a:solidFill>
              <a:schemeClr val="accent6">
                <a:lumMod val="40000"/>
                <a:lumOff val="60000"/>
              </a:schemeClr>
            </a:solidFill>
            <a:effectLst>
              <a:outerShdw blurRad="50800" dist="38100" dir="2700000" algn="tl" rotWithShape="0">
                <a:prstClr val="black">
                  <a:alpha val="40000"/>
                </a:prstClr>
              </a:outerShdw>
            </a:effectLst>
          </a:endParaRPr>
        </a:p>
      </dgm:t>
    </dgm:pt>
    <dgm:pt modelId="{F2664768-A17F-4B0B-9BD2-10686D8B4234}" type="parTrans" cxnId="{DD814143-8247-41F9-A988-911335B64260}">
      <dgm:prSet/>
      <dgm:spPr/>
      <dgm:t>
        <a:bodyPr/>
        <a:lstStyle/>
        <a:p>
          <a:endParaRPr lang="es-ES" sz="2000" b="1">
            <a:solidFill>
              <a:schemeClr val="bg1"/>
            </a:solidFill>
          </a:endParaRPr>
        </a:p>
      </dgm:t>
    </dgm:pt>
    <dgm:pt modelId="{FD113B0E-9822-41D7-AFFE-373530D64C85}" type="sibTrans" cxnId="{DD814143-8247-41F9-A988-911335B64260}">
      <dgm:prSet/>
      <dgm:spPr/>
      <dgm:t>
        <a:bodyPr/>
        <a:lstStyle/>
        <a:p>
          <a:endParaRPr lang="es-ES" sz="2000" b="1">
            <a:solidFill>
              <a:schemeClr val="bg1"/>
            </a:solidFill>
          </a:endParaRPr>
        </a:p>
      </dgm:t>
    </dgm:pt>
    <dgm:pt modelId="{A3158448-B588-4725-9EFE-835E38B46393}">
      <dgm:prSet phldrT="[Texto]" custT="1"/>
      <dgm:spPr/>
      <dgm:t>
        <a:bodyPr/>
        <a:lstStyle/>
        <a:p>
          <a:r>
            <a:rPr lang="ro-RO" sz="2000" b="1" dirty="0" smtClean="0">
              <a:solidFill>
                <a:schemeClr val="bg1"/>
              </a:solidFill>
            </a:rPr>
            <a:t>Solomon s-a depărtat de Dumnezeu și s-a închinat altor zei.</a:t>
          </a:r>
          <a:endParaRPr lang="es-ES" sz="2000" b="1" dirty="0">
            <a:solidFill>
              <a:schemeClr val="bg1"/>
            </a:solidFill>
          </a:endParaRPr>
        </a:p>
      </dgm:t>
    </dgm:pt>
    <dgm:pt modelId="{20732CB2-6F1A-43B0-BB3A-0EA6643CE4C2}" type="parTrans" cxnId="{F5ADA282-2CEB-4F08-8900-C1D93A30ACE1}">
      <dgm:prSet/>
      <dgm:spPr/>
      <dgm:t>
        <a:bodyPr/>
        <a:lstStyle/>
        <a:p>
          <a:endParaRPr lang="es-ES" sz="2000" b="1">
            <a:solidFill>
              <a:schemeClr val="bg1"/>
            </a:solidFill>
          </a:endParaRPr>
        </a:p>
      </dgm:t>
    </dgm:pt>
    <dgm:pt modelId="{110E3810-4095-4645-A726-B25BC8ADC263}" type="sibTrans" cxnId="{F5ADA282-2CEB-4F08-8900-C1D93A30ACE1}">
      <dgm:prSet/>
      <dgm:spPr/>
      <dgm:t>
        <a:bodyPr/>
        <a:lstStyle/>
        <a:p>
          <a:endParaRPr lang="es-ES" sz="2000" b="1">
            <a:solidFill>
              <a:schemeClr val="bg1"/>
            </a:solidFill>
          </a:endParaRPr>
        </a:p>
      </dgm:t>
    </dgm:pt>
    <dgm:pt modelId="{B82640FB-C97A-4533-9343-B48673B0C01A}" type="pres">
      <dgm:prSet presAssocID="{8E07CE0E-D95A-44F9-BF56-9D3DA5178A94}" presName="Name0" presStyleCnt="0">
        <dgm:presLayoutVars>
          <dgm:chMax/>
          <dgm:chPref/>
          <dgm:dir/>
          <dgm:animLvl val="lvl"/>
        </dgm:presLayoutVars>
      </dgm:prSet>
      <dgm:spPr/>
      <dgm:t>
        <a:bodyPr/>
        <a:lstStyle/>
        <a:p>
          <a:endParaRPr lang="es-ES"/>
        </a:p>
      </dgm:t>
    </dgm:pt>
    <dgm:pt modelId="{BBE9E773-FFF7-48CE-BEB4-452A9C417A25}" type="pres">
      <dgm:prSet presAssocID="{D8E0EBB0-9A7A-479A-94F1-A5E1AF155563}" presName="composite" presStyleCnt="0"/>
      <dgm:spPr/>
    </dgm:pt>
    <dgm:pt modelId="{A999CA1B-FF57-4AC9-8A8C-FB1025638F05}" type="pres">
      <dgm:prSet presAssocID="{D8E0EBB0-9A7A-479A-94F1-A5E1AF155563}" presName="ParentAccentShape" presStyleLbl="trBgShp" presStyleIdx="0" presStyleCnt="4"/>
      <dgm:spPr/>
    </dgm:pt>
    <dgm:pt modelId="{22A356E3-2715-44CB-8ABC-B4F3977DF548}" type="pres">
      <dgm:prSet presAssocID="{D8E0EBB0-9A7A-479A-94F1-A5E1AF155563}" presName="ParentText" presStyleLbl="revTx" presStyleIdx="0" presStyleCnt="4" custLinFactNeighborY="12663">
        <dgm:presLayoutVars>
          <dgm:chMax val="1"/>
          <dgm:chPref val="1"/>
          <dgm:bulletEnabled val="1"/>
        </dgm:presLayoutVars>
      </dgm:prSet>
      <dgm:spPr/>
      <dgm:t>
        <a:bodyPr/>
        <a:lstStyle/>
        <a:p>
          <a:endParaRPr lang="es-ES"/>
        </a:p>
      </dgm:t>
    </dgm:pt>
    <dgm:pt modelId="{F55C890B-7ECA-467A-B4DF-A37C4DBB1F58}" type="pres">
      <dgm:prSet presAssocID="{D8E0EBB0-9A7A-479A-94F1-A5E1AF155563}" presName="ChildText" presStyleLbl="revTx" presStyleIdx="1" presStyleCnt="4" custScaleX="118455">
        <dgm:presLayoutVars>
          <dgm:chMax val="0"/>
          <dgm:chPref val="0"/>
        </dgm:presLayoutVars>
      </dgm:prSet>
      <dgm:spPr/>
      <dgm:t>
        <a:bodyPr/>
        <a:lstStyle/>
        <a:p>
          <a:endParaRPr lang="es-ES"/>
        </a:p>
      </dgm:t>
    </dgm:pt>
    <dgm:pt modelId="{6A68B16E-DB33-4F6D-93FB-D050E701CE48}" type="pres">
      <dgm:prSet presAssocID="{D8E0EBB0-9A7A-479A-94F1-A5E1AF155563}" presName="ChildAccentShape" presStyleLbl="trBgShp" presStyleIdx="1" presStyleCnt="4"/>
      <dgm:spPr/>
    </dgm:pt>
    <dgm:pt modelId="{C3244F49-2B89-47F5-B42A-8F76FCD3D7BE}" type="pres">
      <dgm:prSet presAssocID="{D8E0EBB0-9A7A-479A-94F1-A5E1AF155563}" presName="Image" presStyleLbl="alignImgPlace1" presStyleIdx="0" presStyleCnt="2"/>
      <dgm:spPr>
        <a:blipFill rotWithShape="1">
          <a:blip xmlns:r="http://schemas.openxmlformats.org/officeDocument/2006/relationships" r:embed="rId1"/>
          <a:stretch>
            <a:fillRect/>
          </a:stretch>
        </a:blipFill>
      </dgm:spPr>
    </dgm:pt>
    <dgm:pt modelId="{6A8949F1-1A57-4FD4-9EDC-ADC0CF096DBD}" type="pres">
      <dgm:prSet presAssocID="{3B3BF6B0-42FD-4B9A-926A-A4A9C79C0910}" presName="sibTrans" presStyleCnt="0"/>
      <dgm:spPr/>
    </dgm:pt>
    <dgm:pt modelId="{69C4BE8E-47D0-4A84-B692-1956B255ECCF}" type="pres">
      <dgm:prSet presAssocID="{2F47198B-7C58-4CEB-A411-9D8755DB34B3}" presName="composite" presStyleCnt="0"/>
      <dgm:spPr/>
    </dgm:pt>
    <dgm:pt modelId="{67724281-87BE-4480-9307-FAE20475212D}" type="pres">
      <dgm:prSet presAssocID="{2F47198B-7C58-4CEB-A411-9D8755DB34B3}" presName="ParentAccentShape" presStyleLbl="trBgShp" presStyleIdx="2" presStyleCnt="4"/>
      <dgm:spPr/>
    </dgm:pt>
    <dgm:pt modelId="{97885761-6042-4659-929E-966B3AEB0634}" type="pres">
      <dgm:prSet presAssocID="{2F47198B-7C58-4CEB-A411-9D8755DB34B3}" presName="ParentText" presStyleLbl="revTx" presStyleIdx="2" presStyleCnt="4" custScaleX="122236" custScaleY="34798" custLinFactNeighborX="8930" custLinFactNeighborY="25441">
        <dgm:presLayoutVars>
          <dgm:chMax val="1"/>
          <dgm:chPref val="1"/>
          <dgm:bulletEnabled val="1"/>
        </dgm:presLayoutVars>
      </dgm:prSet>
      <dgm:spPr/>
      <dgm:t>
        <a:bodyPr/>
        <a:lstStyle/>
        <a:p>
          <a:endParaRPr lang="es-ES"/>
        </a:p>
      </dgm:t>
    </dgm:pt>
    <dgm:pt modelId="{E3C95746-E91A-4048-B8EF-005387101E39}" type="pres">
      <dgm:prSet presAssocID="{2F47198B-7C58-4CEB-A411-9D8755DB34B3}" presName="ChildText" presStyleLbl="revTx" presStyleIdx="3" presStyleCnt="4" custScaleX="130907">
        <dgm:presLayoutVars>
          <dgm:chMax val="0"/>
          <dgm:chPref val="0"/>
        </dgm:presLayoutVars>
      </dgm:prSet>
      <dgm:spPr/>
      <dgm:t>
        <a:bodyPr/>
        <a:lstStyle/>
        <a:p>
          <a:endParaRPr lang="es-ES"/>
        </a:p>
      </dgm:t>
    </dgm:pt>
    <dgm:pt modelId="{CEA0B819-C474-474E-B5C5-345A7CEFD99B}" type="pres">
      <dgm:prSet presAssocID="{2F47198B-7C58-4CEB-A411-9D8755DB34B3}" presName="ChildAccentShape" presStyleLbl="trBgShp" presStyleIdx="3" presStyleCnt="4"/>
      <dgm:spPr/>
    </dgm:pt>
    <dgm:pt modelId="{0B2A4C78-E569-45F5-BF22-D9775645E0CD}" type="pres">
      <dgm:prSet presAssocID="{2F47198B-7C58-4CEB-A411-9D8755DB34B3}" presName="Image" presStyleLbl="alignImgPlace1" presStyleIdx="1" presStyleCnt="2"/>
      <dgm:spPr>
        <a:blipFill dpi="0" rotWithShape="1">
          <a:blip xmlns:r="http://schemas.openxmlformats.org/officeDocument/2006/relationships" r:embed="rId2" cstate="screen">
            <a:extLst>
              <a:ext uri="{28A0092B-C50C-407E-A947-70E740481C1C}">
                <a14:useLocalDpi xmlns="" xmlns:a14="http://schemas.microsoft.com/office/drawing/2010/main"/>
              </a:ext>
            </a:extLst>
          </a:blip>
          <a:srcRect/>
          <a:stretch>
            <a:fillRect r="733"/>
          </a:stretch>
        </a:blipFill>
      </dgm:spPr>
      <dgm:t>
        <a:bodyPr/>
        <a:lstStyle/>
        <a:p>
          <a:endParaRPr lang="es-ES"/>
        </a:p>
      </dgm:t>
    </dgm:pt>
  </dgm:ptLst>
  <dgm:cxnLst>
    <dgm:cxn modelId="{3AED4B93-E20C-4F82-962E-6523FDC94B2B}" type="presOf" srcId="{8E07CE0E-D95A-44F9-BF56-9D3DA5178A94}" destId="{B82640FB-C97A-4533-9343-B48673B0C01A}" srcOrd="0" destOrd="0" presId="urn:microsoft.com/office/officeart/2009/3/layout/SnapshotPictureList"/>
    <dgm:cxn modelId="{CE20E9ED-678E-428E-91D0-D7064AA751AE}" type="presOf" srcId="{A3158448-B588-4725-9EFE-835E38B46393}" destId="{E3C95746-E91A-4048-B8EF-005387101E39}" srcOrd="0" destOrd="0" presId="urn:microsoft.com/office/officeart/2009/3/layout/SnapshotPictureList"/>
    <dgm:cxn modelId="{F5ADA282-2CEB-4F08-8900-C1D93A30ACE1}" srcId="{2F47198B-7C58-4CEB-A411-9D8755DB34B3}" destId="{A3158448-B588-4725-9EFE-835E38B46393}" srcOrd="0" destOrd="0" parTransId="{20732CB2-6F1A-43B0-BB3A-0EA6643CE4C2}" sibTransId="{110E3810-4095-4645-A726-B25BC8ADC263}"/>
    <dgm:cxn modelId="{49A096C1-1149-4500-B9CA-B6F097E13A7A}" srcId="{8E07CE0E-D95A-44F9-BF56-9D3DA5178A94}" destId="{D8E0EBB0-9A7A-479A-94F1-A5E1AF155563}" srcOrd="0" destOrd="0" parTransId="{9145FB35-C44C-4779-BE9A-51AC7001A7D3}" sibTransId="{3B3BF6B0-42FD-4B9A-926A-A4A9C79C0910}"/>
    <dgm:cxn modelId="{DD814143-8247-41F9-A988-911335B64260}" srcId="{8E07CE0E-D95A-44F9-BF56-9D3DA5178A94}" destId="{2F47198B-7C58-4CEB-A411-9D8755DB34B3}" srcOrd="1" destOrd="0" parTransId="{F2664768-A17F-4B0B-9BD2-10686D8B4234}" sibTransId="{FD113B0E-9822-41D7-AFFE-373530D64C85}"/>
    <dgm:cxn modelId="{E462D81A-7D3A-4C76-BBE3-292643477FEE}" type="presOf" srcId="{D8E0EBB0-9A7A-479A-94F1-A5E1AF155563}" destId="{22A356E3-2715-44CB-8ABC-B4F3977DF548}" srcOrd="0" destOrd="0" presId="urn:microsoft.com/office/officeart/2009/3/layout/SnapshotPictureList"/>
    <dgm:cxn modelId="{916ED282-12FB-4E1B-B02C-F6DF908A2DF6}" type="presOf" srcId="{2F47198B-7C58-4CEB-A411-9D8755DB34B3}" destId="{97885761-6042-4659-929E-966B3AEB0634}" srcOrd="0" destOrd="0" presId="urn:microsoft.com/office/officeart/2009/3/layout/SnapshotPictureList"/>
    <dgm:cxn modelId="{F00565E7-2BE5-470C-81A5-456B16544DA6}" type="presOf" srcId="{D1A7B4BB-32AE-408A-8BB7-25DE5BD6A772}" destId="{F55C890B-7ECA-467A-B4DF-A37C4DBB1F58}" srcOrd="0" destOrd="0" presId="urn:microsoft.com/office/officeart/2009/3/layout/SnapshotPictureList"/>
    <dgm:cxn modelId="{98CB1649-C463-4D05-BE95-A6A424001291}" srcId="{D8E0EBB0-9A7A-479A-94F1-A5E1AF155563}" destId="{D1A7B4BB-32AE-408A-8BB7-25DE5BD6A772}" srcOrd="0" destOrd="0" parTransId="{17AC2340-F45C-4C45-A3A6-152F90EC5BD7}" sibTransId="{E5704650-A5FD-4F46-B29F-CEA578BFCAF0}"/>
    <dgm:cxn modelId="{FBFB9A79-A845-4DE7-8C2A-E2FA236507DD}" type="presParOf" srcId="{B82640FB-C97A-4533-9343-B48673B0C01A}" destId="{BBE9E773-FFF7-48CE-BEB4-452A9C417A25}" srcOrd="0" destOrd="0" presId="urn:microsoft.com/office/officeart/2009/3/layout/SnapshotPictureList"/>
    <dgm:cxn modelId="{BA8220F9-2B7B-46BB-BFF9-8E777B953B14}" type="presParOf" srcId="{BBE9E773-FFF7-48CE-BEB4-452A9C417A25}" destId="{A999CA1B-FF57-4AC9-8A8C-FB1025638F05}" srcOrd="0" destOrd="0" presId="urn:microsoft.com/office/officeart/2009/3/layout/SnapshotPictureList"/>
    <dgm:cxn modelId="{25FDD31C-1383-46C5-BFCE-A69E5CA56D43}" type="presParOf" srcId="{BBE9E773-FFF7-48CE-BEB4-452A9C417A25}" destId="{22A356E3-2715-44CB-8ABC-B4F3977DF548}" srcOrd="1" destOrd="0" presId="urn:microsoft.com/office/officeart/2009/3/layout/SnapshotPictureList"/>
    <dgm:cxn modelId="{938673A8-2026-49DD-8F9E-665756CDFA88}" type="presParOf" srcId="{BBE9E773-FFF7-48CE-BEB4-452A9C417A25}" destId="{F55C890B-7ECA-467A-B4DF-A37C4DBB1F58}" srcOrd="2" destOrd="0" presId="urn:microsoft.com/office/officeart/2009/3/layout/SnapshotPictureList"/>
    <dgm:cxn modelId="{1331B981-9207-449C-BD35-D6B88A90A434}" type="presParOf" srcId="{BBE9E773-FFF7-48CE-BEB4-452A9C417A25}" destId="{6A68B16E-DB33-4F6D-93FB-D050E701CE48}" srcOrd="3" destOrd="0" presId="urn:microsoft.com/office/officeart/2009/3/layout/SnapshotPictureList"/>
    <dgm:cxn modelId="{A25B666B-62CE-40EB-9861-E2575F1A558B}" type="presParOf" srcId="{BBE9E773-FFF7-48CE-BEB4-452A9C417A25}" destId="{C3244F49-2B89-47F5-B42A-8F76FCD3D7BE}" srcOrd="4" destOrd="0" presId="urn:microsoft.com/office/officeart/2009/3/layout/SnapshotPictureList"/>
    <dgm:cxn modelId="{6B23F5E7-1F9C-44EF-9B11-1022AF80855E}" type="presParOf" srcId="{B82640FB-C97A-4533-9343-B48673B0C01A}" destId="{6A8949F1-1A57-4FD4-9EDC-ADC0CF096DBD}" srcOrd="1" destOrd="0" presId="urn:microsoft.com/office/officeart/2009/3/layout/SnapshotPictureList"/>
    <dgm:cxn modelId="{8E5BA9A9-01E1-40BB-806E-E1D1B4CED042}" type="presParOf" srcId="{B82640FB-C97A-4533-9343-B48673B0C01A}" destId="{69C4BE8E-47D0-4A84-B692-1956B255ECCF}" srcOrd="2" destOrd="0" presId="urn:microsoft.com/office/officeart/2009/3/layout/SnapshotPictureList"/>
    <dgm:cxn modelId="{D3B05346-9694-4028-92DD-D8F760F9C117}" type="presParOf" srcId="{69C4BE8E-47D0-4A84-B692-1956B255ECCF}" destId="{67724281-87BE-4480-9307-FAE20475212D}" srcOrd="0" destOrd="0" presId="urn:microsoft.com/office/officeart/2009/3/layout/SnapshotPictureList"/>
    <dgm:cxn modelId="{FE01E41B-9DC5-41A7-839C-C9E1427F0DAB}" type="presParOf" srcId="{69C4BE8E-47D0-4A84-B692-1956B255ECCF}" destId="{97885761-6042-4659-929E-966B3AEB0634}" srcOrd="1" destOrd="0" presId="urn:microsoft.com/office/officeart/2009/3/layout/SnapshotPictureList"/>
    <dgm:cxn modelId="{E15AD88C-92C6-44F6-B638-214BD00A28BA}" type="presParOf" srcId="{69C4BE8E-47D0-4A84-B692-1956B255ECCF}" destId="{E3C95746-E91A-4048-B8EF-005387101E39}" srcOrd="2" destOrd="0" presId="urn:microsoft.com/office/officeart/2009/3/layout/SnapshotPictureList"/>
    <dgm:cxn modelId="{2169E42C-120A-4354-BAB3-110C04F4985A}" type="presParOf" srcId="{69C4BE8E-47D0-4A84-B692-1956B255ECCF}" destId="{CEA0B819-C474-474E-B5C5-345A7CEFD99B}" srcOrd="3" destOrd="0" presId="urn:microsoft.com/office/officeart/2009/3/layout/SnapshotPictureList"/>
    <dgm:cxn modelId="{37150AFA-EA78-4872-B6A7-0E22B6BC622F}" type="presParOf" srcId="{69C4BE8E-47D0-4A84-B692-1956B255ECCF}" destId="{0B2A4C78-E569-45F5-BF22-D9775645E0CD}" srcOrd="4" destOrd="0" presId="urn:microsoft.com/office/officeart/2009/3/layout/SnapshotPicture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07CE0E-D95A-44F9-BF56-9D3DA5178A94}" type="doc">
      <dgm:prSet loTypeId="urn:microsoft.com/office/officeart/2009/3/layout/SnapshotPictureList" loCatId="picture" qsTypeId="urn:microsoft.com/office/officeart/2005/8/quickstyle/3d2" qsCatId="3D" csTypeId="urn:microsoft.com/office/officeart/2005/8/colors/accent3_1" csCatId="accent3" phldr="1"/>
      <dgm:spPr/>
      <dgm:t>
        <a:bodyPr/>
        <a:lstStyle/>
        <a:p>
          <a:endParaRPr lang="es-ES"/>
        </a:p>
      </dgm:t>
    </dgm:pt>
    <dgm:pt modelId="{D8E0EBB0-9A7A-479A-94F1-A5E1AF155563}">
      <dgm:prSet phldrT="[Texto]" custT="1"/>
      <dgm:spPr/>
      <dgm:t>
        <a:bodyPr/>
        <a:lstStyle/>
        <a:p>
          <a:r>
            <a:rPr lang="es-ES" sz="2000" b="1" dirty="0" smtClean="0">
              <a:solidFill>
                <a:schemeClr val="accent6">
                  <a:lumMod val="40000"/>
                  <a:lumOff val="60000"/>
                </a:schemeClr>
              </a:solidFill>
              <a:effectLst>
                <a:outerShdw blurRad="50800" dist="38100" dir="2700000" algn="tl" rotWithShape="0">
                  <a:prstClr val="black">
                    <a:alpha val="40000"/>
                  </a:prstClr>
                </a:outerShdw>
              </a:effectLst>
              <a:latin typeface="Calibri"/>
            </a:rPr>
            <a:t>± 1400 – 1050 </a:t>
          </a:r>
          <a:r>
            <a:rPr lang="ro-RO" sz="2000" b="1" dirty="0" smtClean="0">
              <a:solidFill>
                <a:schemeClr val="accent6">
                  <a:lumMod val="40000"/>
                  <a:lumOff val="60000"/>
                </a:schemeClr>
              </a:solidFill>
              <a:effectLst>
                <a:outerShdw blurRad="50800" dist="38100" dir="2700000" algn="tl" rotWithShape="0">
                  <a:prstClr val="black">
                    <a:alpha val="40000"/>
                  </a:prstClr>
                </a:outerShdw>
              </a:effectLst>
              <a:latin typeface="Calibri"/>
            </a:rPr>
            <a:t>î.Hr.</a:t>
          </a:r>
          <a:endParaRPr lang="es-ES" sz="2000" b="1" dirty="0">
            <a:solidFill>
              <a:schemeClr val="accent6">
                <a:lumMod val="40000"/>
                <a:lumOff val="60000"/>
              </a:schemeClr>
            </a:solidFill>
            <a:effectLst>
              <a:outerShdw blurRad="50800" dist="38100" dir="2700000" algn="tl" rotWithShape="0">
                <a:prstClr val="black">
                  <a:alpha val="40000"/>
                </a:prstClr>
              </a:outerShdw>
            </a:effectLst>
          </a:endParaRPr>
        </a:p>
      </dgm:t>
    </dgm:pt>
    <dgm:pt modelId="{9145FB35-C44C-4779-BE9A-51AC7001A7D3}" type="parTrans" cxnId="{49A096C1-1149-4500-B9CA-B6F097E13A7A}">
      <dgm:prSet/>
      <dgm:spPr/>
      <dgm:t>
        <a:bodyPr/>
        <a:lstStyle/>
        <a:p>
          <a:endParaRPr lang="es-ES" sz="2000" b="1">
            <a:solidFill>
              <a:schemeClr val="bg1"/>
            </a:solidFill>
          </a:endParaRPr>
        </a:p>
      </dgm:t>
    </dgm:pt>
    <dgm:pt modelId="{3B3BF6B0-42FD-4B9A-926A-A4A9C79C0910}" type="sibTrans" cxnId="{49A096C1-1149-4500-B9CA-B6F097E13A7A}">
      <dgm:prSet/>
      <dgm:spPr/>
      <dgm:t>
        <a:bodyPr/>
        <a:lstStyle/>
        <a:p>
          <a:endParaRPr lang="es-ES" sz="2000" b="1">
            <a:solidFill>
              <a:schemeClr val="bg1"/>
            </a:solidFill>
          </a:endParaRPr>
        </a:p>
      </dgm:t>
    </dgm:pt>
    <dgm:pt modelId="{D1A7B4BB-32AE-408A-8BB7-25DE5BD6A772}">
      <dgm:prSet phldrT="[Texto]" custT="1"/>
      <dgm:spPr/>
      <dgm:t>
        <a:bodyPr/>
        <a:lstStyle/>
        <a:p>
          <a:r>
            <a:rPr lang="ro-RO" sz="2000" b="1" dirty="0" smtClean="0">
              <a:solidFill>
                <a:schemeClr val="bg1"/>
              </a:solidFill>
            </a:rPr>
            <a:t>A trimis judecători pentru a-i elibera și le-a dat pace prin unitatea națiunii.</a:t>
          </a:r>
          <a:endParaRPr lang="es-ES" sz="2000" b="1" dirty="0">
            <a:solidFill>
              <a:schemeClr val="bg1"/>
            </a:solidFill>
          </a:endParaRPr>
        </a:p>
      </dgm:t>
    </dgm:pt>
    <dgm:pt modelId="{17AC2340-F45C-4C45-A3A6-152F90EC5BD7}" type="parTrans" cxnId="{98CB1649-C463-4D05-BE95-A6A424001291}">
      <dgm:prSet/>
      <dgm:spPr/>
      <dgm:t>
        <a:bodyPr/>
        <a:lstStyle/>
        <a:p>
          <a:endParaRPr lang="es-ES" sz="2000" b="1">
            <a:solidFill>
              <a:schemeClr val="bg1"/>
            </a:solidFill>
          </a:endParaRPr>
        </a:p>
      </dgm:t>
    </dgm:pt>
    <dgm:pt modelId="{E5704650-A5FD-4F46-B29F-CEA578BFCAF0}" type="sibTrans" cxnId="{98CB1649-C463-4D05-BE95-A6A424001291}">
      <dgm:prSet/>
      <dgm:spPr/>
      <dgm:t>
        <a:bodyPr/>
        <a:lstStyle/>
        <a:p>
          <a:endParaRPr lang="es-ES" sz="2000" b="1">
            <a:solidFill>
              <a:schemeClr val="bg1"/>
            </a:solidFill>
          </a:endParaRPr>
        </a:p>
      </dgm:t>
    </dgm:pt>
    <dgm:pt modelId="{2F47198B-7C58-4CEB-A411-9D8755DB34B3}">
      <dgm:prSet phldrT="[Texto]" custT="1"/>
      <dgm:spPr/>
      <dgm:t>
        <a:bodyPr/>
        <a:lstStyle/>
        <a:p>
          <a:r>
            <a:rPr lang="es-ES" sz="2000" b="1" dirty="0" smtClean="0">
              <a:solidFill>
                <a:schemeClr val="accent6">
                  <a:lumMod val="40000"/>
                  <a:lumOff val="60000"/>
                </a:schemeClr>
              </a:solidFill>
              <a:effectLst>
                <a:outerShdw blurRad="50800" dist="38100" dir="2700000" algn="tl" rotWithShape="0">
                  <a:prstClr val="black">
                    <a:alpha val="40000"/>
                  </a:prstClr>
                </a:outerShdw>
              </a:effectLst>
              <a:latin typeface="Calibri"/>
            </a:rPr>
            <a:t>± </a:t>
          </a:r>
          <a:r>
            <a:rPr lang="es-ES" sz="2000" b="1" dirty="0" smtClean="0">
              <a:solidFill>
                <a:schemeClr val="accent6">
                  <a:lumMod val="40000"/>
                  <a:lumOff val="60000"/>
                </a:schemeClr>
              </a:solidFill>
              <a:effectLst>
                <a:outerShdw blurRad="50800" dist="38100" dir="2700000" algn="tl" rotWithShape="0">
                  <a:prstClr val="black">
                    <a:alpha val="40000"/>
                  </a:prstClr>
                </a:outerShdw>
              </a:effectLst>
            </a:rPr>
            <a:t>1050 – 931 </a:t>
          </a:r>
          <a:r>
            <a:rPr lang="ro-RO" sz="2000" b="1" dirty="0" smtClean="0">
              <a:solidFill>
                <a:schemeClr val="accent6">
                  <a:lumMod val="40000"/>
                  <a:lumOff val="60000"/>
                </a:schemeClr>
              </a:solidFill>
              <a:effectLst>
                <a:outerShdw blurRad="50800" dist="38100" dir="2700000" algn="tl" rotWithShape="0">
                  <a:prstClr val="black">
                    <a:alpha val="40000"/>
                  </a:prstClr>
                </a:outerShdw>
              </a:effectLst>
            </a:rPr>
            <a:t>î.Hr.</a:t>
          </a:r>
          <a:endParaRPr lang="es-ES" sz="2000" b="1" dirty="0">
            <a:solidFill>
              <a:schemeClr val="accent6">
                <a:lumMod val="40000"/>
                <a:lumOff val="60000"/>
              </a:schemeClr>
            </a:solidFill>
            <a:effectLst>
              <a:outerShdw blurRad="50800" dist="38100" dir="2700000" algn="tl" rotWithShape="0">
                <a:prstClr val="black">
                  <a:alpha val="40000"/>
                </a:prstClr>
              </a:outerShdw>
            </a:effectLst>
          </a:endParaRPr>
        </a:p>
      </dgm:t>
    </dgm:pt>
    <dgm:pt modelId="{F2664768-A17F-4B0B-9BD2-10686D8B4234}" type="parTrans" cxnId="{DD814143-8247-41F9-A988-911335B64260}">
      <dgm:prSet/>
      <dgm:spPr/>
      <dgm:t>
        <a:bodyPr/>
        <a:lstStyle/>
        <a:p>
          <a:endParaRPr lang="es-ES" sz="2000" b="1">
            <a:solidFill>
              <a:schemeClr val="bg1"/>
            </a:solidFill>
          </a:endParaRPr>
        </a:p>
      </dgm:t>
    </dgm:pt>
    <dgm:pt modelId="{FD113B0E-9822-41D7-AFFE-373530D64C85}" type="sibTrans" cxnId="{DD814143-8247-41F9-A988-911335B64260}">
      <dgm:prSet/>
      <dgm:spPr/>
      <dgm:t>
        <a:bodyPr/>
        <a:lstStyle/>
        <a:p>
          <a:endParaRPr lang="es-ES" sz="2000" b="1">
            <a:solidFill>
              <a:schemeClr val="bg1"/>
            </a:solidFill>
          </a:endParaRPr>
        </a:p>
      </dgm:t>
    </dgm:pt>
    <dgm:pt modelId="{BC00714B-A05C-47E0-94D3-5F8235C5FF9A}">
      <dgm:prSet custT="1"/>
      <dgm:spPr/>
      <dgm:t>
        <a:bodyPr/>
        <a:lstStyle/>
        <a:p>
          <a:r>
            <a:rPr lang="ro-RO" sz="2000" b="1" dirty="0" smtClean="0">
              <a:solidFill>
                <a:schemeClr val="bg1"/>
              </a:solidFill>
            </a:rPr>
            <a:t>A divizat națiunea, permițându-le să adune roa-dele propriilor greșeli.</a:t>
          </a:r>
          <a:endParaRPr lang="es-ES" sz="2000" b="1" dirty="0">
            <a:solidFill>
              <a:schemeClr val="bg1"/>
            </a:solidFill>
          </a:endParaRPr>
        </a:p>
      </dgm:t>
    </dgm:pt>
    <dgm:pt modelId="{2B09E52A-A3A4-45BC-BF24-7C5F20D6CD6E}" type="parTrans" cxnId="{12115B3C-E019-47EF-BF96-61BBC9394A08}">
      <dgm:prSet/>
      <dgm:spPr/>
      <dgm:t>
        <a:bodyPr/>
        <a:lstStyle/>
        <a:p>
          <a:endParaRPr lang="es-ES">
            <a:solidFill>
              <a:schemeClr val="bg1"/>
            </a:solidFill>
          </a:endParaRPr>
        </a:p>
      </dgm:t>
    </dgm:pt>
    <dgm:pt modelId="{62347471-493B-4870-89C2-EFCED0B42469}" type="sibTrans" cxnId="{12115B3C-E019-47EF-BF96-61BBC9394A08}">
      <dgm:prSet/>
      <dgm:spPr/>
      <dgm:t>
        <a:bodyPr/>
        <a:lstStyle/>
        <a:p>
          <a:endParaRPr lang="es-ES">
            <a:solidFill>
              <a:schemeClr val="bg1"/>
            </a:solidFill>
          </a:endParaRPr>
        </a:p>
      </dgm:t>
    </dgm:pt>
    <dgm:pt modelId="{B82640FB-C97A-4533-9343-B48673B0C01A}" type="pres">
      <dgm:prSet presAssocID="{8E07CE0E-D95A-44F9-BF56-9D3DA5178A94}" presName="Name0" presStyleCnt="0">
        <dgm:presLayoutVars>
          <dgm:chMax/>
          <dgm:chPref/>
          <dgm:dir/>
          <dgm:animLvl val="lvl"/>
        </dgm:presLayoutVars>
      </dgm:prSet>
      <dgm:spPr/>
      <dgm:t>
        <a:bodyPr/>
        <a:lstStyle/>
        <a:p>
          <a:endParaRPr lang="es-ES"/>
        </a:p>
      </dgm:t>
    </dgm:pt>
    <dgm:pt modelId="{BBE9E773-FFF7-48CE-BEB4-452A9C417A25}" type="pres">
      <dgm:prSet presAssocID="{D8E0EBB0-9A7A-479A-94F1-A5E1AF155563}" presName="composite" presStyleCnt="0"/>
      <dgm:spPr/>
    </dgm:pt>
    <dgm:pt modelId="{A999CA1B-FF57-4AC9-8A8C-FB1025638F05}" type="pres">
      <dgm:prSet presAssocID="{D8E0EBB0-9A7A-479A-94F1-A5E1AF155563}" presName="ParentAccentShape" presStyleLbl="trBgShp" presStyleIdx="0" presStyleCnt="4"/>
      <dgm:spPr/>
    </dgm:pt>
    <dgm:pt modelId="{22A356E3-2715-44CB-8ABC-B4F3977DF548}" type="pres">
      <dgm:prSet presAssocID="{D8E0EBB0-9A7A-479A-94F1-A5E1AF155563}" presName="ParentText" presStyleLbl="revTx" presStyleIdx="0" presStyleCnt="4" custLinFactNeighborY="36527">
        <dgm:presLayoutVars>
          <dgm:chMax val="1"/>
          <dgm:chPref val="1"/>
          <dgm:bulletEnabled val="1"/>
        </dgm:presLayoutVars>
      </dgm:prSet>
      <dgm:spPr/>
      <dgm:t>
        <a:bodyPr/>
        <a:lstStyle/>
        <a:p>
          <a:endParaRPr lang="es-ES"/>
        </a:p>
      </dgm:t>
    </dgm:pt>
    <dgm:pt modelId="{F55C890B-7ECA-467A-B4DF-A37C4DBB1F58}" type="pres">
      <dgm:prSet presAssocID="{D8E0EBB0-9A7A-479A-94F1-A5E1AF155563}" presName="ChildText" presStyleLbl="revTx" presStyleIdx="1" presStyleCnt="4" custScaleX="139630" custLinFactNeighborX="23801">
        <dgm:presLayoutVars>
          <dgm:chMax val="0"/>
          <dgm:chPref val="0"/>
        </dgm:presLayoutVars>
      </dgm:prSet>
      <dgm:spPr/>
      <dgm:t>
        <a:bodyPr/>
        <a:lstStyle/>
        <a:p>
          <a:endParaRPr lang="es-ES"/>
        </a:p>
      </dgm:t>
    </dgm:pt>
    <dgm:pt modelId="{6A68B16E-DB33-4F6D-93FB-D050E701CE48}" type="pres">
      <dgm:prSet presAssocID="{D8E0EBB0-9A7A-479A-94F1-A5E1AF155563}" presName="ChildAccentShape" presStyleLbl="trBgShp" presStyleIdx="1" presStyleCnt="4" custLinFactX="196092" custLinFactNeighborX="200000"/>
      <dgm:spPr/>
    </dgm:pt>
    <dgm:pt modelId="{C3244F49-2B89-47F5-B42A-8F76FCD3D7BE}" type="pres">
      <dgm:prSet presAssocID="{D8E0EBB0-9A7A-479A-94F1-A5E1AF155563}" presName="Image" presStyleLbl="alignImgPlace1" presStyleIdx="0" presStyleCnt="2"/>
      <dgm:spPr>
        <a:blipFill dpi="0" rotWithShape="1">
          <a:blip xmlns:r="http://schemas.openxmlformats.org/officeDocument/2006/relationships" r:embed="rId1" cstate="screen">
            <a:extLst>
              <a:ext uri="{28A0092B-C50C-407E-A947-70E740481C1C}">
                <a14:useLocalDpi xmlns="" xmlns:a14="http://schemas.microsoft.com/office/drawing/2010/main"/>
              </a:ext>
            </a:extLst>
          </a:blip>
          <a:srcRect/>
          <a:stretch>
            <a:fillRect r="523"/>
          </a:stretch>
        </a:blipFill>
      </dgm:spPr>
      <dgm:t>
        <a:bodyPr/>
        <a:lstStyle/>
        <a:p>
          <a:endParaRPr lang="es-ES"/>
        </a:p>
      </dgm:t>
    </dgm:pt>
    <dgm:pt modelId="{6A8949F1-1A57-4FD4-9EDC-ADC0CF096DBD}" type="pres">
      <dgm:prSet presAssocID="{3B3BF6B0-42FD-4B9A-926A-A4A9C79C0910}" presName="sibTrans" presStyleCnt="0"/>
      <dgm:spPr/>
    </dgm:pt>
    <dgm:pt modelId="{69C4BE8E-47D0-4A84-B692-1956B255ECCF}" type="pres">
      <dgm:prSet presAssocID="{2F47198B-7C58-4CEB-A411-9D8755DB34B3}" presName="composite" presStyleCnt="0"/>
      <dgm:spPr/>
    </dgm:pt>
    <dgm:pt modelId="{67724281-87BE-4480-9307-FAE20475212D}" type="pres">
      <dgm:prSet presAssocID="{2F47198B-7C58-4CEB-A411-9D8755DB34B3}" presName="ParentAccentShape" presStyleLbl="trBgShp" presStyleIdx="2" presStyleCnt="4"/>
      <dgm:spPr/>
    </dgm:pt>
    <dgm:pt modelId="{97885761-6042-4659-929E-966B3AEB0634}" type="pres">
      <dgm:prSet presAssocID="{2F47198B-7C58-4CEB-A411-9D8755DB34B3}" presName="ParentText" presStyleLbl="revTx" presStyleIdx="2" presStyleCnt="4" custLinFactNeighborY="25773">
        <dgm:presLayoutVars>
          <dgm:chMax val="1"/>
          <dgm:chPref val="1"/>
          <dgm:bulletEnabled val="1"/>
        </dgm:presLayoutVars>
      </dgm:prSet>
      <dgm:spPr/>
      <dgm:t>
        <a:bodyPr/>
        <a:lstStyle/>
        <a:p>
          <a:endParaRPr lang="es-ES"/>
        </a:p>
      </dgm:t>
    </dgm:pt>
    <dgm:pt modelId="{E3C95746-E91A-4048-B8EF-005387101E39}" type="pres">
      <dgm:prSet presAssocID="{2F47198B-7C58-4CEB-A411-9D8755DB34B3}" presName="ChildText" presStyleLbl="revTx" presStyleIdx="3" presStyleCnt="4" custScaleX="139630" custLinFactNeighborX="23801">
        <dgm:presLayoutVars>
          <dgm:chMax val="0"/>
          <dgm:chPref val="0"/>
        </dgm:presLayoutVars>
      </dgm:prSet>
      <dgm:spPr/>
      <dgm:t>
        <a:bodyPr/>
        <a:lstStyle/>
        <a:p>
          <a:endParaRPr lang="es-ES"/>
        </a:p>
      </dgm:t>
    </dgm:pt>
    <dgm:pt modelId="{CEA0B819-C474-474E-B5C5-345A7CEFD99B}" type="pres">
      <dgm:prSet presAssocID="{2F47198B-7C58-4CEB-A411-9D8755DB34B3}" presName="ChildAccentShape" presStyleLbl="trBgShp" presStyleIdx="3" presStyleCnt="4" custLinFactX="196093" custLinFactNeighborX="200000"/>
      <dgm:spPr/>
    </dgm:pt>
    <dgm:pt modelId="{0B2A4C78-E569-45F5-BF22-D9775645E0CD}" type="pres">
      <dgm:prSet presAssocID="{2F47198B-7C58-4CEB-A411-9D8755DB34B3}" presName="Image" presStyleLbl="alignImgPlace1" presStyleIdx="1" presStyleCnt="2"/>
      <dgm:spPr>
        <a:blipFill rotWithShape="1">
          <a:blip xmlns:r="http://schemas.openxmlformats.org/officeDocument/2006/relationships" r:embed="rId2"/>
          <a:stretch>
            <a:fillRect/>
          </a:stretch>
        </a:blipFill>
      </dgm:spPr>
    </dgm:pt>
  </dgm:ptLst>
  <dgm:cxnLst>
    <dgm:cxn modelId="{12115B3C-E019-47EF-BF96-61BBC9394A08}" srcId="{2F47198B-7C58-4CEB-A411-9D8755DB34B3}" destId="{BC00714B-A05C-47E0-94D3-5F8235C5FF9A}" srcOrd="0" destOrd="0" parTransId="{2B09E52A-A3A4-45BC-BF24-7C5F20D6CD6E}" sibTransId="{62347471-493B-4870-89C2-EFCED0B42469}"/>
    <dgm:cxn modelId="{49A096C1-1149-4500-B9CA-B6F097E13A7A}" srcId="{8E07CE0E-D95A-44F9-BF56-9D3DA5178A94}" destId="{D8E0EBB0-9A7A-479A-94F1-A5E1AF155563}" srcOrd="0" destOrd="0" parTransId="{9145FB35-C44C-4779-BE9A-51AC7001A7D3}" sibTransId="{3B3BF6B0-42FD-4B9A-926A-A4A9C79C0910}"/>
    <dgm:cxn modelId="{39F99F1B-07DF-47D8-9FF6-DAD23C9E454F}" type="presOf" srcId="{D8E0EBB0-9A7A-479A-94F1-A5E1AF155563}" destId="{22A356E3-2715-44CB-8ABC-B4F3977DF548}" srcOrd="0" destOrd="0" presId="urn:microsoft.com/office/officeart/2009/3/layout/SnapshotPictureList"/>
    <dgm:cxn modelId="{DD814143-8247-41F9-A988-911335B64260}" srcId="{8E07CE0E-D95A-44F9-BF56-9D3DA5178A94}" destId="{2F47198B-7C58-4CEB-A411-9D8755DB34B3}" srcOrd="1" destOrd="0" parTransId="{F2664768-A17F-4B0B-9BD2-10686D8B4234}" sibTransId="{FD113B0E-9822-41D7-AFFE-373530D64C85}"/>
    <dgm:cxn modelId="{E66F448C-FF87-444C-851E-2587CB3E8411}" type="presOf" srcId="{2F47198B-7C58-4CEB-A411-9D8755DB34B3}" destId="{97885761-6042-4659-929E-966B3AEB0634}" srcOrd="0" destOrd="0" presId="urn:microsoft.com/office/officeart/2009/3/layout/SnapshotPictureList"/>
    <dgm:cxn modelId="{3F3C9ABA-F399-4803-AD30-BDD686D289EE}" type="presOf" srcId="{BC00714B-A05C-47E0-94D3-5F8235C5FF9A}" destId="{E3C95746-E91A-4048-B8EF-005387101E39}" srcOrd="0" destOrd="0" presId="urn:microsoft.com/office/officeart/2009/3/layout/SnapshotPictureList"/>
    <dgm:cxn modelId="{9C51BAC4-2574-4B0B-9F65-7F791B5989C2}" type="presOf" srcId="{D1A7B4BB-32AE-408A-8BB7-25DE5BD6A772}" destId="{F55C890B-7ECA-467A-B4DF-A37C4DBB1F58}" srcOrd="0" destOrd="0" presId="urn:microsoft.com/office/officeart/2009/3/layout/SnapshotPictureList"/>
    <dgm:cxn modelId="{25282165-0219-402D-9731-06C782428904}" type="presOf" srcId="{8E07CE0E-D95A-44F9-BF56-9D3DA5178A94}" destId="{B82640FB-C97A-4533-9343-B48673B0C01A}" srcOrd="0" destOrd="0" presId="urn:microsoft.com/office/officeart/2009/3/layout/SnapshotPictureList"/>
    <dgm:cxn modelId="{98CB1649-C463-4D05-BE95-A6A424001291}" srcId="{D8E0EBB0-9A7A-479A-94F1-A5E1AF155563}" destId="{D1A7B4BB-32AE-408A-8BB7-25DE5BD6A772}" srcOrd="0" destOrd="0" parTransId="{17AC2340-F45C-4C45-A3A6-152F90EC5BD7}" sibTransId="{E5704650-A5FD-4F46-B29F-CEA578BFCAF0}"/>
    <dgm:cxn modelId="{54091C4B-07C7-4FED-A229-1B8F13EEDDF7}" type="presParOf" srcId="{B82640FB-C97A-4533-9343-B48673B0C01A}" destId="{BBE9E773-FFF7-48CE-BEB4-452A9C417A25}" srcOrd="0" destOrd="0" presId="urn:microsoft.com/office/officeart/2009/3/layout/SnapshotPictureList"/>
    <dgm:cxn modelId="{D1E262CB-D76C-4980-A5E9-3A3332D28232}" type="presParOf" srcId="{BBE9E773-FFF7-48CE-BEB4-452A9C417A25}" destId="{A999CA1B-FF57-4AC9-8A8C-FB1025638F05}" srcOrd="0" destOrd="0" presId="urn:microsoft.com/office/officeart/2009/3/layout/SnapshotPictureList"/>
    <dgm:cxn modelId="{E6AF8E4F-36F9-4E4B-95BD-63776366D68B}" type="presParOf" srcId="{BBE9E773-FFF7-48CE-BEB4-452A9C417A25}" destId="{22A356E3-2715-44CB-8ABC-B4F3977DF548}" srcOrd="1" destOrd="0" presId="urn:microsoft.com/office/officeart/2009/3/layout/SnapshotPictureList"/>
    <dgm:cxn modelId="{B208323E-71F1-4215-AF9F-76D251E5B967}" type="presParOf" srcId="{BBE9E773-FFF7-48CE-BEB4-452A9C417A25}" destId="{F55C890B-7ECA-467A-B4DF-A37C4DBB1F58}" srcOrd="2" destOrd="0" presId="urn:microsoft.com/office/officeart/2009/3/layout/SnapshotPictureList"/>
    <dgm:cxn modelId="{C325E900-4EA3-4734-A85A-2518D0ACC1D1}" type="presParOf" srcId="{BBE9E773-FFF7-48CE-BEB4-452A9C417A25}" destId="{6A68B16E-DB33-4F6D-93FB-D050E701CE48}" srcOrd="3" destOrd="0" presId="urn:microsoft.com/office/officeart/2009/3/layout/SnapshotPictureList"/>
    <dgm:cxn modelId="{8A2D7109-8DB6-424F-B52F-F110BB7C148C}" type="presParOf" srcId="{BBE9E773-FFF7-48CE-BEB4-452A9C417A25}" destId="{C3244F49-2B89-47F5-B42A-8F76FCD3D7BE}" srcOrd="4" destOrd="0" presId="urn:microsoft.com/office/officeart/2009/3/layout/SnapshotPictureList"/>
    <dgm:cxn modelId="{0C7C1682-7AC1-416D-92B1-29D015F67651}" type="presParOf" srcId="{B82640FB-C97A-4533-9343-B48673B0C01A}" destId="{6A8949F1-1A57-4FD4-9EDC-ADC0CF096DBD}" srcOrd="1" destOrd="0" presId="urn:microsoft.com/office/officeart/2009/3/layout/SnapshotPictureList"/>
    <dgm:cxn modelId="{DE6C6CF3-6B6B-45DC-A37B-3FBDE3F3A20B}" type="presParOf" srcId="{B82640FB-C97A-4533-9343-B48673B0C01A}" destId="{69C4BE8E-47D0-4A84-B692-1956B255ECCF}" srcOrd="2" destOrd="0" presId="urn:microsoft.com/office/officeart/2009/3/layout/SnapshotPictureList"/>
    <dgm:cxn modelId="{1534E821-1863-48F4-A54A-4325A87F38F2}" type="presParOf" srcId="{69C4BE8E-47D0-4A84-B692-1956B255ECCF}" destId="{67724281-87BE-4480-9307-FAE20475212D}" srcOrd="0" destOrd="0" presId="urn:microsoft.com/office/officeart/2009/3/layout/SnapshotPictureList"/>
    <dgm:cxn modelId="{8DBEFB29-D298-491E-9413-D18C5AE2DEEF}" type="presParOf" srcId="{69C4BE8E-47D0-4A84-B692-1956B255ECCF}" destId="{97885761-6042-4659-929E-966B3AEB0634}" srcOrd="1" destOrd="0" presId="urn:microsoft.com/office/officeart/2009/3/layout/SnapshotPictureList"/>
    <dgm:cxn modelId="{E9F9F6FA-110A-40F7-95A5-99A870094667}" type="presParOf" srcId="{69C4BE8E-47D0-4A84-B692-1956B255ECCF}" destId="{E3C95746-E91A-4048-B8EF-005387101E39}" srcOrd="2" destOrd="0" presId="urn:microsoft.com/office/officeart/2009/3/layout/SnapshotPictureList"/>
    <dgm:cxn modelId="{65767B1E-317B-4710-BC9F-73A083BE8047}" type="presParOf" srcId="{69C4BE8E-47D0-4A84-B692-1956B255ECCF}" destId="{CEA0B819-C474-474E-B5C5-345A7CEFD99B}" srcOrd="3" destOrd="0" presId="urn:microsoft.com/office/officeart/2009/3/layout/SnapshotPictureList"/>
    <dgm:cxn modelId="{C4CCA29B-BE43-4BD0-8E59-0AFD88003F43}" type="presParOf" srcId="{69C4BE8E-47D0-4A84-B692-1956B255ECCF}" destId="{0B2A4C78-E569-45F5-BF22-D9775645E0CD}" srcOrd="4" destOrd="0" presId="urn:microsoft.com/office/officeart/2009/3/layout/SnapshotPictureList"/>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496F328-2DA9-4737-875F-14E4C52DD6A6}" type="datetimeFigureOut">
              <a:rPr lang="es-ES" smtClean="0"/>
              <a:pPr/>
              <a:t>06/10/2015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E65FB-0400-4A1C-98B1-D7C93A82039B}" type="slidenum">
              <a:rPr lang="es-ES" smtClean="0"/>
              <a:pPr/>
              <a:t>‹#›</a:t>
            </a:fld>
            <a:endParaRPr lang="es-ES"/>
          </a:p>
        </p:txBody>
      </p:sp>
    </p:spTree>
    <p:extLst>
      <p:ext uri="{BB962C8B-B14F-4D97-AF65-F5344CB8AC3E}">
        <p14:creationId xmlns="" xmlns:p14="http://schemas.microsoft.com/office/powerpoint/2010/main" val="34166338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496F328-2DA9-4737-875F-14E4C52DD6A6}" type="datetimeFigureOut">
              <a:rPr lang="es-ES" smtClean="0"/>
              <a:pPr/>
              <a:t>06/10/2015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E65FB-0400-4A1C-98B1-D7C93A82039B}" type="slidenum">
              <a:rPr lang="es-ES" smtClean="0"/>
              <a:pPr/>
              <a:t>‹#›</a:t>
            </a:fld>
            <a:endParaRPr lang="es-ES"/>
          </a:p>
        </p:txBody>
      </p:sp>
    </p:spTree>
    <p:extLst>
      <p:ext uri="{BB962C8B-B14F-4D97-AF65-F5344CB8AC3E}">
        <p14:creationId xmlns="" xmlns:p14="http://schemas.microsoft.com/office/powerpoint/2010/main" val="3017794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496F328-2DA9-4737-875F-14E4C52DD6A6}" type="datetimeFigureOut">
              <a:rPr lang="es-ES" smtClean="0"/>
              <a:pPr/>
              <a:t>06/10/2015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E65FB-0400-4A1C-98B1-D7C93A82039B}" type="slidenum">
              <a:rPr lang="es-ES" smtClean="0"/>
              <a:pPr/>
              <a:t>‹#›</a:t>
            </a:fld>
            <a:endParaRPr lang="es-ES"/>
          </a:p>
        </p:txBody>
      </p:sp>
    </p:spTree>
    <p:extLst>
      <p:ext uri="{BB962C8B-B14F-4D97-AF65-F5344CB8AC3E}">
        <p14:creationId xmlns="" xmlns:p14="http://schemas.microsoft.com/office/powerpoint/2010/main" val="12578001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496F328-2DA9-4737-875F-14E4C52DD6A6}" type="datetimeFigureOut">
              <a:rPr lang="es-ES" smtClean="0"/>
              <a:pPr/>
              <a:t>06/10/2015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E65FB-0400-4A1C-98B1-D7C93A82039B}" type="slidenum">
              <a:rPr lang="es-ES" smtClean="0"/>
              <a:pPr/>
              <a:t>‹#›</a:t>
            </a:fld>
            <a:endParaRPr lang="es-ES"/>
          </a:p>
        </p:txBody>
      </p:sp>
    </p:spTree>
    <p:extLst>
      <p:ext uri="{BB962C8B-B14F-4D97-AF65-F5344CB8AC3E}">
        <p14:creationId xmlns="" xmlns:p14="http://schemas.microsoft.com/office/powerpoint/2010/main" val="40089459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496F328-2DA9-4737-875F-14E4C52DD6A6}" type="datetimeFigureOut">
              <a:rPr lang="es-ES" smtClean="0"/>
              <a:pPr/>
              <a:t>06/10/2015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E65FB-0400-4A1C-98B1-D7C93A82039B}" type="slidenum">
              <a:rPr lang="es-ES" smtClean="0"/>
              <a:pPr/>
              <a:t>‹#›</a:t>
            </a:fld>
            <a:endParaRPr lang="es-ES"/>
          </a:p>
        </p:txBody>
      </p:sp>
    </p:spTree>
    <p:extLst>
      <p:ext uri="{BB962C8B-B14F-4D97-AF65-F5344CB8AC3E}">
        <p14:creationId xmlns="" xmlns:p14="http://schemas.microsoft.com/office/powerpoint/2010/main" val="40409597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496F328-2DA9-4737-875F-14E4C52DD6A6}" type="datetimeFigureOut">
              <a:rPr lang="es-ES" smtClean="0"/>
              <a:pPr/>
              <a:t>06/10/2015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EE65FB-0400-4A1C-98B1-D7C93A82039B}" type="slidenum">
              <a:rPr lang="es-ES" smtClean="0"/>
              <a:pPr/>
              <a:t>‹#›</a:t>
            </a:fld>
            <a:endParaRPr lang="es-ES"/>
          </a:p>
        </p:txBody>
      </p:sp>
    </p:spTree>
    <p:extLst>
      <p:ext uri="{BB962C8B-B14F-4D97-AF65-F5344CB8AC3E}">
        <p14:creationId xmlns="" xmlns:p14="http://schemas.microsoft.com/office/powerpoint/2010/main" val="16385215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496F328-2DA9-4737-875F-14E4C52DD6A6}" type="datetimeFigureOut">
              <a:rPr lang="es-ES" smtClean="0"/>
              <a:pPr/>
              <a:t>06/10/2015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0EE65FB-0400-4A1C-98B1-D7C93A82039B}" type="slidenum">
              <a:rPr lang="es-ES" smtClean="0"/>
              <a:pPr/>
              <a:t>‹#›</a:t>
            </a:fld>
            <a:endParaRPr lang="es-ES"/>
          </a:p>
        </p:txBody>
      </p:sp>
    </p:spTree>
    <p:extLst>
      <p:ext uri="{BB962C8B-B14F-4D97-AF65-F5344CB8AC3E}">
        <p14:creationId xmlns="" xmlns:p14="http://schemas.microsoft.com/office/powerpoint/2010/main" val="5045859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496F328-2DA9-4737-875F-14E4C52DD6A6}" type="datetimeFigureOut">
              <a:rPr lang="es-ES" smtClean="0"/>
              <a:pPr/>
              <a:t>06/10/2015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0EE65FB-0400-4A1C-98B1-D7C93A82039B}" type="slidenum">
              <a:rPr lang="es-ES" smtClean="0"/>
              <a:pPr/>
              <a:t>‹#›</a:t>
            </a:fld>
            <a:endParaRPr lang="es-ES"/>
          </a:p>
        </p:txBody>
      </p:sp>
    </p:spTree>
    <p:extLst>
      <p:ext uri="{BB962C8B-B14F-4D97-AF65-F5344CB8AC3E}">
        <p14:creationId xmlns="" xmlns:p14="http://schemas.microsoft.com/office/powerpoint/2010/main" val="39119425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96F328-2DA9-4737-875F-14E4C52DD6A6}" type="datetimeFigureOut">
              <a:rPr lang="es-ES" smtClean="0"/>
              <a:pPr/>
              <a:t>06/10/2015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0EE65FB-0400-4A1C-98B1-D7C93A82039B}" type="slidenum">
              <a:rPr lang="es-ES" smtClean="0"/>
              <a:pPr/>
              <a:t>‹#›</a:t>
            </a:fld>
            <a:endParaRPr lang="es-ES"/>
          </a:p>
        </p:txBody>
      </p:sp>
    </p:spTree>
    <p:extLst>
      <p:ext uri="{BB962C8B-B14F-4D97-AF65-F5344CB8AC3E}">
        <p14:creationId xmlns="" xmlns:p14="http://schemas.microsoft.com/office/powerpoint/2010/main" val="8996184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96F328-2DA9-4737-875F-14E4C52DD6A6}" type="datetimeFigureOut">
              <a:rPr lang="es-ES" smtClean="0"/>
              <a:pPr/>
              <a:t>06/10/2015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EE65FB-0400-4A1C-98B1-D7C93A82039B}" type="slidenum">
              <a:rPr lang="es-ES" smtClean="0"/>
              <a:pPr/>
              <a:t>‹#›</a:t>
            </a:fld>
            <a:endParaRPr lang="es-ES"/>
          </a:p>
        </p:txBody>
      </p:sp>
    </p:spTree>
    <p:extLst>
      <p:ext uri="{BB962C8B-B14F-4D97-AF65-F5344CB8AC3E}">
        <p14:creationId xmlns="" xmlns:p14="http://schemas.microsoft.com/office/powerpoint/2010/main" val="14420739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96F328-2DA9-4737-875F-14E4C52DD6A6}" type="datetimeFigureOut">
              <a:rPr lang="es-ES" smtClean="0"/>
              <a:pPr/>
              <a:t>06/10/2015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EE65FB-0400-4A1C-98B1-D7C93A82039B}" type="slidenum">
              <a:rPr lang="es-ES" smtClean="0"/>
              <a:pPr/>
              <a:t>‹#›</a:t>
            </a:fld>
            <a:endParaRPr lang="es-ES"/>
          </a:p>
        </p:txBody>
      </p:sp>
    </p:spTree>
    <p:extLst>
      <p:ext uri="{BB962C8B-B14F-4D97-AF65-F5344CB8AC3E}">
        <p14:creationId xmlns="" xmlns:p14="http://schemas.microsoft.com/office/powerpoint/2010/main" val="1068061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6F328-2DA9-4737-875F-14E4C52DD6A6}" type="datetimeFigureOut">
              <a:rPr lang="es-ES" smtClean="0"/>
              <a:pPr/>
              <a:t>06/10/2015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E65FB-0400-4A1C-98B1-D7C93A82039B}" type="slidenum">
              <a:rPr lang="es-ES" smtClean="0"/>
              <a:pPr/>
              <a:t>‹#›</a:t>
            </a:fld>
            <a:endParaRPr lang="es-ES"/>
          </a:p>
        </p:txBody>
      </p:sp>
    </p:spTree>
    <p:extLst>
      <p:ext uri="{BB962C8B-B14F-4D97-AF65-F5344CB8AC3E}">
        <p14:creationId xmlns="" xmlns:p14="http://schemas.microsoft.com/office/powerpoint/2010/main" val="3149738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2000">
              <a:srgbClr val="F952A0"/>
            </a:gs>
            <a:gs pos="57000">
              <a:srgbClr val="C50849"/>
            </a:gs>
            <a:gs pos="59000">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6146" name="Picture 2" descr="https://s-media-cache-ak0.pinimg.com/736x/84/3f/af/843fafc499b6b6d7af9a1369a0297ce5.jpg"/>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9516" y="1556792"/>
            <a:ext cx="9162256" cy="4581128"/>
          </a:xfrm>
          <a:prstGeom prst="rect">
            <a:avLst/>
          </a:prstGeom>
          <a:noFill/>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sp>
        <p:nvSpPr>
          <p:cNvPr id="4" name="3 CuadroTexto"/>
          <p:cNvSpPr txBox="1"/>
          <p:nvPr/>
        </p:nvSpPr>
        <p:spPr>
          <a:xfrm>
            <a:off x="28901" y="10127"/>
            <a:ext cx="9148758" cy="1754326"/>
          </a:xfrm>
          <a:prstGeom prst="rect">
            <a:avLst/>
          </a:prstGeom>
          <a:noFill/>
        </p:spPr>
        <p:txBody>
          <a:bodyPr wrap="square" rtlCol="0">
            <a:spAutoFit/>
          </a:bodyPr>
          <a:lstStyle/>
          <a:p>
            <a:pPr algn="ctr"/>
            <a:r>
              <a:rPr lang="ro-RO" sz="5400" smtClean="0">
                <a:ln w="10160">
                  <a:solidFill>
                    <a:schemeClr val="accent1"/>
                  </a:solidFill>
                  <a:prstDash val="solid"/>
                </a:ln>
                <a:solidFill>
                  <a:srgbClr val="FFFFFF"/>
                </a:solidFill>
                <a:effectLst>
                  <a:outerShdw blurRad="38100" dist="32000" dir="5400000" algn="tl">
                    <a:srgbClr val="000000">
                      <a:alpha val="30000"/>
                    </a:srgbClr>
                  </a:outerShdw>
                </a:effectLst>
              </a:rPr>
              <a:t>CRIZA DIN INTERIOR ȘI AMENINȚAREA DIN AFARĂ</a:t>
            </a:r>
            <a:endParaRPr lang="ro-RO" sz="540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4 CuadroTexto"/>
          <p:cNvSpPr txBox="1"/>
          <p:nvPr/>
        </p:nvSpPr>
        <p:spPr>
          <a:xfrm>
            <a:off x="2786678" y="6444044"/>
            <a:ext cx="3570657" cy="369332"/>
          </a:xfrm>
          <a:prstGeom prst="rect">
            <a:avLst/>
          </a:prstGeom>
          <a:solidFill>
            <a:schemeClr val="bg1">
              <a:alpha val="68000"/>
            </a:schemeClr>
          </a:solidFill>
          <a:effectLst>
            <a:softEdge rad="76200"/>
          </a:effectLst>
        </p:spPr>
        <p:txBody>
          <a:bodyPr wrap="none" rtlCol="0">
            <a:spAutoFit/>
          </a:bodyPr>
          <a:lstStyle/>
          <a:p>
            <a:pPr algn="ctr"/>
            <a:r>
              <a:rPr lang="ro-RO" b="1" dirty="0" smtClean="0"/>
              <a:t>Studiul 2 pentru 10 octombrie 2015</a:t>
            </a:r>
            <a:endParaRPr lang="ro-RO" b="1" dirty="0"/>
          </a:p>
        </p:txBody>
      </p:sp>
    </p:spTree>
    <p:extLst>
      <p:ext uri="{BB962C8B-B14F-4D97-AF65-F5344CB8AC3E}">
        <p14:creationId xmlns="" xmlns:p14="http://schemas.microsoft.com/office/powerpoint/2010/main" val="25421553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 xmlns:p14="http://schemas.microsoft.com/office/powerpoint/2010/main" val="1792601563"/>
              </p:ext>
            </p:extLst>
          </p:nvPr>
        </p:nvGraphicFramePr>
        <p:xfrm>
          <a:off x="107504" y="908720"/>
          <a:ext cx="871296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7659521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graphicEl>
                                              <a:dgm id="{6869A6B2-CCAE-42D4-886A-9097DE790389}"/>
                                            </p:graphicEl>
                                          </p:spTgt>
                                        </p:tgtEl>
                                        <p:attrNameLst>
                                          <p:attrName>style.visibility</p:attrName>
                                        </p:attrNameLst>
                                      </p:cBhvr>
                                      <p:to>
                                        <p:strVal val="visible"/>
                                      </p:to>
                                    </p:set>
                                    <p:animEffect transition="in" filter="wipe(up)">
                                      <p:cBhvr>
                                        <p:cTn id="7" dur="500"/>
                                        <p:tgtEl>
                                          <p:spTgt spid="2">
                                            <p:graphicEl>
                                              <a:dgm id="{6869A6B2-CCAE-42D4-886A-9097DE790389}"/>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913A59C4-9E10-4F90-9D2B-1056BBF783EB}"/>
                                            </p:graphicEl>
                                          </p:spTgt>
                                        </p:tgtEl>
                                        <p:attrNameLst>
                                          <p:attrName>style.visibility</p:attrName>
                                        </p:attrNameLst>
                                      </p:cBhvr>
                                      <p:to>
                                        <p:strVal val="visible"/>
                                      </p:to>
                                    </p:set>
                                    <p:animEffect transition="in" filter="wipe(up)">
                                      <p:cBhvr>
                                        <p:cTn id="10" dur="500"/>
                                        <p:tgtEl>
                                          <p:spTgt spid="2">
                                            <p:graphicEl>
                                              <a:dgm id="{913A59C4-9E10-4F90-9D2B-1056BBF783EB}"/>
                                            </p:graphicEl>
                                          </p:spTgt>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
                                            <p:graphicEl>
                                              <a:dgm id="{F8C8B448-39D0-4CDC-B58E-369CDC61B93E}"/>
                                            </p:graphicEl>
                                          </p:spTgt>
                                        </p:tgtEl>
                                        <p:attrNameLst>
                                          <p:attrName>style.visibility</p:attrName>
                                        </p:attrNameLst>
                                      </p:cBhvr>
                                      <p:to>
                                        <p:strVal val="visible"/>
                                      </p:to>
                                    </p:set>
                                    <p:animEffect transition="in" filter="wipe(up)">
                                      <p:cBhvr>
                                        <p:cTn id="14" dur="500"/>
                                        <p:tgtEl>
                                          <p:spTgt spid="2">
                                            <p:graphicEl>
                                              <a:dgm id="{F8C8B448-39D0-4CDC-B58E-369CDC61B93E}"/>
                                            </p:graphicEl>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
                                            <p:graphicEl>
                                              <a:dgm id="{6B77590C-E675-43E4-AF5F-EAE46B75C03D}"/>
                                            </p:graphicEl>
                                          </p:spTgt>
                                        </p:tgtEl>
                                        <p:attrNameLst>
                                          <p:attrName>style.visibility</p:attrName>
                                        </p:attrNameLst>
                                      </p:cBhvr>
                                      <p:to>
                                        <p:strVal val="visible"/>
                                      </p:to>
                                    </p:set>
                                    <p:animEffect transition="in" filter="wipe(up)">
                                      <p:cBhvr>
                                        <p:cTn id="17" dur="500"/>
                                        <p:tgtEl>
                                          <p:spTgt spid="2">
                                            <p:graphicEl>
                                              <a:dgm id="{6B77590C-E675-43E4-AF5F-EAE46B75C03D}"/>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
                                            <p:graphicEl>
                                              <a:dgm id="{79F012D4-7E05-46E2-9204-CAF1236E1216}"/>
                                            </p:graphicEl>
                                          </p:spTgt>
                                        </p:tgtEl>
                                        <p:attrNameLst>
                                          <p:attrName>style.visibility</p:attrName>
                                        </p:attrNameLst>
                                      </p:cBhvr>
                                      <p:to>
                                        <p:strVal val="visible"/>
                                      </p:to>
                                    </p:set>
                                    <p:animEffect transition="in" filter="wipe(up)">
                                      <p:cBhvr>
                                        <p:cTn id="20" dur="500"/>
                                        <p:tgtEl>
                                          <p:spTgt spid="2">
                                            <p:graphicEl>
                                              <a:dgm id="{79F012D4-7E05-46E2-9204-CAF1236E1216}"/>
                                            </p:graphicEl>
                                          </p:spTgt>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
                                            <p:graphicEl>
                                              <a:dgm id="{34EA6811-7743-4B76-A9EE-6F210A51CC8C}"/>
                                            </p:graphicEl>
                                          </p:spTgt>
                                        </p:tgtEl>
                                        <p:attrNameLst>
                                          <p:attrName>style.visibility</p:attrName>
                                        </p:attrNameLst>
                                      </p:cBhvr>
                                      <p:to>
                                        <p:strVal val="visible"/>
                                      </p:to>
                                    </p:set>
                                    <p:animEffect transition="in" filter="wipe(up)">
                                      <p:cBhvr>
                                        <p:cTn id="24" dur="500"/>
                                        <p:tgtEl>
                                          <p:spTgt spid="2">
                                            <p:graphicEl>
                                              <a:dgm id="{34EA6811-7743-4B76-A9EE-6F210A51CC8C}"/>
                                            </p:graphic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
                                            <p:graphicEl>
                                              <a:dgm id="{C680C349-C4A4-407D-A6A8-F2B3EEA8714C}"/>
                                            </p:graphicEl>
                                          </p:spTgt>
                                        </p:tgtEl>
                                        <p:attrNameLst>
                                          <p:attrName>style.visibility</p:attrName>
                                        </p:attrNameLst>
                                      </p:cBhvr>
                                      <p:to>
                                        <p:strVal val="visible"/>
                                      </p:to>
                                    </p:set>
                                    <p:animEffect transition="in" filter="wipe(up)">
                                      <p:cBhvr>
                                        <p:cTn id="27" dur="500"/>
                                        <p:tgtEl>
                                          <p:spTgt spid="2">
                                            <p:graphicEl>
                                              <a:dgm id="{C680C349-C4A4-407D-A6A8-F2B3EEA8714C}"/>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
                                            <p:graphicEl>
                                              <a:dgm id="{8E6D37A9-3948-4BA7-AEBB-001813CF4902}"/>
                                            </p:graphicEl>
                                          </p:spTgt>
                                        </p:tgtEl>
                                        <p:attrNameLst>
                                          <p:attrName>style.visibility</p:attrName>
                                        </p:attrNameLst>
                                      </p:cBhvr>
                                      <p:to>
                                        <p:strVal val="visible"/>
                                      </p:to>
                                    </p:set>
                                    <p:animEffect transition="in" filter="wipe(up)">
                                      <p:cBhvr>
                                        <p:cTn id="30" dur="500"/>
                                        <p:tgtEl>
                                          <p:spTgt spid="2">
                                            <p:graphicEl>
                                              <a:dgm id="{8E6D37A9-3948-4BA7-AEBB-001813CF4902}"/>
                                            </p:graphic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
                                            <p:graphicEl>
                                              <a:dgm id="{1CD46284-E244-45BF-BC7C-95BC793C4C8F}"/>
                                            </p:graphicEl>
                                          </p:spTgt>
                                        </p:tgtEl>
                                        <p:attrNameLst>
                                          <p:attrName>style.visibility</p:attrName>
                                        </p:attrNameLst>
                                      </p:cBhvr>
                                      <p:to>
                                        <p:strVal val="visible"/>
                                      </p:to>
                                    </p:set>
                                    <p:animEffect transition="in" filter="wipe(up)">
                                      <p:cBhvr>
                                        <p:cTn id="33" dur="500"/>
                                        <p:tgtEl>
                                          <p:spTgt spid="2">
                                            <p:graphicEl>
                                              <a:dgm id="{1CD46284-E244-45BF-BC7C-95BC793C4C8F}"/>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
                                            <p:graphicEl>
                                              <a:dgm id="{C89B54F4-283C-4AA4-82B4-C9C2F363181A}"/>
                                            </p:graphicEl>
                                          </p:spTgt>
                                        </p:tgtEl>
                                        <p:attrNameLst>
                                          <p:attrName>style.visibility</p:attrName>
                                        </p:attrNameLst>
                                      </p:cBhvr>
                                      <p:to>
                                        <p:strVal val="visible"/>
                                      </p:to>
                                    </p:set>
                                    <p:animEffect transition="in" filter="wipe(up)">
                                      <p:cBhvr>
                                        <p:cTn id="36" dur="500"/>
                                        <p:tgtEl>
                                          <p:spTgt spid="2">
                                            <p:graphicEl>
                                              <a:dgm id="{C89B54F4-283C-4AA4-82B4-C9C2F363181A}"/>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
                                            <p:graphicEl>
                                              <a:dgm id="{7C5934F1-8F23-47F1-91F4-5162F926F8B1}"/>
                                            </p:graphicEl>
                                          </p:spTgt>
                                        </p:tgtEl>
                                        <p:attrNameLst>
                                          <p:attrName>style.visibility</p:attrName>
                                        </p:attrNameLst>
                                      </p:cBhvr>
                                      <p:to>
                                        <p:strVal val="visible"/>
                                      </p:to>
                                    </p:set>
                                    <p:animEffect transition="in" filter="wipe(up)">
                                      <p:cBhvr>
                                        <p:cTn id="39" dur="500"/>
                                        <p:tgtEl>
                                          <p:spTgt spid="2">
                                            <p:graphicEl>
                                              <a:dgm id="{7C5934F1-8F23-47F1-91F4-5162F926F8B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
                                            <p:graphicEl>
                                              <a:dgm id="{9D7383F6-19D0-49A8-BB80-497F7C320079}"/>
                                            </p:graphicEl>
                                          </p:spTgt>
                                        </p:tgtEl>
                                        <p:attrNameLst>
                                          <p:attrName>style.visibility</p:attrName>
                                        </p:attrNameLst>
                                      </p:cBhvr>
                                      <p:to>
                                        <p:strVal val="visible"/>
                                      </p:to>
                                    </p:set>
                                    <p:animEffect transition="in" filter="wipe(up)">
                                      <p:cBhvr>
                                        <p:cTn id="44" dur="500"/>
                                        <p:tgtEl>
                                          <p:spTgt spid="2">
                                            <p:graphicEl>
                                              <a:dgm id="{9D7383F6-19D0-49A8-BB80-497F7C320079}"/>
                                            </p:graphic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
                                            <p:graphicEl>
                                              <a:dgm id="{5674F4D1-FCCD-4639-BA6B-48909EA661F8}"/>
                                            </p:graphicEl>
                                          </p:spTgt>
                                        </p:tgtEl>
                                        <p:attrNameLst>
                                          <p:attrName>style.visibility</p:attrName>
                                        </p:attrNameLst>
                                      </p:cBhvr>
                                      <p:to>
                                        <p:strVal val="visible"/>
                                      </p:to>
                                    </p:set>
                                    <p:animEffect transition="in" filter="wipe(up)">
                                      <p:cBhvr>
                                        <p:cTn id="47" dur="500"/>
                                        <p:tgtEl>
                                          <p:spTgt spid="2">
                                            <p:graphicEl>
                                              <a:dgm id="{5674F4D1-FCCD-4639-BA6B-48909EA661F8}"/>
                                            </p:graphic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
                                            <p:graphicEl>
                                              <a:dgm id="{4A5614B1-0978-428D-84CB-4674256526B4}"/>
                                            </p:graphicEl>
                                          </p:spTgt>
                                        </p:tgtEl>
                                        <p:attrNameLst>
                                          <p:attrName>style.visibility</p:attrName>
                                        </p:attrNameLst>
                                      </p:cBhvr>
                                      <p:to>
                                        <p:strVal val="visible"/>
                                      </p:to>
                                    </p:set>
                                    <p:animEffect transition="in" filter="wipe(up)">
                                      <p:cBhvr>
                                        <p:cTn id="50" dur="500"/>
                                        <p:tgtEl>
                                          <p:spTgt spid="2">
                                            <p:graphicEl>
                                              <a:dgm id="{4A5614B1-0978-428D-84CB-4674256526B4}"/>
                                            </p:graphic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
                                            <p:graphicEl>
                                              <a:dgm id="{6EF8105E-56E3-4D47-BDB0-1286F014DE7F}"/>
                                            </p:graphicEl>
                                          </p:spTgt>
                                        </p:tgtEl>
                                        <p:attrNameLst>
                                          <p:attrName>style.visibility</p:attrName>
                                        </p:attrNameLst>
                                      </p:cBhvr>
                                      <p:to>
                                        <p:strVal val="visible"/>
                                      </p:to>
                                    </p:set>
                                    <p:animEffect transition="in" filter="wipe(up)">
                                      <p:cBhvr>
                                        <p:cTn id="53" dur="500"/>
                                        <p:tgtEl>
                                          <p:spTgt spid="2">
                                            <p:graphicEl>
                                              <a:dgm id="{6EF8105E-56E3-4D47-BDB0-1286F014DE7F}"/>
                                            </p:graphicEl>
                                          </p:spTgt>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
                                            <p:graphicEl>
                                              <a:dgm id="{1948DBB3-08FE-4509-BDC1-F5225DCD8C06}"/>
                                            </p:graphicEl>
                                          </p:spTgt>
                                        </p:tgtEl>
                                        <p:attrNameLst>
                                          <p:attrName>style.visibility</p:attrName>
                                        </p:attrNameLst>
                                      </p:cBhvr>
                                      <p:to>
                                        <p:strVal val="visible"/>
                                      </p:to>
                                    </p:set>
                                    <p:animEffect transition="in" filter="wipe(up)">
                                      <p:cBhvr>
                                        <p:cTn id="56" dur="500"/>
                                        <p:tgtEl>
                                          <p:spTgt spid="2">
                                            <p:graphicEl>
                                              <a:dgm id="{1948DBB3-08FE-4509-BDC1-F5225DCD8C06}"/>
                                            </p:graphicEl>
                                          </p:spTgt>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
                                            <p:graphicEl>
                                              <a:dgm id="{B5C6A422-B726-407D-85D5-FEE6271B731A}"/>
                                            </p:graphicEl>
                                          </p:spTgt>
                                        </p:tgtEl>
                                        <p:attrNameLst>
                                          <p:attrName>style.visibility</p:attrName>
                                        </p:attrNameLst>
                                      </p:cBhvr>
                                      <p:to>
                                        <p:strVal val="visible"/>
                                      </p:to>
                                    </p:set>
                                    <p:animEffect transition="in" filter="wipe(up)">
                                      <p:cBhvr>
                                        <p:cTn id="59" dur="500"/>
                                        <p:tgtEl>
                                          <p:spTgt spid="2">
                                            <p:graphicEl>
                                              <a:dgm id="{B5C6A422-B726-407D-85D5-FEE6271B731A}"/>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
                                            <p:graphicEl>
                                              <a:dgm id="{25684B63-26B3-4DAE-B0C2-4D3E9C5B54D9}"/>
                                            </p:graphicEl>
                                          </p:spTgt>
                                        </p:tgtEl>
                                        <p:attrNameLst>
                                          <p:attrName>style.visibility</p:attrName>
                                        </p:attrNameLst>
                                      </p:cBhvr>
                                      <p:to>
                                        <p:strVal val="visible"/>
                                      </p:to>
                                    </p:set>
                                    <p:animEffect transition="in" filter="wipe(up)">
                                      <p:cBhvr>
                                        <p:cTn id="64" dur="500"/>
                                        <p:tgtEl>
                                          <p:spTgt spid="2">
                                            <p:graphicEl>
                                              <a:dgm id="{25684B63-26B3-4DAE-B0C2-4D3E9C5B54D9}"/>
                                            </p:graphicEl>
                                          </p:spTgt>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
                                            <p:graphicEl>
                                              <a:dgm id="{E67AE610-D736-49E5-BB06-F6972EDF216A}"/>
                                            </p:graphicEl>
                                          </p:spTgt>
                                        </p:tgtEl>
                                        <p:attrNameLst>
                                          <p:attrName>style.visibility</p:attrName>
                                        </p:attrNameLst>
                                      </p:cBhvr>
                                      <p:to>
                                        <p:strVal val="visible"/>
                                      </p:to>
                                    </p:set>
                                    <p:animEffect transition="in" filter="wipe(up)">
                                      <p:cBhvr>
                                        <p:cTn id="67" dur="500"/>
                                        <p:tgtEl>
                                          <p:spTgt spid="2">
                                            <p:graphicEl>
                                              <a:dgm id="{E67AE610-D736-49E5-BB06-F6972EDF216A}"/>
                                            </p:graphicEl>
                                          </p:spTgt>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
                                            <p:graphicEl>
                                              <a:dgm id="{C145C88F-E80A-45D9-BCAE-A09E2144252D}"/>
                                            </p:graphicEl>
                                          </p:spTgt>
                                        </p:tgtEl>
                                        <p:attrNameLst>
                                          <p:attrName>style.visibility</p:attrName>
                                        </p:attrNameLst>
                                      </p:cBhvr>
                                      <p:to>
                                        <p:strVal val="visible"/>
                                      </p:to>
                                    </p:set>
                                    <p:animEffect transition="in" filter="wipe(up)">
                                      <p:cBhvr>
                                        <p:cTn id="70" dur="500"/>
                                        <p:tgtEl>
                                          <p:spTgt spid="2">
                                            <p:graphicEl>
                                              <a:dgm id="{C145C88F-E80A-45D9-BCAE-A09E2144252D}"/>
                                            </p:graphicEl>
                                          </p:spTgt>
                                        </p:tgtEl>
                                      </p:cBhvr>
                                    </p:animEffect>
                                  </p:childTnLst>
                                </p:cTn>
                              </p:par>
                            </p:childTnLst>
                          </p:cTn>
                        </p:par>
                        <p:par>
                          <p:cTn id="71" fill="hold">
                            <p:stCondLst>
                              <p:cond delay="500"/>
                            </p:stCondLst>
                            <p:childTnLst>
                              <p:par>
                                <p:cTn id="72" presetID="22" presetClass="entr" presetSubtype="1" fill="hold" grpId="0" nodeType="afterEffect">
                                  <p:stCondLst>
                                    <p:cond delay="0"/>
                                  </p:stCondLst>
                                  <p:childTnLst>
                                    <p:set>
                                      <p:cBhvr>
                                        <p:cTn id="73" dur="1" fill="hold">
                                          <p:stCondLst>
                                            <p:cond delay="0"/>
                                          </p:stCondLst>
                                        </p:cTn>
                                        <p:tgtEl>
                                          <p:spTgt spid="2">
                                            <p:graphicEl>
                                              <a:dgm id="{3AC5DDA0-4FE0-4EA4-A87E-D1793E247F96}"/>
                                            </p:graphicEl>
                                          </p:spTgt>
                                        </p:tgtEl>
                                        <p:attrNameLst>
                                          <p:attrName>style.visibility</p:attrName>
                                        </p:attrNameLst>
                                      </p:cBhvr>
                                      <p:to>
                                        <p:strVal val="visible"/>
                                      </p:to>
                                    </p:set>
                                    <p:animEffect transition="in" filter="wipe(up)">
                                      <p:cBhvr>
                                        <p:cTn id="74" dur="500"/>
                                        <p:tgtEl>
                                          <p:spTgt spid="2">
                                            <p:graphicEl>
                                              <a:dgm id="{3AC5DDA0-4FE0-4EA4-A87E-D1793E247F96}"/>
                                            </p:graphicEl>
                                          </p:spTgt>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2">
                                            <p:graphicEl>
                                              <a:dgm id="{688C299B-295E-4108-8310-59296CC68CAD}"/>
                                            </p:graphicEl>
                                          </p:spTgt>
                                        </p:tgtEl>
                                        <p:attrNameLst>
                                          <p:attrName>style.visibility</p:attrName>
                                        </p:attrNameLst>
                                      </p:cBhvr>
                                      <p:to>
                                        <p:strVal val="visible"/>
                                      </p:to>
                                    </p:set>
                                    <p:animEffect transition="in" filter="wipe(up)">
                                      <p:cBhvr>
                                        <p:cTn id="77" dur="500"/>
                                        <p:tgtEl>
                                          <p:spTgt spid="2">
                                            <p:graphicEl>
                                              <a:dgm id="{688C299B-295E-4108-8310-59296CC68CAD}"/>
                                            </p:graphicEl>
                                          </p:spTgt>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2">
                                            <p:graphicEl>
                                              <a:dgm id="{794F7DAD-0C07-49D5-A72D-72E68A6B3B29}"/>
                                            </p:graphicEl>
                                          </p:spTgt>
                                        </p:tgtEl>
                                        <p:attrNameLst>
                                          <p:attrName>style.visibility</p:attrName>
                                        </p:attrNameLst>
                                      </p:cBhvr>
                                      <p:to>
                                        <p:strVal val="visible"/>
                                      </p:to>
                                    </p:set>
                                    <p:animEffect transition="in" filter="wipe(up)">
                                      <p:cBhvr>
                                        <p:cTn id="80" dur="500"/>
                                        <p:tgtEl>
                                          <p:spTgt spid="2">
                                            <p:graphicEl>
                                              <a:dgm id="{794F7DAD-0C07-49D5-A72D-72E68A6B3B29}"/>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2">
                                            <p:graphicEl>
                                              <a:dgm id="{D5FFD2A5-9AF6-4813-8237-CA6346149FCA}"/>
                                            </p:graphicEl>
                                          </p:spTgt>
                                        </p:tgtEl>
                                        <p:attrNameLst>
                                          <p:attrName>style.visibility</p:attrName>
                                        </p:attrNameLst>
                                      </p:cBhvr>
                                      <p:to>
                                        <p:strVal val="visible"/>
                                      </p:to>
                                    </p:set>
                                    <p:animEffect transition="in" filter="wipe(up)">
                                      <p:cBhvr>
                                        <p:cTn id="85" dur="500"/>
                                        <p:tgtEl>
                                          <p:spTgt spid="2">
                                            <p:graphicEl>
                                              <a:dgm id="{D5FFD2A5-9AF6-4813-8237-CA6346149FCA}"/>
                                            </p:graphicEl>
                                          </p:spTgt>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2">
                                            <p:graphicEl>
                                              <a:dgm id="{A2AED0DC-AA44-44E2-BE7B-F33558D8C78F}"/>
                                            </p:graphicEl>
                                          </p:spTgt>
                                        </p:tgtEl>
                                        <p:attrNameLst>
                                          <p:attrName>style.visibility</p:attrName>
                                        </p:attrNameLst>
                                      </p:cBhvr>
                                      <p:to>
                                        <p:strVal val="visible"/>
                                      </p:to>
                                    </p:set>
                                    <p:animEffect transition="in" filter="wipe(up)">
                                      <p:cBhvr>
                                        <p:cTn id="88" dur="500"/>
                                        <p:tgtEl>
                                          <p:spTgt spid="2">
                                            <p:graphicEl>
                                              <a:dgm id="{A2AED0DC-AA44-44E2-BE7B-F33558D8C78F}"/>
                                            </p:graphicEl>
                                          </p:spTgt>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2">
                                            <p:graphicEl>
                                              <a:dgm id="{E43DD286-AA3D-44B6-82F1-A60A7F6B31B0}"/>
                                            </p:graphicEl>
                                          </p:spTgt>
                                        </p:tgtEl>
                                        <p:attrNameLst>
                                          <p:attrName>style.visibility</p:attrName>
                                        </p:attrNameLst>
                                      </p:cBhvr>
                                      <p:to>
                                        <p:strVal val="visible"/>
                                      </p:to>
                                    </p:set>
                                    <p:animEffect transition="in" filter="wipe(up)">
                                      <p:cBhvr>
                                        <p:cTn id="91" dur="500"/>
                                        <p:tgtEl>
                                          <p:spTgt spid="2">
                                            <p:graphicEl>
                                              <a:dgm id="{E43DD286-AA3D-44B6-82F1-A60A7F6B31B0}"/>
                                            </p:graphicEl>
                                          </p:spTgt>
                                        </p:tgtEl>
                                      </p:cBhvr>
                                    </p:animEffect>
                                  </p:childTnLst>
                                </p:cTn>
                              </p:par>
                            </p:childTnLst>
                          </p:cTn>
                        </p:par>
                        <p:par>
                          <p:cTn id="92" fill="hold">
                            <p:stCondLst>
                              <p:cond delay="500"/>
                            </p:stCondLst>
                            <p:childTnLst>
                              <p:par>
                                <p:cTn id="93" presetID="22" presetClass="entr" presetSubtype="1" fill="hold" grpId="0" nodeType="afterEffect">
                                  <p:stCondLst>
                                    <p:cond delay="0"/>
                                  </p:stCondLst>
                                  <p:childTnLst>
                                    <p:set>
                                      <p:cBhvr>
                                        <p:cTn id="94" dur="1" fill="hold">
                                          <p:stCondLst>
                                            <p:cond delay="0"/>
                                          </p:stCondLst>
                                        </p:cTn>
                                        <p:tgtEl>
                                          <p:spTgt spid="2">
                                            <p:graphicEl>
                                              <a:dgm id="{3C5DDEC5-9E61-43E6-B586-8E04A4B8A09F}"/>
                                            </p:graphicEl>
                                          </p:spTgt>
                                        </p:tgtEl>
                                        <p:attrNameLst>
                                          <p:attrName>style.visibility</p:attrName>
                                        </p:attrNameLst>
                                      </p:cBhvr>
                                      <p:to>
                                        <p:strVal val="visible"/>
                                      </p:to>
                                    </p:set>
                                    <p:animEffect transition="in" filter="wipe(up)">
                                      <p:cBhvr>
                                        <p:cTn id="95" dur="500"/>
                                        <p:tgtEl>
                                          <p:spTgt spid="2">
                                            <p:graphicEl>
                                              <a:dgm id="{3C5DDEC5-9E61-43E6-B586-8E04A4B8A09F}"/>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2">
                                            <p:graphicEl>
                                              <a:dgm id="{23186D6D-FF0C-406D-AD77-B10A476FB671}"/>
                                            </p:graphicEl>
                                          </p:spTgt>
                                        </p:tgtEl>
                                        <p:attrNameLst>
                                          <p:attrName>style.visibility</p:attrName>
                                        </p:attrNameLst>
                                      </p:cBhvr>
                                      <p:to>
                                        <p:strVal val="visible"/>
                                      </p:to>
                                    </p:set>
                                    <p:animEffect transition="in" filter="wipe(up)">
                                      <p:cBhvr>
                                        <p:cTn id="98" dur="500"/>
                                        <p:tgtEl>
                                          <p:spTgt spid="2">
                                            <p:graphicEl>
                                              <a:dgm id="{23186D6D-FF0C-406D-AD77-B10A476FB671}"/>
                                            </p:graphicEl>
                                          </p:spTgt>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2">
                                            <p:graphicEl>
                                              <a:dgm id="{0BEFA741-B1A3-474C-9368-0873A10574D3}"/>
                                            </p:graphicEl>
                                          </p:spTgt>
                                        </p:tgtEl>
                                        <p:attrNameLst>
                                          <p:attrName>style.visibility</p:attrName>
                                        </p:attrNameLst>
                                      </p:cBhvr>
                                      <p:to>
                                        <p:strVal val="visible"/>
                                      </p:to>
                                    </p:set>
                                    <p:animEffect transition="in" filter="wipe(up)">
                                      <p:cBhvr>
                                        <p:cTn id="101" dur="500"/>
                                        <p:tgtEl>
                                          <p:spTgt spid="2">
                                            <p:graphicEl>
                                              <a:dgm id="{0BEFA741-B1A3-474C-9368-0873A10574D3}"/>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2">
                                            <p:graphicEl>
                                              <a:dgm id="{AAAC9470-5C05-497B-A10B-8D0438A6558E}"/>
                                            </p:graphicEl>
                                          </p:spTgt>
                                        </p:tgtEl>
                                        <p:attrNameLst>
                                          <p:attrName>style.visibility</p:attrName>
                                        </p:attrNameLst>
                                      </p:cBhvr>
                                      <p:to>
                                        <p:strVal val="visible"/>
                                      </p:to>
                                    </p:set>
                                    <p:animEffect transition="in" filter="wipe(up)">
                                      <p:cBhvr>
                                        <p:cTn id="106" dur="500"/>
                                        <p:tgtEl>
                                          <p:spTgt spid="2">
                                            <p:graphicEl>
                                              <a:dgm id="{AAAC9470-5C05-497B-A10B-8D0438A6558E}"/>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2">
                                            <p:graphicEl>
                                              <a:dgm id="{F513F11D-3362-48A8-B003-A8A4D3B44AA9}"/>
                                            </p:graphicEl>
                                          </p:spTgt>
                                        </p:tgtEl>
                                        <p:attrNameLst>
                                          <p:attrName>style.visibility</p:attrName>
                                        </p:attrNameLst>
                                      </p:cBhvr>
                                      <p:to>
                                        <p:strVal val="visible"/>
                                      </p:to>
                                    </p:set>
                                    <p:animEffect transition="in" filter="wipe(up)">
                                      <p:cBhvr>
                                        <p:cTn id="109" dur="500"/>
                                        <p:tgtEl>
                                          <p:spTgt spid="2">
                                            <p:graphicEl>
                                              <a:dgm id="{F513F11D-3362-48A8-B003-A8A4D3B44AA9}"/>
                                            </p:graphicEl>
                                          </p:spTgt>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2">
                                            <p:graphicEl>
                                              <a:dgm id="{4F4142F3-B1B5-4E54-97F1-EFAED7121933}"/>
                                            </p:graphicEl>
                                          </p:spTgt>
                                        </p:tgtEl>
                                        <p:attrNameLst>
                                          <p:attrName>style.visibility</p:attrName>
                                        </p:attrNameLst>
                                      </p:cBhvr>
                                      <p:to>
                                        <p:strVal val="visible"/>
                                      </p:to>
                                    </p:set>
                                    <p:animEffect transition="in" filter="wipe(up)">
                                      <p:cBhvr>
                                        <p:cTn id="112" dur="500"/>
                                        <p:tgtEl>
                                          <p:spTgt spid="2">
                                            <p:graphicEl>
                                              <a:dgm id="{4F4142F3-B1B5-4E54-97F1-EFAED71219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519" y="-1736"/>
            <a:ext cx="9146519" cy="707886"/>
          </a:xfrm>
          <a:prstGeom prst="rect">
            <a:avLst/>
          </a:prstGeom>
        </p:spPr>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o-RO" sz="4000" b="1" smtClean="0">
                <a:ln/>
                <a:solidFill>
                  <a:schemeClr val="accent5">
                    <a:tint val="50000"/>
                    <a:satMod val="180000"/>
                  </a:schemeClr>
                </a:solidFill>
              </a:rPr>
              <a:t>DE LA IOSUA LA SOLOMON</a:t>
            </a:r>
            <a:endParaRPr lang="ro-RO" sz="4000" b="1">
              <a:ln/>
              <a:solidFill>
                <a:schemeClr val="accent5">
                  <a:tint val="50000"/>
                  <a:satMod val="180000"/>
                </a:schemeClr>
              </a:solidFill>
            </a:endParaRPr>
          </a:p>
        </p:txBody>
      </p:sp>
      <p:sp>
        <p:nvSpPr>
          <p:cNvPr id="3" name="2 Rectángulo"/>
          <p:cNvSpPr/>
          <p:nvPr/>
        </p:nvSpPr>
        <p:spPr>
          <a:xfrm>
            <a:off x="736944" y="764704"/>
            <a:ext cx="767011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o-RO" b="1" dirty="0" smtClean="0">
                <a:latin typeface="Comic Sans MS" pitchFamily="66" charset="0"/>
              </a:rPr>
              <a:t>«Au părăsit pe Domnul, Dumnezeul părinţilor lor, care-i scosese din ţara Egiptului, şi au mers după alţi dumnezei, dintre dumnezeii popoarelor cari-i înconjurau; s-au închinat înaintea lor, şi au mâniat pe Domnul.» </a:t>
            </a:r>
            <a:r>
              <a:rPr lang="ro-RO" sz="1100" b="1" dirty="0" smtClean="0">
                <a:latin typeface="Comic Sans MS" pitchFamily="66" charset="0"/>
              </a:rPr>
              <a:t>(Judecători 2:12)</a:t>
            </a:r>
            <a:endParaRPr lang="ro-RO" sz="1100" b="1" dirty="0">
              <a:latin typeface="Comic Sans MS" pitchFamily="66" charset="0"/>
            </a:endParaRPr>
          </a:p>
        </p:txBody>
      </p:sp>
      <p:sp>
        <p:nvSpPr>
          <p:cNvPr id="6" name="5 CuadroTexto"/>
          <p:cNvSpPr txBox="1"/>
          <p:nvPr/>
        </p:nvSpPr>
        <p:spPr>
          <a:xfrm>
            <a:off x="179512" y="1948770"/>
            <a:ext cx="2448272" cy="40011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o-RO" sz="2000" b="1" cap="all" smtClean="0">
                <a:ln/>
                <a:solidFill>
                  <a:schemeClr val="accent1"/>
                </a:solidFill>
                <a:effectLst>
                  <a:outerShdw blurRad="19685" dist="12700" dir="5400000" algn="tl" rotWithShape="0">
                    <a:schemeClr val="accent1">
                      <a:satMod val="130000"/>
                      <a:alpha val="60000"/>
                    </a:schemeClr>
                  </a:outerShdw>
                </a:effectLst>
              </a:rPr>
              <a:t>CAUZELE CRIZEI</a:t>
            </a:r>
            <a:endParaRPr lang="ro-RO" sz="2000" b="1" cap="all">
              <a:ln/>
              <a:solidFill>
                <a:schemeClr val="accent1"/>
              </a:solidFill>
              <a:effectLst>
                <a:outerShdw blurRad="19685" dist="12700" dir="5400000" algn="tl" rotWithShape="0">
                  <a:schemeClr val="accent1">
                    <a:satMod val="130000"/>
                    <a:alpha val="60000"/>
                  </a:schemeClr>
                </a:outerShdw>
              </a:effectLst>
            </a:endParaRPr>
          </a:p>
        </p:txBody>
      </p:sp>
      <p:sp>
        <p:nvSpPr>
          <p:cNvPr id="8" name="7 CuadroTexto"/>
          <p:cNvSpPr txBox="1"/>
          <p:nvPr/>
        </p:nvSpPr>
        <p:spPr>
          <a:xfrm>
            <a:off x="4499992" y="1948770"/>
            <a:ext cx="4032448" cy="40011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a:defRPr lang="es-ES"/>
            </a:defPPr>
            <a:lvl1pPr algn="ctr">
              <a:defRPr sz="2000" b="1" cap="all">
                <a:ln/>
                <a:solidFill>
                  <a:schemeClr val="accent1"/>
                </a:solidFill>
                <a:effectLst>
                  <a:outerShdw blurRad="19685" dist="12700" dir="5400000" algn="tl" rotWithShape="0">
                    <a:schemeClr val="accent1">
                      <a:satMod val="130000"/>
                      <a:alpha val="60000"/>
                    </a:schemeClr>
                  </a:outerShdw>
                </a:effectLst>
              </a:defRPr>
            </a:lvl1pPr>
          </a:lstStyle>
          <a:p>
            <a:r>
              <a:rPr lang="ro-RO" smtClean="0"/>
              <a:t>SOLUȚIILE LUI DUMNEZEU</a:t>
            </a:r>
            <a:endParaRPr lang="ro-RO"/>
          </a:p>
        </p:txBody>
      </p:sp>
      <p:graphicFrame>
        <p:nvGraphicFramePr>
          <p:cNvPr id="4" name="3 Diagrama"/>
          <p:cNvGraphicFramePr/>
          <p:nvPr>
            <p:extLst>
              <p:ext uri="{D42A27DB-BD31-4B8C-83A1-F6EECF244321}">
                <p14:modId xmlns="" xmlns:p14="http://schemas.microsoft.com/office/powerpoint/2010/main" val="4102773749"/>
              </p:ext>
            </p:extLst>
          </p:nvPr>
        </p:nvGraphicFramePr>
        <p:xfrm>
          <a:off x="24299" y="2348880"/>
          <a:ext cx="4475693" cy="443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8 Diagrama"/>
          <p:cNvGraphicFramePr/>
          <p:nvPr>
            <p:extLst>
              <p:ext uri="{D42A27DB-BD31-4B8C-83A1-F6EECF244321}">
                <p14:modId xmlns="" xmlns:p14="http://schemas.microsoft.com/office/powerpoint/2010/main" val="2341941617"/>
              </p:ext>
            </p:extLst>
          </p:nvPr>
        </p:nvGraphicFramePr>
        <p:xfrm>
          <a:off x="4056747" y="2348880"/>
          <a:ext cx="5051757" cy="44370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42024126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4">
                                            <p:graphicEl>
                                              <a:dgm id="{A999CA1B-FF57-4AC9-8A8C-FB1025638F05}"/>
                                            </p:graphicEl>
                                          </p:spTgt>
                                        </p:tgtEl>
                                        <p:attrNameLst>
                                          <p:attrName>style.visibility</p:attrName>
                                        </p:attrNameLst>
                                      </p:cBhvr>
                                      <p:to>
                                        <p:strVal val="visible"/>
                                      </p:to>
                                    </p:set>
                                    <p:anim calcmode="lin" valueType="num">
                                      <p:cBhvr additive="base">
                                        <p:cTn id="35" dur="500" fill="hold"/>
                                        <p:tgtEl>
                                          <p:spTgt spid="4">
                                            <p:graphicEl>
                                              <a:dgm id="{A999CA1B-FF57-4AC9-8A8C-FB1025638F05}"/>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graphicEl>
                                              <a:dgm id="{A999CA1B-FF57-4AC9-8A8C-FB1025638F05}"/>
                                            </p:graphicEl>
                                          </p:spTgt>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4">
                                            <p:graphicEl>
                                              <a:dgm id="{6A68B16E-DB33-4F6D-93FB-D050E701CE48}"/>
                                            </p:graphicEl>
                                          </p:spTgt>
                                        </p:tgtEl>
                                        <p:attrNameLst>
                                          <p:attrName>style.visibility</p:attrName>
                                        </p:attrNameLst>
                                      </p:cBhvr>
                                      <p:to>
                                        <p:strVal val="visible"/>
                                      </p:to>
                                    </p:set>
                                    <p:anim calcmode="lin" valueType="num">
                                      <p:cBhvr additive="base">
                                        <p:cTn id="39" dur="500" fill="hold"/>
                                        <p:tgtEl>
                                          <p:spTgt spid="4">
                                            <p:graphicEl>
                                              <a:dgm id="{6A68B16E-DB33-4F6D-93FB-D050E701CE48}"/>
                                            </p:graphic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
                                            <p:graphicEl>
                                              <a:dgm id="{6A68B16E-DB33-4F6D-93FB-D050E701CE48}"/>
                                            </p:graphicEl>
                                          </p:spTgt>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4">
                                            <p:graphicEl>
                                              <a:dgm id="{C3244F49-2B89-47F5-B42A-8F76FCD3D7BE}"/>
                                            </p:graphicEl>
                                          </p:spTgt>
                                        </p:tgtEl>
                                        <p:attrNameLst>
                                          <p:attrName>style.visibility</p:attrName>
                                        </p:attrNameLst>
                                      </p:cBhvr>
                                      <p:to>
                                        <p:strVal val="visible"/>
                                      </p:to>
                                    </p:set>
                                    <p:anim calcmode="lin" valueType="num">
                                      <p:cBhvr additive="base">
                                        <p:cTn id="43" dur="500" fill="hold"/>
                                        <p:tgtEl>
                                          <p:spTgt spid="4">
                                            <p:graphicEl>
                                              <a:dgm id="{C3244F49-2B89-47F5-B42A-8F76FCD3D7BE}"/>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graphicEl>
                                              <a:dgm id="{C3244F49-2B89-47F5-B42A-8F76FCD3D7BE}"/>
                                            </p:graphicEl>
                                          </p:spTgt>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4">
                                            <p:graphicEl>
                                              <a:dgm id="{22A356E3-2715-44CB-8ABC-B4F3977DF548}"/>
                                            </p:graphicEl>
                                          </p:spTgt>
                                        </p:tgtEl>
                                        <p:attrNameLst>
                                          <p:attrName>style.visibility</p:attrName>
                                        </p:attrNameLst>
                                      </p:cBhvr>
                                      <p:to>
                                        <p:strVal val="visible"/>
                                      </p:to>
                                    </p:set>
                                    <p:anim calcmode="lin" valueType="num">
                                      <p:cBhvr additive="base">
                                        <p:cTn id="47" dur="500" fill="hold"/>
                                        <p:tgtEl>
                                          <p:spTgt spid="4">
                                            <p:graphicEl>
                                              <a:dgm id="{22A356E3-2715-44CB-8ABC-B4F3977DF548}"/>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graphicEl>
                                              <a:dgm id="{22A356E3-2715-44CB-8ABC-B4F3977DF548}"/>
                                            </p:graphicEl>
                                          </p:spTgt>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4">
                                            <p:graphicEl>
                                              <a:dgm id="{F55C890B-7ECA-467A-B4DF-A37C4DBB1F58}"/>
                                            </p:graphicEl>
                                          </p:spTgt>
                                        </p:tgtEl>
                                        <p:attrNameLst>
                                          <p:attrName>style.visibility</p:attrName>
                                        </p:attrNameLst>
                                      </p:cBhvr>
                                      <p:to>
                                        <p:strVal val="visible"/>
                                      </p:to>
                                    </p:set>
                                    <p:anim calcmode="lin" valueType="num">
                                      <p:cBhvr additive="base">
                                        <p:cTn id="51" dur="500" fill="hold"/>
                                        <p:tgtEl>
                                          <p:spTgt spid="4">
                                            <p:graphicEl>
                                              <a:dgm id="{F55C890B-7ECA-467A-B4DF-A37C4DBB1F58}"/>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graphicEl>
                                              <a:dgm id="{F55C890B-7ECA-467A-B4DF-A37C4DBB1F58}"/>
                                            </p:graphicEl>
                                          </p:spTgt>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3" fill="hold" grpId="0" nodeType="clickEffect">
                                  <p:stCondLst>
                                    <p:cond delay="0"/>
                                  </p:stCondLst>
                                  <p:childTnLst>
                                    <p:set>
                                      <p:cBhvr>
                                        <p:cTn id="56" dur="1" fill="hold">
                                          <p:stCondLst>
                                            <p:cond delay="0"/>
                                          </p:stCondLst>
                                        </p:cTn>
                                        <p:tgtEl>
                                          <p:spTgt spid="4">
                                            <p:graphicEl>
                                              <a:dgm id="{0B2A4C78-E569-45F5-BF22-D9775645E0CD}"/>
                                            </p:graphicEl>
                                          </p:spTgt>
                                        </p:tgtEl>
                                        <p:attrNameLst>
                                          <p:attrName>style.visibility</p:attrName>
                                        </p:attrNameLst>
                                      </p:cBhvr>
                                      <p:to>
                                        <p:strVal val="visible"/>
                                      </p:to>
                                    </p:set>
                                    <p:anim calcmode="lin" valueType="num">
                                      <p:cBhvr additive="base">
                                        <p:cTn id="57" dur="500" fill="hold"/>
                                        <p:tgtEl>
                                          <p:spTgt spid="4">
                                            <p:graphicEl>
                                              <a:dgm id="{0B2A4C78-E569-45F5-BF22-D9775645E0CD}"/>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4">
                                            <p:graphicEl>
                                              <a:dgm id="{0B2A4C78-E569-45F5-BF22-D9775645E0CD}"/>
                                            </p:graphicEl>
                                          </p:spTgt>
                                        </p:tgtEl>
                                        <p:attrNameLst>
                                          <p:attrName>ppt_y</p:attrName>
                                        </p:attrNameLst>
                                      </p:cBhvr>
                                      <p:tavLst>
                                        <p:tav tm="0">
                                          <p:val>
                                            <p:strVal val="0-#ppt_h/2"/>
                                          </p:val>
                                        </p:tav>
                                        <p:tav tm="100000">
                                          <p:val>
                                            <p:strVal val="#ppt_y"/>
                                          </p:val>
                                        </p:tav>
                                      </p:tavLst>
                                    </p:anim>
                                  </p:childTnLst>
                                </p:cTn>
                              </p:par>
                              <p:par>
                                <p:cTn id="59" presetID="2" presetClass="entr" presetSubtype="3" fill="hold" grpId="0" nodeType="withEffect">
                                  <p:stCondLst>
                                    <p:cond delay="0"/>
                                  </p:stCondLst>
                                  <p:childTnLst>
                                    <p:set>
                                      <p:cBhvr>
                                        <p:cTn id="60" dur="1" fill="hold">
                                          <p:stCondLst>
                                            <p:cond delay="0"/>
                                          </p:stCondLst>
                                        </p:cTn>
                                        <p:tgtEl>
                                          <p:spTgt spid="4">
                                            <p:graphicEl>
                                              <a:dgm id="{67724281-87BE-4480-9307-FAE20475212D}"/>
                                            </p:graphicEl>
                                          </p:spTgt>
                                        </p:tgtEl>
                                        <p:attrNameLst>
                                          <p:attrName>style.visibility</p:attrName>
                                        </p:attrNameLst>
                                      </p:cBhvr>
                                      <p:to>
                                        <p:strVal val="visible"/>
                                      </p:to>
                                    </p:set>
                                    <p:anim calcmode="lin" valueType="num">
                                      <p:cBhvr additive="base">
                                        <p:cTn id="61" dur="500" fill="hold"/>
                                        <p:tgtEl>
                                          <p:spTgt spid="4">
                                            <p:graphicEl>
                                              <a:dgm id="{67724281-87BE-4480-9307-FAE20475212D}"/>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graphicEl>
                                              <a:dgm id="{67724281-87BE-4480-9307-FAE20475212D}"/>
                                            </p:graphicEl>
                                          </p:spTgt>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4">
                                            <p:graphicEl>
                                              <a:dgm id="{CEA0B819-C474-474E-B5C5-345A7CEFD99B}"/>
                                            </p:graphicEl>
                                          </p:spTgt>
                                        </p:tgtEl>
                                        <p:attrNameLst>
                                          <p:attrName>style.visibility</p:attrName>
                                        </p:attrNameLst>
                                      </p:cBhvr>
                                      <p:to>
                                        <p:strVal val="visible"/>
                                      </p:to>
                                    </p:set>
                                    <p:anim calcmode="lin" valueType="num">
                                      <p:cBhvr additive="base">
                                        <p:cTn id="65" dur="500" fill="hold"/>
                                        <p:tgtEl>
                                          <p:spTgt spid="4">
                                            <p:graphicEl>
                                              <a:dgm id="{CEA0B819-C474-474E-B5C5-345A7CEFD99B}"/>
                                            </p:graphic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4">
                                            <p:graphicEl>
                                              <a:dgm id="{CEA0B819-C474-474E-B5C5-345A7CEFD99B}"/>
                                            </p:graphicEl>
                                          </p:spTgt>
                                        </p:tgtEl>
                                        <p:attrNameLst>
                                          <p:attrName>ppt_y</p:attrName>
                                        </p:attrNameLst>
                                      </p:cBhvr>
                                      <p:tavLst>
                                        <p:tav tm="0">
                                          <p:val>
                                            <p:strVal val="0-#ppt_h/2"/>
                                          </p:val>
                                        </p:tav>
                                        <p:tav tm="100000">
                                          <p:val>
                                            <p:strVal val="#ppt_y"/>
                                          </p:val>
                                        </p:tav>
                                      </p:tavLst>
                                    </p:anim>
                                  </p:childTnLst>
                                </p:cTn>
                              </p:par>
                              <p:par>
                                <p:cTn id="67" presetID="2" presetClass="entr" presetSubtype="3" fill="hold" grpId="0" nodeType="withEffect">
                                  <p:stCondLst>
                                    <p:cond delay="0"/>
                                  </p:stCondLst>
                                  <p:childTnLst>
                                    <p:set>
                                      <p:cBhvr>
                                        <p:cTn id="68" dur="1" fill="hold">
                                          <p:stCondLst>
                                            <p:cond delay="0"/>
                                          </p:stCondLst>
                                        </p:cTn>
                                        <p:tgtEl>
                                          <p:spTgt spid="4">
                                            <p:graphicEl>
                                              <a:dgm id="{97885761-6042-4659-929E-966B3AEB0634}"/>
                                            </p:graphicEl>
                                          </p:spTgt>
                                        </p:tgtEl>
                                        <p:attrNameLst>
                                          <p:attrName>style.visibility</p:attrName>
                                        </p:attrNameLst>
                                      </p:cBhvr>
                                      <p:to>
                                        <p:strVal val="visible"/>
                                      </p:to>
                                    </p:set>
                                    <p:anim calcmode="lin" valueType="num">
                                      <p:cBhvr additive="base">
                                        <p:cTn id="69" dur="500" fill="hold"/>
                                        <p:tgtEl>
                                          <p:spTgt spid="4">
                                            <p:graphicEl>
                                              <a:dgm id="{97885761-6042-4659-929E-966B3AEB0634}"/>
                                            </p:graphic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4">
                                            <p:graphicEl>
                                              <a:dgm id="{97885761-6042-4659-929E-966B3AEB0634}"/>
                                            </p:graphicEl>
                                          </p:spTgt>
                                        </p:tgtEl>
                                        <p:attrNameLst>
                                          <p:attrName>ppt_y</p:attrName>
                                        </p:attrNameLst>
                                      </p:cBhvr>
                                      <p:tavLst>
                                        <p:tav tm="0">
                                          <p:val>
                                            <p:strVal val="0-#ppt_h/2"/>
                                          </p:val>
                                        </p:tav>
                                        <p:tav tm="100000">
                                          <p:val>
                                            <p:strVal val="#ppt_y"/>
                                          </p:val>
                                        </p:tav>
                                      </p:tavLst>
                                    </p:anim>
                                  </p:childTnLst>
                                </p:cTn>
                              </p:par>
                              <p:par>
                                <p:cTn id="71" presetID="2" presetClass="entr" presetSubtype="3" fill="hold" grpId="0" nodeType="withEffect">
                                  <p:stCondLst>
                                    <p:cond delay="0"/>
                                  </p:stCondLst>
                                  <p:childTnLst>
                                    <p:set>
                                      <p:cBhvr>
                                        <p:cTn id="72" dur="1" fill="hold">
                                          <p:stCondLst>
                                            <p:cond delay="0"/>
                                          </p:stCondLst>
                                        </p:cTn>
                                        <p:tgtEl>
                                          <p:spTgt spid="4">
                                            <p:graphicEl>
                                              <a:dgm id="{E3C95746-E91A-4048-B8EF-005387101E39}"/>
                                            </p:graphicEl>
                                          </p:spTgt>
                                        </p:tgtEl>
                                        <p:attrNameLst>
                                          <p:attrName>style.visibility</p:attrName>
                                        </p:attrNameLst>
                                      </p:cBhvr>
                                      <p:to>
                                        <p:strVal val="visible"/>
                                      </p:to>
                                    </p:set>
                                    <p:anim calcmode="lin" valueType="num">
                                      <p:cBhvr additive="base">
                                        <p:cTn id="73" dur="500" fill="hold"/>
                                        <p:tgtEl>
                                          <p:spTgt spid="4">
                                            <p:graphicEl>
                                              <a:dgm id="{E3C95746-E91A-4048-B8EF-005387101E39}"/>
                                            </p:graphic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4">
                                            <p:graphicEl>
                                              <a:dgm id="{E3C95746-E91A-4048-B8EF-005387101E39}"/>
                                            </p:graphic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82" dur="1000" fill="hold"/>
                                        <p:tgtEl>
                                          <p:spTgt spid="8"/>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9" fill="hold" grpId="0" nodeType="clickEffect">
                                  <p:stCondLst>
                                    <p:cond delay="0"/>
                                  </p:stCondLst>
                                  <p:childTnLst>
                                    <p:set>
                                      <p:cBhvr>
                                        <p:cTn id="90" dur="1" fill="hold">
                                          <p:stCondLst>
                                            <p:cond delay="0"/>
                                          </p:stCondLst>
                                        </p:cTn>
                                        <p:tgtEl>
                                          <p:spTgt spid="9">
                                            <p:graphicEl>
                                              <a:dgm id="{A999CA1B-FF57-4AC9-8A8C-FB1025638F05}"/>
                                            </p:graphicEl>
                                          </p:spTgt>
                                        </p:tgtEl>
                                        <p:attrNameLst>
                                          <p:attrName>style.visibility</p:attrName>
                                        </p:attrNameLst>
                                      </p:cBhvr>
                                      <p:to>
                                        <p:strVal val="visible"/>
                                      </p:to>
                                    </p:set>
                                    <p:anim calcmode="lin" valueType="num">
                                      <p:cBhvr additive="base">
                                        <p:cTn id="91" dur="500" fill="hold"/>
                                        <p:tgtEl>
                                          <p:spTgt spid="9">
                                            <p:graphicEl>
                                              <a:dgm id="{A999CA1B-FF57-4AC9-8A8C-FB1025638F05}"/>
                                            </p:graphic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9">
                                            <p:graphicEl>
                                              <a:dgm id="{A999CA1B-FF57-4AC9-8A8C-FB1025638F05}"/>
                                            </p:graphicEl>
                                          </p:spTgt>
                                        </p:tgtEl>
                                        <p:attrNameLst>
                                          <p:attrName>ppt_y</p:attrName>
                                        </p:attrNameLst>
                                      </p:cBhvr>
                                      <p:tavLst>
                                        <p:tav tm="0">
                                          <p:val>
                                            <p:strVal val="0-#ppt_h/2"/>
                                          </p:val>
                                        </p:tav>
                                        <p:tav tm="100000">
                                          <p:val>
                                            <p:strVal val="#ppt_y"/>
                                          </p:val>
                                        </p:tav>
                                      </p:tavLst>
                                    </p:anim>
                                  </p:childTnLst>
                                </p:cTn>
                              </p:par>
                              <p:par>
                                <p:cTn id="93" presetID="2" presetClass="entr" presetSubtype="9" fill="hold" grpId="0" nodeType="withEffect">
                                  <p:stCondLst>
                                    <p:cond delay="0"/>
                                  </p:stCondLst>
                                  <p:childTnLst>
                                    <p:set>
                                      <p:cBhvr>
                                        <p:cTn id="94" dur="1" fill="hold">
                                          <p:stCondLst>
                                            <p:cond delay="0"/>
                                          </p:stCondLst>
                                        </p:cTn>
                                        <p:tgtEl>
                                          <p:spTgt spid="9">
                                            <p:graphicEl>
                                              <a:dgm id="{6A68B16E-DB33-4F6D-93FB-D050E701CE48}"/>
                                            </p:graphicEl>
                                          </p:spTgt>
                                        </p:tgtEl>
                                        <p:attrNameLst>
                                          <p:attrName>style.visibility</p:attrName>
                                        </p:attrNameLst>
                                      </p:cBhvr>
                                      <p:to>
                                        <p:strVal val="visible"/>
                                      </p:to>
                                    </p:set>
                                    <p:anim calcmode="lin" valueType="num">
                                      <p:cBhvr additive="base">
                                        <p:cTn id="95" dur="500" fill="hold"/>
                                        <p:tgtEl>
                                          <p:spTgt spid="9">
                                            <p:graphicEl>
                                              <a:dgm id="{6A68B16E-DB33-4F6D-93FB-D050E701CE48}"/>
                                            </p:graphic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9">
                                            <p:graphicEl>
                                              <a:dgm id="{6A68B16E-DB33-4F6D-93FB-D050E701CE48}"/>
                                            </p:graphicEl>
                                          </p:spTgt>
                                        </p:tgtEl>
                                        <p:attrNameLst>
                                          <p:attrName>ppt_y</p:attrName>
                                        </p:attrNameLst>
                                      </p:cBhvr>
                                      <p:tavLst>
                                        <p:tav tm="0">
                                          <p:val>
                                            <p:strVal val="0-#ppt_h/2"/>
                                          </p:val>
                                        </p:tav>
                                        <p:tav tm="100000">
                                          <p:val>
                                            <p:strVal val="#ppt_y"/>
                                          </p:val>
                                        </p:tav>
                                      </p:tavLst>
                                    </p:anim>
                                  </p:childTnLst>
                                </p:cTn>
                              </p:par>
                              <p:par>
                                <p:cTn id="97" presetID="2" presetClass="entr" presetSubtype="9" fill="hold" grpId="0" nodeType="withEffect">
                                  <p:stCondLst>
                                    <p:cond delay="0"/>
                                  </p:stCondLst>
                                  <p:childTnLst>
                                    <p:set>
                                      <p:cBhvr>
                                        <p:cTn id="98" dur="1" fill="hold">
                                          <p:stCondLst>
                                            <p:cond delay="0"/>
                                          </p:stCondLst>
                                        </p:cTn>
                                        <p:tgtEl>
                                          <p:spTgt spid="9">
                                            <p:graphicEl>
                                              <a:dgm id="{C3244F49-2B89-47F5-B42A-8F76FCD3D7BE}"/>
                                            </p:graphicEl>
                                          </p:spTgt>
                                        </p:tgtEl>
                                        <p:attrNameLst>
                                          <p:attrName>style.visibility</p:attrName>
                                        </p:attrNameLst>
                                      </p:cBhvr>
                                      <p:to>
                                        <p:strVal val="visible"/>
                                      </p:to>
                                    </p:set>
                                    <p:anim calcmode="lin" valueType="num">
                                      <p:cBhvr additive="base">
                                        <p:cTn id="99" dur="500" fill="hold"/>
                                        <p:tgtEl>
                                          <p:spTgt spid="9">
                                            <p:graphicEl>
                                              <a:dgm id="{C3244F49-2B89-47F5-B42A-8F76FCD3D7BE}"/>
                                            </p:graphic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9">
                                            <p:graphicEl>
                                              <a:dgm id="{C3244F49-2B89-47F5-B42A-8F76FCD3D7BE}"/>
                                            </p:graphicEl>
                                          </p:spTgt>
                                        </p:tgtEl>
                                        <p:attrNameLst>
                                          <p:attrName>ppt_y</p:attrName>
                                        </p:attrNameLst>
                                      </p:cBhvr>
                                      <p:tavLst>
                                        <p:tav tm="0">
                                          <p:val>
                                            <p:strVal val="0-#ppt_h/2"/>
                                          </p:val>
                                        </p:tav>
                                        <p:tav tm="100000">
                                          <p:val>
                                            <p:strVal val="#ppt_y"/>
                                          </p:val>
                                        </p:tav>
                                      </p:tavLst>
                                    </p:anim>
                                  </p:childTnLst>
                                </p:cTn>
                              </p:par>
                              <p:par>
                                <p:cTn id="101" presetID="2" presetClass="entr" presetSubtype="9" fill="hold" grpId="0" nodeType="withEffect">
                                  <p:stCondLst>
                                    <p:cond delay="0"/>
                                  </p:stCondLst>
                                  <p:childTnLst>
                                    <p:set>
                                      <p:cBhvr>
                                        <p:cTn id="102" dur="1" fill="hold">
                                          <p:stCondLst>
                                            <p:cond delay="0"/>
                                          </p:stCondLst>
                                        </p:cTn>
                                        <p:tgtEl>
                                          <p:spTgt spid="9">
                                            <p:graphicEl>
                                              <a:dgm id="{22A356E3-2715-44CB-8ABC-B4F3977DF548}"/>
                                            </p:graphicEl>
                                          </p:spTgt>
                                        </p:tgtEl>
                                        <p:attrNameLst>
                                          <p:attrName>style.visibility</p:attrName>
                                        </p:attrNameLst>
                                      </p:cBhvr>
                                      <p:to>
                                        <p:strVal val="visible"/>
                                      </p:to>
                                    </p:set>
                                    <p:anim calcmode="lin" valueType="num">
                                      <p:cBhvr additive="base">
                                        <p:cTn id="103" dur="500" fill="hold"/>
                                        <p:tgtEl>
                                          <p:spTgt spid="9">
                                            <p:graphicEl>
                                              <a:dgm id="{22A356E3-2715-44CB-8ABC-B4F3977DF548}"/>
                                            </p:graphic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9">
                                            <p:graphicEl>
                                              <a:dgm id="{22A356E3-2715-44CB-8ABC-B4F3977DF548}"/>
                                            </p:graphicEl>
                                          </p:spTgt>
                                        </p:tgtEl>
                                        <p:attrNameLst>
                                          <p:attrName>ppt_y</p:attrName>
                                        </p:attrNameLst>
                                      </p:cBhvr>
                                      <p:tavLst>
                                        <p:tav tm="0">
                                          <p:val>
                                            <p:strVal val="0-#ppt_h/2"/>
                                          </p:val>
                                        </p:tav>
                                        <p:tav tm="100000">
                                          <p:val>
                                            <p:strVal val="#ppt_y"/>
                                          </p:val>
                                        </p:tav>
                                      </p:tavLst>
                                    </p:anim>
                                  </p:childTnLst>
                                </p:cTn>
                              </p:par>
                              <p:par>
                                <p:cTn id="105" presetID="2" presetClass="entr" presetSubtype="9" fill="hold" grpId="0" nodeType="withEffect">
                                  <p:stCondLst>
                                    <p:cond delay="0"/>
                                  </p:stCondLst>
                                  <p:childTnLst>
                                    <p:set>
                                      <p:cBhvr>
                                        <p:cTn id="106" dur="1" fill="hold">
                                          <p:stCondLst>
                                            <p:cond delay="0"/>
                                          </p:stCondLst>
                                        </p:cTn>
                                        <p:tgtEl>
                                          <p:spTgt spid="9">
                                            <p:graphicEl>
                                              <a:dgm id="{F55C890B-7ECA-467A-B4DF-A37C4DBB1F58}"/>
                                            </p:graphicEl>
                                          </p:spTgt>
                                        </p:tgtEl>
                                        <p:attrNameLst>
                                          <p:attrName>style.visibility</p:attrName>
                                        </p:attrNameLst>
                                      </p:cBhvr>
                                      <p:to>
                                        <p:strVal val="visible"/>
                                      </p:to>
                                    </p:set>
                                    <p:anim calcmode="lin" valueType="num">
                                      <p:cBhvr additive="base">
                                        <p:cTn id="107" dur="500" fill="hold"/>
                                        <p:tgtEl>
                                          <p:spTgt spid="9">
                                            <p:graphicEl>
                                              <a:dgm id="{F55C890B-7ECA-467A-B4DF-A37C4DBB1F58}"/>
                                            </p:graphic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9">
                                            <p:graphicEl>
                                              <a:dgm id="{F55C890B-7ECA-467A-B4DF-A37C4DBB1F58}"/>
                                            </p:graphicEl>
                                          </p:spTgt>
                                        </p:tgtEl>
                                        <p:attrNameLst>
                                          <p:attrName>ppt_y</p:attrName>
                                        </p:attrNameLst>
                                      </p:cBhvr>
                                      <p:tavLst>
                                        <p:tav tm="0">
                                          <p:val>
                                            <p:strVal val="0-#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9" fill="hold" grpId="0" nodeType="clickEffect">
                                  <p:stCondLst>
                                    <p:cond delay="0"/>
                                  </p:stCondLst>
                                  <p:childTnLst>
                                    <p:set>
                                      <p:cBhvr>
                                        <p:cTn id="112" dur="1" fill="hold">
                                          <p:stCondLst>
                                            <p:cond delay="0"/>
                                          </p:stCondLst>
                                        </p:cTn>
                                        <p:tgtEl>
                                          <p:spTgt spid="9">
                                            <p:graphicEl>
                                              <a:dgm id="{0B2A4C78-E569-45F5-BF22-D9775645E0CD}"/>
                                            </p:graphicEl>
                                          </p:spTgt>
                                        </p:tgtEl>
                                        <p:attrNameLst>
                                          <p:attrName>style.visibility</p:attrName>
                                        </p:attrNameLst>
                                      </p:cBhvr>
                                      <p:to>
                                        <p:strVal val="visible"/>
                                      </p:to>
                                    </p:set>
                                    <p:anim calcmode="lin" valueType="num">
                                      <p:cBhvr additive="base">
                                        <p:cTn id="113" dur="500" fill="hold"/>
                                        <p:tgtEl>
                                          <p:spTgt spid="9">
                                            <p:graphicEl>
                                              <a:dgm id="{0B2A4C78-E569-45F5-BF22-D9775645E0CD}"/>
                                            </p:graphicEl>
                                          </p:spTgt>
                                        </p:tgtEl>
                                        <p:attrNameLst>
                                          <p:attrName>ppt_x</p:attrName>
                                        </p:attrNameLst>
                                      </p:cBhvr>
                                      <p:tavLst>
                                        <p:tav tm="0">
                                          <p:val>
                                            <p:strVal val="0-#ppt_w/2"/>
                                          </p:val>
                                        </p:tav>
                                        <p:tav tm="100000">
                                          <p:val>
                                            <p:strVal val="#ppt_x"/>
                                          </p:val>
                                        </p:tav>
                                      </p:tavLst>
                                    </p:anim>
                                    <p:anim calcmode="lin" valueType="num">
                                      <p:cBhvr additive="base">
                                        <p:cTn id="114" dur="500" fill="hold"/>
                                        <p:tgtEl>
                                          <p:spTgt spid="9">
                                            <p:graphicEl>
                                              <a:dgm id="{0B2A4C78-E569-45F5-BF22-D9775645E0CD}"/>
                                            </p:graphicEl>
                                          </p:spTgt>
                                        </p:tgtEl>
                                        <p:attrNameLst>
                                          <p:attrName>ppt_y</p:attrName>
                                        </p:attrNameLst>
                                      </p:cBhvr>
                                      <p:tavLst>
                                        <p:tav tm="0">
                                          <p:val>
                                            <p:strVal val="0-#ppt_h/2"/>
                                          </p:val>
                                        </p:tav>
                                        <p:tav tm="100000">
                                          <p:val>
                                            <p:strVal val="#ppt_y"/>
                                          </p:val>
                                        </p:tav>
                                      </p:tavLst>
                                    </p:anim>
                                  </p:childTnLst>
                                </p:cTn>
                              </p:par>
                              <p:par>
                                <p:cTn id="115" presetID="2" presetClass="entr" presetSubtype="9" fill="hold" grpId="0" nodeType="withEffect">
                                  <p:stCondLst>
                                    <p:cond delay="0"/>
                                  </p:stCondLst>
                                  <p:childTnLst>
                                    <p:set>
                                      <p:cBhvr>
                                        <p:cTn id="116" dur="1" fill="hold">
                                          <p:stCondLst>
                                            <p:cond delay="0"/>
                                          </p:stCondLst>
                                        </p:cTn>
                                        <p:tgtEl>
                                          <p:spTgt spid="9">
                                            <p:graphicEl>
                                              <a:dgm id="{67724281-87BE-4480-9307-FAE20475212D}"/>
                                            </p:graphicEl>
                                          </p:spTgt>
                                        </p:tgtEl>
                                        <p:attrNameLst>
                                          <p:attrName>style.visibility</p:attrName>
                                        </p:attrNameLst>
                                      </p:cBhvr>
                                      <p:to>
                                        <p:strVal val="visible"/>
                                      </p:to>
                                    </p:set>
                                    <p:anim calcmode="lin" valueType="num">
                                      <p:cBhvr additive="base">
                                        <p:cTn id="117" dur="500" fill="hold"/>
                                        <p:tgtEl>
                                          <p:spTgt spid="9">
                                            <p:graphicEl>
                                              <a:dgm id="{67724281-87BE-4480-9307-FAE20475212D}"/>
                                            </p:graphic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9">
                                            <p:graphicEl>
                                              <a:dgm id="{67724281-87BE-4480-9307-FAE20475212D}"/>
                                            </p:graphicEl>
                                          </p:spTgt>
                                        </p:tgtEl>
                                        <p:attrNameLst>
                                          <p:attrName>ppt_y</p:attrName>
                                        </p:attrNameLst>
                                      </p:cBhvr>
                                      <p:tavLst>
                                        <p:tav tm="0">
                                          <p:val>
                                            <p:strVal val="0-#ppt_h/2"/>
                                          </p:val>
                                        </p:tav>
                                        <p:tav tm="100000">
                                          <p:val>
                                            <p:strVal val="#ppt_y"/>
                                          </p:val>
                                        </p:tav>
                                      </p:tavLst>
                                    </p:anim>
                                  </p:childTnLst>
                                </p:cTn>
                              </p:par>
                              <p:par>
                                <p:cTn id="119" presetID="2" presetClass="entr" presetSubtype="9" fill="hold" grpId="0" nodeType="withEffect">
                                  <p:stCondLst>
                                    <p:cond delay="0"/>
                                  </p:stCondLst>
                                  <p:childTnLst>
                                    <p:set>
                                      <p:cBhvr>
                                        <p:cTn id="120" dur="1" fill="hold">
                                          <p:stCondLst>
                                            <p:cond delay="0"/>
                                          </p:stCondLst>
                                        </p:cTn>
                                        <p:tgtEl>
                                          <p:spTgt spid="9">
                                            <p:graphicEl>
                                              <a:dgm id="{CEA0B819-C474-474E-B5C5-345A7CEFD99B}"/>
                                            </p:graphicEl>
                                          </p:spTgt>
                                        </p:tgtEl>
                                        <p:attrNameLst>
                                          <p:attrName>style.visibility</p:attrName>
                                        </p:attrNameLst>
                                      </p:cBhvr>
                                      <p:to>
                                        <p:strVal val="visible"/>
                                      </p:to>
                                    </p:set>
                                    <p:anim calcmode="lin" valueType="num">
                                      <p:cBhvr additive="base">
                                        <p:cTn id="121" dur="500" fill="hold"/>
                                        <p:tgtEl>
                                          <p:spTgt spid="9">
                                            <p:graphicEl>
                                              <a:dgm id="{CEA0B819-C474-474E-B5C5-345A7CEFD99B}"/>
                                            </p:graphic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9">
                                            <p:graphicEl>
                                              <a:dgm id="{CEA0B819-C474-474E-B5C5-345A7CEFD99B}"/>
                                            </p:graphicEl>
                                          </p:spTgt>
                                        </p:tgtEl>
                                        <p:attrNameLst>
                                          <p:attrName>ppt_y</p:attrName>
                                        </p:attrNameLst>
                                      </p:cBhvr>
                                      <p:tavLst>
                                        <p:tav tm="0">
                                          <p:val>
                                            <p:strVal val="0-#ppt_h/2"/>
                                          </p:val>
                                        </p:tav>
                                        <p:tav tm="100000">
                                          <p:val>
                                            <p:strVal val="#ppt_y"/>
                                          </p:val>
                                        </p:tav>
                                      </p:tavLst>
                                    </p:anim>
                                  </p:childTnLst>
                                </p:cTn>
                              </p:par>
                              <p:par>
                                <p:cTn id="123" presetID="2" presetClass="entr" presetSubtype="9" fill="hold" grpId="0" nodeType="withEffect">
                                  <p:stCondLst>
                                    <p:cond delay="0"/>
                                  </p:stCondLst>
                                  <p:childTnLst>
                                    <p:set>
                                      <p:cBhvr>
                                        <p:cTn id="124" dur="1" fill="hold">
                                          <p:stCondLst>
                                            <p:cond delay="0"/>
                                          </p:stCondLst>
                                        </p:cTn>
                                        <p:tgtEl>
                                          <p:spTgt spid="9">
                                            <p:graphicEl>
                                              <a:dgm id="{97885761-6042-4659-929E-966B3AEB0634}"/>
                                            </p:graphicEl>
                                          </p:spTgt>
                                        </p:tgtEl>
                                        <p:attrNameLst>
                                          <p:attrName>style.visibility</p:attrName>
                                        </p:attrNameLst>
                                      </p:cBhvr>
                                      <p:to>
                                        <p:strVal val="visible"/>
                                      </p:to>
                                    </p:set>
                                    <p:anim calcmode="lin" valueType="num">
                                      <p:cBhvr additive="base">
                                        <p:cTn id="125" dur="500" fill="hold"/>
                                        <p:tgtEl>
                                          <p:spTgt spid="9">
                                            <p:graphicEl>
                                              <a:dgm id="{97885761-6042-4659-929E-966B3AEB0634}"/>
                                            </p:graphicEl>
                                          </p:spTgt>
                                        </p:tgtEl>
                                        <p:attrNameLst>
                                          <p:attrName>ppt_x</p:attrName>
                                        </p:attrNameLst>
                                      </p:cBhvr>
                                      <p:tavLst>
                                        <p:tav tm="0">
                                          <p:val>
                                            <p:strVal val="0-#ppt_w/2"/>
                                          </p:val>
                                        </p:tav>
                                        <p:tav tm="100000">
                                          <p:val>
                                            <p:strVal val="#ppt_x"/>
                                          </p:val>
                                        </p:tav>
                                      </p:tavLst>
                                    </p:anim>
                                    <p:anim calcmode="lin" valueType="num">
                                      <p:cBhvr additive="base">
                                        <p:cTn id="126" dur="500" fill="hold"/>
                                        <p:tgtEl>
                                          <p:spTgt spid="9">
                                            <p:graphicEl>
                                              <a:dgm id="{97885761-6042-4659-929E-966B3AEB0634}"/>
                                            </p:graphicEl>
                                          </p:spTgt>
                                        </p:tgtEl>
                                        <p:attrNameLst>
                                          <p:attrName>ppt_y</p:attrName>
                                        </p:attrNameLst>
                                      </p:cBhvr>
                                      <p:tavLst>
                                        <p:tav tm="0">
                                          <p:val>
                                            <p:strVal val="0-#ppt_h/2"/>
                                          </p:val>
                                        </p:tav>
                                        <p:tav tm="100000">
                                          <p:val>
                                            <p:strVal val="#ppt_y"/>
                                          </p:val>
                                        </p:tav>
                                      </p:tavLst>
                                    </p:anim>
                                  </p:childTnLst>
                                </p:cTn>
                              </p:par>
                              <p:par>
                                <p:cTn id="127" presetID="2" presetClass="entr" presetSubtype="9" fill="hold" grpId="0" nodeType="withEffect">
                                  <p:stCondLst>
                                    <p:cond delay="0"/>
                                  </p:stCondLst>
                                  <p:childTnLst>
                                    <p:set>
                                      <p:cBhvr>
                                        <p:cTn id="128" dur="1" fill="hold">
                                          <p:stCondLst>
                                            <p:cond delay="0"/>
                                          </p:stCondLst>
                                        </p:cTn>
                                        <p:tgtEl>
                                          <p:spTgt spid="9">
                                            <p:graphicEl>
                                              <a:dgm id="{E3C95746-E91A-4048-B8EF-005387101E39}"/>
                                            </p:graphicEl>
                                          </p:spTgt>
                                        </p:tgtEl>
                                        <p:attrNameLst>
                                          <p:attrName>style.visibility</p:attrName>
                                        </p:attrNameLst>
                                      </p:cBhvr>
                                      <p:to>
                                        <p:strVal val="visible"/>
                                      </p:to>
                                    </p:set>
                                    <p:anim calcmode="lin" valueType="num">
                                      <p:cBhvr additive="base">
                                        <p:cTn id="129" dur="500" fill="hold"/>
                                        <p:tgtEl>
                                          <p:spTgt spid="9">
                                            <p:graphicEl>
                                              <a:dgm id="{E3C95746-E91A-4048-B8EF-005387101E39}"/>
                                            </p:graphic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9">
                                            <p:graphicEl>
                                              <a:dgm id="{E3C95746-E91A-4048-B8EF-005387101E39}"/>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P spid="8" grpId="0"/>
      <p:bldGraphic spid="4" grpId="0" uiExpand="1">
        <p:bldSub>
          <a:bldDgm bld="one"/>
        </p:bldSub>
      </p:bldGraphic>
      <p:bldGraphic spid="9"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 xmlns:a14="http://schemas.microsoft.com/office/drawing/2010/main">
                  <a14:imgLayer r:embed="rId3">
                    <a14:imgEffect>
                      <a14:brightnessContrast bright="40000"/>
                    </a14:imgEffect>
                  </a14:imgLayer>
                </a14:imgProps>
              </a:ex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G:\Dibujos\Jeroboam\Hecho\Jeroboam (4).jp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24401" y="54615"/>
            <a:ext cx="2855905" cy="3245346"/>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2" name="1 Rectángulo"/>
          <p:cNvSpPr/>
          <p:nvPr/>
        </p:nvSpPr>
        <p:spPr>
          <a:xfrm>
            <a:off x="2880306" y="-1736"/>
            <a:ext cx="6263694" cy="707886"/>
          </a:xfrm>
          <a:prstGeom prst="rect">
            <a:avLst/>
          </a:prstGeom>
        </p:spPr>
        <p:txBody>
          <a:bodyPr wrap="square">
            <a:spAutoFit/>
          </a:bodyPr>
          <a:lstStyle/>
          <a:p>
            <a:pPr algn="ctr"/>
            <a:r>
              <a:rPr lang="ro-RO" sz="4000" b="1" spc="60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NAȚIUNEA DIVIZATĂ</a:t>
            </a:r>
          </a:p>
        </p:txBody>
      </p:sp>
      <p:sp>
        <p:nvSpPr>
          <p:cNvPr id="4" name="3 Rectángulo"/>
          <p:cNvSpPr/>
          <p:nvPr/>
        </p:nvSpPr>
        <p:spPr>
          <a:xfrm>
            <a:off x="3000364" y="861680"/>
            <a:ext cx="6108140" cy="1277273"/>
          </a:xfrm>
          <a:prstGeom prst="rect">
            <a:avLst/>
          </a:prstGeom>
        </p:spPr>
        <p:txBody>
          <a:bodyPr wrap="square" bIns="0">
            <a:spAutoFit/>
          </a:bodyPr>
          <a:lstStyle/>
          <a:p>
            <a:r>
              <a:rPr lang="ro-RO" sz="2000" b="1" dirty="0" smtClean="0">
                <a:solidFill>
                  <a:srgbClr val="002060"/>
                </a:solidFill>
                <a:latin typeface="Comic Sans MS" pitchFamily="66" charset="0"/>
              </a:rPr>
              <a:t>«După ce s-a sfătuit, împăratul a făcut doi viţei de aur, şi a zis poporului: „Destul v-aţi suit la Ierusalim; </a:t>
            </a:r>
            <a:r>
              <a:rPr lang="ro-RO" sz="2000" b="1" dirty="0" err="1" smtClean="0">
                <a:solidFill>
                  <a:srgbClr val="002060"/>
                </a:solidFill>
                <a:latin typeface="Comic Sans MS" pitchFamily="66" charset="0"/>
              </a:rPr>
              <a:t>Israele</a:t>
            </a:r>
            <a:r>
              <a:rPr lang="ro-RO" sz="2000" b="1" dirty="0" smtClean="0">
                <a:solidFill>
                  <a:srgbClr val="002060"/>
                </a:solidFill>
                <a:latin typeface="Comic Sans MS" pitchFamily="66" charset="0"/>
              </a:rPr>
              <a:t>! Iată Dumnezeul tău care te-a scos din ţara Egiptului.“»</a:t>
            </a:r>
            <a:r>
              <a:rPr lang="ro-RO" sz="1200" b="1" dirty="0" smtClean="0">
                <a:solidFill>
                  <a:srgbClr val="002060"/>
                </a:solidFill>
                <a:latin typeface="Comic Sans MS" pitchFamily="66" charset="0"/>
              </a:rPr>
              <a:t> (</a:t>
            </a:r>
            <a:r>
              <a:rPr lang="ro-RO" sz="1200" b="1" dirty="0" smtClean="0">
                <a:solidFill>
                  <a:srgbClr val="002060"/>
                </a:solidFill>
                <a:latin typeface="Comic Sans MS" pitchFamily="66" charset="0"/>
              </a:rPr>
              <a:t>1 Împărați </a:t>
            </a:r>
            <a:r>
              <a:rPr lang="ro-RO" sz="1200" b="1" dirty="0" smtClean="0">
                <a:solidFill>
                  <a:srgbClr val="002060"/>
                </a:solidFill>
                <a:latin typeface="Comic Sans MS" pitchFamily="66" charset="0"/>
              </a:rPr>
              <a:t>12:28)</a:t>
            </a:r>
            <a:endParaRPr lang="ro-RO" sz="1200" b="1" dirty="0">
              <a:solidFill>
                <a:srgbClr val="002060"/>
              </a:solidFill>
              <a:latin typeface="Comic Sans MS" pitchFamily="66" charset="0"/>
            </a:endParaRPr>
          </a:p>
        </p:txBody>
      </p:sp>
      <p:sp>
        <p:nvSpPr>
          <p:cNvPr id="5" name="4 CuadroTexto"/>
          <p:cNvSpPr txBox="1"/>
          <p:nvPr/>
        </p:nvSpPr>
        <p:spPr>
          <a:xfrm>
            <a:off x="251520" y="3356992"/>
            <a:ext cx="5688632" cy="3293209"/>
          </a:xfrm>
          <a:prstGeom prst="rect">
            <a:avLst/>
          </a:prstGeom>
          <a:noFill/>
        </p:spPr>
        <p:txBody>
          <a:bodyPr wrap="square" rtlCol="0">
            <a:spAutoFit/>
            <a:scene3d>
              <a:camera prst="orthographicFront"/>
              <a:lightRig rig="threePt" dir="t"/>
            </a:scene3d>
            <a:sp3d extrusionH="57150">
              <a:bevelT w="38100" h="38100"/>
            </a:sp3d>
          </a:bodyPr>
          <a:lstStyle/>
          <a:p>
            <a:pPr marL="342900" indent="-342900">
              <a:spcBef>
                <a:spcPts val="600"/>
              </a:spcBef>
              <a:buClr>
                <a:srgbClr val="264E28"/>
              </a:buClr>
              <a:buFont typeface="+mj-lt"/>
              <a:buAutoNum type="arabicPeriod"/>
            </a:pPr>
            <a:r>
              <a:rPr lang="ro-RO" sz="2200" b="1" dirty="0" smtClean="0">
                <a:solidFill>
                  <a:srgbClr val="9900CC"/>
                </a:solidFill>
              </a:rPr>
              <a:t>Regatul de Nord, </a:t>
            </a:r>
            <a:r>
              <a:rPr lang="ro-RO" sz="2200" b="1" dirty="0" smtClean="0"/>
              <a:t>Israel. Zece seminții aflate sub conducerea lui Ieroboam.</a:t>
            </a:r>
          </a:p>
          <a:p>
            <a:pPr marL="342900" indent="-342900">
              <a:spcBef>
                <a:spcPts val="600"/>
              </a:spcBef>
              <a:buClr>
                <a:srgbClr val="7030A0"/>
              </a:buClr>
              <a:buFont typeface="+mj-lt"/>
              <a:buAutoNum type="arabicPeriod"/>
            </a:pPr>
            <a:r>
              <a:rPr lang="ro-RO" sz="2200" b="1" dirty="0" smtClean="0">
                <a:solidFill>
                  <a:srgbClr val="7030A0"/>
                </a:solidFill>
              </a:rPr>
              <a:t>Regatul de Sud</a:t>
            </a:r>
            <a:r>
              <a:rPr lang="ro-RO" sz="2200" b="1" dirty="0" smtClean="0"/>
              <a:t>, Iuda. Două seminții conduse de </a:t>
            </a:r>
            <a:r>
              <a:rPr lang="ro-RO" sz="2200" b="1" dirty="0" err="1" smtClean="0"/>
              <a:t>Roboam</a:t>
            </a:r>
            <a:r>
              <a:rPr lang="ro-RO" sz="2200" b="1" dirty="0" smtClean="0"/>
              <a:t>, fiul lui Solomon. </a:t>
            </a:r>
          </a:p>
          <a:p>
            <a:pPr>
              <a:spcBef>
                <a:spcPts val="600"/>
              </a:spcBef>
              <a:buClr>
                <a:srgbClr val="7030A0"/>
              </a:buClr>
            </a:pPr>
            <a:r>
              <a:rPr lang="ro-RO" sz="2200" b="1" dirty="0" smtClean="0"/>
              <a:t>Israel s-a depărtat cu rapiditate de Dumnezeu închinându-se la berbecii ridicați de Ieroboam. Niciunul din regii săi nu l-a urmat cu fidelitate pe Dumnezeu. În final, </a:t>
            </a:r>
            <a:r>
              <a:rPr lang="ro-RO" sz="2200" b="1" dirty="0" err="1" smtClean="0"/>
              <a:t>Salmanasar</a:t>
            </a:r>
            <a:r>
              <a:rPr lang="ro-RO" sz="2200" b="1" dirty="0" smtClean="0"/>
              <a:t>, împăratul Asiriei, a distrus complet regatul. </a:t>
            </a:r>
          </a:p>
        </p:txBody>
      </p:sp>
      <p:pic>
        <p:nvPicPr>
          <p:cNvPr id="1026" name="Picture 2" descr="http://i59.tinypic.com/29du5iu.jpg"/>
          <p:cNvPicPr>
            <a:picLocks noChangeAspect="1" noChangeArrowheads="1"/>
          </p:cNvPicPr>
          <p:nvPr/>
        </p:nvPicPr>
        <p:blipFill>
          <a:blip r:embed="rId5">
            <a:extLst>
              <a:ext uri="{28A0092B-C50C-407E-A947-70E740481C1C}">
                <a14:useLocalDpi xmlns="" xmlns:a14="http://schemas.microsoft.com/office/drawing/2010/main"/>
              </a:ext>
            </a:extLst>
          </a:blip>
          <a:srcRect/>
          <a:stretch>
            <a:fillRect/>
          </a:stretch>
        </p:blipFill>
        <p:spPr bwMode="auto">
          <a:xfrm>
            <a:off x="6297488" y="3358809"/>
            <a:ext cx="2667000" cy="333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 name="5 Rectángulo"/>
          <p:cNvSpPr/>
          <p:nvPr/>
        </p:nvSpPr>
        <p:spPr>
          <a:xfrm>
            <a:off x="3000364" y="2185119"/>
            <a:ext cx="4628421" cy="1107996"/>
          </a:xfrm>
          <a:prstGeom prst="rect">
            <a:avLst/>
          </a:prstGeom>
        </p:spPr>
        <p:txBody>
          <a:bodyPr wrap="square">
            <a:spAutoFit/>
          </a:bodyPr>
          <a:lstStyle/>
          <a:p>
            <a:pPr lvl="0">
              <a:spcBef>
                <a:spcPts val="600"/>
              </a:spcBef>
            </a:pPr>
            <a:r>
              <a:rPr lang="ro-RO" sz="2200" b="1" dirty="0" smtClean="0">
                <a:solidFill>
                  <a:prstClr val="black"/>
                </a:solidFill>
              </a:rPr>
              <a:t>După moartea lui Solomon, cele două seminții au fost divizate în două regate:</a:t>
            </a:r>
            <a:endParaRPr lang="ro-RO" sz="2200" b="1" dirty="0">
              <a:solidFill>
                <a:prstClr val="black"/>
              </a:solidFill>
            </a:endParaRPr>
          </a:p>
        </p:txBody>
      </p:sp>
    </p:spTree>
    <p:extLst>
      <p:ext uri="{BB962C8B-B14F-4D97-AF65-F5344CB8AC3E}">
        <p14:creationId xmlns="" xmlns:p14="http://schemas.microsoft.com/office/powerpoint/2010/main" val="31859599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5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up)">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ipe(left)">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left)">
                                      <p:cBhvr>
                                        <p:cTn id="4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519" y="56818"/>
            <a:ext cx="5510623" cy="70788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rgbClr val="B2A4E4"/>
              </a:contourClr>
            </a:sp3d>
          </a:bodyPr>
          <a:lstStyle/>
          <a:p>
            <a:pPr algn="ctr"/>
            <a:r>
              <a:rPr lang="ro-RO" sz="4000" b="1" dirty="0" smtClean="0">
                <a:ln/>
                <a:solidFill>
                  <a:srgbClr val="6145C7"/>
                </a:solidFill>
              </a:rPr>
              <a:t>NAȚIUNEA DIVIZATĂ</a:t>
            </a:r>
            <a:endParaRPr lang="es-ES" sz="4000" b="1" dirty="0" smtClean="0">
              <a:ln/>
              <a:solidFill>
                <a:srgbClr val="6145C7"/>
              </a:solidFill>
            </a:endParaRPr>
          </a:p>
        </p:txBody>
      </p:sp>
      <p:sp>
        <p:nvSpPr>
          <p:cNvPr id="4" name="3 Rectángulo"/>
          <p:cNvSpPr/>
          <p:nvPr/>
        </p:nvSpPr>
        <p:spPr>
          <a:xfrm>
            <a:off x="107504" y="764704"/>
            <a:ext cx="5325092" cy="1631216"/>
          </a:xfrm>
          <a:prstGeom prst="rect">
            <a:avLst/>
          </a:prstGeom>
        </p:spPr>
        <p:txBody>
          <a:bodyPr wrap="square">
            <a:spAutoFit/>
          </a:bodyPr>
          <a:lstStyle/>
          <a:p>
            <a:r>
              <a:rPr lang="es-ES" sz="2000" b="1" dirty="0" smtClean="0">
                <a:solidFill>
                  <a:srgbClr val="E2CFF1"/>
                </a:solidFill>
                <a:latin typeface="Comic Sans MS" pitchFamily="66" charset="0"/>
              </a:rPr>
              <a:t>«</a:t>
            </a:r>
            <a:r>
              <a:rPr lang="vi-VN" sz="2000" b="1" dirty="0">
                <a:solidFill>
                  <a:srgbClr val="E2CFF1"/>
                </a:solidFill>
                <a:latin typeface="Comic Sans MS" pitchFamily="66" charset="0"/>
              </a:rPr>
              <a:t>El </a:t>
            </a:r>
            <a:r>
              <a:rPr lang="vi-VN" sz="2000" b="1" dirty="0" smtClean="0">
                <a:solidFill>
                  <a:srgbClr val="E2CFF1"/>
                </a:solidFill>
                <a:latin typeface="Comic Sans MS" pitchFamily="66" charset="0"/>
              </a:rPr>
              <a:t>[</a:t>
            </a:r>
            <a:r>
              <a:rPr lang="ro-RO" sz="2000" b="1" dirty="0" smtClean="0">
                <a:solidFill>
                  <a:srgbClr val="E2CFF1"/>
                </a:solidFill>
                <a:latin typeface="Comic Sans MS" pitchFamily="66" charset="0"/>
              </a:rPr>
              <a:t>Amon</a:t>
            </a:r>
            <a:r>
              <a:rPr lang="vi-VN" sz="2000" b="1" dirty="0" smtClean="0">
                <a:solidFill>
                  <a:srgbClr val="E2CFF1"/>
                </a:solidFill>
                <a:latin typeface="Comic Sans MS" pitchFamily="66" charset="0"/>
              </a:rPr>
              <a:t>]</a:t>
            </a:r>
            <a:r>
              <a:rPr lang="ro-RO" sz="2000" b="1" dirty="0" smtClean="0">
                <a:solidFill>
                  <a:srgbClr val="E2CFF1"/>
                </a:solidFill>
                <a:latin typeface="Comic Sans MS" pitchFamily="66" charset="0"/>
              </a:rPr>
              <a:t> </a:t>
            </a:r>
            <a:r>
              <a:rPr lang="vi-VN" sz="2000" b="1" dirty="0" smtClean="0">
                <a:solidFill>
                  <a:srgbClr val="E2CFF1"/>
                </a:solidFill>
                <a:latin typeface="Comic Sans MS" pitchFamily="66" charset="0"/>
              </a:rPr>
              <a:t>a </a:t>
            </a:r>
            <a:r>
              <a:rPr lang="vi-VN" sz="2000" b="1" dirty="0">
                <a:solidFill>
                  <a:srgbClr val="E2CFF1"/>
                </a:solidFill>
                <a:latin typeface="Comic Sans MS" pitchFamily="66" charset="0"/>
              </a:rPr>
              <a:t>făcut ce este rău înaintea Domnului, cum făcuse tatăl său Manase. A adus jertfe tuturor chipurilor cioplite pe cari le făcuse tatăl său Manase, şi le-a slujit.</a:t>
            </a:r>
            <a:r>
              <a:rPr lang="es-ES" sz="2000" b="1" dirty="0" smtClean="0">
                <a:solidFill>
                  <a:srgbClr val="E2CFF1"/>
                </a:solidFill>
                <a:latin typeface="Comic Sans MS" pitchFamily="66" charset="0"/>
              </a:rPr>
              <a:t>» </a:t>
            </a:r>
            <a:r>
              <a:rPr lang="es-ES" sz="1200" b="1" dirty="0" smtClean="0">
                <a:solidFill>
                  <a:srgbClr val="E2CFF1"/>
                </a:solidFill>
                <a:latin typeface="Comic Sans MS" pitchFamily="66" charset="0"/>
              </a:rPr>
              <a:t>(2</a:t>
            </a:r>
            <a:r>
              <a:rPr lang="ro-RO" sz="1200" b="1" dirty="0" smtClean="0">
                <a:solidFill>
                  <a:srgbClr val="E2CFF1"/>
                </a:solidFill>
                <a:latin typeface="Comic Sans MS" pitchFamily="66" charset="0"/>
              </a:rPr>
              <a:t> Cronici</a:t>
            </a:r>
            <a:r>
              <a:rPr lang="es-ES" sz="1200" b="1" dirty="0" smtClean="0">
                <a:solidFill>
                  <a:srgbClr val="E2CFF1"/>
                </a:solidFill>
                <a:latin typeface="Comic Sans MS" pitchFamily="66" charset="0"/>
              </a:rPr>
              <a:t> 33:22</a:t>
            </a:r>
            <a:r>
              <a:rPr lang="es-ES" sz="1200" b="1" dirty="0">
                <a:solidFill>
                  <a:srgbClr val="E2CFF1"/>
                </a:solidFill>
                <a:latin typeface="Comic Sans MS" pitchFamily="66" charset="0"/>
              </a:rPr>
              <a:t>)</a:t>
            </a:r>
          </a:p>
        </p:txBody>
      </p:sp>
      <p:sp>
        <p:nvSpPr>
          <p:cNvPr id="5" name="4 CuadroTexto"/>
          <p:cNvSpPr txBox="1"/>
          <p:nvPr/>
        </p:nvSpPr>
        <p:spPr>
          <a:xfrm>
            <a:off x="2155102" y="2492896"/>
            <a:ext cx="3353002" cy="2462213"/>
          </a:xfrm>
          <a:prstGeom prst="rect">
            <a:avLst/>
          </a:prstGeom>
          <a:noFill/>
        </p:spPr>
        <p:txBody>
          <a:bodyPr wrap="square" rtlCol="0">
            <a:spAutoFit/>
          </a:bodyPr>
          <a:lstStyle/>
          <a:p>
            <a:pPr>
              <a:spcBef>
                <a:spcPts val="600"/>
              </a:spcBef>
            </a:pPr>
            <a:r>
              <a:rPr lang="ro-RO" sz="2200" b="1" dirty="0" smtClean="0">
                <a:solidFill>
                  <a:schemeClr val="bg1"/>
                </a:solidFill>
                <a:effectLst>
                  <a:glow rad="127000">
                    <a:schemeClr val="tx1"/>
                  </a:glow>
                </a:effectLst>
              </a:rPr>
              <a:t>Împărații regatului de sud s-au păstrat, în general, credincioși lui Dumnezeu. Dar, de la distrugerea regatului de nord, apostazia a crescut foarte mult în regatul lui Iuda. </a:t>
            </a:r>
            <a:endParaRPr lang="es-ES" sz="2200" b="1" dirty="0" smtClean="0">
              <a:solidFill>
                <a:schemeClr val="bg1"/>
              </a:solidFill>
              <a:effectLst>
                <a:glow rad="127000">
                  <a:schemeClr val="tx1"/>
                </a:glow>
              </a:effectLst>
            </a:endParaRPr>
          </a:p>
        </p:txBody>
      </p:sp>
      <p:pic>
        <p:nvPicPr>
          <p:cNvPr id="2050" name="Picture 2" descr="\\EUNICE\FondosTematicos\Manasés\110_06_0029_BiblePaintings.jpg"/>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5476730" y="-1"/>
            <a:ext cx="3703782" cy="691504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1" name="Picture 3" descr="G:\Dibujos\Josafat\Josafat.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35496" y="2492895"/>
            <a:ext cx="2157610" cy="287771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6" name="5 Rectángulo"/>
          <p:cNvSpPr/>
          <p:nvPr/>
        </p:nvSpPr>
        <p:spPr>
          <a:xfrm>
            <a:off x="35496" y="5289882"/>
            <a:ext cx="5544616" cy="1523494"/>
          </a:xfrm>
          <a:prstGeom prst="rect">
            <a:avLst/>
          </a:prstGeom>
        </p:spPr>
        <p:txBody>
          <a:bodyPr wrap="square">
            <a:spAutoFit/>
          </a:bodyPr>
          <a:lstStyle/>
          <a:p>
            <a:pPr lvl="0">
              <a:spcBef>
                <a:spcPts val="600"/>
              </a:spcBef>
            </a:pPr>
            <a:r>
              <a:rPr lang="ro-RO" sz="2200" b="1" dirty="0" smtClean="0">
                <a:solidFill>
                  <a:prstClr val="white"/>
                </a:solidFill>
                <a:effectLst>
                  <a:glow rad="127000">
                    <a:prstClr val="black"/>
                  </a:glow>
                </a:effectLst>
              </a:rPr>
              <a:t>În această perioadă au ajuns la putere cei mai răi regi: Manase și Amon </a:t>
            </a:r>
            <a:r>
              <a:rPr lang="es-ES" b="1" dirty="0" smtClean="0">
                <a:solidFill>
                  <a:prstClr val="white"/>
                </a:solidFill>
                <a:effectLst>
                  <a:glow rad="127000">
                    <a:prstClr val="black"/>
                  </a:glow>
                </a:effectLst>
              </a:rPr>
              <a:t>(2</a:t>
            </a:r>
            <a:r>
              <a:rPr lang="ro-RO" b="1" dirty="0" smtClean="0">
                <a:solidFill>
                  <a:prstClr val="white"/>
                </a:solidFill>
                <a:effectLst>
                  <a:glow rad="127000">
                    <a:prstClr val="black"/>
                  </a:glow>
                </a:effectLst>
              </a:rPr>
              <a:t> Cronici</a:t>
            </a:r>
            <a:r>
              <a:rPr lang="es-ES" b="1" dirty="0" smtClean="0">
                <a:solidFill>
                  <a:prstClr val="white"/>
                </a:solidFill>
                <a:effectLst>
                  <a:glow rad="127000">
                    <a:prstClr val="black"/>
                  </a:glow>
                </a:effectLst>
              </a:rPr>
              <a:t> 33: 9, 22</a:t>
            </a:r>
            <a:r>
              <a:rPr lang="es-ES" b="1" dirty="0">
                <a:solidFill>
                  <a:prstClr val="white"/>
                </a:solidFill>
                <a:effectLst>
                  <a:glow rad="127000">
                    <a:prstClr val="black"/>
                  </a:glow>
                </a:effectLst>
              </a:rPr>
              <a:t>)</a:t>
            </a:r>
            <a:r>
              <a:rPr lang="es-ES" sz="2200" b="1" dirty="0">
                <a:solidFill>
                  <a:prstClr val="white"/>
                </a:solidFill>
                <a:effectLst>
                  <a:glow rad="127000">
                    <a:prstClr val="black"/>
                  </a:glow>
                </a:effectLst>
              </a:rPr>
              <a:t>.</a:t>
            </a:r>
          </a:p>
          <a:p>
            <a:pPr lvl="0">
              <a:spcBef>
                <a:spcPts val="600"/>
              </a:spcBef>
            </a:pPr>
            <a:r>
              <a:rPr lang="ro-RO" sz="2200" b="1" dirty="0" smtClean="0">
                <a:solidFill>
                  <a:prstClr val="white"/>
                </a:solidFill>
                <a:effectLst>
                  <a:glow rad="127000">
                    <a:prstClr val="black"/>
                  </a:glow>
                </a:effectLst>
              </a:rPr>
              <a:t>Dumnezeu a trimis mulți profeți pentru a evita dezastrul pe care îl aducea păcatul lor. </a:t>
            </a:r>
            <a:endParaRPr lang="es-ES" sz="2200" b="1" dirty="0">
              <a:solidFill>
                <a:prstClr val="white"/>
              </a:solidFill>
              <a:effectLst>
                <a:glow rad="127000">
                  <a:prstClr val="black"/>
                </a:glow>
              </a:effectLst>
            </a:endParaRPr>
          </a:p>
        </p:txBody>
      </p:sp>
    </p:spTree>
    <p:extLst>
      <p:ext uri="{BB962C8B-B14F-4D97-AF65-F5344CB8AC3E}">
        <p14:creationId xmlns="" xmlns:p14="http://schemas.microsoft.com/office/powerpoint/2010/main" val="27971276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1000"/>
                                        <p:tgtEl>
                                          <p:spTgt spid="2051"/>
                                        </p:tgtEl>
                                      </p:cBhvr>
                                    </p:animEffect>
                                    <p:anim calcmode="lin" valueType="num">
                                      <p:cBhvr>
                                        <p:cTn id="16" dur="1000" fill="hold"/>
                                        <p:tgtEl>
                                          <p:spTgt spid="2051"/>
                                        </p:tgtEl>
                                        <p:attrNameLst>
                                          <p:attrName>ppt_x</p:attrName>
                                        </p:attrNameLst>
                                      </p:cBhvr>
                                      <p:tavLst>
                                        <p:tav tm="0">
                                          <p:val>
                                            <p:strVal val="#ppt_x"/>
                                          </p:val>
                                        </p:tav>
                                        <p:tav tm="100000">
                                          <p:val>
                                            <p:strVal val="#ppt_x"/>
                                          </p:val>
                                        </p:tav>
                                      </p:tavLst>
                                    </p:anim>
                                    <p:anim calcmode="lin" valueType="num">
                                      <p:cBhvr>
                                        <p:cTn id="17" dur="900" decel="100000" fill="hold"/>
                                        <p:tgtEl>
                                          <p:spTgt spid="205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51"/>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519" y="56818"/>
            <a:ext cx="6469423" cy="707886"/>
          </a:xfrm>
          <a:prstGeom prst="rect">
            <a:avLst/>
          </a:prstGeom>
        </p:spPr>
        <p:txBody>
          <a:bodyPr wrap="square">
            <a:spAutoFit/>
          </a:bodyPr>
          <a:lstStyle/>
          <a:p>
            <a:pPr algn="ctr"/>
            <a:r>
              <a:rPr lang="ro-RO" sz="4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CRIZA EXTERNĂ</a:t>
            </a:r>
            <a:r>
              <a:rPr lang="ro-RO" sz="4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o-RO" sz="4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BABILONUL</a:t>
            </a:r>
            <a:endParaRPr lang="ro-RO" sz="4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2 Rectángulo"/>
          <p:cNvSpPr/>
          <p:nvPr/>
        </p:nvSpPr>
        <p:spPr>
          <a:xfrm>
            <a:off x="107503" y="620688"/>
            <a:ext cx="6336705" cy="923330"/>
          </a:xfrm>
          <a:prstGeom prst="rect">
            <a:avLst/>
          </a:prstGeom>
        </p:spPr>
        <p:txBody>
          <a:bodyPr wrap="square">
            <a:spAutoFit/>
          </a:bodyPr>
          <a:lstStyle/>
          <a:p>
            <a:r>
              <a:rPr lang="ro-RO" b="1" dirty="0" smtClean="0">
                <a:solidFill>
                  <a:schemeClr val="accent1">
                    <a:lumMod val="40000"/>
                    <a:lumOff val="60000"/>
                  </a:schemeClr>
                </a:solidFill>
                <a:latin typeface="Comic Sans MS" pitchFamily="66" charset="0"/>
              </a:rPr>
              <a:t>«Acum dau toate aceste ţări în mâinile robului Meu Nebucadneţar, împăratul Babilonului; îi dau chiar şi fiarele câmpului ca să-i fie supuse. » </a:t>
            </a:r>
            <a:r>
              <a:rPr lang="ro-RO" sz="1100" b="1" dirty="0" smtClean="0">
                <a:solidFill>
                  <a:schemeClr val="accent1">
                    <a:lumMod val="40000"/>
                    <a:lumOff val="60000"/>
                  </a:schemeClr>
                </a:solidFill>
                <a:latin typeface="Comic Sans MS" pitchFamily="66" charset="0"/>
              </a:rPr>
              <a:t>(Ieremia  27:6)</a:t>
            </a:r>
            <a:endParaRPr lang="ro-RO" sz="1100" b="1" dirty="0">
              <a:solidFill>
                <a:schemeClr val="accent1">
                  <a:lumMod val="40000"/>
                  <a:lumOff val="60000"/>
                </a:schemeClr>
              </a:solidFill>
              <a:latin typeface="Comic Sans MS" pitchFamily="66" charset="0"/>
            </a:endParaRPr>
          </a:p>
        </p:txBody>
      </p:sp>
      <p:sp>
        <p:nvSpPr>
          <p:cNvPr id="4" name="3 CuadroTexto"/>
          <p:cNvSpPr txBox="1"/>
          <p:nvPr/>
        </p:nvSpPr>
        <p:spPr>
          <a:xfrm>
            <a:off x="4714876" y="1901500"/>
            <a:ext cx="4429124" cy="5016758"/>
          </a:xfrm>
          <a:prstGeom prst="rect">
            <a:avLst/>
          </a:prstGeom>
          <a:noFill/>
        </p:spPr>
        <p:txBody>
          <a:bodyPr wrap="square" rtlCol="0">
            <a:spAutoFit/>
          </a:bodyPr>
          <a:lstStyle/>
          <a:p>
            <a:r>
              <a:rPr lang="ro-RO" sz="2000" b="1" dirty="0" smtClean="0">
                <a:solidFill>
                  <a:schemeClr val="bg1"/>
                </a:solidFill>
                <a:effectLst>
                  <a:glow rad="127000">
                    <a:srgbClr val="471F09"/>
                  </a:glow>
                </a:effectLst>
              </a:rPr>
              <a:t>În timpul perioadelor de criză, Dumnezeu nu și-a abandonat poporul. Cu toate acestea, pentru a se putea bucura din nou de comuniunea divină, </a:t>
            </a:r>
            <a:r>
              <a:rPr lang="ro-RO" sz="2000" b="1" dirty="0" smtClean="0">
                <a:solidFill>
                  <a:schemeClr val="bg1"/>
                </a:solidFill>
                <a:effectLst>
                  <a:glow rad="127000">
                    <a:srgbClr val="471F09"/>
                  </a:glow>
                </a:effectLst>
              </a:rPr>
              <a:t>a </a:t>
            </a:r>
            <a:r>
              <a:rPr lang="ro-RO" sz="2000" b="1" dirty="0" smtClean="0">
                <a:solidFill>
                  <a:schemeClr val="bg1"/>
                </a:solidFill>
                <a:effectLst>
                  <a:glow rad="127000">
                    <a:srgbClr val="471F09"/>
                  </a:glow>
                </a:effectLst>
              </a:rPr>
              <a:t>fost nevoie </a:t>
            </a:r>
            <a:r>
              <a:rPr lang="ro-RO" sz="2000" b="1" dirty="0" smtClean="0">
                <a:solidFill>
                  <a:schemeClr val="bg1"/>
                </a:solidFill>
                <a:effectLst>
                  <a:glow rad="127000">
                    <a:srgbClr val="471F09"/>
                  </a:glow>
                </a:effectLst>
              </a:rPr>
              <a:t>ca </a:t>
            </a:r>
            <a:r>
              <a:rPr lang="ro-RO" sz="2000" b="1" dirty="0" smtClean="0">
                <a:solidFill>
                  <a:schemeClr val="bg1"/>
                </a:solidFill>
                <a:effectLst>
                  <a:glow rad="127000">
                    <a:srgbClr val="471F09"/>
                  </a:glow>
                </a:effectLst>
              </a:rPr>
              <a:t>disciplina </a:t>
            </a:r>
            <a:r>
              <a:rPr lang="ro-RO" sz="2000" b="1" dirty="0" smtClean="0">
                <a:solidFill>
                  <a:schemeClr val="bg1"/>
                </a:solidFill>
                <a:effectLst>
                  <a:glow rad="127000">
                    <a:srgbClr val="471F09"/>
                  </a:glow>
                </a:effectLst>
              </a:rPr>
              <a:t>să </a:t>
            </a:r>
            <a:r>
              <a:rPr lang="ro-RO" sz="2000" b="1" dirty="0" smtClean="0">
                <a:solidFill>
                  <a:schemeClr val="bg1"/>
                </a:solidFill>
                <a:effectLst>
                  <a:glow rad="127000">
                    <a:srgbClr val="471F09"/>
                  </a:glow>
                </a:effectLst>
              </a:rPr>
              <a:t>fie din ce în ce mai severă. </a:t>
            </a:r>
          </a:p>
          <a:p>
            <a:r>
              <a:rPr lang="ro-RO" sz="2000" b="1" dirty="0" smtClean="0">
                <a:solidFill>
                  <a:schemeClr val="bg1"/>
                </a:solidFill>
                <a:effectLst>
                  <a:glow rad="127000">
                    <a:srgbClr val="471F09"/>
                  </a:glow>
                </a:effectLst>
              </a:rPr>
              <a:t>Din 605 î.Hr., după </a:t>
            </a:r>
            <a:r>
              <a:rPr lang="ro-RO" sz="2000" b="1" dirty="0" smtClean="0">
                <a:solidFill>
                  <a:schemeClr val="bg1"/>
                </a:solidFill>
                <a:effectLst>
                  <a:glow rad="127000">
                    <a:srgbClr val="471F09"/>
                  </a:glow>
                </a:effectLst>
              </a:rPr>
              <a:t>ce a învins Egiptul la </a:t>
            </a:r>
            <a:r>
              <a:rPr lang="ro-RO" sz="2000" b="1" dirty="0" err="1" smtClean="0">
                <a:solidFill>
                  <a:schemeClr val="bg1"/>
                </a:solidFill>
                <a:effectLst>
                  <a:glow rad="127000">
                    <a:srgbClr val="471F09"/>
                  </a:glow>
                </a:effectLst>
              </a:rPr>
              <a:t>Carchemiș</a:t>
            </a:r>
            <a:r>
              <a:rPr lang="ro-RO" sz="2000" b="1" dirty="0" smtClean="0">
                <a:solidFill>
                  <a:schemeClr val="bg1"/>
                </a:solidFill>
                <a:effectLst>
                  <a:glow rad="127000">
                    <a:srgbClr val="471F09"/>
                  </a:glow>
                </a:effectLst>
              </a:rPr>
              <a:t>, Dumnezeu </a:t>
            </a:r>
            <a:r>
              <a:rPr lang="ro-RO" sz="2000" b="1" dirty="0" smtClean="0">
                <a:solidFill>
                  <a:schemeClr val="bg1"/>
                </a:solidFill>
                <a:effectLst>
                  <a:glow rad="127000">
                    <a:srgbClr val="471F09"/>
                  </a:glow>
                </a:effectLst>
              </a:rPr>
              <a:t>a dat Babilonului toate </a:t>
            </a:r>
            <a:r>
              <a:rPr lang="ro-RO" sz="2000" b="1" dirty="0" smtClean="0">
                <a:solidFill>
                  <a:schemeClr val="bg1"/>
                </a:solidFill>
                <a:effectLst>
                  <a:glow rad="127000">
                    <a:srgbClr val="471F09"/>
                  </a:glow>
                </a:effectLst>
              </a:rPr>
              <a:t>națiunile.</a:t>
            </a:r>
          </a:p>
          <a:p>
            <a:r>
              <a:rPr lang="ro-RO" sz="2000" b="1" dirty="0" smtClean="0">
                <a:solidFill>
                  <a:schemeClr val="bg1"/>
                </a:solidFill>
                <a:effectLst>
                  <a:glow rad="127000">
                    <a:srgbClr val="471F09"/>
                  </a:glow>
                </a:effectLst>
              </a:rPr>
              <a:t>Prin </a:t>
            </a:r>
            <a:r>
              <a:rPr lang="ro-RO" sz="2000" b="1" dirty="0" smtClean="0">
                <a:solidFill>
                  <a:schemeClr val="bg1"/>
                </a:solidFill>
                <a:effectLst>
                  <a:glow rad="127000">
                    <a:srgbClr val="471F09"/>
                  </a:glow>
                </a:effectLst>
              </a:rPr>
              <a:t>Ieremia, s-au oferit </a:t>
            </a:r>
            <a:r>
              <a:rPr lang="ro-RO" sz="2000" b="1" dirty="0" smtClean="0">
                <a:solidFill>
                  <a:schemeClr val="bg1"/>
                </a:solidFill>
                <a:effectLst>
                  <a:glow rad="127000">
                    <a:srgbClr val="471F09"/>
                  </a:glow>
                </a:effectLst>
              </a:rPr>
              <a:t>Iudeilor </a:t>
            </a:r>
            <a:r>
              <a:rPr lang="ro-RO" sz="2000" b="1" dirty="0" smtClean="0">
                <a:solidFill>
                  <a:schemeClr val="bg1"/>
                </a:solidFill>
                <a:effectLst>
                  <a:glow rad="127000">
                    <a:srgbClr val="471F09"/>
                  </a:glow>
                </a:effectLst>
              </a:rPr>
              <a:t>repetate mesaje pentru a se supune Babilonului. </a:t>
            </a:r>
          </a:p>
          <a:p>
            <a:r>
              <a:rPr lang="ro-RO" sz="2000" b="1" dirty="0" smtClean="0">
                <a:solidFill>
                  <a:schemeClr val="bg1"/>
                </a:solidFill>
                <a:effectLst>
                  <a:glow rad="127000">
                    <a:srgbClr val="471F09"/>
                  </a:glow>
                </a:effectLst>
              </a:rPr>
              <a:t>Timp de vreo 20 de ani, de la regele </a:t>
            </a:r>
            <a:r>
              <a:rPr lang="ro-RO" sz="2000" b="1" dirty="0" err="1" smtClean="0">
                <a:solidFill>
                  <a:schemeClr val="bg1"/>
                </a:solidFill>
                <a:effectLst>
                  <a:glow rad="127000">
                    <a:srgbClr val="471F09"/>
                  </a:glow>
                </a:effectLst>
              </a:rPr>
              <a:t>Ioiachim</a:t>
            </a:r>
            <a:r>
              <a:rPr lang="ro-RO" sz="2000" b="1" dirty="0" smtClean="0">
                <a:solidFill>
                  <a:schemeClr val="bg1"/>
                </a:solidFill>
                <a:effectLst>
                  <a:glow rad="127000">
                    <a:srgbClr val="471F09"/>
                  </a:glow>
                </a:effectLst>
              </a:rPr>
              <a:t> până la </a:t>
            </a:r>
            <a:r>
              <a:rPr lang="ro-RO" sz="2000" b="1" dirty="0" err="1" smtClean="0">
                <a:solidFill>
                  <a:schemeClr val="bg1"/>
                </a:solidFill>
                <a:effectLst>
                  <a:glow rad="127000">
                    <a:srgbClr val="471F09"/>
                  </a:glow>
                </a:effectLst>
              </a:rPr>
              <a:t>Zedechia</a:t>
            </a:r>
            <a:r>
              <a:rPr lang="ro-RO" sz="2000" b="1" dirty="0" smtClean="0">
                <a:solidFill>
                  <a:schemeClr val="bg1"/>
                </a:solidFill>
                <a:effectLst>
                  <a:glow rad="127000">
                    <a:srgbClr val="471F09"/>
                  </a:glow>
                </a:effectLst>
              </a:rPr>
              <a:t>, poporul a refuzat să creadă că Dumnezeu își poate împlini amenințările și nu s-a </a:t>
            </a:r>
            <a:r>
              <a:rPr lang="ro-RO" sz="2000" b="1" dirty="0" smtClean="0">
                <a:solidFill>
                  <a:schemeClr val="bg1"/>
                </a:solidFill>
                <a:effectLst>
                  <a:glow rad="127000">
                    <a:srgbClr val="471F09"/>
                  </a:glow>
                </a:effectLst>
              </a:rPr>
              <a:t>pocăit.</a:t>
            </a:r>
            <a:endParaRPr lang="ro-RO" sz="2000" b="1" dirty="0" smtClean="0">
              <a:solidFill>
                <a:schemeClr val="bg1"/>
              </a:solidFill>
              <a:effectLst>
                <a:glow rad="127000">
                  <a:srgbClr val="471F09"/>
                </a:glow>
              </a:effectLst>
            </a:endParaRPr>
          </a:p>
        </p:txBody>
      </p:sp>
      <p:pic>
        <p:nvPicPr>
          <p:cNvPr id="3074" name="Picture 2" descr="https://queensouthhatshesput.files.wordpress.com/2015/06/thutmose1.jpg?w=727"/>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07503" y="4697607"/>
            <a:ext cx="2808312" cy="1908262"/>
          </a:xfrm>
          <a:prstGeom prst="roundRect">
            <a:avLst>
              <a:gd name="adj" fmla="val 16667"/>
            </a:avLst>
          </a:prstGeom>
          <a:ln>
            <a:noFill/>
          </a:ln>
          <a:effectLst>
            <a:outerShdw blurRad="76200" dist="38100" dir="21540000" algn="tl" rotWithShape="0">
              <a:srgbClr val="000000"/>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75" name="Picture 3" descr="G:\Dibujos\Daniel\Capitulo04\LaGranBabilonia (19).JPG"/>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6444208" y="44624"/>
            <a:ext cx="2713607" cy="171527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6" name="Picture 4" descr="G:\Dibujos\Jeremias\Jeremias (2).jp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288032" y="1759898"/>
            <a:ext cx="2232248" cy="2750783"/>
          </a:xfrm>
          <a:prstGeom prst="roundRect">
            <a:avLst>
              <a:gd name="adj" fmla="val 16667"/>
            </a:avLst>
          </a:prstGeom>
          <a:ln>
            <a:noFill/>
          </a:ln>
          <a:effectLst>
            <a:outerShdw blurRad="76200" dist="38100" dir="21540000" algn="tl" rotWithShape="0">
              <a:srgbClr val="000000"/>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77" name="Picture 5" descr="G:\Dibujos\Jeremias\Jeremias (7).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2961866" y="4467014"/>
            <a:ext cx="1728192" cy="2244405"/>
          </a:xfrm>
          <a:prstGeom prst="roundRect">
            <a:avLst>
              <a:gd name="adj" fmla="val 16667"/>
            </a:avLst>
          </a:prstGeom>
          <a:ln>
            <a:noFill/>
          </a:ln>
          <a:effectLst>
            <a:outerShdw blurRad="76200" dist="38100" dir="21540000" algn="tl" rotWithShape="0">
              <a:srgbClr val="000000"/>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79" name="Picture 7" descr="G:\Dibujos\Daniel\Capitulo01\DanielEnBabilonia (7).jpg"/>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2752925" y="1826227"/>
            <a:ext cx="1937133" cy="2583652"/>
          </a:xfrm>
          <a:prstGeom prst="roundRect">
            <a:avLst>
              <a:gd name="adj" fmla="val 16667"/>
            </a:avLst>
          </a:prstGeom>
          <a:ln>
            <a:noFill/>
          </a:ln>
          <a:effectLst>
            <a:outerShdw blurRad="76200" dist="38100" dir="21540000" algn="tl" rotWithShape="0">
              <a:srgbClr val="000000"/>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65817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p:cTn id="23" dur="500" fill="hold"/>
                                        <p:tgtEl>
                                          <p:spTgt spid="3075"/>
                                        </p:tgtEl>
                                        <p:attrNameLst>
                                          <p:attrName>ppt_w</p:attrName>
                                        </p:attrNameLst>
                                      </p:cBhvr>
                                      <p:tavLst>
                                        <p:tav tm="0">
                                          <p:val>
                                            <p:fltVal val="0"/>
                                          </p:val>
                                        </p:tav>
                                        <p:tav tm="100000">
                                          <p:val>
                                            <p:strVal val="#ppt_w"/>
                                          </p:val>
                                        </p:tav>
                                      </p:tavLst>
                                    </p:anim>
                                    <p:anim calcmode="lin" valueType="num">
                                      <p:cBhvr>
                                        <p:cTn id="24" dur="500" fill="hold"/>
                                        <p:tgtEl>
                                          <p:spTgt spid="3075"/>
                                        </p:tgtEl>
                                        <p:attrNameLst>
                                          <p:attrName>ppt_h</p:attrName>
                                        </p:attrNameLst>
                                      </p:cBhvr>
                                      <p:tavLst>
                                        <p:tav tm="0">
                                          <p:val>
                                            <p:fltVal val="0"/>
                                          </p:val>
                                        </p:tav>
                                        <p:tav tm="100000">
                                          <p:val>
                                            <p:strVal val="#ppt_h"/>
                                          </p:val>
                                        </p:tav>
                                      </p:tavLst>
                                    </p:anim>
                                    <p:animEffect transition="in" filter="fade">
                                      <p:cBhvr>
                                        <p:cTn id="25" dur="500"/>
                                        <p:tgtEl>
                                          <p:spTgt spid="3075"/>
                                        </p:tgtEl>
                                      </p:cBhvr>
                                    </p:animEffect>
                                    <p:anim calcmode="lin" valueType="num">
                                      <p:cBhvr>
                                        <p:cTn id="26" dur="500" fill="hold"/>
                                        <p:tgtEl>
                                          <p:spTgt spid="3075"/>
                                        </p:tgtEl>
                                        <p:attrNameLst>
                                          <p:attrName>ppt_x</p:attrName>
                                        </p:attrNameLst>
                                      </p:cBhvr>
                                      <p:tavLst>
                                        <p:tav tm="0">
                                          <p:val>
                                            <p:fltVal val="0.5"/>
                                          </p:val>
                                        </p:tav>
                                        <p:tav tm="100000">
                                          <p:val>
                                            <p:strVal val="#ppt_x"/>
                                          </p:val>
                                        </p:tav>
                                      </p:tavLst>
                                    </p:anim>
                                    <p:anim calcmode="lin" valueType="num">
                                      <p:cBhvr>
                                        <p:cTn id="27" dur="500" fill="hold"/>
                                        <p:tgtEl>
                                          <p:spTgt spid="307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 calcmode="lin" valueType="num">
                                      <p:cBhvr>
                                        <p:cTn id="32" dur="500" fill="hold"/>
                                        <p:tgtEl>
                                          <p:spTgt spid="3076"/>
                                        </p:tgtEl>
                                        <p:attrNameLst>
                                          <p:attrName>ppt_w</p:attrName>
                                        </p:attrNameLst>
                                      </p:cBhvr>
                                      <p:tavLst>
                                        <p:tav tm="0">
                                          <p:val>
                                            <p:fltVal val="0"/>
                                          </p:val>
                                        </p:tav>
                                        <p:tav tm="100000">
                                          <p:val>
                                            <p:strVal val="#ppt_w"/>
                                          </p:val>
                                        </p:tav>
                                      </p:tavLst>
                                    </p:anim>
                                    <p:anim calcmode="lin" valueType="num">
                                      <p:cBhvr>
                                        <p:cTn id="33" dur="500" fill="hold"/>
                                        <p:tgtEl>
                                          <p:spTgt spid="3076"/>
                                        </p:tgtEl>
                                        <p:attrNameLst>
                                          <p:attrName>ppt_h</p:attrName>
                                        </p:attrNameLst>
                                      </p:cBhvr>
                                      <p:tavLst>
                                        <p:tav tm="0">
                                          <p:val>
                                            <p:fltVal val="0"/>
                                          </p:val>
                                        </p:tav>
                                        <p:tav tm="100000">
                                          <p:val>
                                            <p:strVal val="#ppt_h"/>
                                          </p:val>
                                        </p:tav>
                                      </p:tavLst>
                                    </p:anim>
                                    <p:animEffect transition="in" filter="fade">
                                      <p:cBhvr>
                                        <p:cTn id="34" dur="500"/>
                                        <p:tgtEl>
                                          <p:spTgt spid="3076"/>
                                        </p:tgtEl>
                                      </p:cBhvr>
                                    </p:animEffect>
                                  </p:childTnLst>
                                </p:cTn>
                              </p:par>
                              <p:par>
                                <p:cTn id="35" presetID="53" presetClass="entr" presetSubtype="16" fill="hold" nodeType="withEffect">
                                  <p:stCondLst>
                                    <p:cond delay="0"/>
                                  </p:stCondLst>
                                  <p:childTnLst>
                                    <p:set>
                                      <p:cBhvr>
                                        <p:cTn id="36" dur="1" fill="hold">
                                          <p:stCondLst>
                                            <p:cond delay="0"/>
                                          </p:stCondLst>
                                        </p:cTn>
                                        <p:tgtEl>
                                          <p:spTgt spid="3079"/>
                                        </p:tgtEl>
                                        <p:attrNameLst>
                                          <p:attrName>style.visibility</p:attrName>
                                        </p:attrNameLst>
                                      </p:cBhvr>
                                      <p:to>
                                        <p:strVal val="visible"/>
                                      </p:to>
                                    </p:set>
                                    <p:anim calcmode="lin" valueType="num">
                                      <p:cBhvr>
                                        <p:cTn id="37" dur="500" fill="hold"/>
                                        <p:tgtEl>
                                          <p:spTgt spid="3079"/>
                                        </p:tgtEl>
                                        <p:attrNameLst>
                                          <p:attrName>ppt_w</p:attrName>
                                        </p:attrNameLst>
                                      </p:cBhvr>
                                      <p:tavLst>
                                        <p:tav tm="0">
                                          <p:val>
                                            <p:fltVal val="0"/>
                                          </p:val>
                                        </p:tav>
                                        <p:tav tm="100000">
                                          <p:val>
                                            <p:strVal val="#ppt_w"/>
                                          </p:val>
                                        </p:tav>
                                      </p:tavLst>
                                    </p:anim>
                                    <p:anim calcmode="lin" valueType="num">
                                      <p:cBhvr>
                                        <p:cTn id="38" dur="500" fill="hold"/>
                                        <p:tgtEl>
                                          <p:spTgt spid="3079"/>
                                        </p:tgtEl>
                                        <p:attrNameLst>
                                          <p:attrName>ppt_h</p:attrName>
                                        </p:attrNameLst>
                                      </p:cBhvr>
                                      <p:tavLst>
                                        <p:tav tm="0">
                                          <p:val>
                                            <p:fltVal val="0"/>
                                          </p:val>
                                        </p:tav>
                                        <p:tav tm="100000">
                                          <p:val>
                                            <p:strVal val="#ppt_h"/>
                                          </p:val>
                                        </p:tav>
                                      </p:tavLst>
                                    </p:anim>
                                    <p:animEffect transition="in" filter="fade">
                                      <p:cBhvr>
                                        <p:cTn id="39" dur="500"/>
                                        <p:tgtEl>
                                          <p:spTgt spid="3079"/>
                                        </p:tgtEl>
                                      </p:cBhvr>
                                    </p:animEffect>
                                  </p:childTnLst>
                                </p:cTn>
                              </p:par>
                            </p:childTnLst>
                          </p:cTn>
                        </p:par>
                        <p:par>
                          <p:cTn id="40" fill="hold">
                            <p:stCondLst>
                              <p:cond delay="500"/>
                            </p:stCondLst>
                            <p:childTnLst>
                              <p:par>
                                <p:cTn id="41" presetID="37" presetClass="entr" presetSubtype="0" fill="hold" grpId="0"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1000"/>
                                        <p:tgtEl>
                                          <p:spTgt spid="4">
                                            <p:txEl>
                                              <p:pRg st="0" end="0"/>
                                            </p:txEl>
                                          </p:spTgt>
                                        </p:tgtEl>
                                      </p:cBhvr>
                                    </p:animEffect>
                                    <p:anim calcmode="lin" valueType="num">
                                      <p:cBhvr>
                                        <p:cTn id="4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47" fill="hold">
                            <p:stCondLst>
                              <p:cond delay="1500"/>
                            </p:stCondLst>
                            <p:childTnLst>
                              <p:par>
                                <p:cTn id="48" presetID="37" presetClass="entr" presetSubtype="0" fill="hold" grpId="0" nodeType="after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fade">
                                      <p:cBhvr>
                                        <p:cTn id="50" dur="1000"/>
                                        <p:tgtEl>
                                          <p:spTgt spid="4">
                                            <p:txEl>
                                              <p:pRg st="1" end="1"/>
                                            </p:txEl>
                                          </p:spTgt>
                                        </p:tgtEl>
                                      </p:cBhvr>
                                    </p:animEffect>
                                    <p:anim calcmode="lin" valueType="num">
                                      <p:cBhvr>
                                        <p:cTn id="5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074"/>
                                        </p:tgtEl>
                                        <p:attrNameLst>
                                          <p:attrName>style.visibility</p:attrName>
                                        </p:attrNameLst>
                                      </p:cBhvr>
                                      <p:to>
                                        <p:strVal val="visible"/>
                                      </p:to>
                                    </p:set>
                                    <p:anim calcmode="lin" valueType="num">
                                      <p:cBhvr>
                                        <p:cTn id="58" dur="500" fill="hold"/>
                                        <p:tgtEl>
                                          <p:spTgt spid="3074"/>
                                        </p:tgtEl>
                                        <p:attrNameLst>
                                          <p:attrName>ppt_w</p:attrName>
                                        </p:attrNameLst>
                                      </p:cBhvr>
                                      <p:tavLst>
                                        <p:tav tm="0">
                                          <p:val>
                                            <p:fltVal val="0"/>
                                          </p:val>
                                        </p:tav>
                                        <p:tav tm="100000">
                                          <p:val>
                                            <p:strVal val="#ppt_w"/>
                                          </p:val>
                                        </p:tav>
                                      </p:tavLst>
                                    </p:anim>
                                    <p:anim calcmode="lin" valueType="num">
                                      <p:cBhvr>
                                        <p:cTn id="59" dur="500" fill="hold"/>
                                        <p:tgtEl>
                                          <p:spTgt spid="3074"/>
                                        </p:tgtEl>
                                        <p:attrNameLst>
                                          <p:attrName>ppt_h</p:attrName>
                                        </p:attrNameLst>
                                      </p:cBhvr>
                                      <p:tavLst>
                                        <p:tav tm="0">
                                          <p:val>
                                            <p:fltVal val="0"/>
                                          </p:val>
                                        </p:tav>
                                        <p:tav tm="100000">
                                          <p:val>
                                            <p:strVal val="#ppt_h"/>
                                          </p:val>
                                        </p:tav>
                                      </p:tavLst>
                                    </p:anim>
                                    <p:animEffect transition="in" filter="fade">
                                      <p:cBhvr>
                                        <p:cTn id="60" dur="500"/>
                                        <p:tgtEl>
                                          <p:spTgt spid="3074"/>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077"/>
                                        </p:tgtEl>
                                        <p:attrNameLst>
                                          <p:attrName>style.visibility</p:attrName>
                                        </p:attrNameLst>
                                      </p:cBhvr>
                                      <p:to>
                                        <p:strVal val="visible"/>
                                      </p:to>
                                    </p:set>
                                    <p:anim calcmode="lin" valueType="num">
                                      <p:cBhvr>
                                        <p:cTn id="65" dur="500" fill="hold"/>
                                        <p:tgtEl>
                                          <p:spTgt spid="3077"/>
                                        </p:tgtEl>
                                        <p:attrNameLst>
                                          <p:attrName>ppt_w</p:attrName>
                                        </p:attrNameLst>
                                      </p:cBhvr>
                                      <p:tavLst>
                                        <p:tav tm="0">
                                          <p:val>
                                            <p:fltVal val="0"/>
                                          </p:val>
                                        </p:tav>
                                        <p:tav tm="100000">
                                          <p:val>
                                            <p:strVal val="#ppt_w"/>
                                          </p:val>
                                        </p:tav>
                                      </p:tavLst>
                                    </p:anim>
                                    <p:anim calcmode="lin" valueType="num">
                                      <p:cBhvr>
                                        <p:cTn id="66" dur="500" fill="hold"/>
                                        <p:tgtEl>
                                          <p:spTgt spid="3077"/>
                                        </p:tgtEl>
                                        <p:attrNameLst>
                                          <p:attrName>ppt_h</p:attrName>
                                        </p:attrNameLst>
                                      </p:cBhvr>
                                      <p:tavLst>
                                        <p:tav tm="0">
                                          <p:val>
                                            <p:fltVal val="0"/>
                                          </p:val>
                                        </p:tav>
                                        <p:tav tm="100000">
                                          <p:val>
                                            <p:strVal val="#ppt_h"/>
                                          </p:val>
                                        </p:tav>
                                      </p:tavLst>
                                    </p:anim>
                                    <p:animEffect transition="in" filter="fade">
                                      <p:cBhvr>
                                        <p:cTn id="67" dur="500"/>
                                        <p:tgtEl>
                                          <p:spTgt spid="3077"/>
                                        </p:tgtEl>
                                      </p:cBhvr>
                                    </p:animEffect>
                                  </p:childTnLst>
                                </p:cTn>
                              </p:par>
                            </p:childTnLst>
                          </p:cTn>
                        </p:par>
                        <p:par>
                          <p:cTn id="68" fill="hold">
                            <p:stCondLst>
                              <p:cond delay="500"/>
                            </p:stCondLst>
                            <p:childTnLst>
                              <p:par>
                                <p:cTn id="69" presetID="37" presetClass="entr" presetSubtype="0" fill="hold" grpId="0" nodeType="afterEffect">
                                  <p:stCondLst>
                                    <p:cond delay="0"/>
                                  </p:stCondLst>
                                  <p:childTnLst>
                                    <p:set>
                                      <p:cBhvr>
                                        <p:cTn id="70" dur="1" fill="hold">
                                          <p:stCondLst>
                                            <p:cond delay="0"/>
                                          </p:stCondLst>
                                        </p:cTn>
                                        <p:tgtEl>
                                          <p:spTgt spid="4">
                                            <p:txEl>
                                              <p:pRg st="2" end="2"/>
                                            </p:txEl>
                                          </p:spTgt>
                                        </p:tgtEl>
                                        <p:attrNameLst>
                                          <p:attrName>style.visibility</p:attrName>
                                        </p:attrNameLst>
                                      </p:cBhvr>
                                      <p:to>
                                        <p:strVal val="visible"/>
                                      </p:to>
                                    </p:set>
                                    <p:animEffect transition="in" filter="fade">
                                      <p:cBhvr>
                                        <p:cTn id="71" dur="1000"/>
                                        <p:tgtEl>
                                          <p:spTgt spid="4">
                                            <p:txEl>
                                              <p:pRg st="2" end="2"/>
                                            </p:txEl>
                                          </p:spTgt>
                                        </p:tgtEl>
                                      </p:cBhvr>
                                    </p:animEffect>
                                    <p:anim calcmode="lin" valueType="num">
                                      <p:cBhvr>
                                        <p:cTn id="7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75" fill="hold">
                            <p:stCondLst>
                              <p:cond delay="1500"/>
                            </p:stCondLst>
                            <p:childTnLst>
                              <p:par>
                                <p:cTn id="76" presetID="37" presetClass="entr" presetSubtype="0" fill="hold" grpId="0" nodeType="afterEffect">
                                  <p:stCondLst>
                                    <p:cond delay="0"/>
                                  </p:stCondLst>
                                  <p:childTnLst>
                                    <p:set>
                                      <p:cBhvr>
                                        <p:cTn id="77" dur="1" fill="hold">
                                          <p:stCondLst>
                                            <p:cond delay="0"/>
                                          </p:stCondLst>
                                        </p:cTn>
                                        <p:tgtEl>
                                          <p:spTgt spid="4">
                                            <p:txEl>
                                              <p:pRg st="3" end="3"/>
                                            </p:txEl>
                                          </p:spTgt>
                                        </p:tgtEl>
                                        <p:attrNameLst>
                                          <p:attrName>style.visibility</p:attrName>
                                        </p:attrNameLst>
                                      </p:cBhvr>
                                      <p:to>
                                        <p:strVal val="visible"/>
                                      </p:to>
                                    </p:set>
                                    <p:animEffect transition="in" filter="fade">
                                      <p:cBhvr>
                                        <p:cTn id="78" dur="1000"/>
                                        <p:tgtEl>
                                          <p:spTgt spid="4">
                                            <p:txEl>
                                              <p:pRg st="3" end="3"/>
                                            </p:txEl>
                                          </p:spTgt>
                                        </p:tgtEl>
                                      </p:cBhvr>
                                    </p:animEffect>
                                    <p:anim calcmode="lin" valueType="num">
                                      <p:cBhvr>
                                        <p:cTn id="7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417296" y="-27384"/>
            <a:ext cx="6726703"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4000" b="1"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GREȘELI</a:t>
            </a:r>
            <a:endParaRPr lang="ro-RO" sz="4000" b="1"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2591780" y="561454"/>
            <a:ext cx="6444716" cy="923330"/>
          </a:xfrm>
          <a:prstGeom prst="rect">
            <a:avLst/>
          </a:prstGeom>
        </p:spPr>
        <p:txBody>
          <a:bodyPr wrap="square">
            <a:spAutoFit/>
          </a:bodyPr>
          <a:lstStyle/>
          <a:p>
            <a:r>
              <a:rPr lang="ro-RO" b="1" dirty="0" smtClean="0">
                <a:solidFill>
                  <a:schemeClr val="accent4">
                    <a:lumMod val="40000"/>
                    <a:lumOff val="60000"/>
                  </a:schemeClr>
                </a:solidFill>
                <a:latin typeface="Comic Sans MS" pitchFamily="66" charset="0"/>
              </a:rPr>
              <a:t>«Căci poporul Meu a săvârșit un îndoit păcat: M-au părăsit pe Mine, Izvorul apelor vii, şi şi-au săpat puţuri, </a:t>
            </a:r>
            <a:r>
              <a:rPr lang="ro-RO" b="1" dirty="0" err="1" smtClean="0">
                <a:solidFill>
                  <a:schemeClr val="accent4">
                    <a:lumMod val="40000"/>
                    <a:lumOff val="60000"/>
                  </a:schemeClr>
                </a:solidFill>
                <a:latin typeface="Comic Sans MS" pitchFamily="66" charset="0"/>
              </a:rPr>
              <a:t>puţuri</a:t>
            </a:r>
            <a:r>
              <a:rPr lang="ro-RO" b="1" dirty="0" smtClean="0">
                <a:solidFill>
                  <a:schemeClr val="accent4">
                    <a:lumMod val="40000"/>
                    <a:lumOff val="60000"/>
                  </a:schemeClr>
                </a:solidFill>
                <a:latin typeface="Comic Sans MS" pitchFamily="66" charset="0"/>
              </a:rPr>
              <a:t> crăpate, cari nu ţin apă.» </a:t>
            </a:r>
            <a:r>
              <a:rPr lang="ro-RO" sz="1100" b="1" dirty="0" smtClean="0">
                <a:solidFill>
                  <a:schemeClr val="accent4">
                    <a:lumMod val="40000"/>
                    <a:lumOff val="60000"/>
                  </a:schemeClr>
                </a:solidFill>
                <a:latin typeface="Comic Sans MS" pitchFamily="66" charset="0"/>
              </a:rPr>
              <a:t>(Ieremia 2:13)</a:t>
            </a:r>
            <a:endParaRPr lang="ro-RO" sz="1100" b="1" dirty="0">
              <a:solidFill>
                <a:schemeClr val="accent4">
                  <a:lumMod val="40000"/>
                  <a:lumOff val="60000"/>
                </a:schemeClr>
              </a:solidFill>
              <a:latin typeface="Comic Sans MS" pitchFamily="66" charset="0"/>
            </a:endParaRPr>
          </a:p>
        </p:txBody>
      </p:sp>
      <p:sp>
        <p:nvSpPr>
          <p:cNvPr id="4" name="3 CuadroTexto"/>
          <p:cNvSpPr txBox="1"/>
          <p:nvPr/>
        </p:nvSpPr>
        <p:spPr>
          <a:xfrm>
            <a:off x="107504" y="1954575"/>
            <a:ext cx="4824536" cy="1631216"/>
          </a:xfrm>
          <a:prstGeom prst="rect">
            <a:avLst/>
          </a:prstGeom>
          <a:noFill/>
        </p:spPr>
        <p:txBody>
          <a:bodyPr wrap="square" rtlCol="0">
            <a:spAutoFit/>
          </a:bodyPr>
          <a:lstStyle/>
          <a:p>
            <a:pPr>
              <a:spcBef>
                <a:spcPts val="600"/>
              </a:spcBef>
            </a:pPr>
            <a:r>
              <a:rPr lang="ro-RO" sz="2000" b="1" smtClean="0">
                <a:solidFill>
                  <a:schemeClr val="accent2">
                    <a:lumMod val="40000"/>
                    <a:lumOff val="60000"/>
                  </a:schemeClr>
                </a:solidFill>
                <a:effectLst>
                  <a:glow rad="127000">
                    <a:schemeClr val="tx1"/>
                  </a:glow>
                </a:effectLst>
              </a:rPr>
              <a:t>Dumnezeu a promis protecție și prosperitate dacă Israel era </a:t>
            </a:r>
            <a:r>
              <a:rPr lang="ro-RO" sz="2000" b="1" smtClean="0">
                <a:solidFill>
                  <a:schemeClr val="accent2">
                    <a:lumMod val="40000"/>
                    <a:lumOff val="60000"/>
                  </a:schemeClr>
                </a:solidFill>
                <a:effectLst>
                  <a:glow rad="127000">
                    <a:schemeClr val="tx1"/>
                  </a:glow>
                </a:effectLst>
              </a:rPr>
              <a:t>fidel </a:t>
            </a:r>
            <a:r>
              <a:rPr lang="ro-RO" sz="2000" b="1" smtClean="0">
                <a:solidFill>
                  <a:schemeClr val="accent2">
                    <a:lumMod val="40000"/>
                    <a:lumOff val="60000"/>
                  </a:schemeClr>
                </a:solidFill>
                <a:effectLst>
                  <a:glow rad="127000">
                    <a:schemeClr val="tx1"/>
                  </a:glow>
                </a:effectLst>
              </a:rPr>
              <a:t>(</a:t>
            </a:r>
            <a:r>
              <a:rPr lang="ro-RO" sz="2000" b="1" smtClean="0">
                <a:solidFill>
                  <a:schemeClr val="accent2">
                    <a:lumMod val="40000"/>
                    <a:lumOff val="60000"/>
                  </a:schemeClr>
                </a:solidFill>
                <a:effectLst>
                  <a:glow rad="127000">
                    <a:schemeClr val="tx1"/>
                  </a:glow>
                </a:effectLst>
              </a:rPr>
              <a:t>Ier</a:t>
            </a:r>
            <a:r>
              <a:rPr lang="ro-RO" sz="2000" b="1" smtClean="0">
                <a:solidFill>
                  <a:schemeClr val="accent2">
                    <a:lumMod val="40000"/>
                    <a:lumOff val="60000"/>
                  </a:schemeClr>
                </a:solidFill>
                <a:effectLst>
                  <a:glow rad="127000">
                    <a:schemeClr val="tx1"/>
                  </a:glow>
                </a:effectLst>
              </a:rPr>
              <a:t>. </a:t>
            </a:r>
            <a:r>
              <a:rPr lang="ro-RO" sz="2000" b="1" smtClean="0">
                <a:solidFill>
                  <a:schemeClr val="accent2">
                    <a:lumMod val="40000"/>
                    <a:lumOff val="60000"/>
                  </a:schemeClr>
                </a:solidFill>
                <a:effectLst>
                  <a:glow rad="127000">
                    <a:schemeClr val="tx1"/>
                  </a:glow>
                </a:effectLst>
              </a:rPr>
              <a:t>2:2-3</a:t>
            </a:r>
            <a:r>
              <a:rPr lang="ro-RO" sz="2000" b="1" smtClean="0">
                <a:solidFill>
                  <a:schemeClr val="accent2">
                    <a:lumMod val="40000"/>
                    <a:lumOff val="60000"/>
                  </a:schemeClr>
                </a:solidFill>
                <a:effectLst>
                  <a:glow rad="127000">
                    <a:schemeClr val="tx1"/>
                  </a:glow>
                </a:effectLst>
              </a:rPr>
              <a:t>). Dar </a:t>
            </a:r>
            <a:r>
              <a:rPr lang="ro-RO" sz="2000" b="1" smtClean="0">
                <a:solidFill>
                  <a:schemeClr val="accent2">
                    <a:lumMod val="40000"/>
                    <a:lumOff val="60000"/>
                  </a:schemeClr>
                </a:solidFill>
                <a:effectLst>
                  <a:glow rad="127000">
                    <a:schemeClr val="tx1"/>
                  </a:glow>
                </a:effectLst>
              </a:rPr>
              <a:t>poporul l-a abandonat pe </a:t>
            </a:r>
            <a:r>
              <a:rPr lang="ro-RO" sz="2000" b="1" smtClean="0">
                <a:solidFill>
                  <a:schemeClr val="accent2">
                    <a:lumMod val="40000"/>
                    <a:lumOff val="60000"/>
                  </a:schemeClr>
                </a:solidFill>
                <a:effectLst>
                  <a:glow rad="127000">
                    <a:schemeClr val="tx1"/>
                  </a:glow>
                </a:effectLst>
              </a:rPr>
              <a:t>Dumnezeu </a:t>
            </a:r>
            <a:r>
              <a:rPr lang="ro-RO" sz="2000" b="1" smtClean="0">
                <a:solidFill>
                  <a:schemeClr val="accent2">
                    <a:lumMod val="40000"/>
                    <a:lumOff val="60000"/>
                  </a:schemeClr>
                </a:solidFill>
                <a:effectLst>
                  <a:glow rad="127000">
                    <a:schemeClr val="tx1"/>
                  </a:glow>
                </a:effectLst>
              </a:rPr>
              <a:t>(«Izvorul </a:t>
            </a:r>
            <a:r>
              <a:rPr lang="ro-RO" sz="2000" b="1" smtClean="0">
                <a:solidFill>
                  <a:schemeClr val="accent2">
                    <a:lumMod val="40000"/>
                    <a:lumOff val="60000"/>
                  </a:schemeClr>
                </a:solidFill>
                <a:effectLst>
                  <a:glow rad="127000">
                    <a:schemeClr val="tx1"/>
                  </a:glow>
                </a:effectLst>
              </a:rPr>
              <a:t>apelor </a:t>
            </a:r>
            <a:r>
              <a:rPr lang="ro-RO" sz="2000" b="1" smtClean="0">
                <a:solidFill>
                  <a:schemeClr val="accent2">
                    <a:lumMod val="40000"/>
                    <a:lumOff val="60000"/>
                  </a:schemeClr>
                </a:solidFill>
                <a:effectLst>
                  <a:glow rad="127000">
                    <a:schemeClr val="tx1"/>
                  </a:glow>
                </a:effectLst>
              </a:rPr>
              <a:t>vii</a:t>
            </a:r>
            <a:r>
              <a:rPr lang="ro-RO" sz="2000" b="1" smtClean="0">
                <a:solidFill>
                  <a:schemeClr val="accent2">
                    <a:lumMod val="40000"/>
                    <a:lumOff val="60000"/>
                  </a:schemeClr>
                </a:solidFill>
                <a:effectLst>
                  <a:glow rad="127000">
                    <a:schemeClr val="tx1"/>
                  </a:glow>
                </a:effectLst>
              </a:rPr>
              <a:t>») și </a:t>
            </a:r>
            <a:r>
              <a:rPr lang="ro-RO" sz="2000" b="1" smtClean="0">
                <a:solidFill>
                  <a:schemeClr val="accent2">
                    <a:lumMod val="40000"/>
                    <a:lumOff val="60000"/>
                  </a:schemeClr>
                </a:solidFill>
                <a:effectLst>
                  <a:glow rad="127000">
                    <a:schemeClr val="tx1"/>
                  </a:glow>
                </a:effectLst>
              </a:rPr>
              <a:t>s-a închinat la </a:t>
            </a:r>
            <a:r>
              <a:rPr lang="ro-RO" sz="2000" b="1" smtClean="0">
                <a:solidFill>
                  <a:schemeClr val="accent2">
                    <a:lumMod val="40000"/>
                    <a:lumOff val="60000"/>
                  </a:schemeClr>
                </a:solidFill>
                <a:effectLst>
                  <a:glow rad="127000">
                    <a:schemeClr val="tx1"/>
                  </a:glow>
                </a:effectLst>
              </a:rPr>
              <a:t>idoli </a:t>
            </a:r>
            <a:r>
              <a:rPr lang="ro-RO" sz="2000" b="1" smtClean="0">
                <a:solidFill>
                  <a:schemeClr val="accent2">
                    <a:lumMod val="40000"/>
                    <a:lumOff val="60000"/>
                  </a:schemeClr>
                </a:solidFill>
                <a:effectLst>
                  <a:glow rad="127000">
                    <a:schemeClr val="tx1"/>
                  </a:glow>
                </a:effectLst>
              </a:rPr>
              <a:t>(«</a:t>
            </a:r>
            <a:r>
              <a:rPr lang="ro-RO" sz="2000" b="1" smtClean="0">
                <a:solidFill>
                  <a:schemeClr val="accent2">
                    <a:lumMod val="40000"/>
                    <a:lumOff val="60000"/>
                  </a:schemeClr>
                </a:solidFill>
                <a:effectLst>
                  <a:glow rad="127000">
                    <a:schemeClr val="tx1"/>
                  </a:glow>
                </a:effectLst>
              </a:rPr>
              <a:t>puțuri </a:t>
            </a:r>
            <a:r>
              <a:rPr lang="ro-RO" sz="2000" b="1" smtClean="0">
                <a:solidFill>
                  <a:schemeClr val="accent2">
                    <a:lumMod val="40000"/>
                    <a:lumOff val="60000"/>
                  </a:schemeClr>
                </a:solidFill>
                <a:effectLst>
                  <a:glow rad="127000">
                    <a:schemeClr val="tx1"/>
                  </a:glow>
                </a:effectLst>
              </a:rPr>
              <a:t>crăpate</a:t>
            </a:r>
            <a:r>
              <a:rPr lang="ro-RO" sz="2000" b="1" smtClean="0">
                <a:solidFill>
                  <a:schemeClr val="accent2">
                    <a:lumMod val="40000"/>
                    <a:lumOff val="60000"/>
                  </a:schemeClr>
                </a:solidFill>
                <a:effectLst>
                  <a:glow rad="127000">
                    <a:schemeClr val="tx1"/>
                  </a:glow>
                </a:effectLst>
              </a:rPr>
              <a:t>»).</a:t>
            </a:r>
            <a:endParaRPr lang="ro-RO" sz="2000" b="1" smtClean="0">
              <a:solidFill>
                <a:schemeClr val="accent2">
                  <a:lumMod val="40000"/>
                  <a:lumOff val="60000"/>
                </a:schemeClr>
              </a:solidFill>
              <a:effectLst>
                <a:glow rad="127000">
                  <a:schemeClr val="tx1"/>
                </a:glow>
              </a:effectLst>
            </a:endParaRPr>
          </a:p>
        </p:txBody>
      </p:sp>
      <p:sp>
        <p:nvSpPr>
          <p:cNvPr id="5" name="4 CuadroTexto"/>
          <p:cNvSpPr txBox="1"/>
          <p:nvPr/>
        </p:nvSpPr>
        <p:spPr>
          <a:xfrm>
            <a:off x="107504" y="4186823"/>
            <a:ext cx="4680520" cy="2554545"/>
          </a:xfrm>
          <a:prstGeom prst="rect">
            <a:avLst/>
          </a:prstGeom>
          <a:noFill/>
        </p:spPr>
        <p:txBody>
          <a:bodyPr wrap="square" rtlCol="0">
            <a:spAutoFit/>
          </a:bodyPr>
          <a:lstStyle/>
          <a:p>
            <a:pPr marL="285750" indent="-285750">
              <a:buClr>
                <a:schemeClr val="accent1">
                  <a:lumMod val="60000"/>
                  <a:lumOff val="40000"/>
                </a:schemeClr>
              </a:buClr>
              <a:buFont typeface="Wingdings" pitchFamily="2" charset="2"/>
              <a:buChar char="v"/>
            </a:pPr>
            <a:r>
              <a:rPr lang="ro-RO" sz="2000" b="1" dirty="0" smtClean="0">
                <a:solidFill>
                  <a:schemeClr val="accent2">
                    <a:lumMod val="40000"/>
                    <a:lumOff val="60000"/>
                  </a:schemeClr>
                </a:solidFill>
                <a:effectLst>
                  <a:glow rad="127000">
                    <a:schemeClr val="tx1"/>
                  </a:glow>
                </a:effectLst>
              </a:rPr>
              <a:t>«Preoţii n-au întrebat: „Unde este Domnul?”»</a:t>
            </a:r>
          </a:p>
          <a:p>
            <a:pPr marL="285750" indent="-285750">
              <a:buClr>
                <a:schemeClr val="accent3">
                  <a:lumMod val="60000"/>
                  <a:lumOff val="40000"/>
                </a:schemeClr>
              </a:buClr>
              <a:buFont typeface="Wingdings" pitchFamily="2" charset="2"/>
              <a:buChar char="v"/>
            </a:pPr>
            <a:r>
              <a:rPr lang="ro-RO" sz="2000" b="1" dirty="0" smtClean="0">
                <a:solidFill>
                  <a:schemeClr val="accent2">
                    <a:lumMod val="40000"/>
                    <a:lumOff val="60000"/>
                  </a:schemeClr>
                </a:solidFill>
                <a:effectLst>
                  <a:glow rad="127000">
                    <a:schemeClr val="tx1"/>
                  </a:glow>
                </a:effectLst>
                <a:latin typeface="Calibri" pitchFamily="34" charset="0"/>
              </a:rPr>
              <a:t>«Păzitorii Legii nu M-au cunoscut».</a:t>
            </a:r>
          </a:p>
          <a:p>
            <a:pPr marL="285750" indent="-285750">
              <a:buClr>
                <a:srgbClr val="92D050"/>
              </a:buClr>
              <a:buFont typeface="Wingdings" pitchFamily="2" charset="2"/>
              <a:buChar char="v"/>
            </a:pPr>
            <a:r>
              <a:rPr lang="ro-RO" sz="2000" b="1" dirty="0" smtClean="0">
                <a:solidFill>
                  <a:schemeClr val="accent2">
                    <a:lumMod val="40000"/>
                    <a:lumOff val="60000"/>
                  </a:schemeClr>
                </a:solidFill>
                <a:effectLst>
                  <a:glow rad="127000">
                    <a:schemeClr val="tx1"/>
                  </a:glow>
                </a:effectLst>
                <a:latin typeface="Calibri" pitchFamily="34" charset="0"/>
              </a:rPr>
              <a:t>«păstorii sufleteşti Mi-au fost necredincioşi».</a:t>
            </a:r>
          </a:p>
          <a:p>
            <a:pPr marL="285750" indent="-285750">
              <a:buClr>
                <a:srgbClr val="37CBFF"/>
              </a:buClr>
              <a:buFont typeface="Wingdings" pitchFamily="2" charset="2"/>
              <a:buChar char="v"/>
            </a:pPr>
            <a:r>
              <a:rPr lang="ro-RO" sz="2000" b="1" dirty="0" smtClean="0">
                <a:solidFill>
                  <a:schemeClr val="accent2">
                    <a:lumMod val="40000"/>
                    <a:lumOff val="60000"/>
                  </a:schemeClr>
                </a:solidFill>
                <a:effectLst>
                  <a:glow rad="127000">
                    <a:schemeClr val="tx1"/>
                  </a:glow>
                </a:effectLst>
              </a:rPr>
              <a:t>«</a:t>
            </a:r>
            <a:r>
              <a:rPr lang="ro-RO" sz="2000" b="1" dirty="0" smtClean="0">
                <a:solidFill>
                  <a:schemeClr val="accent2">
                    <a:lumMod val="40000"/>
                    <a:lumOff val="60000"/>
                  </a:schemeClr>
                </a:solidFill>
                <a:effectLst>
                  <a:glow rad="127000">
                    <a:schemeClr val="tx1"/>
                  </a:glow>
                </a:effectLst>
                <a:latin typeface="Calibri" pitchFamily="34" charset="0"/>
              </a:rPr>
              <a:t>proorocii au proorocit prin Baal, şi au alergat după cei ce nu sunt de niciun ajutor</a:t>
            </a:r>
            <a:r>
              <a:rPr lang="ro-RO" sz="2000" b="1" dirty="0" smtClean="0">
                <a:solidFill>
                  <a:schemeClr val="accent2">
                    <a:lumMod val="40000"/>
                    <a:lumOff val="60000"/>
                  </a:schemeClr>
                </a:solidFill>
                <a:effectLst>
                  <a:glow rad="127000">
                    <a:schemeClr val="tx1"/>
                  </a:glow>
                </a:effectLst>
              </a:rPr>
              <a:t>».</a:t>
            </a:r>
            <a:endParaRPr lang="ro-RO" sz="2000" b="1" dirty="0">
              <a:solidFill>
                <a:schemeClr val="accent2">
                  <a:lumMod val="40000"/>
                  <a:lumOff val="60000"/>
                </a:schemeClr>
              </a:solidFill>
              <a:effectLst>
                <a:glow rad="127000">
                  <a:schemeClr val="tx1"/>
                </a:glow>
              </a:effectLst>
            </a:endParaRPr>
          </a:p>
        </p:txBody>
      </p:sp>
      <p:sp>
        <p:nvSpPr>
          <p:cNvPr id="7" name="6 Rectángulo"/>
          <p:cNvSpPr/>
          <p:nvPr/>
        </p:nvSpPr>
        <p:spPr>
          <a:xfrm>
            <a:off x="107504" y="3642697"/>
            <a:ext cx="5346340" cy="400110"/>
          </a:xfrm>
          <a:prstGeom prst="rect">
            <a:avLst/>
          </a:prstGeom>
        </p:spPr>
        <p:txBody>
          <a:bodyPr wrap="square">
            <a:spAutoFit/>
          </a:bodyPr>
          <a:lstStyle/>
          <a:p>
            <a:pPr lvl="0">
              <a:spcBef>
                <a:spcPts val="600"/>
              </a:spcBef>
            </a:pPr>
            <a:r>
              <a:rPr lang="ro-RO" sz="2000" b="1" smtClean="0">
                <a:solidFill>
                  <a:schemeClr val="accent2">
                    <a:lumMod val="40000"/>
                    <a:lumOff val="60000"/>
                  </a:schemeClr>
                </a:solidFill>
                <a:effectLst>
                  <a:glow rad="127000">
                    <a:schemeClr val="tx1"/>
                  </a:glow>
                </a:effectLst>
              </a:rPr>
              <a:t>Cum au reacționat </a:t>
            </a:r>
            <a:r>
              <a:rPr lang="ro-RO" sz="2000" b="1" smtClean="0">
                <a:solidFill>
                  <a:schemeClr val="accent2">
                    <a:lumMod val="40000"/>
                    <a:lumOff val="60000"/>
                  </a:schemeClr>
                </a:solidFill>
                <a:effectLst>
                  <a:glow rad="127000">
                    <a:schemeClr val="tx1"/>
                  </a:glow>
                </a:effectLst>
              </a:rPr>
              <a:t>conducătorii </a:t>
            </a:r>
            <a:r>
              <a:rPr lang="ro-RO" sz="2000" b="1" smtClean="0">
                <a:solidFill>
                  <a:schemeClr val="accent2">
                    <a:lumMod val="40000"/>
                    <a:lumOff val="60000"/>
                  </a:schemeClr>
                </a:solidFill>
                <a:effectLst>
                  <a:glow rad="127000">
                    <a:schemeClr val="tx1"/>
                  </a:glow>
                </a:effectLst>
              </a:rPr>
              <a:t>(</a:t>
            </a:r>
            <a:r>
              <a:rPr lang="ro-RO" sz="2000" b="1" smtClean="0">
                <a:solidFill>
                  <a:schemeClr val="accent2">
                    <a:lumMod val="40000"/>
                    <a:lumOff val="60000"/>
                  </a:schemeClr>
                </a:solidFill>
                <a:effectLst>
                  <a:glow rad="127000">
                    <a:schemeClr val="tx1"/>
                  </a:glow>
                </a:effectLst>
              </a:rPr>
              <a:t>Ieremia </a:t>
            </a:r>
            <a:r>
              <a:rPr lang="ro-RO" sz="2000" b="1" smtClean="0">
                <a:solidFill>
                  <a:schemeClr val="accent2">
                    <a:lumMod val="40000"/>
                    <a:lumOff val="60000"/>
                  </a:schemeClr>
                </a:solidFill>
                <a:effectLst>
                  <a:glow rad="127000">
                    <a:schemeClr val="tx1"/>
                  </a:glow>
                </a:effectLst>
              </a:rPr>
              <a:t>2:8)?</a:t>
            </a:r>
            <a:endParaRPr lang="ro-RO" sz="2000" b="1">
              <a:solidFill>
                <a:schemeClr val="accent2">
                  <a:lumMod val="40000"/>
                  <a:lumOff val="60000"/>
                </a:schemeClr>
              </a:solidFill>
              <a:effectLst>
                <a:glow rad="127000">
                  <a:schemeClr val="tx1"/>
                </a:glow>
              </a:effectLst>
            </a:endParaRPr>
          </a:p>
        </p:txBody>
      </p:sp>
      <p:pic>
        <p:nvPicPr>
          <p:cNvPr id="4098" name="Picture 2" descr="http://4.bp.blogspot.com/-HFdEKQDHjk4/U8htOupgoKI/AAAAAAAA1R0/Qe5J_-LW9Qk/s1600/CISTERNAS+AGRIETADAS.pn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35496" y="44624"/>
            <a:ext cx="2381801" cy="1800200"/>
          </a:xfrm>
          <a:prstGeom prst="rect">
            <a:avLst/>
          </a:prstGeom>
          <a:noFill/>
          <a:scene3d>
            <a:camera prst="orthographicFront"/>
            <a:lightRig rig="threePt" dir="t"/>
          </a:scene3d>
          <a:sp3d>
            <a:bevelT w="152400" h="50800" prst="softRound"/>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098207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p:cTn id="16"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9" dur="1000" fill="hold"/>
                                        <p:tgtEl>
                                          <p:spTgt spid="4098"/>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098"/>
                                        </p:tgtEl>
                                      </p:cBhvr>
                                    </p:animEffect>
                                  </p:childTnLst>
                                </p:cTn>
                              </p:par>
                              <p:par>
                                <p:cTn id="24" presetID="25"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900" decel="100000" fill="hold"/>
                                        <p:tgtEl>
                                          <p:spTgt spid="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wipe(left)">
                                      <p:cBhvr>
                                        <p:cTn id="54" dur="500"/>
                                        <p:tgtEl>
                                          <p:spTgt spid="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Effect transition="in" filter="wipe(left)">
                                      <p:cBhvr>
                                        <p:cTn id="59" dur="500"/>
                                        <p:tgtEl>
                                          <p:spTgt spid="5">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
                                            <p:txEl>
                                              <p:pRg st="2" end="2"/>
                                            </p:txEl>
                                          </p:spTgt>
                                        </p:tgtEl>
                                        <p:attrNameLst>
                                          <p:attrName>style.visibility</p:attrName>
                                        </p:attrNameLst>
                                      </p:cBhvr>
                                      <p:to>
                                        <p:strVal val="visible"/>
                                      </p:to>
                                    </p:set>
                                    <p:animEffect transition="in" filter="wipe(left)">
                                      <p:cBhvr>
                                        <p:cTn id="64" dur="500"/>
                                        <p:tgtEl>
                                          <p:spTgt spid="5">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
                                            <p:txEl>
                                              <p:pRg st="3" end="3"/>
                                            </p:txEl>
                                          </p:spTgt>
                                        </p:tgtEl>
                                        <p:attrNameLst>
                                          <p:attrName>style.visibility</p:attrName>
                                        </p:attrNameLst>
                                      </p:cBhvr>
                                      <p:to>
                                        <p:strVal val="visible"/>
                                      </p:to>
                                    </p:set>
                                    <p:animEffect transition="in" filter="wipe(left)">
                                      <p:cBhvr>
                                        <p:cTn id="6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974835" y="-27384"/>
            <a:ext cx="6169166" cy="707886"/>
          </a:xfrm>
          <a:prstGeom prst="rect">
            <a:avLst/>
          </a:prstGeom>
        </p:spPr>
        <p:txBody>
          <a:bodyPr wrap="square">
            <a:spAutoFit/>
          </a:bodyPr>
          <a:lstStyle/>
          <a:p>
            <a:pPr algn="ctr"/>
            <a:r>
              <a:rPr lang="ro-RO" sz="4000" b="1" spc="60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ATITUDINI</a:t>
            </a:r>
            <a:endParaRPr lang="ro-RO" sz="4000" b="1" spc="60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2 CuadroTexto"/>
          <p:cNvSpPr txBox="1"/>
          <p:nvPr/>
        </p:nvSpPr>
        <p:spPr>
          <a:xfrm>
            <a:off x="3347864" y="1945570"/>
            <a:ext cx="5688632" cy="4939814"/>
          </a:xfrm>
          <a:prstGeom prst="rect">
            <a:avLst/>
          </a:prstGeom>
          <a:noFill/>
        </p:spPr>
        <p:txBody>
          <a:bodyPr wrap="square" rtlCol="0">
            <a:spAutoFit/>
          </a:bodyPr>
          <a:lstStyle/>
          <a:p>
            <a:pPr>
              <a:spcAft>
                <a:spcPts val="600"/>
              </a:spcAft>
            </a:pPr>
            <a:r>
              <a:rPr lang="ro-RO" sz="2000" b="1" dirty="0" smtClean="0"/>
              <a:t>Iudeii se înșelau pe ei înșiși crezând că erau buni și că Dumnezeu nu îi va pedepsi niciodată </a:t>
            </a:r>
            <a:r>
              <a:rPr lang="ro-RO" sz="2000" b="1" dirty="0" smtClean="0"/>
              <a:t>(Ier. 2:23).</a:t>
            </a:r>
          </a:p>
          <a:p>
            <a:pPr>
              <a:spcAft>
                <a:spcPts val="600"/>
              </a:spcAft>
            </a:pPr>
            <a:r>
              <a:rPr lang="ro-RO" sz="2000" b="1" dirty="0" smtClean="0"/>
              <a:t>Între </a:t>
            </a:r>
            <a:r>
              <a:rPr lang="ro-RO" sz="2000" b="1" dirty="0" smtClean="0"/>
              <a:t>ei era o </a:t>
            </a:r>
            <a:r>
              <a:rPr lang="ro-RO" sz="2000" b="1" dirty="0" smtClean="0"/>
              <a:t>zicală: «Acesta </a:t>
            </a:r>
            <a:r>
              <a:rPr lang="ro-RO" sz="2000" b="1" dirty="0" smtClean="0"/>
              <a:t>este Templul </a:t>
            </a:r>
            <a:r>
              <a:rPr lang="ro-RO" sz="2000" b="1" dirty="0" smtClean="0"/>
              <a:t>Domnului» (Ier. 7:4). Toate </a:t>
            </a:r>
            <a:r>
              <a:rPr lang="ro-RO" sz="2000" b="1" dirty="0" smtClean="0"/>
              <a:t>erau </a:t>
            </a:r>
            <a:r>
              <a:rPr lang="ro-RO" sz="2000" b="1" dirty="0" smtClean="0"/>
              <a:t>bune. Cât </a:t>
            </a:r>
            <a:r>
              <a:rPr lang="ro-RO" sz="2000" b="1" dirty="0" smtClean="0"/>
              <a:t>timp </a:t>
            </a:r>
            <a:r>
              <a:rPr lang="ro-RO" sz="2000" b="1" smtClean="0"/>
              <a:t>ei </a:t>
            </a:r>
            <a:r>
              <a:rPr lang="ro-RO" sz="2000" b="1" smtClean="0"/>
              <a:t>îl </a:t>
            </a:r>
            <a:r>
              <a:rPr lang="ro-RO" sz="2000" b="1" dirty="0" smtClean="0"/>
              <a:t>lăudau pe Dumnezeu în templul lor, ce mai conta ce făceau în viața lor de zi cu zi. </a:t>
            </a:r>
          </a:p>
          <a:p>
            <a:pPr>
              <a:spcAft>
                <a:spcPts val="600"/>
              </a:spcAft>
            </a:pPr>
            <a:r>
              <a:rPr lang="ro-RO" sz="2000" b="1" dirty="0" smtClean="0"/>
              <a:t>Ei nu au ascultat avertizarea lui Dumnezeu, nu au meditat la propriile lor căi și nici nu s-au pocăit de gândurile lor păcătoase. </a:t>
            </a:r>
          </a:p>
          <a:p>
            <a:pPr>
              <a:spcAft>
                <a:spcPts val="600"/>
              </a:spcAft>
            </a:pPr>
            <a:r>
              <a:rPr lang="ro-RO" sz="2000" b="1" dirty="0" smtClean="0"/>
              <a:t>Aceasta este o avertizare puternică pentru propriile noastre vieți. Cum este relația noastră cu Dumnezeu? Este pentru noi religia o formalitate exterioară simplă? Este inima noastră complet dedicată lui Dumnezeu? Trăim noi în comuniune zilnică cu El? </a:t>
            </a:r>
            <a:endParaRPr lang="ro-RO" sz="2000" b="1" dirty="0"/>
          </a:p>
        </p:txBody>
      </p:sp>
      <p:sp>
        <p:nvSpPr>
          <p:cNvPr id="4" name="3 Rectángulo"/>
          <p:cNvSpPr/>
          <p:nvPr/>
        </p:nvSpPr>
        <p:spPr>
          <a:xfrm>
            <a:off x="2974836" y="548680"/>
            <a:ext cx="6169164" cy="1200329"/>
          </a:xfrm>
          <a:prstGeom prst="rect">
            <a:avLst/>
          </a:prstGeom>
        </p:spPr>
        <p:txBody>
          <a:bodyPr wrap="square">
            <a:spAutoFit/>
          </a:bodyPr>
          <a:lstStyle/>
          <a:p>
            <a:r>
              <a:rPr lang="ro-RO" b="1" dirty="0" smtClean="0">
                <a:solidFill>
                  <a:srgbClr val="002060"/>
                </a:solidFill>
                <a:latin typeface="Comic Sans MS" pitchFamily="66" charset="0"/>
              </a:rPr>
              <a:t>«Cutreieraţi uliţele Ierusalimului, uitaţi-vă, întrebaţi şi căutaţi în pieţe, dacă se găseşte un om, dacă este vreunul care să înfăptuiască ce este drept, care să se ţină de adevăr, şi voi ierta Ierusalimul» </a:t>
            </a:r>
            <a:r>
              <a:rPr lang="ro-RO" sz="1100" b="1" dirty="0" smtClean="0">
                <a:solidFill>
                  <a:srgbClr val="002060"/>
                </a:solidFill>
                <a:latin typeface="Comic Sans MS" pitchFamily="66" charset="0"/>
              </a:rPr>
              <a:t>(Ieremia 5:1)</a:t>
            </a:r>
            <a:endParaRPr lang="ro-RO" sz="1100" b="1" dirty="0">
              <a:solidFill>
                <a:srgbClr val="002060"/>
              </a:solidFill>
              <a:latin typeface="Comic Sans MS" pitchFamily="66" charset="0"/>
            </a:endParaRPr>
          </a:p>
        </p:txBody>
      </p:sp>
      <p:pic>
        <p:nvPicPr>
          <p:cNvPr id="5123" name="Picture 3" descr="\\EUNICE\FondosTematicos\Salomón\Templo7.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07504" y="116244"/>
            <a:ext cx="2867330" cy="2067694"/>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5125" name="Picture 5" descr="G:\Dibujos\Ezequiel\0603062.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93243" y="3284596"/>
            <a:ext cx="2400267" cy="18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5126" name="Picture 6" descr="G:\Dibujos\Oxygen\Original Arts\01 (13).jp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flipH="1">
            <a:off x="35496" y="5179677"/>
            <a:ext cx="2081737" cy="1561303"/>
          </a:xfrm>
          <a:prstGeom prst="rect">
            <a:avLst/>
          </a:prstGeom>
          <a:ln>
            <a:noFill/>
          </a:ln>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pic>
        <p:nvPicPr>
          <p:cNvPr id="5127" name="Picture 7" descr="G:\Dibujos\Oxygen\Original Arts\03 (9).jpg"/>
          <p:cNvPicPr>
            <a:picLocks noChangeAspect="1" noChangeArrowheads="1"/>
          </p:cNvPicPr>
          <p:nvPr/>
        </p:nvPicPr>
        <p:blipFill rotWithShape="1">
          <a:blip r:embed="rId6" cstate="screen">
            <a:extLst>
              <a:ext uri="{28A0092B-C50C-407E-A947-70E740481C1C}">
                <a14:useLocalDpi xmlns="" xmlns:a14="http://schemas.microsoft.com/office/drawing/2010/main"/>
              </a:ext>
            </a:extLst>
          </a:blip>
          <a:srcRect/>
          <a:stretch/>
        </p:blipFill>
        <p:spPr bwMode="auto">
          <a:xfrm flipH="1">
            <a:off x="2091130" y="4739565"/>
            <a:ext cx="1256734" cy="2001415"/>
          </a:xfrm>
          <a:prstGeom prst="rect">
            <a:avLst/>
          </a:prstGeom>
          <a:ln>
            <a:noFill/>
          </a:ln>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pic>
        <p:nvPicPr>
          <p:cNvPr id="5124" name="Picture 4" descr="G:\Dibujos\Oxygen\Original Arts\18 (9).jpg"/>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1197366" y="2204476"/>
            <a:ext cx="2016224" cy="1512169"/>
          </a:xfrm>
          <a:prstGeom prst="snip2DiagRect">
            <a:avLst/>
          </a:prstGeom>
          <a:solidFill>
            <a:srgbClr val="FFFFFF">
              <a:shade val="85000"/>
            </a:srgbClr>
          </a:solidFill>
          <a:ln w="88900" cap="sq">
            <a:noFill/>
            <a:miter lim="800000"/>
          </a:ln>
          <a:effectLst>
            <a:outerShdw blurRad="50800" dist="38100" dir="10800000" algn="r" rotWithShape="0">
              <a:prstClr val="black">
                <a:alpha val="40000"/>
              </a:prstClr>
            </a:outerShdw>
          </a:effectLst>
          <a:scene3d>
            <a:camera prst="orthographicFront"/>
            <a:lightRig rig="twoPt" dir="t">
              <a:rot lat="0" lon="0" rev="7200000"/>
            </a:lightRig>
          </a:scene3d>
          <a:sp3d>
            <a:bevelT w="25400" h="19050" prst="softRound"/>
            <a:contourClr>
              <a:srgbClr val="FFFFFF"/>
            </a:contourClr>
          </a:sp3d>
          <a:extLst/>
        </p:spPr>
      </p:pic>
    </p:spTree>
    <p:extLst>
      <p:ext uri="{BB962C8B-B14F-4D97-AF65-F5344CB8AC3E}">
        <p14:creationId xmlns="" xmlns:p14="http://schemas.microsoft.com/office/powerpoint/2010/main" val="28249683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fade">
                                      <p:cBhvr>
                                        <p:cTn id="16" dur="500"/>
                                        <p:tgtEl>
                                          <p:spTgt spid="51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500"/>
                                        <p:tgtEl>
                                          <p:spTgt spid="3">
                                            <p:txEl>
                                              <p:pRg st="0" end="0"/>
                                            </p:txEl>
                                          </p:spTgt>
                                        </p:tgtEl>
                                      </p:cBhvr>
                                    </p:animEffect>
                                  </p:childTnLst>
                                </p:cTn>
                              </p:par>
                            </p:childTnLst>
                          </p:cTn>
                        </p:par>
                        <p:par>
                          <p:cTn id="25" fill="hold">
                            <p:stCondLst>
                              <p:cond delay="500"/>
                            </p:stCondLst>
                            <p:childTnLst>
                              <p:par>
                                <p:cTn id="26" presetID="25" presetClass="entr" presetSubtype="0" fill="hold" nodeType="afterEffect">
                                  <p:stCondLst>
                                    <p:cond delay="0"/>
                                  </p:stCondLst>
                                  <p:childTnLst>
                                    <p:set>
                                      <p:cBhvr>
                                        <p:cTn id="27" dur="1" fill="hold">
                                          <p:stCondLst>
                                            <p:cond delay="0"/>
                                          </p:stCondLst>
                                        </p:cTn>
                                        <p:tgtEl>
                                          <p:spTgt spid="5124"/>
                                        </p:tgtEl>
                                        <p:attrNameLst>
                                          <p:attrName>style.visibility</p:attrName>
                                        </p:attrNameLst>
                                      </p:cBhvr>
                                      <p:to>
                                        <p:strVal val="visible"/>
                                      </p:to>
                                    </p:set>
                                    <p:anim calcmode="lin" valueType="num">
                                      <p:cBhvr>
                                        <p:cTn id="28" dur="500" decel="50000" fill="hold">
                                          <p:stCondLst>
                                            <p:cond delay="0"/>
                                          </p:stCondLst>
                                        </p:cTn>
                                        <p:tgtEl>
                                          <p:spTgt spid="512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12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124"/>
                                        </p:tgtEl>
                                        <p:attrNameLst>
                                          <p:attrName>ppt_w</p:attrName>
                                        </p:attrNameLst>
                                      </p:cBhvr>
                                      <p:tavLst>
                                        <p:tav tm="0">
                                          <p:val>
                                            <p:strVal val="#ppt_w*.05"/>
                                          </p:val>
                                        </p:tav>
                                        <p:tav tm="100000">
                                          <p:val>
                                            <p:strVal val="#ppt_w"/>
                                          </p:val>
                                        </p:tav>
                                      </p:tavLst>
                                    </p:anim>
                                    <p:anim calcmode="lin" valueType="num">
                                      <p:cBhvr>
                                        <p:cTn id="31" dur="1000" fill="hold"/>
                                        <p:tgtEl>
                                          <p:spTgt spid="512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12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12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12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1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left)">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5125"/>
                                        </p:tgtEl>
                                        <p:attrNameLst>
                                          <p:attrName>style.visibility</p:attrName>
                                        </p:attrNameLst>
                                      </p:cBhvr>
                                      <p:to>
                                        <p:strVal val="visible"/>
                                      </p:to>
                                    </p:set>
                                    <p:anim calcmode="lin" valueType="num">
                                      <p:cBhvr>
                                        <p:cTn id="45" dur="500" decel="50000" fill="hold">
                                          <p:stCondLst>
                                            <p:cond delay="0"/>
                                          </p:stCondLst>
                                        </p:cTn>
                                        <p:tgtEl>
                                          <p:spTgt spid="5125"/>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5125"/>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5125"/>
                                        </p:tgtEl>
                                        <p:attrNameLst>
                                          <p:attrName>ppt_w</p:attrName>
                                        </p:attrNameLst>
                                      </p:cBhvr>
                                      <p:tavLst>
                                        <p:tav tm="0">
                                          <p:val>
                                            <p:strVal val="#ppt_w*.05"/>
                                          </p:val>
                                        </p:tav>
                                        <p:tav tm="100000">
                                          <p:val>
                                            <p:strVal val="#ppt_w"/>
                                          </p:val>
                                        </p:tav>
                                      </p:tavLst>
                                    </p:anim>
                                    <p:anim calcmode="lin" valueType="num">
                                      <p:cBhvr>
                                        <p:cTn id="48" dur="1000" fill="hold"/>
                                        <p:tgtEl>
                                          <p:spTgt spid="5125"/>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5125"/>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5125"/>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5125"/>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5125"/>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wipe(left)">
                                      <p:cBhvr>
                                        <p:cTn id="56" dur="500"/>
                                        <p:tgtEl>
                                          <p:spTgt spid="3">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5126"/>
                                        </p:tgtEl>
                                        <p:attrNameLst>
                                          <p:attrName>style.visibility</p:attrName>
                                        </p:attrNameLst>
                                      </p:cBhvr>
                                      <p:to>
                                        <p:strVal val="visible"/>
                                      </p:to>
                                    </p:set>
                                    <p:anim calcmode="lin" valueType="num">
                                      <p:cBhvr additive="base">
                                        <p:cTn id="61" dur="500" fill="hold"/>
                                        <p:tgtEl>
                                          <p:spTgt spid="5126"/>
                                        </p:tgtEl>
                                        <p:attrNameLst>
                                          <p:attrName>ppt_x</p:attrName>
                                        </p:attrNameLst>
                                      </p:cBhvr>
                                      <p:tavLst>
                                        <p:tav tm="0">
                                          <p:val>
                                            <p:strVal val="1+#ppt_w/2"/>
                                          </p:val>
                                        </p:tav>
                                        <p:tav tm="100000">
                                          <p:val>
                                            <p:strVal val="#ppt_x"/>
                                          </p:val>
                                        </p:tav>
                                      </p:tavLst>
                                    </p:anim>
                                    <p:anim calcmode="lin" valueType="num">
                                      <p:cBhvr additive="base">
                                        <p:cTn id="62" dur="500" fill="hold"/>
                                        <p:tgtEl>
                                          <p:spTgt spid="5126"/>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5127"/>
                                        </p:tgtEl>
                                        <p:attrNameLst>
                                          <p:attrName>style.visibility</p:attrName>
                                        </p:attrNameLst>
                                      </p:cBhvr>
                                      <p:to>
                                        <p:strVal val="visible"/>
                                      </p:to>
                                    </p:set>
                                    <p:anim calcmode="lin" valueType="num">
                                      <p:cBhvr additive="base">
                                        <p:cTn id="65" dur="500" fill="hold"/>
                                        <p:tgtEl>
                                          <p:spTgt spid="5127"/>
                                        </p:tgtEl>
                                        <p:attrNameLst>
                                          <p:attrName>ppt_x</p:attrName>
                                        </p:attrNameLst>
                                      </p:cBhvr>
                                      <p:tavLst>
                                        <p:tav tm="0">
                                          <p:val>
                                            <p:strVal val="1+#ppt_w/2"/>
                                          </p:val>
                                        </p:tav>
                                        <p:tav tm="100000">
                                          <p:val>
                                            <p:strVal val="#ppt_x"/>
                                          </p:val>
                                        </p:tav>
                                      </p:tavLst>
                                    </p:anim>
                                    <p:anim calcmode="lin" valueType="num">
                                      <p:cBhvr additive="base">
                                        <p:cTn id="66" dur="500" fill="hold"/>
                                        <p:tgtEl>
                                          <p:spTgt spid="5127"/>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3">
                                            <p:txEl>
                                              <p:pRg st="3" end="3"/>
                                            </p:txEl>
                                          </p:spTgt>
                                        </p:tgtEl>
                                        <p:attrNameLst>
                                          <p:attrName>style.visibility</p:attrName>
                                        </p:attrNameLst>
                                      </p:cBhvr>
                                      <p:to>
                                        <p:strVal val="visible"/>
                                      </p:to>
                                    </p:set>
                                    <p:animEffect transition="in" filter="wipe(left)">
                                      <p:cBhvr>
                                        <p:cTn id="7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2060848"/>
            <a:ext cx="7596336" cy="4401205"/>
          </a:xfrm>
          <a:prstGeom prst="rect">
            <a:avLst/>
          </a:prstGeom>
        </p:spPr>
        <p:txBody>
          <a:bodyPr wrap="square">
            <a:spAutoFit/>
          </a:bodyPr>
          <a:lstStyle/>
          <a:p>
            <a:r>
              <a:rPr lang="ro-RO" sz="2800" dirty="0" smtClean="0">
                <a:latin typeface="Arial (Corp)"/>
              </a:rPr>
              <a:t>«</a:t>
            </a:r>
            <a:r>
              <a:rPr lang="ro-RO" sz="2800" b="1" dirty="0" smtClean="0">
                <a:effectLst>
                  <a:outerShdw blurRad="38100" dist="38100" dir="2700000" algn="tl">
                    <a:srgbClr val="000000">
                      <a:alpha val="43137"/>
                    </a:srgbClr>
                  </a:outerShdw>
                </a:effectLst>
                <a:latin typeface="Arial (Corp)"/>
              </a:rPr>
              <a:t>Ar fi bine să luăm în considerare evenimentele care urmează să se desfășoare în curând pe pământ. Nu este timp pentru amuzamente și pentru dorințe egoiste. Dacă timpul în care trăim nu reușește să ne impresioneze cu seriozitate, ce altceva ne mai poate mișca inima? Oare nu ne cheamă Scripturile la o lucrare mai sfântă și mai curată decât cea pe care am văzut-o până acum?</a:t>
            </a:r>
            <a:r>
              <a:rPr lang="ro-RO" sz="2800" dirty="0" smtClean="0">
                <a:latin typeface="Arial (Corp)"/>
              </a:rPr>
              <a:t>»</a:t>
            </a:r>
            <a:endParaRPr lang="ro-RO" sz="2800" dirty="0">
              <a:latin typeface="Arial (Corp)"/>
            </a:endParaRPr>
          </a:p>
        </p:txBody>
      </p:sp>
      <p:sp>
        <p:nvSpPr>
          <p:cNvPr id="3" name="2 CuadroTexto"/>
          <p:cNvSpPr txBox="1"/>
          <p:nvPr/>
        </p:nvSpPr>
        <p:spPr>
          <a:xfrm>
            <a:off x="0" y="1412776"/>
            <a:ext cx="9144000" cy="338554"/>
          </a:xfrm>
          <a:prstGeom prst="rect">
            <a:avLst/>
          </a:prstGeom>
          <a:noFill/>
        </p:spPr>
        <p:txBody>
          <a:bodyPr wrap="square" rtlCol="0">
            <a:spAutoFit/>
          </a:bodyPr>
          <a:lstStyle/>
          <a:p>
            <a:pPr algn="ctr"/>
            <a:r>
              <a:rPr lang="ro-RO" sz="1600" b="1" smtClean="0"/>
              <a:t>E.G.W. (Mesaje pentru pastori </a:t>
            </a:r>
            <a:r>
              <a:rPr lang="ro-RO" sz="1600" b="1" smtClean="0"/>
              <a:t>și </a:t>
            </a:r>
            <a:r>
              <a:rPr lang="ro-RO" sz="1600" b="1" smtClean="0"/>
              <a:t>slujitorii </a:t>
            </a:r>
            <a:r>
              <a:rPr lang="ro-RO" sz="1600" b="1" smtClean="0"/>
              <a:t>evangheliei</a:t>
            </a:r>
            <a:r>
              <a:rPr lang="ro-RO" sz="1600" b="1" smtClean="0"/>
              <a:t>, </a:t>
            </a:r>
            <a:r>
              <a:rPr lang="ro-RO" sz="1600" b="1" smtClean="0"/>
              <a:t>pa</a:t>
            </a:r>
            <a:r>
              <a:rPr lang="ro-RO" sz="1600" b="1" smtClean="0"/>
              <a:t>g</a:t>
            </a:r>
            <a:r>
              <a:rPr lang="ro-RO" sz="1600" b="1" smtClean="0"/>
              <a:t>. </a:t>
            </a:r>
            <a:r>
              <a:rPr lang="ro-RO" sz="1600" b="1" smtClean="0"/>
              <a:t>514)</a:t>
            </a:r>
            <a:endParaRPr lang="ro-RO" sz="1600" b="1"/>
          </a:p>
        </p:txBody>
      </p:sp>
    </p:spTree>
    <p:extLst>
      <p:ext uri="{BB962C8B-B14F-4D97-AF65-F5344CB8AC3E}">
        <p14:creationId xmlns="" xmlns:p14="http://schemas.microsoft.com/office/powerpoint/2010/main" val="37403652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932</Words>
  <Application>Microsoft Office PowerPoint</Application>
  <PresentationFormat>Expunere pe ecran (4:3)</PresentationFormat>
  <Paragraphs>58</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Comic Sans MS</vt:lpstr>
      <vt:lpstr>Wingdings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2 - Criza din interior si amenintarea din afara</dc:title>
  <dc:subject>Studii Biblice 2015 trim. IV - Ieremia</dc:subject>
  <dc:creator>Sergio Fustero Carreras</dc:creator>
  <cp:keywords>http://www.fustero.net/es/index_ro.php</cp:keywords>
  <cp:lastModifiedBy>Administrator</cp:lastModifiedBy>
  <cp:revision>82</cp:revision>
  <dcterms:created xsi:type="dcterms:W3CDTF">2015-09-27T09:36:35Z</dcterms:created>
  <dcterms:modified xsi:type="dcterms:W3CDTF">2015-10-06T06:27:28Z</dcterms:modified>
</cp:coreProperties>
</file>