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6" r:id="rId9"/>
    <p:sldId id="263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mic Sans MS" pitchFamily="66" charset="0"/>
      <p:regular r:id="rId15"/>
      <p:bold r:id="rId16"/>
    </p:embeddedFont>
    <p:embeddedFont>
      <p:font typeface="Estrangelo Edessa" pitchFamily="66" charset="0"/>
      <p:regular r:id="rId17"/>
    </p:embeddedFont>
    <p:embeddedFont>
      <p:font typeface="Cooper Black" pitchFamily="18" charset="0"/>
      <p:regular r:id="rId18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6242"/>
    <a:srgbClr val="6B6E4A"/>
    <a:srgbClr val="41432D"/>
    <a:srgbClr val="FFFF99"/>
    <a:srgbClr val="BDEEFF"/>
    <a:srgbClr val="9FE6FF"/>
    <a:srgbClr val="0082B0"/>
    <a:srgbClr val="1DC4FF"/>
    <a:srgbClr val="75DBFF"/>
    <a:srgbClr val="2DC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microsoft.com/office/2007/relationships/hdphoto" Target="../media/hdphoto3.wdp"/><Relationship Id="rId1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88F5E-E4A7-4A1A-BE26-DACDD1B87FDE}" type="doc">
      <dgm:prSet loTypeId="urn:microsoft.com/office/officeart/2005/8/layout/hierarchy2" loCatId="hierarchy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49DB304F-C99E-45C1-91E5-6D9ED244AB63}">
      <dgm:prSet phldrT="[Texto]"/>
      <dgm:spPr>
        <a:solidFill>
          <a:srgbClr val="00B0F0"/>
        </a:solidFill>
      </dgm:spPr>
      <dgm:t>
        <a:bodyPr/>
        <a:lstStyle/>
        <a:p>
          <a:r>
            <a:rPr lang="ro-RO" b="1" noProof="0" smtClean="0"/>
            <a:t>ISUS</a:t>
          </a:r>
          <a:endParaRPr lang="ro-RO" b="1" noProof="0"/>
        </a:p>
      </dgm:t>
    </dgm:pt>
    <dgm:pt modelId="{381A07F9-1CF1-4753-9564-EBC1BFDBFDA1}" type="parTrans" cxnId="{BF023F3F-EA73-4AA4-B531-EE6B30F232C8}">
      <dgm:prSet/>
      <dgm:spPr/>
      <dgm:t>
        <a:bodyPr/>
        <a:lstStyle/>
        <a:p>
          <a:endParaRPr lang="ro-RO" b="0" noProof="0"/>
        </a:p>
      </dgm:t>
    </dgm:pt>
    <dgm:pt modelId="{B33B5E80-6B59-4CCA-A454-F90C1F8B8AE2}" type="sibTrans" cxnId="{BF023F3F-EA73-4AA4-B531-EE6B30F232C8}">
      <dgm:prSet/>
      <dgm:spPr/>
      <dgm:t>
        <a:bodyPr/>
        <a:lstStyle/>
        <a:p>
          <a:endParaRPr lang="ro-RO" b="0" noProof="0"/>
        </a:p>
      </dgm:t>
    </dgm:pt>
    <dgm:pt modelId="{E8B686FB-504B-48FD-9B55-CF048EF40916}">
      <dgm:prSet phldrT="[Texto]"/>
      <dgm:spPr>
        <a:solidFill>
          <a:srgbClr val="FFFF99"/>
        </a:solidFill>
      </dgm:spPr>
      <dgm:t>
        <a:bodyPr/>
        <a:lstStyle/>
        <a:p>
          <a:r>
            <a:rPr lang="ro-RO" b="0" noProof="0" smtClean="0"/>
            <a:t>Mesia cel promis</a:t>
          </a:r>
          <a:endParaRPr lang="ro-RO" b="0" noProof="0"/>
        </a:p>
      </dgm:t>
    </dgm:pt>
    <dgm:pt modelId="{FDCA7E30-BB2A-4446-8D4A-C2DA174615F5}" type="parTrans" cxnId="{2C77D089-6CC5-4515-9AD9-0A59802996C6}">
      <dgm:prSet/>
      <dgm:spPr>
        <a:ln>
          <a:solidFill>
            <a:srgbClr val="00B0F0"/>
          </a:solidFill>
        </a:ln>
      </dgm:spPr>
      <dgm:t>
        <a:bodyPr/>
        <a:lstStyle/>
        <a:p>
          <a:endParaRPr lang="ro-RO" b="0" noProof="0"/>
        </a:p>
      </dgm:t>
    </dgm:pt>
    <dgm:pt modelId="{72ACC871-F31D-4DC4-A417-A234C54F1E12}" type="sibTrans" cxnId="{2C77D089-6CC5-4515-9AD9-0A59802996C6}">
      <dgm:prSet/>
      <dgm:spPr/>
      <dgm:t>
        <a:bodyPr/>
        <a:lstStyle/>
        <a:p>
          <a:endParaRPr lang="ro-RO" b="0" noProof="0"/>
        </a:p>
      </dgm:t>
    </dgm:pt>
    <dgm:pt modelId="{257A1F11-ACC2-41AD-94CC-829D2D2046A9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o-RO" b="0" noProof="0" smtClean="0"/>
            <a:t>Mesia universal</a:t>
          </a:r>
          <a:endParaRPr lang="ro-RO" b="0" noProof="0"/>
        </a:p>
      </dgm:t>
    </dgm:pt>
    <dgm:pt modelId="{5627733B-8A56-45D1-A5C4-DA766577527D}" type="parTrans" cxnId="{EECAA46A-1615-4D80-AF49-73AD1FE5FB9B}">
      <dgm:prSet/>
      <dgm:spPr>
        <a:ln>
          <a:solidFill>
            <a:srgbClr val="00B0F0"/>
          </a:solidFill>
        </a:ln>
      </dgm:spPr>
      <dgm:t>
        <a:bodyPr/>
        <a:lstStyle/>
        <a:p>
          <a:endParaRPr lang="ro-RO" b="0" noProof="0"/>
        </a:p>
      </dgm:t>
    </dgm:pt>
    <dgm:pt modelId="{0DD61BDA-0FD5-4076-8A12-9975C9774DB3}" type="sibTrans" cxnId="{EECAA46A-1615-4D80-AF49-73AD1FE5FB9B}">
      <dgm:prSet/>
      <dgm:spPr/>
      <dgm:t>
        <a:bodyPr/>
        <a:lstStyle/>
        <a:p>
          <a:endParaRPr lang="ro-RO" b="0" noProof="0"/>
        </a:p>
      </dgm:t>
    </dgm:pt>
    <dgm:pt modelId="{E832FC34-2A36-4394-AE45-E9E38AA45BCC}">
      <dgm:prSet phldrT="[Texto]"/>
      <dgm:spPr/>
      <dgm:t>
        <a:bodyPr/>
        <a:lstStyle/>
        <a:p>
          <a:r>
            <a:rPr lang="ro-RO" b="1" noProof="0" smtClean="0"/>
            <a:t>STRATEGUL MISIUNII</a:t>
          </a:r>
          <a:endParaRPr lang="ro-RO" b="1" noProof="0"/>
        </a:p>
      </dgm:t>
    </dgm:pt>
    <dgm:pt modelId="{CDF5A8EF-A061-42B5-A524-51D904114E0D}" type="parTrans" cxnId="{E7EC8D5E-2F88-4E5C-B8C1-B162B6767348}">
      <dgm:prSet/>
      <dgm:spPr/>
      <dgm:t>
        <a:bodyPr/>
        <a:lstStyle/>
        <a:p>
          <a:endParaRPr lang="ro-RO" b="0" noProof="0"/>
        </a:p>
      </dgm:t>
    </dgm:pt>
    <dgm:pt modelId="{D80A2EFE-1747-43D4-BF0B-B11D50F2F0F3}" type="sibTrans" cxnId="{E7EC8D5E-2F88-4E5C-B8C1-B162B6767348}">
      <dgm:prSet/>
      <dgm:spPr/>
      <dgm:t>
        <a:bodyPr/>
        <a:lstStyle/>
        <a:p>
          <a:endParaRPr lang="ro-RO" b="0" noProof="0"/>
        </a:p>
      </dgm:t>
    </dgm:pt>
    <dgm:pt modelId="{20C15FAF-0BF0-4D02-9F25-88A839B91827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o-RO" b="0" noProof="0" smtClean="0"/>
            <a:t>Misiunea pentru iudei</a:t>
          </a:r>
          <a:endParaRPr lang="ro-RO" b="0" noProof="0"/>
        </a:p>
      </dgm:t>
    </dgm:pt>
    <dgm:pt modelId="{C1CC91FA-C86C-4704-AECC-1C3DAF51BC3F}" type="parTrans" cxnId="{CC09FA5F-CD23-4083-B990-E62886D6BABB}">
      <dgm:prSet/>
      <dgm:spPr/>
      <dgm:t>
        <a:bodyPr/>
        <a:lstStyle/>
        <a:p>
          <a:endParaRPr lang="ro-RO" b="0" noProof="0"/>
        </a:p>
      </dgm:t>
    </dgm:pt>
    <dgm:pt modelId="{2D037BBF-7375-436A-A92F-6773E402A907}" type="sibTrans" cxnId="{CC09FA5F-CD23-4083-B990-E62886D6BABB}">
      <dgm:prSet/>
      <dgm:spPr/>
      <dgm:t>
        <a:bodyPr/>
        <a:lstStyle/>
        <a:p>
          <a:endParaRPr lang="ro-RO" b="0" noProof="0"/>
        </a:p>
      </dgm:t>
    </dgm:pt>
    <dgm:pt modelId="{C427D3EB-1B5D-4151-9344-913736996ADC}">
      <dgm:prSet phldrT="[Texto]"/>
      <dgm:spPr>
        <a:solidFill>
          <a:srgbClr val="FF9393"/>
        </a:solidFill>
      </dgm:spPr>
      <dgm:t>
        <a:bodyPr/>
        <a:lstStyle/>
        <a:p>
          <a:r>
            <a:rPr lang="ro-RO" b="0" noProof="0" smtClean="0"/>
            <a:t>Misiunea pentru  neamuri</a:t>
          </a:r>
          <a:endParaRPr lang="ro-RO" b="0" noProof="0"/>
        </a:p>
      </dgm:t>
    </dgm:pt>
    <dgm:pt modelId="{51C93807-28A9-4FC3-8261-01DA7464DE20}" type="parTrans" cxnId="{B9E862C5-91F5-432D-9791-92E908C5F54C}">
      <dgm:prSet/>
      <dgm:spPr/>
      <dgm:t>
        <a:bodyPr/>
        <a:lstStyle/>
        <a:p>
          <a:endParaRPr lang="ro-RO" b="0" noProof="0"/>
        </a:p>
      </dgm:t>
    </dgm:pt>
    <dgm:pt modelId="{0A0A05DD-A804-440B-AD28-76509FCCD402}" type="sibTrans" cxnId="{B9E862C5-91F5-432D-9791-92E908C5F54C}">
      <dgm:prSet/>
      <dgm:spPr/>
      <dgm:t>
        <a:bodyPr/>
        <a:lstStyle/>
        <a:p>
          <a:endParaRPr lang="ro-RO" b="0" noProof="0"/>
        </a:p>
      </dgm:t>
    </dgm:pt>
    <dgm:pt modelId="{ADADCF11-7EB2-45FA-97D0-BE8409C3DA7C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o-RO" b="0" noProof="0" dirty="0" smtClean="0"/>
            <a:t>Misiunea universală</a:t>
          </a:r>
          <a:endParaRPr lang="ro-RO" b="0" noProof="0" dirty="0"/>
        </a:p>
      </dgm:t>
    </dgm:pt>
    <dgm:pt modelId="{29DC655F-4793-4BE5-99D3-298B45A58688}" type="parTrans" cxnId="{E8DB31D9-0F32-4B45-A580-58CC5632FCD3}">
      <dgm:prSet/>
      <dgm:spPr/>
      <dgm:t>
        <a:bodyPr/>
        <a:lstStyle/>
        <a:p>
          <a:endParaRPr lang="ro-RO" b="0" noProof="0"/>
        </a:p>
      </dgm:t>
    </dgm:pt>
    <dgm:pt modelId="{6BD2F4F3-B8CC-43A7-BB20-34EB1FBD5A2F}" type="sibTrans" cxnId="{E8DB31D9-0F32-4B45-A580-58CC5632FCD3}">
      <dgm:prSet/>
      <dgm:spPr/>
      <dgm:t>
        <a:bodyPr/>
        <a:lstStyle/>
        <a:p>
          <a:endParaRPr lang="ro-RO" b="0" noProof="0"/>
        </a:p>
      </dgm:t>
    </dgm:pt>
    <dgm:pt modelId="{28764B90-9080-40E3-85F2-484235DAEBBD}" type="pres">
      <dgm:prSet presAssocID="{9D488F5E-E4A7-4A1A-BE26-DACDD1B87F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2434D8-4885-4F87-A79A-6DEC1426B615}" type="pres">
      <dgm:prSet presAssocID="{49DB304F-C99E-45C1-91E5-6D9ED244AB63}" presName="root1" presStyleCnt="0"/>
      <dgm:spPr/>
      <dgm:t>
        <a:bodyPr/>
        <a:lstStyle/>
        <a:p>
          <a:endParaRPr lang="es-ES"/>
        </a:p>
      </dgm:t>
    </dgm:pt>
    <dgm:pt modelId="{199813C1-4A77-4178-A52A-E0D26B393814}" type="pres">
      <dgm:prSet presAssocID="{49DB304F-C99E-45C1-91E5-6D9ED244AB63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C0231B-4D5F-4978-B8D2-016D3CBBA04E}" type="pres">
      <dgm:prSet presAssocID="{49DB304F-C99E-45C1-91E5-6D9ED244AB63}" presName="level2hierChild" presStyleCnt="0"/>
      <dgm:spPr/>
      <dgm:t>
        <a:bodyPr/>
        <a:lstStyle/>
        <a:p>
          <a:endParaRPr lang="es-ES"/>
        </a:p>
      </dgm:t>
    </dgm:pt>
    <dgm:pt modelId="{7B888489-0966-47C2-8EA4-4542C5B1649C}" type="pres">
      <dgm:prSet presAssocID="{FDCA7E30-BB2A-4446-8D4A-C2DA174615F5}" presName="conn2-1" presStyleLbl="parChTrans1D2" presStyleIdx="0" presStyleCnt="5"/>
      <dgm:spPr/>
      <dgm:t>
        <a:bodyPr/>
        <a:lstStyle/>
        <a:p>
          <a:endParaRPr lang="es-ES"/>
        </a:p>
      </dgm:t>
    </dgm:pt>
    <dgm:pt modelId="{19C554A8-D740-4B73-AE0E-68AFF3DE2DCB}" type="pres">
      <dgm:prSet presAssocID="{FDCA7E30-BB2A-4446-8D4A-C2DA174615F5}" presName="connTx" presStyleLbl="parChTrans1D2" presStyleIdx="0" presStyleCnt="5"/>
      <dgm:spPr/>
      <dgm:t>
        <a:bodyPr/>
        <a:lstStyle/>
        <a:p>
          <a:endParaRPr lang="es-ES"/>
        </a:p>
      </dgm:t>
    </dgm:pt>
    <dgm:pt modelId="{0FD32757-9B36-4C8B-9E80-0A9B15DF4480}" type="pres">
      <dgm:prSet presAssocID="{E8B686FB-504B-48FD-9B55-CF048EF40916}" presName="root2" presStyleCnt="0"/>
      <dgm:spPr/>
      <dgm:t>
        <a:bodyPr/>
        <a:lstStyle/>
        <a:p>
          <a:endParaRPr lang="es-ES"/>
        </a:p>
      </dgm:t>
    </dgm:pt>
    <dgm:pt modelId="{B27E768A-50CC-4815-8F4B-C9F8EBA6AB4B}" type="pres">
      <dgm:prSet presAssocID="{E8B686FB-504B-48FD-9B55-CF048EF40916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BE3D24-5EA3-4F5D-9AF6-6DE31D732D20}" type="pres">
      <dgm:prSet presAssocID="{E8B686FB-504B-48FD-9B55-CF048EF40916}" presName="level3hierChild" presStyleCnt="0"/>
      <dgm:spPr/>
      <dgm:t>
        <a:bodyPr/>
        <a:lstStyle/>
        <a:p>
          <a:endParaRPr lang="es-ES"/>
        </a:p>
      </dgm:t>
    </dgm:pt>
    <dgm:pt modelId="{4AFED286-4B9E-4CB9-B099-384227A52602}" type="pres">
      <dgm:prSet presAssocID="{5627733B-8A56-45D1-A5C4-DA766577527D}" presName="conn2-1" presStyleLbl="parChTrans1D2" presStyleIdx="1" presStyleCnt="5"/>
      <dgm:spPr/>
      <dgm:t>
        <a:bodyPr/>
        <a:lstStyle/>
        <a:p>
          <a:endParaRPr lang="es-ES"/>
        </a:p>
      </dgm:t>
    </dgm:pt>
    <dgm:pt modelId="{4E3D7254-B132-4D8D-9B02-9B6A24029153}" type="pres">
      <dgm:prSet presAssocID="{5627733B-8A56-45D1-A5C4-DA766577527D}" presName="connTx" presStyleLbl="parChTrans1D2" presStyleIdx="1" presStyleCnt="5"/>
      <dgm:spPr/>
      <dgm:t>
        <a:bodyPr/>
        <a:lstStyle/>
        <a:p>
          <a:endParaRPr lang="es-ES"/>
        </a:p>
      </dgm:t>
    </dgm:pt>
    <dgm:pt modelId="{90A3244A-3406-4524-95E1-AAD93288A4BB}" type="pres">
      <dgm:prSet presAssocID="{257A1F11-ACC2-41AD-94CC-829D2D2046A9}" presName="root2" presStyleCnt="0"/>
      <dgm:spPr/>
      <dgm:t>
        <a:bodyPr/>
        <a:lstStyle/>
        <a:p>
          <a:endParaRPr lang="es-ES"/>
        </a:p>
      </dgm:t>
    </dgm:pt>
    <dgm:pt modelId="{BBC7EEE7-9542-4463-AEFE-27E7F2F5BE62}" type="pres">
      <dgm:prSet presAssocID="{257A1F11-ACC2-41AD-94CC-829D2D2046A9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BA60C-5CD8-4EC6-813B-2E2CC3678587}" type="pres">
      <dgm:prSet presAssocID="{257A1F11-ACC2-41AD-94CC-829D2D2046A9}" presName="level3hierChild" presStyleCnt="0"/>
      <dgm:spPr/>
      <dgm:t>
        <a:bodyPr/>
        <a:lstStyle/>
        <a:p>
          <a:endParaRPr lang="es-ES"/>
        </a:p>
      </dgm:t>
    </dgm:pt>
    <dgm:pt modelId="{F4DB93B3-0C49-4E8B-B27D-659A70739B1E}" type="pres">
      <dgm:prSet presAssocID="{E832FC34-2A36-4394-AE45-E9E38AA45BCC}" presName="root1" presStyleCnt="0"/>
      <dgm:spPr/>
      <dgm:t>
        <a:bodyPr/>
        <a:lstStyle/>
        <a:p>
          <a:endParaRPr lang="es-ES"/>
        </a:p>
      </dgm:t>
    </dgm:pt>
    <dgm:pt modelId="{BB4C675E-690A-447B-A988-2F1563BE8407}" type="pres">
      <dgm:prSet presAssocID="{E832FC34-2A36-4394-AE45-E9E38AA45BCC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CA3985-5F68-49A3-B958-0F1D270843E0}" type="pres">
      <dgm:prSet presAssocID="{E832FC34-2A36-4394-AE45-E9E38AA45BCC}" presName="level2hierChild" presStyleCnt="0"/>
      <dgm:spPr/>
      <dgm:t>
        <a:bodyPr/>
        <a:lstStyle/>
        <a:p>
          <a:endParaRPr lang="es-ES"/>
        </a:p>
      </dgm:t>
    </dgm:pt>
    <dgm:pt modelId="{8C388029-F23B-44A7-8C2F-E1C20DEDC783}" type="pres">
      <dgm:prSet presAssocID="{C1CC91FA-C86C-4704-AECC-1C3DAF51BC3F}" presName="conn2-1" presStyleLbl="parChTrans1D2" presStyleIdx="2" presStyleCnt="5"/>
      <dgm:spPr/>
      <dgm:t>
        <a:bodyPr/>
        <a:lstStyle/>
        <a:p>
          <a:endParaRPr lang="es-ES"/>
        </a:p>
      </dgm:t>
    </dgm:pt>
    <dgm:pt modelId="{24153AB5-C3A5-4A2F-AF07-65F702BC4FEE}" type="pres">
      <dgm:prSet presAssocID="{C1CC91FA-C86C-4704-AECC-1C3DAF51BC3F}" presName="connTx" presStyleLbl="parChTrans1D2" presStyleIdx="2" presStyleCnt="5"/>
      <dgm:spPr/>
      <dgm:t>
        <a:bodyPr/>
        <a:lstStyle/>
        <a:p>
          <a:endParaRPr lang="es-ES"/>
        </a:p>
      </dgm:t>
    </dgm:pt>
    <dgm:pt modelId="{47F92EFC-C3BF-4018-A50E-B57658241907}" type="pres">
      <dgm:prSet presAssocID="{20C15FAF-0BF0-4D02-9F25-88A839B91827}" presName="root2" presStyleCnt="0"/>
      <dgm:spPr/>
      <dgm:t>
        <a:bodyPr/>
        <a:lstStyle/>
        <a:p>
          <a:endParaRPr lang="es-ES"/>
        </a:p>
      </dgm:t>
    </dgm:pt>
    <dgm:pt modelId="{4A9EF614-81FE-443E-82B2-6CB31D6BC3E2}" type="pres">
      <dgm:prSet presAssocID="{20C15FAF-0BF0-4D02-9F25-88A839B91827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A2C7C5-EBAC-4A3F-90A7-D824FBA9E38D}" type="pres">
      <dgm:prSet presAssocID="{20C15FAF-0BF0-4D02-9F25-88A839B91827}" presName="level3hierChild" presStyleCnt="0"/>
      <dgm:spPr/>
      <dgm:t>
        <a:bodyPr/>
        <a:lstStyle/>
        <a:p>
          <a:endParaRPr lang="es-ES"/>
        </a:p>
      </dgm:t>
    </dgm:pt>
    <dgm:pt modelId="{770B091E-03BF-4D1E-ABF4-CF044F9E2811}" type="pres">
      <dgm:prSet presAssocID="{51C93807-28A9-4FC3-8261-01DA7464DE20}" presName="conn2-1" presStyleLbl="parChTrans1D2" presStyleIdx="3" presStyleCnt="5"/>
      <dgm:spPr/>
      <dgm:t>
        <a:bodyPr/>
        <a:lstStyle/>
        <a:p>
          <a:endParaRPr lang="es-ES"/>
        </a:p>
      </dgm:t>
    </dgm:pt>
    <dgm:pt modelId="{0A8F347B-A87F-4003-A98B-A648F43703BF}" type="pres">
      <dgm:prSet presAssocID="{51C93807-28A9-4FC3-8261-01DA7464DE20}" presName="connTx" presStyleLbl="parChTrans1D2" presStyleIdx="3" presStyleCnt="5"/>
      <dgm:spPr/>
      <dgm:t>
        <a:bodyPr/>
        <a:lstStyle/>
        <a:p>
          <a:endParaRPr lang="es-ES"/>
        </a:p>
      </dgm:t>
    </dgm:pt>
    <dgm:pt modelId="{F91ABB4C-8464-4CF9-AFA3-76FAECC92992}" type="pres">
      <dgm:prSet presAssocID="{C427D3EB-1B5D-4151-9344-913736996ADC}" presName="root2" presStyleCnt="0"/>
      <dgm:spPr/>
      <dgm:t>
        <a:bodyPr/>
        <a:lstStyle/>
        <a:p>
          <a:endParaRPr lang="es-ES"/>
        </a:p>
      </dgm:t>
    </dgm:pt>
    <dgm:pt modelId="{400BE3BC-DE4A-45DB-8066-A1F5802AAA72}" type="pres">
      <dgm:prSet presAssocID="{C427D3EB-1B5D-4151-9344-913736996ADC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7E9114-AD66-43ED-A8E9-4EA224085634}" type="pres">
      <dgm:prSet presAssocID="{C427D3EB-1B5D-4151-9344-913736996ADC}" presName="level3hierChild" presStyleCnt="0"/>
      <dgm:spPr/>
      <dgm:t>
        <a:bodyPr/>
        <a:lstStyle/>
        <a:p>
          <a:endParaRPr lang="es-ES"/>
        </a:p>
      </dgm:t>
    </dgm:pt>
    <dgm:pt modelId="{8FE43164-B240-4D6E-84DF-4ED35E7FFE1F}" type="pres">
      <dgm:prSet presAssocID="{29DC655F-4793-4BE5-99D3-298B45A58688}" presName="conn2-1" presStyleLbl="parChTrans1D2" presStyleIdx="4" presStyleCnt="5"/>
      <dgm:spPr/>
      <dgm:t>
        <a:bodyPr/>
        <a:lstStyle/>
        <a:p>
          <a:endParaRPr lang="es-ES"/>
        </a:p>
      </dgm:t>
    </dgm:pt>
    <dgm:pt modelId="{658B9C2B-3A9A-433B-8F23-9AD9302F27DD}" type="pres">
      <dgm:prSet presAssocID="{29DC655F-4793-4BE5-99D3-298B45A58688}" presName="connTx" presStyleLbl="parChTrans1D2" presStyleIdx="4" presStyleCnt="5"/>
      <dgm:spPr/>
      <dgm:t>
        <a:bodyPr/>
        <a:lstStyle/>
        <a:p>
          <a:endParaRPr lang="es-ES"/>
        </a:p>
      </dgm:t>
    </dgm:pt>
    <dgm:pt modelId="{BFC07CD0-9AAF-4D66-B275-93CD51EA2F20}" type="pres">
      <dgm:prSet presAssocID="{ADADCF11-7EB2-45FA-97D0-BE8409C3DA7C}" presName="root2" presStyleCnt="0"/>
      <dgm:spPr/>
      <dgm:t>
        <a:bodyPr/>
        <a:lstStyle/>
        <a:p>
          <a:endParaRPr lang="es-ES"/>
        </a:p>
      </dgm:t>
    </dgm:pt>
    <dgm:pt modelId="{D86181EA-4C48-408B-86D7-46219202AA94}" type="pres">
      <dgm:prSet presAssocID="{ADADCF11-7EB2-45FA-97D0-BE8409C3DA7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915F95-433D-4600-B0FD-EDBEB0469996}" type="pres">
      <dgm:prSet presAssocID="{ADADCF11-7EB2-45FA-97D0-BE8409C3DA7C}" presName="level3hierChild" presStyleCnt="0"/>
      <dgm:spPr/>
      <dgm:t>
        <a:bodyPr/>
        <a:lstStyle/>
        <a:p>
          <a:endParaRPr lang="es-ES"/>
        </a:p>
      </dgm:t>
    </dgm:pt>
  </dgm:ptLst>
  <dgm:cxnLst>
    <dgm:cxn modelId="{095D4EA2-636C-4E5E-86C4-C613B1AB385B}" type="presOf" srcId="{5627733B-8A56-45D1-A5C4-DA766577527D}" destId="{4AFED286-4B9E-4CB9-B099-384227A52602}" srcOrd="0" destOrd="0" presId="urn:microsoft.com/office/officeart/2005/8/layout/hierarchy2"/>
    <dgm:cxn modelId="{EECAA46A-1615-4D80-AF49-73AD1FE5FB9B}" srcId="{49DB304F-C99E-45C1-91E5-6D9ED244AB63}" destId="{257A1F11-ACC2-41AD-94CC-829D2D2046A9}" srcOrd="1" destOrd="0" parTransId="{5627733B-8A56-45D1-A5C4-DA766577527D}" sibTransId="{0DD61BDA-0FD5-4076-8A12-9975C9774DB3}"/>
    <dgm:cxn modelId="{784DEA5F-A223-4041-A406-762D482B6C22}" type="presOf" srcId="{E832FC34-2A36-4394-AE45-E9E38AA45BCC}" destId="{BB4C675E-690A-447B-A988-2F1563BE8407}" srcOrd="0" destOrd="0" presId="urn:microsoft.com/office/officeart/2005/8/layout/hierarchy2"/>
    <dgm:cxn modelId="{A6A78679-DD72-4A6B-907D-5E04CA5A7420}" type="presOf" srcId="{C1CC91FA-C86C-4704-AECC-1C3DAF51BC3F}" destId="{8C388029-F23B-44A7-8C2F-E1C20DEDC783}" srcOrd="0" destOrd="0" presId="urn:microsoft.com/office/officeart/2005/8/layout/hierarchy2"/>
    <dgm:cxn modelId="{B9E862C5-91F5-432D-9791-92E908C5F54C}" srcId="{E832FC34-2A36-4394-AE45-E9E38AA45BCC}" destId="{C427D3EB-1B5D-4151-9344-913736996ADC}" srcOrd="1" destOrd="0" parTransId="{51C93807-28A9-4FC3-8261-01DA7464DE20}" sibTransId="{0A0A05DD-A804-440B-AD28-76509FCCD402}"/>
    <dgm:cxn modelId="{598FDC8A-E040-47FD-9F00-357147BD6F8C}" type="presOf" srcId="{49DB304F-C99E-45C1-91E5-6D9ED244AB63}" destId="{199813C1-4A77-4178-A52A-E0D26B393814}" srcOrd="0" destOrd="0" presId="urn:microsoft.com/office/officeart/2005/8/layout/hierarchy2"/>
    <dgm:cxn modelId="{7C467C05-668B-4168-96DA-C514BACDA719}" type="presOf" srcId="{E8B686FB-504B-48FD-9B55-CF048EF40916}" destId="{B27E768A-50CC-4815-8F4B-C9F8EBA6AB4B}" srcOrd="0" destOrd="0" presId="urn:microsoft.com/office/officeart/2005/8/layout/hierarchy2"/>
    <dgm:cxn modelId="{7B6FD298-40B3-40AF-8E04-3739D6CACFB2}" type="presOf" srcId="{9D488F5E-E4A7-4A1A-BE26-DACDD1B87FDE}" destId="{28764B90-9080-40E3-85F2-484235DAEBBD}" srcOrd="0" destOrd="0" presId="urn:microsoft.com/office/officeart/2005/8/layout/hierarchy2"/>
    <dgm:cxn modelId="{BF023F3F-EA73-4AA4-B531-EE6B30F232C8}" srcId="{9D488F5E-E4A7-4A1A-BE26-DACDD1B87FDE}" destId="{49DB304F-C99E-45C1-91E5-6D9ED244AB63}" srcOrd="0" destOrd="0" parTransId="{381A07F9-1CF1-4753-9564-EBC1BFDBFDA1}" sibTransId="{B33B5E80-6B59-4CCA-A454-F90C1F8B8AE2}"/>
    <dgm:cxn modelId="{A883ED80-CBB0-4969-AD9D-6C3675D61995}" type="presOf" srcId="{29DC655F-4793-4BE5-99D3-298B45A58688}" destId="{658B9C2B-3A9A-433B-8F23-9AD9302F27DD}" srcOrd="1" destOrd="0" presId="urn:microsoft.com/office/officeart/2005/8/layout/hierarchy2"/>
    <dgm:cxn modelId="{70A61AD6-C78D-488C-9095-A74EC0A07109}" type="presOf" srcId="{51C93807-28A9-4FC3-8261-01DA7464DE20}" destId="{0A8F347B-A87F-4003-A98B-A648F43703BF}" srcOrd="1" destOrd="0" presId="urn:microsoft.com/office/officeart/2005/8/layout/hierarchy2"/>
    <dgm:cxn modelId="{B75812B6-922D-4F72-851E-17CD4DFA63C0}" type="presOf" srcId="{5627733B-8A56-45D1-A5C4-DA766577527D}" destId="{4E3D7254-B132-4D8D-9B02-9B6A24029153}" srcOrd="1" destOrd="0" presId="urn:microsoft.com/office/officeart/2005/8/layout/hierarchy2"/>
    <dgm:cxn modelId="{CC09FA5F-CD23-4083-B990-E62886D6BABB}" srcId="{E832FC34-2A36-4394-AE45-E9E38AA45BCC}" destId="{20C15FAF-0BF0-4D02-9F25-88A839B91827}" srcOrd="0" destOrd="0" parTransId="{C1CC91FA-C86C-4704-AECC-1C3DAF51BC3F}" sibTransId="{2D037BBF-7375-436A-A92F-6773E402A907}"/>
    <dgm:cxn modelId="{E7EC8D5E-2F88-4E5C-B8C1-B162B6767348}" srcId="{9D488F5E-E4A7-4A1A-BE26-DACDD1B87FDE}" destId="{E832FC34-2A36-4394-AE45-E9E38AA45BCC}" srcOrd="1" destOrd="0" parTransId="{CDF5A8EF-A061-42B5-A524-51D904114E0D}" sibTransId="{D80A2EFE-1747-43D4-BF0B-B11D50F2F0F3}"/>
    <dgm:cxn modelId="{78E00F94-9A7C-45CB-91E3-89CCBEA757FB}" type="presOf" srcId="{51C93807-28A9-4FC3-8261-01DA7464DE20}" destId="{770B091E-03BF-4D1E-ABF4-CF044F9E2811}" srcOrd="0" destOrd="0" presId="urn:microsoft.com/office/officeart/2005/8/layout/hierarchy2"/>
    <dgm:cxn modelId="{BEA6F636-BE95-4595-8448-186F38B66AD3}" type="presOf" srcId="{C1CC91FA-C86C-4704-AECC-1C3DAF51BC3F}" destId="{24153AB5-C3A5-4A2F-AF07-65F702BC4FEE}" srcOrd="1" destOrd="0" presId="urn:microsoft.com/office/officeart/2005/8/layout/hierarchy2"/>
    <dgm:cxn modelId="{F752BD7C-E908-499A-92E2-09F4D4ECAA24}" type="presOf" srcId="{29DC655F-4793-4BE5-99D3-298B45A58688}" destId="{8FE43164-B240-4D6E-84DF-4ED35E7FFE1F}" srcOrd="0" destOrd="0" presId="urn:microsoft.com/office/officeart/2005/8/layout/hierarchy2"/>
    <dgm:cxn modelId="{E8DB31D9-0F32-4B45-A580-58CC5632FCD3}" srcId="{E832FC34-2A36-4394-AE45-E9E38AA45BCC}" destId="{ADADCF11-7EB2-45FA-97D0-BE8409C3DA7C}" srcOrd="2" destOrd="0" parTransId="{29DC655F-4793-4BE5-99D3-298B45A58688}" sibTransId="{6BD2F4F3-B8CC-43A7-BB20-34EB1FBD5A2F}"/>
    <dgm:cxn modelId="{60A33D74-50E5-4E7F-B572-250C27A44473}" type="presOf" srcId="{FDCA7E30-BB2A-4446-8D4A-C2DA174615F5}" destId="{7B888489-0966-47C2-8EA4-4542C5B1649C}" srcOrd="0" destOrd="0" presId="urn:microsoft.com/office/officeart/2005/8/layout/hierarchy2"/>
    <dgm:cxn modelId="{D7E548F9-ED5F-4C73-9367-9E5F91326040}" type="presOf" srcId="{C427D3EB-1B5D-4151-9344-913736996ADC}" destId="{400BE3BC-DE4A-45DB-8066-A1F5802AAA72}" srcOrd="0" destOrd="0" presId="urn:microsoft.com/office/officeart/2005/8/layout/hierarchy2"/>
    <dgm:cxn modelId="{2C77D089-6CC5-4515-9AD9-0A59802996C6}" srcId="{49DB304F-C99E-45C1-91E5-6D9ED244AB63}" destId="{E8B686FB-504B-48FD-9B55-CF048EF40916}" srcOrd="0" destOrd="0" parTransId="{FDCA7E30-BB2A-4446-8D4A-C2DA174615F5}" sibTransId="{72ACC871-F31D-4DC4-A417-A234C54F1E12}"/>
    <dgm:cxn modelId="{451A53C7-EF5C-44AE-A65B-BA52E1F6485B}" type="presOf" srcId="{FDCA7E30-BB2A-4446-8D4A-C2DA174615F5}" destId="{19C554A8-D740-4B73-AE0E-68AFF3DE2DCB}" srcOrd="1" destOrd="0" presId="urn:microsoft.com/office/officeart/2005/8/layout/hierarchy2"/>
    <dgm:cxn modelId="{BC3E80D0-EBDE-40DF-8017-184490BAE09D}" type="presOf" srcId="{ADADCF11-7EB2-45FA-97D0-BE8409C3DA7C}" destId="{D86181EA-4C48-408B-86D7-46219202AA94}" srcOrd="0" destOrd="0" presId="urn:microsoft.com/office/officeart/2005/8/layout/hierarchy2"/>
    <dgm:cxn modelId="{178AC869-FFCC-4A9F-A3F2-83129DBE2D3A}" type="presOf" srcId="{20C15FAF-0BF0-4D02-9F25-88A839B91827}" destId="{4A9EF614-81FE-443E-82B2-6CB31D6BC3E2}" srcOrd="0" destOrd="0" presId="urn:microsoft.com/office/officeart/2005/8/layout/hierarchy2"/>
    <dgm:cxn modelId="{60C28AE5-225F-4BE5-94F3-4EFFDBCF681E}" type="presOf" srcId="{257A1F11-ACC2-41AD-94CC-829D2D2046A9}" destId="{BBC7EEE7-9542-4463-AEFE-27E7F2F5BE62}" srcOrd="0" destOrd="0" presId="urn:microsoft.com/office/officeart/2005/8/layout/hierarchy2"/>
    <dgm:cxn modelId="{62DBCE55-CB21-4738-9AFA-8D32723720FD}" type="presParOf" srcId="{28764B90-9080-40E3-85F2-484235DAEBBD}" destId="{932434D8-4885-4F87-A79A-6DEC1426B615}" srcOrd="0" destOrd="0" presId="urn:microsoft.com/office/officeart/2005/8/layout/hierarchy2"/>
    <dgm:cxn modelId="{738E4C23-F53D-4CBD-AE0F-C04C9E95CDF5}" type="presParOf" srcId="{932434D8-4885-4F87-A79A-6DEC1426B615}" destId="{199813C1-4A77-4178-A52A-E0D26B393814}" srcOrd="0" destOrd="0" presId="urn:microsoft.com/office/officeart/2005/8/layout/hierarchy2"/>
    <dgm:cxn modelId="{E97ADBC6-EFE9-42C4-8F8F-9A9163C24AA9}" type="presParOf" srcId="{932434D8-4885-4F87-A79A-6DEC1426B615}" destId="{96C0231B-4D5F-4978-B8D2-016D3CBBA04E}" srcOrd="1" destOrd="0" presId="urn:microsoft.com/office/officeart/2005/8/layout/hierarchy2"/>
    <dgm:cxn modelId="{EE635D84-2E34-47C7-A655-0E68B42FC652}" type="presParOf" srcId="{96C0231B-4D5F-4978-B8D2-016D3CBBA04E}" destId="{7B888489-0966-47C2-8EA4-4542C5B1649C}" srcOrd="0" destOrd="0" presId="urn:microsoft.com/office/officeart/2005/8/layout/hierarchy2"/>
    <dgm:cxn modelId="{4AA987BF-3A0B-492D-8C20-08A91E2086BC}" type="presParOf" srcId="{7B888489-0966-47C2-8EA4-4542C5B1649C}" destId="{19C554A8-D740-4B73-AE0E-68AFF3DE2DCB}" srcOrd="0" destOrd="0" presId="urn:microsoft.com/office/officeart/2005/8/layout/hierarchy2"/>
    <dgm:cxn modelId="{A2321829-A8BC-42CC-A8B0-CB5D555C34E5}" type="presParOf" srcId="{96C0231B-4D5F-4978-B8D2-016D3CBBA04E}" destId="{0FD32757-9B36-4C8B-9E80-0A9B15DF4480}" srcOrd="1" destOrd="0" presId="urn:microsoft.com/office/officeart/2005/8/layout/hierarchy2"/>
    <dgm:cxn modelId="{577B2D6F-22FF-46C6-B704-A7DB96F4E133}" type="presParOf" srcId="{0FD32757-9B36-4C8B-9E80-0A9B15DF4480}" destId="{B27E768A-50CC-4815-8F4B-C9F8EBA6AB4B}" srcOrd="0" destOrd="0" presId="urn:microsoft.com/office/officeart/2005/8/layout/hierarchy2"/>
    <dgm:cxn modelId="{E32956F9-4956-4278-8DF9-289D99D46258}" type="presParOf" srcId="{0FD32757-9B36-4C8B-9E80-0A9B15DF4480}" destId="{DBBE3D24-5EA3-4F5D-9AF6-6DE31D732D20}" srcOrd="1" destOrd="0" presId="urn:microsoft.com/office/officeart/2005/8/layout/hierarchy2"/>
    <dgm:cxn modelId="{674138DC-43AC-4D8C-8D2A-3ABCCF7F04D3}" type="presParOf" srcId="{96C0231B-4D5F-4978-B8D2-016D3CBBA04E}" destId="{4AFED286-4B9E-4CB9-B099-384227A52602}" srcOrd="2" destOrd="0" presId="urn:microsoft.com/office/officeart/2005/8/layout/hierarchy2"/>
    <dgm:cxn modelId="{C471D2F8-CA31-4F1E-B4B0-756BB73086C7}" type="presParOf" srcId="{4AFED286-4B9E-4CB9-B099-384227A52602}" destId="{4E3D7254-B132-4D8D-9B02-9B6A24029153}" srcOrd="0" destOrd="0" presId="urn:microsoft.com/office/officeart/2005/8/layout/hierarchy2"/>
    <dgm:cxn modelId="{A2D198C5-7109-4FC8-8C8E-284EF25EE2E6}" type="presParOf" srcId="{96C0231B-4D5F-4978-B8D2-016D3CBBA04E}" destId="{90A3244A-3406-4524-95E1-AAD93288A4BB}" srcOrd="3" destOrd="0" presId="urn:microsoft.com/office/officeart/2005/8/layout/hierarchy2"/>
    <dgm:cxn modelId="{86CDA5BA-504B-4F18-8346-2FC809422D1A}" type="presParOf" srcId="{90A3244A-3406-4524-95E1-AAD93288A4BB}" destId="{BBC7EEE7-9542-4463-AEFE-27E7F2F5BE62}" srcOrd="0" destOrd="0" presId="urn:microsoft.com/office/officeart/2005/8/layout/hierarchy2"/>
    <dgm:cxn modelId="{4478B1E7-4FCA-4B22-B28D-209C74BDF57A}" type="presParOf" srcId="{90A3244A-3406-4524-95E1-AAD93288A4BB}" destId="{50ABA60C-5CD8-4EC6-813B-2E2CC3678587}" srcOrd="1" destOrd="0" presId="urn:microsoft.com/office/officeart/2005/8/layout/hierarchy2"/>
    <dgm:cxn modelId="{962471A3-FF95-4265-820C-CCFE6330A498}" type="presParOf" srcId="{28764B90-9080-40E3-85F2-484235DAEBBD}" destId="{F4DB93B3-0C49-4E8B-B27D-659A70739B1E}" srcOrd="1" destOrd="0" presId="urn:microsoft.com/office/officeart/2005/8/layout/hierarchy2"/>
    <dgm:cxn modelId="{EEFD7911-793F-4D1B-9557-2AE118A3DA69}" type="presParOf" srcId="{F4DB93B3-0C49-4E8B-B27D-659A70739B1E}" destId="{BB4C675E-690A-447B-A988-2F1563BE8407}" srcOrd="0" destOrd="0" presId="urn:microsoft.com/office/officeart/2005/8/layout/hierarchy2"/>
    <dgm:cxn modelId="{2F5AC9AF-B9A1-4D61-9D0A-3F1F6FE75BE1}" type="presParOf" srcId="{F4DB93B3-0C49-4E8B-B27D-659A70739B1E}" destId="{5ACA3985-5F68-49A3-B958-0F1D270843E0}" srcOrd="1" destOrd="0" presId="urn:microsoft.com/office/officeart/2005/8/layout/hierarchy2"/>
    <dgm:cxn modelId="{1E7521F0-6641-4A37-9BF2-90A63407A201}" type="presParOf" srcId="{5ACA3985-5F68-49A3-B958-0F1D270843E0}" destId="{8C388029-F23B-44A7-8C2F-E1C20DEDC783}" srcOrd="0" destOrd="0" presId="urn:microsoft.com/office/officeart/2005/8/layout/hierarchy2"/>
    <dgm:cxn modelId="{DCB7BD19-A87F-4C71-BEAD-2CDA6CE077C6}" type="presParOf" srcId="{8C388029-F23B-44A7-8C2F-E1C20DEDC783}" destId="{24153AB5-C3A5-4A2F-AF07-65F702BC4FEE}" srcOrd="0" destOrd="0" presId="urn:microsoft.com/office/officeart/2005/8/layout/hierarchy2"/>
    <dgm:cxn modelId="{A8D8B5C8-DE79-4F57-BEDE-2E727ABABF07}" type="presParOf" srcId="{5ACA3985-5F68-49A3-B958-0F1D270843E0}" destId="{47F92EFC-C3BF-4018-A50E-B57658241907}" srcOrd="1" destOrd="0" presId="urn:microsoft.com/office/officeart/2005/8/layout/hierarchy2"/>
    <dgm:cxn modelId="{16DCF734-0B88-4C12-8BC2-3300986C3ECA}" type="presParOf" srcId="{47F92EFC-C3BF-4018-A50E-B57658241907}" destId="{4A9EF614-81FE-443E-82B2-6CB31D6BC3E2}" srcOrd="0" destOrd="0" presId="urn:microsoft.com/office/officeart/2005/8/layout/hierarchy2"/>
    <dgm:cxn modelId="{77FE579E-CA55-4C77-A845-143AA6AA6B24}" type="presParOf" srcId="{47F92EFC-C3BF-4018-A50E-B57658241907}" destId="{9DA2C7C5-EBAC-4A3F-90A7-D824FBA9E38D}" srcOrd="1" destOrd="0" presId="urn:microsoft.com/office/officeart/2005/8/layout/hierarchy2"/>
    <dgm:cxn modelId="{B37811B1-FF6F-45FE-9E79-A2A70A4B4AF5}" type="presParOf" srcId="{5ACA3985-5F68-49A3-B958-0F1D270843E0}" destId="{770B091E-03BF-4D1E-ABF4-CF044F9E2811}" srcOrd="2" destOrd="0" presId="urn:microsoft.com/office/officeart/2005/8/layout/hierarchy2"/>
    <dgm:cxn modelId="{6ACC30A6-5C62-436E-AE8A-B532729FB234}" type="presParOf" srcId="{770B091E-03BF-4D1E-ABF4-CF044F9E2811}" destId="{0A8F347B-A87F-4003-A98B-A648F43703BF}" srcOrd="0" destOrd="0" presId="urn:microsoft.com/office/officeart/2005/8/layout/hierarchy2"/>
    <dgm:cxn modelId="{4D366504-7472-4C4F-BD06-BE48BA3F2FF4}" type="presParOf" srcId="{5ACA3985-5F68-49A3-B958-0F1D270843E0}" destId="{F91ABB4C-8464-4CF9-AFA3-76FAECC92992}" srcOrd="3" destOrd="0" presId="urn:microsoft.com/office/officeart/2005/8/layout/hierarchy2"/>
    <dgm:cxn modelId="{7EC00C92-381E-4D94-A66F-189648615F42}" type="presParOf" srcId="{F91ABB4C-8464-4CF9-AFA3-76FAECC92992}" destId="{400BE3BC-DE4A-45DB-8066-A1F5802AAA72}" srcOrd="0" destOrd="0" presId="urn:microsoft.com/office/officeart/2005/8/layout/hierarchy2"/>
    <dgm:cxn modelId="{6C294542-5289-4980-A6BE-556F671A3ADF}" type="presParOf" srcId="{F91ABB4C-8464-4CF9-AFA3-76FAECC92992}" destId="{507E9114-AD66-43ED-A8E9-4EA224085634}" srcOrd="1" destOrd="0" presId="urn:microsoft.com/office/officeart/2005/8/layout/hierarchy2"/>
    <dgm:cxn modelId="{0DF6432C-98BC-49CC-A2B6-B69EC7441C89}" type="presParOf" srcId="{5ACA3985-5F68-49A3-B958-0F1D270843E0}" destId="{8FE43164-B240-4D6E-84DF-4ED35E7FFE1F}" srcOrd="4" destOrd="0" presId="urn:microsoft.com/office/officeart/2005/8/layout/hierarchy2"/>
    <dgm:cxn modelId="{4EA996AB-6DD7-4779-86A1-4D4C8946A611}" type="presParOf" srcId="{8FE43164-B240-4D6E-84DF-4ED35E7FFE1F}" destId="{658B9C2B-3A9A-433B-8F23-9AD9302F27DD}" srcOrd="0" destOrd="0" presId="urn:microsoft.com/office/officeart/2005/8/layout/hierarchy2"/>
    <dgm:cxn modelId="{8963FE55-0D69-49F2-BA60-388F1CA1A239}" type="presParOf" srcId="{5ACA3985-5F68-49A3-B958-0F1D270843E0}" destId="{BFC07CD0-9AAF-4D66-B275-93CD51EA2F20}" srcOrd="5" destOrd="0" presId="urn:microsoft.com/office/officeart/2005/8/layout/hierarchy2"/>
    <dgm:cxn modelId="{41E1BC04-F22F-47E1-985A-F711B354FCDB}" type="presParOf" srcId="{BFC07CD0-9AAF-4D66-B275-93CD51EA2F20}" destId="{D86181EA-4C48-408B-86D7-46219202AA94}" srcOrd="0" destOrd="0" presId="urn:microsoft.com/office/officeart/2005/8/layout/hierarchy2"/>
    <dgm:cxn modelId="{ABB36596-4E6F-4183-AE30-068718120CDB}" type="presParOf" srcId="{BFC07CD0-9AAF-4D66-B275-93CD51EA2F20}" destId="{45915F95-433D-4600-B0FD-EDBEB04699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ECB25-C017-45F6-99D8-FA99DE2EBED5}" type="doc">
      <dgm:prSet loTypeId="urn:microsoft.com/office/officeart/2008/layout/PictureStrips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5D2DBA8-59ED-4C97-8C59-A0EC5763DB31}">
      <dgm:prSet/>
      <dgm:spPr/>
      <dgm:t>
        <a:bodyPr/>
        <a:lstStyle/>
        <a:p>
          <a:pPr rtl="0"/>
          <a:r>
            <a:rPr lang="ro-RO" b="1" dirty="0" smtClean="0"/>
            <a:t>Pe drumul către Emaus </a:t>
          </a:r>
          <a:r>
            <a:rPr lang="es-ES" b="1" dirty="0" smtClean="0"/>
            <a:t>(Luca 24:13-31): </a:t>
          </a:r>
          <a:r>
            <a:rPr lang="ro-RO" b="1" dirty="0" smtClean="0"/>
            <a:t>Pregătirea include studiul Bibliei</a:t>
          </a:r>
          <a:r>
            <a:rPr lang="es-ES" b="1" dirty="0" smtClean="0"/>
            <a:t>.</a:t>
          </a:r>
          <a:endParaRPr lang="es-ES" dirty="0"/>
        </a:p>
      </dgm:t>
    </dgm:pt>
    <dgm:pt modelId="{93667F21-18AD-4709-A0C9-89EC4051414F}" type="parTrans" cxnId="{277DFEBB-8B71-4E5B-B79B-6CDF67B3928A}">
      <dgm:prSet/>
      <dgm:spPr/>
      <dgm:t>
        <a:bodyPr/>
        <a:lstStyle/>
        <a:p>
          <a:endParaRPr lang="es-ES"/>
        </a:p>
      </dgm:t>
    </dgm:pt>
    <dgm:pt modelId="{70386D3C-9B82-4F07-B68C-FDBB6E185E26}" type="sibTrans" cxnId="{277DFEBB-8B71-4E5B-B79B-6CDF67B3928A}">
      <dgm:prSet/>
      <dgm:spPr/>
      <dgm:t>
        <a:bodyPr/>
        <a:lstStyle/>
        <a:p>
          <a:endParaRPr lang="es-ES"/>
        </a:p>
      </dgm:t>
    </dgm:pt>
    <dgm:pt modelId="{BA6AD2AF-32E4-4624-B157-2FCE8837F553}">
      <dgm:prSet/>
      <dgm:spPr/>
      <dgm:t>
        <a:bodyPr/>
        <a:lstStyle/>
        <a:p>
          <a:pPr rtl="0"/>
          <a:r>
            <a:rPr lang="ro-RO" b="1" noProof="0" dirty="0" smtClean="0"/>
            <a:t>În camera de sus (Ioan 20:19-23): Lucrarea se va duce la bun sfârșit prin puterea Duhului Sfânt.</a:t>
          </a:r>
          <a:endParaRPr lang="ro-RO" noProof="0" dirty="0"/>
        </a:p>
      </dgm:t>
    </dgm:pt>
    <dgm:pt modelId="{2E13B00F-F287-4FA4-977E-69E3D4EC8CD2}" type="parTrans" cxnId="{F5ABBE07-A5DE-4B94-B6E7-1B22ADB1E67D}">
      <dgm:prSet/>
      <dgm:spPr/>
      <dgm:t>
        <a:bodyPr/>
        <a:lstStyle/>
        <a:p>
          <a:endParaRPr lang="es-ES"/>
        </a:p>
      </dgm:t>
    </dgm:pt>
    <dgm:pt modelId="{A85650E5-EE4D-4849-9CC5-1539A1253C77}" type="sibTrans" cxnId="{F5ABBE07-A5DE-4B94-B6E7-1B22ADB1E67D}">
      <dgm:prSet/>
      <dgm:spPr/>
      <dgm:t>
        <a:bodyPr/>
        <a:lstStyle/>
        <a:p>
          <a:endParaRPr lang="es-ES"/>
        </a:p>
      </dgm:t>
    </dgm:pt>
    <dgm:pt modelId="{BD399C47-5A00-46B0-897E-57633D8C2308}">
      <dgm:prSet/>
      <dgm:spPr/>
      <dgm:t>
        <a:bodyPr/>
        <a:lstStyle/>
        <a:p>
          <a:pPr rtl="0"/>
          <a:r>
            <a:rPr lang="ro-RO" b="1" dirty="0" smtClean="0"/>
            <a:t>Împreună la masă </a:t>
          </a:r>
          <a:r>
            <a:rPr lang="es-ES" b="1" dirty="0" smtClean="0"/>
            <a:t>(Mar</a:t>
          </a:r>
          <a:r>
            <a:rPr lang="ro-RO" b="1" dirty="0" smtClean="0"/>
            <a:t>cu</a:t>
          </a:r>
          <a:r>
            <a:rPr lang="es-ES" b="1" dirty="0" smtClean="0"/>
            <a:t> 14:14-18): </a:t>
          </a:r>
          <a:r>
            <a:rPr lang="ro-RO" b="1" dirty="0" smtClean="0"/>
            <a:t>Predicarea este însoțită de lucrarea de însănătoșire</a:t>
          </a:r>
          <a:r>
            <a:rPr lang="es-ES" b="1" dirty="0" smtClean="0"/>
            <a:t>.</a:t>
          </a:r>
          <a:endParaRPr lang="es-ES" dirty="0"/>
        </a:p>
      </dgm:t>
    </dgm:pt>
    <dgm:pt modelId="{5B9C7549-CCDD-43C6-8B16-CE5079E8622C}" type="parTrans" cxnId="{407B899E-DD80-4D5B-842F-6ABFF611DFF7}">
      <dgm:prSet/>
      <dgm:spPr/>
      <dgm:t>
        <a:bodyPr/>
        <a:lstStyle/>
        <a:p>
          <a:endParaRPr lang="es-ES"/>
        </a:p>
      </dgm:t>
    </dgm:pt>
    <dgm:pt modelId="{210B6CD4-B874-4F5D-8D18-B11D20381A47}" type="sibTrans" cxnId="{407B899E-DD80-4D5B-842F-6ABFF611DFF7}">
      <dgm:prSet/>
      <dgm:spPr/>
      <dgm:t>
        <a:bodyPr/>
        <a:lstStyle/>
        <a:p>
          <a:endParaRPr lang="es-ES"/>
        </a:p>
      </dgm:t>
    </dgm:pt>
    <dgm:pt modelId="{F8A6AEE7-C008-4B35-8262-6BC30B5D9A87}" type="pres">
      <dgm:prSet presAssocID="{B2AECB25-C017-45F6-99D8-FA99DE2EBE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AE1007-95E7-4AD0-BC6C-F399E17B313C}" type="pres">
      <dgm:prSet presAssocID="{95D2DBA8-59ED-4C97-8C59-A0EC5763DB31}" presName="composite" presStyleCnt="0"/>
      <dgm:spPr/>
    </dgm:pt>
    <dgm:pt modelId="{3BC46052-1566-481F-836B-A1B99248B2EF}" type="pres">
      <dgm:prSet presAssocID="{95D2DBA8-59ED-4C97-8C59-A0EC5763DB31}" presName="rect1" presStyleLbl="trAlignAcc1" presStyleIdx="0" presStyleCnt="3" custLinFactNeighborX="15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815359-EF61-402E-9BDD-149AA7DEC43E}" type="pres">
      <dgm:prSet presAssocID="{95D2DBA8-59ED-4C97-8C59-A0EC5763DB31}" presName="rect2" presStyleLbl="fgImgPlace1" presStyleIdx="0" presStyleCnt="3" custScaleX="133699" custScaleY="119190" custLinFactNeighborX="-8338" custLinFactNeighborY="5173"/>
      <dgm:spPr>
        <a:blipFill dpi="0" rotWithShape="1">
          <a:blip xmlns:r="http://schemas.openxmlformats.org/officeDocument/2006/relationships" r:embed="rId1"/>
          <a:srcRect/>
          <a:stretch>
            <a:fillRect l="-1382" r="-15938"/>
          </a:stretch>
        </a:blipFill>
      </dgm:spPr>
    </dgm:pt>
    <dgm:pt modelId="{E7DBC66E-511F-421D-B6B5-33043749D5D0}" type="pres">
      <dgm:prSet presAssocID="{70386D3C-9B82-4F07-B68C-FDBB6E185E26}" presName="sibTrans" presStyleCnt="0"/>
      <dgm:spPr/>
    </dgm:pt>
    <dgm:pt modelId="{E076B07E-A027-474C-8E9A-6654252DAC92}" type="pres">
      <dgm:prSet presAssocID="{BA6AD2AF-32E4-4624-B157-2FCE8837F553}" presName="composite" presStyleCnt="0"/>
      <dgm:spPr/>
    </dgm:pt>
    <dgm:pt modelId="{A92D71B6-8163-4703-AA21-D9E420112A46}" type="pres">
      <dgm:prSet presAssocID="{BA6AD2AF-32E4-4624-B157-2FCE8837F553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B5DA0-2207-464F-BBEA-814E20C070D5}" type="pres">
      <dgm:prSet presAssocID="{BA6AD2AF-32E4-4624-B157-2FCE8837F553}" presName="rect2" presStyleLbl="fgImgPlace1" presStyleIdx="1" presStyleCnt="3" custScaleX="133699" custScaleY="119190" custLinFactNeighborX="-6934" custLinFactNeighborY="10730"/>
      <dgm:spPr>
        <a:blipFill dpi="0" rotWithShape="1">
          <a:blip xmlns:r="http://schemas.openxmlformats.org/officeDocument/2006/relationships" r:embed="rId2"/>
          <a:srcRect/>
          <a:stretch>
            <a:fillRect l="-64394" t="1089" r="-116796" b="-1089"/>
          </a:stretch>
        </a:blipFill>
      </dgm:spPr>
    </dgm:pt>
    <dgm:pt modelId="{1CB6264A-5545-4410-84B3-BED0223BF915}" type="pres">
      <dgm:prSet presAssocID="{A85650E5-EE4D-4849-9CC5-1539A1253C77}" presName="sibTrans" presStyleCnt="0"/>
      <dgm:spPr/>
    </dgm:pt>
    <dgm:pt modelId="{4843636C-CD0B-4B0F-8891-CD18C5CEAB15}" type="pres">
      <dgm:prSet presAssocID="{BD399C47-5A00-46B0-897E-57633D8C2308}" presName="composite" presStyleCnt="0"/>
      <dgm:spPr/>
    </dgm:pt>
    <dgm:pt modelId="{34C3F6D0-D3D4-4058-8527-EB81F2EF674F}" type="pres">
      <dgm:prSet presAssocID="{BD399C47-5A00-46B0-897E-57633D8C2308}" presName="rect1" presStyleLbl="trAlignAcc1" presStyleIdx="2" presStyleCnt="3" custLinFactNeighborX="12556" custLinFactNeighborY="17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59863-8E05-406E-9B56-6216FC279DAE}" type="pres">
      <dgm:prSet presAssocID="{BD399C47-5A00-46B0-897E-57633D8C2308}" presName="rect2" presStyleLbl="fgImgPlace1" presStyleIdx="2" presStyleCnt="3" custScaleX="352631" custScaleY="119190" custLinFactNeighborX="-71817" custLinFactNeighborY="2461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07B899E-DD80-4D5B-842F-6ABFF611DFF7}" srcId="{B2AECB25-C017-45F6-99D8-FA99DE2EBED5}" destId="{BD399C47-5A00-46B0-897E-57633D8C2308}" srcOrd="2" destOrd="0" parTransId="{5B9C7549-CCDD-43C6-8B16-CE5079E8622C}" sibTransId="{210B6CD4-B874-4F5D-8D18-B11D20381A47}"/>
    <dgm:cxn modelId="{9DFD3C89-E3C3-4EF5-9F27-5C2351360F21}" type="presOf" srcId="{BA6AD2AF-32E4-4624-B157-2FCE8837F553}" destId="{A92D71B6-8163-4703-AA21-D9E420112A46}" srcOrd="0" destOrd="0" presId="urn:microsoft.com/office/officeart/2008/layout/PictureStrips"/>
    <dgm:cxn modelId="{0BA0DFB4-17BD-4CC1-88B4-3438A49E49FC}" type="presOf" srcId="{B2AECB25-C017-45F6-99D8-FA99DE2EBED5}" destId="{F8A6AEE7-C008-4B35-8262-6BC30B5D9A87}" srcOrd="0" destOrd="0" presId="urn:microsoft.com/office/officeart/2008/layout/PictureStrips"/>
    <dgm:cxn modelId="{F5ABBE07-A5DE-4B94-B6E7-1B22ADB1E67D}" srcId="{B2AECB25-C017-45F6-99D8-FA99DE2EBED5}" destId="{BA6AD2AF-32E4-4624-B157-2FCE8837F553}" srcOrd="1" destOrd="0" parTransId="{2E13B00F-F287-4FA4-977E-69E3D4EC8CD2}" sibTransId="{A85650E5-EE4D-4849-9CC5-1539A1253C77}"/>
    <dgm:cxn modelId="{8F70AB55-831C-4C3C-B43E-95BC0DA6F72A}" type="presOf" srcId="{95D2DBA8-59ED-4C97-8C59-A0EC5763DB31}" destId="{3BC46052-1566-481F-836B-A1B99248B2EF}" srcOrd="0" destOrd="0" presId="urn:microsoft.com/office/officeart/2008/layout/PictureStrips"/>
    <dgm:cxn modelId="{1CFD40B1-E133-4A67-91E4-97A863FCCA83}" type="presOf" srcId="{BD399C47-5A00-46B0-897E-57633D8C2308}" destId="{34C3F6D0-D3D4-4058-8527-EB81F2EF674F}" srcOrd="0" destOrd="0" presId="urn:microsoft.com/office/officeart/2008/layout/PictureStrips"/>
    <dgm:cxn modelId="{277DFEBB-8B71-4E5B-B79B-6CDF67B3928A}" srcId="{B2AECB25-C017-45F6-99D8-FA99DE2EBED5}" destId="{95D2DBA8-59ED-4C97-8C59-A0EC5763DB31}" srcOrd="0" destOrd="0" parTransId="{93667F21-18AD-4709-A0C9-89EC4051414F}" sibTransId="{70386D3C-9B82-4F07-B68C-FDBB6E185E26}"/>
    <dgm:cxn modelId="{F2595178-2086-4F90-B656-F7745EE7523C}" type="presParOf" srcId="{F8A6AEE7-C008-4B35-8262-6BC30B5D9A87}" destId="{3CAE1007-95E7-4AD0-BC6C-F399E17B313C}" srcOrd="0" destOrd="0" presId="urn:microsoft.com/office/officeart/2008/layout/PictureStrips"/>
    <dgm:cxn modelId="{AFAAEFDE-14D4-4425-A627-50051868E82D}" type="presParOf" srcId="{3CAE1007-95E7-4AD0-BC6C-F399E17B313C}" destId="{3BC46052-1566-481F-836B-A1B99248B2EF}" srcOrd="0" destOrd="0" presId="urn:microsoft.com/office/officeart/2008/layout/PictureStrips"/>
    <dgm:cxn modelId="{D53736AF-1C2F-4240-9525-2583B76D20A6}" type="presParOf" srcId="{3CAE1007-95E7-4AD0-BC6C-F399E17B313C}" destId="{2C815359-EF61-402E-9BDD-149AA7DEC43E}" srcOrd="1" destOrd="0" presId="urn:microsoft.com/office/officeart/2008/layout/PictureStrips"/>
    <dgm:cxn modelId="{10040094-9B94-4B2E-8156-51AD8018A657}" type="presParOf" srcId="{F8A6AEE7-C008-4B35-8262-6BC30B5D9A87}" destId="{E7DBC66E-511F-421D-B6B5-33043749D5D0}" srcOrd="1" destOrd="0" presId="urn:microsoft.com/office/officeart/2008/layout/PictureStrips"/>
    <dgm:cxn modelId="{3FC12ADF-FEEF-4339-939B-15CE54A8269A}" type="presParOf" srcId="{F8A6AEE7-C008-4B35-8262-6BC30B5D9A87}" destId="{E076B07E-A027-474C-8E9A-6654252DAC92}" srcOrd="2" destOrd="0" presId="urn:microsoft.com/office/officeart/2008/layout/PictureStrips"/>
    <dgm:cxn modelId="{1F79D3AA-7EE0-4B05-9D2C-EABF3147B350}" type="presParOf" srcId="{E076B07E-A027-474C-8E9A-6654252DAC92}" destId="{A92D71B6-8163-4703-AA21-D9E420112A46}" srcOrd="0" destOrd="0" presId="urn:microsoft.com/office/officeart/2008/layout/PictureStrips"/>
    <dgm:cxn modelId="{766B28CA-0A42-4ED1-A60F-0F30D7BC07AB}" type="presParOf" srcId="{E076B07E-A027-474C-8E9A-6654252DAC92}" destId="{4D7B5DA0-2207-464F-BBEA-814E20C070D5}" srcOrd="1" destOrd="0" presId="urn:microsoft.com/office/officeart/2008/layout/PictureStrips"/>
    <dgm:cxn modelId="{0223016D-41AC-41C9-B453-60CAFDA2A193}" type="presParOf" srcId="{F8A6AEE7-C008-4B35-8262-6BC30B5D9A87}" destId="{1CB6264A-5545-4410-84B3-BED0223BF915}" srcOrd="3" destOrd="0" presId="urn:microsoft.com/office/officeart/2008/layout/PictureStrips"/>
    <dgm:cxn modelId="{F0CDBE83-BFD4-44BE-8D6B-0ED22D82F52C}" type="presParOf" srcId="{F8A6AEE7-C008-4B35-8262-6BC30B5D9A87}" destId="{4843636C-CD0B-4B0F-8891-CD18C5CEAB15}" srcOrd="4" destOrd="0" presId="urn:microsoft.com/office/officeart/2008/layout/PictureStrips"/>
    <dgm:cxn modelId="{ED9A09D5-A53D-46A2-8259-8DF6860B143B}" type="presParOf" srcId="{4843636C-CD0B-4B0F-8891-CD18C5CEAB15}" destId="{34C3F6D0-D3D4-4058-8527-EB81F2EF674F}" srcOrd="0" destOrd="0" presId="urn:microsoft.com/office/officeart/2008/layout/PictureStrips"/>
    <dgm:cxn modelId="{D96F2C23-807C-4F86-8430-501201BC2134}" type="presParOf" srcId="{4843636C-CD0B-4B0F-8891-CD18C5CEAB15}" destId="{56D59863-8E05-406E-9B56-6216FC279DA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AECB25-C017-45F6-99D8-FA99DE2EBED5}" type="doc">
      <dgm:prSet loTypeId="urn:microsoft.com/office/officeart/2008/layout/PictureStrips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5D2DBA8-59ED-4C97-8C59-A0EC5763DB31}">
      <dgm:prSet/>
      <dgm:spPr/>
      <dgm:t>
        <a:bodyPr/>
        <a:lstStyle/>
        <a:p>
          <a:pPr rtl="0"/>
          <a:r>
            <a:rPr lang="ro-RO" b="1" noProof="0" dirty="0" smtClean="0"/>
            <a:t>Pe plajă (Ioan 21): Mesajul trebuie transmis într-un spirit de milă și iertare. </a:t>
          </a:r>
          <a:endParaRPr lang="ro-RO" noProof="0" dirty="0"/>
        </a:p>
      </dgm:t>
    </dgm:pt>
    <dgm:pt modelId="{93667F21-18AD-4709-A0C9-89EC4051414F}" type="parTrans" cxnId="{277DFEBB-8B71-4E5B-B79B-6CDF67B3928A}">
      <dgm:prSet/>
      <dgm:spPr/>
      <dgm:t>
        <a:bodyPr/>
        <a:lstStyle/>
        <a:p>
          <a:endParaRPr lang="es-ES"/>
        </a:p>
      </dgm:t>
    </dgm:pt>
    <dgm:pt modelId="{70386D3C-9B82-4F07-B68C-FDBB6E185E26}" type="sibTrans" cxnId="{277DFEBB-8B71-4E5B-B79B-6CDF67B3928A}">
      <dgm:prSet/>
      <dgm:spPr/>
      <dgm:t>
        <a:bodyPr/>
        <a:lstStyle/>
        <a:p>
          <a:endParaRPr lang="es-ES"/>
        </a:p>
      </dgm:t>
    </dgm:pt>
    <dgm:pt modelId="{5E216A35-7A49-4A0C-844B-507BBB1D41D9}">
      <dgm:prSet/>
      <dgm:spPr/>
      <dgm:t>
        <a:bodyPr/>
        <a:lstStyle/>
        <a:p>
          <a:r>
            <a:rPr lang="ro-RO" b="1" dirty="0" smtClean="0"/>
            <a:t>Pe un munte din Galileea </a:t>
          </a:r>
          <a:r>
            <a:rPr lang="es-ES" b="1" dirty="0" smtClean="0"/>
            <a:t>(Mate</a:t>
          </a:r>
          <a:r>
            <a:rPr lang="ro-RO" b="1" dirty="0" smtClean="0"/>
            <a:t>i</a:t>
          </a:r>
          <a:r>
            <a:rPr lang="es-ES" b="1" dirty="0" smtClean="0"/>
            <a:t> 28:16-20): </a:t>
          </a:r>
          <a:r>
            <a:rPr lang="ro-RO" b="1" dirty="0" smtClean="0"/>
            <a:t>Isus ne însoțește și ne trimite să predicăm și să botezăm</a:t>
          </a:r>
          <a:r>
            <a:rPr lang="es-ES" b="1" dirty="0" smtClean="0"/>
            <a:t>.</a:t>
          </a:r>
        </a:p>
      </dgm:t>
    </dgm:pt>
    <dgm:pt modelId="{0D1FEAAC-2067-40DB-93C4-A25D39C2566B}" type="parTrans" cxnId="{B221BD00-4AC6-42A3-BC9B-083488F4DC71}">
      <dgm:prSet/>
      <dgm:spPr/>
      <dgm:t>
        <a:bodyPr/>
        <a:lstStyle/>
        <a:p>
          <a:endParaRPr lang="es-ES"/>
        </a:p>
      </dgm:t>
    </dgm:pt>
    <dgm:pt modelId="{9A88BB1D-F9A7-47C2-A6B8-7144100C27D2}" type="sibTrans" cxnId="{B221BD00-4AC6-42A3-BC9B-083488F4DC71}">
      <dgm:prSet/>
      <dgm:spPr/>
      <dgm:t>
        <a:bodyPr/>
        <a:lstStyle/>
        <a:p>
          <a:endParaRPr lang="es-ES"/>
        </a:p>
      </dgm:t>
    </dgm:pt>
    <dgm:pt modelId="{CE6F5FBF-0BD8-40DC-A498-30401E0807EE}">
      <dgm:prSet/>
      <dgm:spPr/>
      <dgm:t>
        <a:bodyPr/>
        <a:lstStyle/>
        <a:p>
          <a:r>
            <a:rPr lang="ro-RO" b="1" dirty="0" smtClean="0"/>
            <a:t>Pe muntele măslinilor </a:t>
          </a:r>
          <a:r>
            <a:rPr lang="es-ES" b="1" dirty="0" smtClean="0"/>
            <a:t>(</a:t>
          </a:r>
          <a:r>
            <a:rPr lang="ro-RO" b="1" dirty="0" smtClean="0"/>
            <a:t>Fapte</a:t>
          </a:r>
          <a:r>
            <a:rPr lang="es-ES" b="1" dirty="0" smtClean="0"/>
            <a:t> 1:1-11): </a:t>
          </a:r>
          <a:r>
            <a:rPr lang="ro-RO" b="1" dirty="0" smtClean="0"/>
            <a:t>lucrarea trebuie să urmeze planul divin, cuprinzând întreg pământul până la venirea lui Isus.</a:t>
          </a:r>
          <a:endParaRPr lang="es-ES" b="1" dirty="0" smtClean="0"/>
        </a:p>
      </dgm:t>
    </dgm:pt>
    <dgm:pt modelId="{417C8D4E-2CF4-4B47-8A69-ABFAD1045ACE}" type="parTrans" cxnId="{263D08FD-D710-43B0-86D6-04A843500479}">
      <dgm:prSet/>
      <dgm:spPr/>
      <dgm:t>
        <a:bodyPr/>
        <a:lstStyle/>
        <a:p>
          <a:endParaRPr lang="es-ES"/>
        </a:p>
      </dgm:t>
    </dgm:pt>
    <dgm:pt modelId="{47D42C23-55CC-4EDF-8847-B2BE8BBE95A8}" type="sibTrans" cxnId="{263D08FD-D710-43B0-86D6-04A843500479}">
      <dgm:prSet/>
      <dgm:spPr/>
      <dgm:t>
        <a:bodyPr/>
        <a:lstStyle/>
        <a:p>
          <a:endParaRPr lang="es-ES"/>
        </a:p>
      </dgm:t>
    </dgm:pt>
    <dgm:pt modelId="{F8A6AEE7-C008-4B35-8262-6BC30B5D9A87}" type="pres">
      <dgm:prSet presAssocID="{B2AECB25-C017-45F6-99D8-FA99DE2EBE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AE1007-95E7-4AD0-BC6C-F399E17B313C}" type="pres">
      <dgm:prSet presAssocID="{95D2DBA8-59ED-4C97-8C59-A0EC5763DB31}" presName="composite" presStyleCnt="0"/>
      <dgm:spPr/>
    </dgm:pt>
    <dgm:pt modelId="{3BC46052-1566-481F-836B-A1B99248B2EF}" type="pres">
      <dgm:prSet presAssocID="{95D2DBA8-59ED-4C97-8C59-A0EC5763DB31}" presName="rect1" presStyleLbl="trAlignAcc1" presStyleIdx="0" presStyleCnt="3" custLinFactNeighborX="8604" custLinFactNeighborY="-16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815359-EF61-402E-9BDD-149AA7DEC43E}" type="pres">
      <dgm:prSet presAssocID="{95D2DBA8-59ED-4C97-8C59-A0EC5763DB31}" presName="rect2" presStyleLbl="fgImgPlace1" presStyleIdx="0" presStyleCnt="3" custScaleX="237640" custScaleY="119190" custLinFactNeighborX="-24823" custLinFactNeighborY="5173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7DBC66E-511F-421D-B6B5-33043749D5D0}" type="pres">
      <dgm:prSet presAssocID="{70386D3C-9B82-4F07-B68C-FDBB6E185E26}" presName="sibTrans" presStyleCnt="0"/>
      <dgm:spPr/>
    </dgm:pt>
    <dgm:pt modelId="{CD3CE1CC-E568-4D37-98B3-3488AB5F14FA}" type="pres">
      <dgm:prSet presAssocID="{5E216A35-7A49-4A0C-844B-507BBB1D41D9}" presName="composite" presStyleCnt="0"/>
      <dgm:spPr/>
    </dgm:pt>
    <dgm:pt modelId="{C92D2D0D-E330-481D-B644-1A0BE0DBFCB2}" type="pres">
      <dgm:prSet presAssocID="{5E216A35-7A49-4A0C-844B-507BBB1D41D9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AC185-B73B-4371-8A25-88A8F4060E3C}" type="pres">
      <dgm:prSet presAssocID="{5E216A35-7A49-4A0C-844B-507BBB1D41D9}" presName="rect2" presStyleLbl="fgImgPlace1" presStyleIdx="1" presStyleCnt="3"/>
      <dgm:spPr>
        <a:blipFill dpi="0" rotWithShape="1">
          <a:blip xmlns:r="http://schemas.openxmlformats.org/officeDocument/2006/relationships" r:embed="rId3"/>
          <a:srcRect/>
          <a:stretch>
            <a:fillRect l="-164208" t="-34610" r="-110991" b="-33290"/>
          </a:stretch>
        </a:blipFill>
      </dgm:spPr>
    </dgm:pt>
    <dgm:pt modelId="{FFCC7BD8-8703-487B-A306-B7B1B7533B63}" type="pres">
      <dgm:prSet presAssocID="{9A88BB1D-F9A7-47C2-A6B8-7144100C27D2}" presName="sibTrans" presStyleCnt="0"/>
      <dgm:spPr/>
    </dgm:pt>
    <dgm:pt modelId="{E0E70D03-1676-4E8F-A8F0-4895A5E07A32}" type="pres">
      <dgm:prSet presAssocID="{CE6F5FBF-0BD8-40DC-A498-30401E0807EE}" presName="composite" presStyleCnt="0"/>
      <dgm:spPr/>
    </dgm:pt>
    <dgm:pt modelId="{2066D84D-7D03-4ABD-84EF-D8BE10DEAE87}" type="pres">
      <dgm:prSet presAssocID="{CE6F5FBF-0BD8-40DC-A498-30401E0807EE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1FCA8-91D5-4618-A4BC-D30AFDD60A11}" type="pres">
      <dgm:prSet presAssocID="{CE6F5FBF-0BD8-40DC-A498-30401E0807EE}" presName="rect2" presStyleLbl="fg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FC0D167-C377-4D8F-A964-E38B21C5F362}" type="presOf" srcId="{5E216A35-7A49-4A0C-844B-507BBB1D41D9}" destId="{C92D2D0D-E330-481D-B644-1A0BE0DBFCB2}" srcOrd="0" destOrd="0" presId="urn:microsoft.com/office/officeart/2008/layout/PictureStrips"/>
    <dgm:cxn modelId="{4A4CC37C-499B-44D6-BA9F-2D0891F01830}" type="presOf" srcId="{CE6F5FBF-0BD8-40DC-A498-30401E0807EE}" destId="{2066D84D-7D03-4ABD-84EF-D8BE10DEAE87}" srcOrd="0" destOrd="0" presId="urn:microsoft.com/office/officeart/2008/layout/PictureStrips"/>
    <dgm:cxn modelId="{BDF69B5F-FD09-408A-9F35-10B91730EA23}" type="presOf" srcId="{B2AECB25-C017-45F6-99D8-FA99DE2EBED5}" destId="{F8A6AEE7-C008-4B35-8262-6BC30B5D9A87}" srcOrd="0" destOrd="0" presId="urn:microsoft.com/office/officeart/2008/layout/PictureStrips"/>
    <dgm:cxn modelId="{263D08FD-D710-43B0-86D6-04A843500479}" srcId="{B2AECB25-C017-45F6-99D8-FA99DE2EBED5}" destId="{CE6F5FBF-0BD8-40DC-A498-30401E0807EE}" srcOrd="2" destOrd="0" parTransId="{417C8D4E-2CF4-4B47-8A69-ABFAD1045ACE}" sibTransId="{47D42C23-55CC-4EDF-8847-B2BE8BBE95A8}"/>
    <dgm:cxn modelId="{B221BD00-4AC6-42A3-BC9B-083488F4DC71}" srcId="{B2AECB25-C017-45F6-99D8-FA99DE2EBED5}" destId="{5E216A35-7A49-4A0C-844B-507BBB1D41D9}" srcOrd="1" destOrd="0" parTransId="{0D1FEAAC-2067-40DB-93C4-A25D39C2566B}" sibTransId="{9A88BB1D-F9A7-47C2-A6B8-7144100C27D2}"/>
    <dgm:cxn modelId="{BB9240F5-E02C-4A15-8F5A-8AC947B4207D}" type="presOf" srcId="{95D2DBA8-59ED-4C97-8C59-A0EC5763DB31}" destId="{3BC46052-1566-481F-836B-A1B99248B2EF}" srcOrd="0" destOrd="0" presId="urn:microsoft.com/office/officeart/2008/layout/PictureStrips"/>
    <dgm:cxn modelId="{277DFEBB-8B71-4E5B-B79B-6CDF67B3928A}" srcId="{B2AECB25-C017-45F6-99D8-FA99DE2EBED5}" destId="{95D2DBA8-59ED-4C97-8C59-A0EC5763DB31}" srcOrd="0" destOrd="0" parTransId="{93667F21-18AD-4709-A0C9-89EC4051414F}" sibTransId="{70386D3C-9B82-4F07-B68C-FDBB6E185E26}"/>
    <dgm:cxn modelId="{6D87987D-38EA-4043-A6F0-3513ABD34245}" type="presParOf" srcId="{F8A6AEE7-C008-4B35-8262-6BC30B5D9A87}" destId="{3CAE1007-95E7-4AD0-BC6C-F399E17B313C}" srcOrd="0" destOrd="0" presId="urn:microsoft.com/office/officeart/2008/layout/PictureStrips"/>
    <dgm:cxn modelId="{6A54E3AB-901A-42D7-A20D-3945CC312B3F}" type="presParOf" srcId="{3CAE1007-95E7-4AD0-BC6C-F399E17B313C}" destId="{3BC46052-1566-481F-836B-A1B99248B2EF}" srcOrd="0" destOrd="0" presId="urn:microsoft.com/office/officeart/2008/layout/PictureStrips"/>
    <dgm:cxn modelId="{88F4A9FE-B0F8-4584-9046-CAD508E15039}" type="presParOf" srcId="{3CAE1007-95E7-4AD0-BC6C-F399E17B313C}" destId="{2C815359-EF61-402E-9BDD-149AA7DEC43E}" srcOrd="1" destOrd="0" presId="urn:microsoft.com/office/officeart/2008/layout/PictureStrips"/>
    <dgm:cxn modelId="{CD0A461D-0F59-4E2A-943A-91DC77464614}" type="presParOf" srcId="{F8A6AEE7-C008-4B35-8262-6BC30B5D9A87}" destId="{E7DBC66E-511F-421D-B6B5-33043749D5D0}" srcOrd="1" destOrd="0" presId="urn:microsoft.com/office/officeart/2008/layout/PictureStrips"/>
    <dgm:cxn modelId="{89DB2F8A-CDE6-49B3-B3E8-C41E54DCACE8}" type="presParOf" srcId="{F8A6AEE7-C008-4B35-8262-6BC30B5D9A87}" destId="{CD3CE1CC-E568-4D37-98B3-3488AB5F14FA}" srcOrd="2" destOrd="0" presId="urn:microsoft.com/office/officeart/2008/layout/PictureStrips"/>
    <dgm:cxn modelId="{7A16993D-D94F-4025-B76A-394F0C03BFBB}" type="presParOf" srcId="{CD3CE1CC-E568-4D37-98B3-3488AB5F14FA}" destId="{C92D2D0D-E330-481D-B644-1A0BE0DBFCB2}" srcOrd="0" destOrd="0" presId="urn:microsoft.com/office/officeart/2008/layout/PictureStrips"/>
    <dgm:cxn modelId="{312B8E6F-A5D8-45D4-8E0C-25BA3AF372B7}" type="presParOf" srcId="{CD3CE1CC-E568-4D37-98B3-3488AB5F14FA}" destId="{AB8AC185-B73B-4371-8A25-88A8F4060E3C}" srcOrd="1" destOrd="0" presId="urn:microsoft.com/office/officeart/2008/layout/PictureStrips"/>
    <dgm:cxn modelId="{4E47546A-B0DC-460B-A10B-5683981BB1C7}" type="presParOf" srcId="{F8A6AEE7-C008-4B35-8262-6BC30B5D9A87}" destId="{FFCC7BD8-8703-487B-A306-B7B1B7533B63}" srcOrd="3" destOrd="0" presId="urn:microsoft.com/office/officeart/2008/layout/PictureStrips"/>
    <dgm:cxn modelId="{7E1775F0-9620-40BC-8D74-5EA0792B5D4B}" type="presParOf" srcId="{F8A6AEE7-C008-4B35-8262-6BC30B5D9A87}" destId="{E0E70D03-1676-4E8F-A8F0-4895A5E07A32}" srcOrd="4" destOrd="0" presId="urn:microsoft.com/office/officeart/2008/layout/PictureStrips"/>
    <dgm:cxn modelId="{B3D5D265-007B-44F4-837A-EF6933628ECD}" type="presParOf" srcId="{E0E70D03-1676-4E8F-A8F0-4895A5E07A32}" destId="{2066D84D-7D03-4ABD-84EF-D8BE10DEAE87}" srcOrd="0" destOrd="0" presId="urn:microsoft.com/office/officeart/2008/layout/PictureStrips"/>
    <dgm:cxn modelId="{A2C04EFD-8A4F-4017-9CD1-131871513054}" type="presParOf" srcId="{E0E70D03-1676-4E8F-A8F0-4895A5E07A32}" destId="{FB11FCA8-91D5-4618-A4BC-D30AFDD60A1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3053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5682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8057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709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2329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2238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932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178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104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5722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4913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2961-7C9B-4485-BDD0-7A470B79D7AE}" type="datetimeFigureOut">
              <a:rPr lang="es-ES" smtClean="0"/>
              <a:pPr/>
              <a:t>18/08/2015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B1CC-A593-425A-A7C0-71F9362BBBE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94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16632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ISUS, STRATEGUL MISIUNII</a:t>
            </a:r>
            <a:endParaRPr lang="ro-RO" sz="4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59509" y="6362302"/>
            <a:ext cx="327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Studiul  7 pentru 15 august 2015</a:t>
            </a:r>
            <a:endParaRPr lang="ro-RO" b="1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75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825958533"/>
              </p:ext>
            </p:extLst>
          </p:nvPr>
        </p:nvGraphicFramePr>
        <p:xfrm>
          <a:off x="3012504" y="116632"/>
          <a:ext cx="609600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8381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9813C1-4A77-4178-A52A-E0D26B393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99813C1-4A77-4178-A52A-E0D26B393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99813C1-4A77-4178-A52A-E0D26B393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888489-0966-47C2-8EA4-4542C5B16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B888489-0966-47C2-8EA4-4542C5B16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B888489-0966-47C2-8EA4-4542C5B16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7E768A-50CC-4815-8F4B-C9F8EBA6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27E768A-50CC-4815-8F4B-C9F8EBA6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27E768A-50CC-4815-8F4B-C9F8EBA6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FED286-4B9E-4CB9-B099-384227A52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4AFED286-4B9E-4CB9-B099-384227A52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4AFED286-4B9E-4CB9-B099-384227A52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7EEE7-9542-4463-AEFE-27E7F2F5B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BBC7EEE7-9542-4463-AEFE-27E7F2F5B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BBC7EEE7-9542-4463-AEFE-27E7F2F5B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C675E-690A-447B-A988-2F1563BE8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B4C675E-690A-447B-A988-2F1563BE8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BB4C675E-690A-447B-A988-2F1563BE8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388029-F23B-44A7-8C2F-E1C20DEDC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C388029-F23B-44A7-8C2F-E1C20DEDC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C388029-F23B-44A7-8C2F-E1C20DEDC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9EF614-81FE-443E-82B2-6CB31D6B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A9EF614-81FE-443E-82B2-6CB31D6B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A9EF614-81FE-443E-82B2-6CB31D6BC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B091E-03BF-4D1E-ABF4-CF044F9E2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70B091E-03BF-4D1E-ABF4-CF044F9E2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70B091E-03BF-4D1E-ABF4-CF044F9E2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E3BC-DE4A-45DB-8066-A1F5802AA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00BE3BC-DE4A-45DB-8066-A1F5802AA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00BE3BC-DE4A-45DB-8066-A1F5802AA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E43164-B240-4D6E-84DF-4ED35E7FF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8FE43164-B240-4D6E-84DF-4ED35E7FF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FE43164-B240-4D6E-84DF-4ED35E7FF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181EA-4C48-408B-86D7-46219202A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86181EA-4C48-408B-86D7-46219202A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D86181EA-4C48-408B-86D7-46219202A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537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chilly" dir="tl"/>
            </a:scene3d>
            <a:sp3d extrusionH="25400" contourW="8890">
              <a:bevelT w="38100" h="31750"/>
              <a:contourClr>
                <a:srgbClr val="4F2E01"/>
              </a:contourClr>
            </a:sp3d>
          </a:bodyPr>
          <a:lstStyle/>
          <a:p>
            <a:pPr algn="ctr"/>
            <a:r>
              <a:rPr lang="ro-RO" sz="3600" b="1" smtClean="0">
                <a:ln w="11430"/>
                <a:gradFill>
                  <a:gsLst>
                    <a:gs pos="0">
                      <a:srgbClr val="BB6B01"/>
                    </a:gs>
                    <a:gs pos="75000">
                      <a:schemeClr val="accent6">
                        <a:lumMod val="50000"/>
                      </a:schemeClr>
                    </a:gs>
                    <a:gs pos="100000">
                      <a:srgbClr val="4F2E01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MESIA CEL PROMIS</a:t>
            </a:r>
            <a:endParaRPr lang="ro-RO" sz="3600" b="1">
              <a:ln w="11430"/>
              <a:gradFill>
                <a:gsLst>
                  <a:gs pos="0">
                    <a:srgbClr val="BB6B01"/>
                  </a:gs>
                  <a:gs pos="75000">
                    <a:schemeClr val="accent6">
                      <a:lumMod val="50000"/>
                    </a:schemeClr>
                  </a:gs>
                  <a:gs pos="100000">
                    <a:srgbClr val="4F2E01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550421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rgbClr val="3B5000"/>
                </a:solidFill>
                <a:latin typeface="Comic Sans MS" pitchFamily="66" charset="0"/>
              </a:rPr>
              <a:t>«Dar Dumnezeu a împlinit astfel ce vestise mai înainte prin gura tuturor proorocilor Lui: că, adică, Hristosul Său va pătimi.» </a:t>
            </a:r>
            <a:r>
              <a:rPr lang="ro-RO" sz="1100" b="1" smtClean="0">
                <a:solidFill>
                  <a:srgbClr val="3B5000"/>
                </a:solidFill>
                <a:latin typeface="Comic Sans MS" pitchFamily="66" charset="0"/>
              </a:rPr>
              <a:t>(Fapte 3:18)</a:t>
            </a:r>
            <a:endParaRPr lang="ro-RO" sz="1100" b="1">
              <a:solidFill>
                <a:srgbClr val="3B5000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1184265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Planul de mântuire dus la bun sfârșit de Isus a fost pus la cale înainte de întemeierea lumii (1 Petru 1:20).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Dumnezeu a oferit multe detalii despre el prin intermediul profeților. Printre alții:</a:t>
            </a:r>
            <a:endParaRPr lang="ro-RO" sz="20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110119" y="2299009"/>
            <a:ext cx="2165440" cy="2075293"/>
            <a:chOff x="110119" y="2299009"/>
            <a:chExt cx="2165440" cy="2075293"/>
          </a:xfrm>
        </p:grpSpPr>
        <p:sp>
          <p:nvSpPr>
            <p:cNvPr id="8" name="7 Rectángulo"/>
            <p:cNvSpPr/>
            <p:nvPr/>
          </p:nvSpPr>
          <p:spPr>
            <a:xfrm>
              <a:off x="110119" y="2299009"/>
              <a:ext cx="2075293" cy="166023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Forma libre"/>
            <p:cNvSpPr/>
            <p:nvPr/>
          </p:nvSpPr>
          <p:spPr>
            <a:xfrm>
              <a:off x="179512" y="3793220"/>
              <a:ext cx="2096047" cy="581082"/>
            </a:xfrm>
            <a:custGeom>
              <a:avLst/>
              <a:gdLst>
                <a:gd name="connsiteX0" fmla="*/ 0 w 1847010"/>
                <a:gd name="connsiteY0" fmla="*/ 0 h 581082"/>
                <a:gd name="connsiteX1" fmla="*/ 1077423 w 1847010"/>
                <a:gd name="connsiteY1" fmla="*/ 0 h 581082"/>
                <a:gd name="connsiteX2" fmla="*/ 1297525 w 1847010"/>
                <a:gd name="connsiteY2" fmla="*/ -62176 h 581082"/>
                <a:gd name="connsiteX3" fmla="*/ 1539175 w 1847010"/>
                <a:gd name="connsiteY3" fmla="*/ 0 h 581082"/>
                <a:gd name="connsiteX4" fmla="*/ 1847010 w 1847010"/>
                <a:gd name="connsiteY4" fmla="*/ 0 h 581082"/>
                <a:gd name="connsiteX5" fmla="*/ 1847010 w 1847010"/>
                <a:gd name="connsiteY5" fmla="*/ 96847 h 581082"/>
                <a:gd name="connsiteX6" fmla="*/ 1847010 w 1847010"/>
                <a:gd name="connsiteY6" fmla="*/ 96847 h 581082"/>
                <a:gd name="connsiteX7" fmla="*/ 1847010 w 1847010"/>
                <a:gd name="connsiteY7" fmla="*/ 242118 h 581082"/>
                <a:gd name="connsiteX8" fmla="*/ 1847010 w 1847010"/>
                <a:gd name="connsiteY8" fmla="*/ 581082 h 581082"/>
                <a:gd name="connsiteX9" fmla="*/ 1539175 w 1847010"/>
                <a:gd name="connsiteY9" fmla="*/ 581082 h 581082"/>
                <a:gd name="connsiteX10" fmla="*/ 1077423 w 1847010"/>
                <a:gd name="connsiteY10" fmla="*/ 581082 h 581082"/>
                <a:gd name="connsiteX11" fmla="*/ 1077423 w 1847010"/>
                <a:gd name="connsiteY11" fmla="*/ 581082 h 581082"/>
                <a:gd name="connsiteX12" fmla="*/ 0 w 1847010"/>
                <a:gd name="connsiteY12" fmla="*/ 581082 h 581082"/>
                <a:gd name="connsiteX13" fmla="*/ 0 w 1847010"/>
                <a:gd name="connsiteY13" fmla="*/ 242118 h 581082"/>
                <a:gd name="connsiteX14" fmla="*/ 0 w 1847010"/>
                <a:gd name="connsiteY14" fmla="*/ 96847 h 581082"/>
                <a:gd name="connsiteX15" fmla="*/ 0 w 1847010"/>
                <a:gd name="connsiteY15" fmla="*/ 96847 h 581082"/>
                <a:gd name="connsiteX16" fmla="*/ 0 w 1847010"/>
                <a:gd name="connsiteY16" fmla="*/ 0 h 5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7010" h="581082">
                  <a:moveTo>
                    <a:pt x="0" y="0"/>
                  </a:moveTo>
                  <a:lnTo>
                    <a:pt x="1077423" y="0"/>
                  </a:lnTo>
                  <a:lnTo>
                    <a:pt x="1297525" y="-62176"/>
                  </a:lnTo>
                  <a:lnTo>
                    <a:pt x="1539175" y="0"/>
                  </a:lnTo>
                  <a:lnTo>
                    <a:pt x="1847010" y="0"/>
                  </a:lnTo>
                  <a:lnTo>
                    <a:pt x="1847010" y="96847"/>
                  </a:lnTo>
                  <a:lnTo>
                    <a:pt x="1847010" y="96847"/>
                  </a:lnTo>
                  <a:lnTo>
                    <a:pt x="1847010" y="242118"/>
                  </a:lnTo>
                  <a:lnTo>
                    <a:pt x="1847010" y="581082"/>
                  </a:lnTo>
                  <a:lnTo>
                    <a:pt x="1539175" y="581082"/>
                  </a:lnTo>
                  <a:lnTo>
                    <a:pt x="1077423" y="581082"/>
                  </a:lnTo>
                  <a:lnTo>
                    <a:pt x="1077423" y="581082"/>
                  </a:lnTo>
                  <a:lnTo>
                    <a:pt x="0" y="581082"/>
                  </a:lnTo>
                  <a:lnTo>
                    <a:pt x="0" y="242118"/>
                  </a:lnTo>
                  <a:lnTo>
                    <a:pt x="0" y="96847"/>
                  </a:lnTo>
                  <a:lnTo>
                    <a:pt x="0" y="9684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kern="1200" smtClean="0"/>
                <a:t>Nașterea din fecioară </a:t>
              </a:r>
              <a:r>
                <a:rPr lang="ro-RO" sz="1400" b="1" kern="1200" smtClean="0"/>
                <a:t>(Isaia 7:14)</a:t>
              </a:r>
              <a:endParaRPr lang="ro-RO" b="1" kern="1200"/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2392942" y="2299009"/>
            <a:ext cx="2186873" cy="2210111"/>
            <a:chOff x="2392942" y="2299009"/>
            <a:chExt cx="2186873" cy="2210111"/>
          </a:xfrm>
        </p:grpSpPr>
        <p:sp>
          <p:nvSpPr>
            <p:cNvPr id="10" name="9 Rectángulo"/>
            <p:cNvSpPr/>
            <p:nvPr/>
          </p:nvSpPr>
          <p:spPr>
            <a:xfrm>
              <a:off x="2392942" y="2299009"/>
              <a:ext cx="2075293" cy="1660234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-520110"/>
                <a:satOff val="-6717"/>
                <a:lumOff val="172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10 Forma libre"/>
            <p:cNvSpPr/>
            <p:nvPr/>
          </p:nvSpPr>
          <p:spPr>
            <a:xfrm>
              <a:off x="2483768" y="3717032"/>
              <a:ext cx="2096047" cy="792088"/>
            </a:xfrm>
            <a:custGeom>
              <a:avLst/>
              <a:gdLst>
                <a:gd name="connsiteX0" fmla="*/ 0 w 1847010"/>
                <a:gd name="connsiteY0" fmla="*/ 0 h 581082"/>
                <a:gd name="connsiteX1" fmla="*/ 1077423 w 1847010"/>
                <a:gd name="connsiteY1" fmla="*/ 0 h 581082"/>
                <a:gd name="connsiteX2" fmla="*/ 1297525 w 1847010"/>
                <a:gd name="connsiteY2" fmla="*/ -62176 h 581082"/>
                <a:gd name="connsiteX3" fmla="*/ 1539175 w 1847010"/>
                <a:gd name="connsiteY3" fmla="*/ 0 h 581082"/>
                <a:gd name="connsiteX4" fmla="*/ 1847010 w 1847010"/>
                <a:gd name="connsiteY4" fmla="*/ 0 h 581082"/>
                <a:gd name="connsiteX5" fmla="*/ 1847010 w 1847010"/>
                <a:gd name="connsiteY5" fmla="*/ 96847 h 581082"/>
                <a:gd name="connsiteX6" fmla="*/ 1847010 w 1847010"/>
                <a:gd name="connsiteY6" fmla="*/ 96847 h 581082"/>
                <a:gd name="connsiteX7" fmla="*/ 1847010 w 1847010"/>
                <a:gd name="connsiteY7" fmla="*/ 242118 h 581082"/>
                <a:gd name="connsiteX8" fmla="*/ 1847010 w 1847010"/>
                <a:gd name="connsiteY8" fmla="*/ 581082 h 581082"/>
                <a:gd name="connsiteX9" fmla="*/ 1539175 w 1847010"/>
                <a:gd name="connsiteY9" fmla="*/ 581082 h 581082"/>
                <a:gd name="connsiteX10" fmla="*/ 1077423 w 1847010"/>
                <a:gd name="connsiteY10" fmla="*/ 581082 h 581082"/>
                <a:gd name="connsiteX11" fmla="*/ 1077423 w 1847010"/>
                <a:gd name="connsiteY11" fmla="*/ 581082 h 581082"/>
                <a:gd name="connsiteX12" fmla="*/ 0 w 1847010"/>
                <a:gd name="connsiteY12" fmla="*/ 581082 h 581082"/>
                <a:gd name="connsiteX13" fmla="*/ 0 w 1847010"/>
                <a:gd name="connsiteY13" fmla="*/ 242118 h 581082"/>
                <a:gd name="connsiteX14" fmla="*/ 0 w 1847010"/>
                <a:gd name="connsiteY14" fmla="*/ 96847 h 581082"/>
                <a:gd name="connsiteX15" fmla="*/ 0 w 1847010"/>
                <a:gd name="connsiteY15" fmla="*/ 96847 h 581082"/>
                <a:gd name="connsiteX16" fmla="*/ 0 w 1847010"/>
                <a:gd name="connsiteY16" fmla="*/ 0 h 5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7010" h="581082">
                  <a:moveTo>
                    <a:pt x="0" y="0"/>
                  </a:moveTo>
                  <a:lnTo>
                    <a:pt x="1077423" y="0"/>
                  </a:lnTo>
                  <a:lnTo>
                    <a:pt x="1297525" y="-62176"/>
                  </a:lnTo>
                  <a:lnTo>
                    <a:pt x="1539175" y="0"/>
                  </a:lnTo>
                  <a:lnTo>
                    <a:pt x="1847010" y="0"/>
                  </a:lnTo>
                  <a:lnTo>
                    <a:pt x="1847010" y="96847"/>
                  </a:lnTo>
                  <a:lnTo>
                    <a:pt x="1847010" y="96847"/>
                  </a:lnTo>
                  <a:lnTo>
                    <a:pt x="1847010" y="242118"/>
                  </a:lnTo>
                  <a:lnTo>
                    <a:pt x="1847010" y="581082"/>
                  </a:lnTo>
                  <a:lnTo>
                    <a:pt x="1539175" y="581082"/>
                  </a:lnTo>
                  <a:lnTo>
                    <a:pt x="1077423" y="581082"/>
                  </a:lnTo>
                  <a:lnTo>
                    <a:pt x="1077423" y="581082"/>
                  </a:lnTo>
                  <a:lnTo>
                    <a:pt x="0" y="581082"/>
                  </a:lnTo>
                  <a:lnTo>
                    <a:pt x="0" y="242118"/>
                  </a:lnTo>
                  <a:lnTo>
                    <a:pt x="0" y="96847"/>
                  </a:lnTo>
                  <a:lnTo>
                    <a:pt x="0" y="9684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kern="1200" smtClean="0"/>
                <a:t>Data botezului și a morții </a:t>
              </a:r>
              <a:r>
                <a:rPr lang="ro-RO" sz="1400" b="1" kern="1200" smtClean="0"/>
                <a:t>(Daniel 9:24-27)</a:t>
              </a:r>
              <a:endParaRPr lang="ro-RO" b="1" kern="1200"/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4675764" y="2299009"/>
            <a:ext cx="2208307" cy="2075293"/>
            <a:chOff x="4675764" y="2299009"/>
            <a:chExt cx="2208307" cy="2075293"/>
          </a:xfrm>
        </p:grpSpPr>
        <p:sp>
          <p:nvSpPr>
            <p:cNvPr id="12" name="11 Rectángulo"/>
            <p:cNvSpPr/>
            <p:nvPr/>
          </p:nvSpPr>
          <p:spPr>
            <a:xfrm>
              <a:off x="4675764" y="2299009"/>
              <a:ext cx="2075293" cy="1660234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-1040221"/>
                <a:satOff val="-13433"/>
                <a:lumOff val="344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Forma libre"/>
            <p:cNvSpPr/>
            <p:nvPr/>
          </p:nvSpPr>
          <p:spPr>
            <a:xfrm>
              <a:off x="4788024" y="3793220"/>
              <a:ext cx="2096047" cy="581082"/>
            </a:xfrm>
            <a:custGeom>
              <a:avLst/>
              <a:gdLst>
                <a:gd name="connsiteX0" fmla="*/ 0 w 1847010"/>
                <a:gd name="connsiteY0" fmla="*/ 0 h 581082"/>
                <a:gd name="connsiteX1" fmla="*/ 1077423 w 1847010"/>
                <a:gd name="connsiteY1" fmla="*/ 0 h 581082"/>
                <a:gd name="connsiteX2" fmla="*/ 1297525 w 1847010"/>
                <a:gd name="connsiteY2" fmla="*/ -62176 h 581082"/>
                <a:gd name="connsiteX3" fmla="*/ 1539175 w 1847010"/>
                <a:gd name="connsiteY3" fmla="*/ 0 h 581082"/>
                <a:gd name="connsiteX4" fmla="*/ 1847010 w 1847010"/>
                <a:gd name="connsiteY4" fmla="*/ 0 h 581082"/>
                <a:gd name="connsiteX5" fmla="*/ 1847010 w 1847010"/>
                <a:gd name="connsiteY5" fmla="*/ 96847 h 581082"/>
                <a:gd name="connsiteX6" fmla="*/ 1847010 w 1847010"/>
                <a:gd name="connsiteY6" fmla="*/ 96847 h 581082"/>
                <a:gd name="connsiteX7" fmla="*/ 1847010 w 1847010"/>
                <a:gd name="connsiteY7" fmla="*/ 242118 h 581082"/>
                <a:gd name="connsiteX8" fmla="*/ 1847010 w 1847010"/>
                <a:gd name="connsiteY8" fmla="*/ 581082 h 581082"/>
                <a:gd name="connsiteX9" fmla="*/ 1539175 w 1847010"/>
                <a:gd name="connsiteY9" fmla="*/ 581082 h 581082"/>
                <a:gd name="connsiteX10" fmla="*/ 1077423 w 1847010"/>
                <a:gd name="connsiteY10" fmla="*/ 581082 h 581082"/>
                <a:gd name="connsiteX11" fmla="*/ 1077423 w 1847010"/>
                <a:gd name="connsiteY11" fmla="*/ 581082 h 581082"/>
                <a:gd name="connsiteX12" fmla="*/ 0 w 1847010"/>
                <a:gd name="connsiteY12" fmla="*/ 581082 h 581082"/>
                <a:gd name="connsiteX13" fmla="*/ 0 w 1847010"/>
                <a:gd name="connsiteY13" fmla="*/ 242118 h 581082"/>
                <a:gd name="connsiteX14" fmla="*/ 0 w 1847010"/>
                <a:gd name="connsiteY14" fmla="*/ 96847 h 581082"/>
                <a:gd name="connsiteX15" fmla="*/ 0 w 1847010"/>
                <a:gd name="connsiteY15" fmla="*/ 96847 h 581082"/>
                <a:gd name="connsiteX16" fmla="*/ 0 w 1847010"/>
                <a:gd name="connsiteY16" fmla="*/ 0 h 5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7010" h="581082">
                  <a:moveTo>
                    <a:pt x="0" y="0"/>
                  </a:moveTo>
                  <a:lnTo>
                    <a:pt x="1077423" y="0"/>
                  </a:lnTo>
                  <a:lnTo>
                    <a:pt x="1297525" y="-62176"/>
                  </a:lnTo>
                  <a:lnTo>
                    <a:pt x="1539175" y="0"/>
                  </a:lnTo>
                  <a:lnTo>
                    <a:pt x="1847010" y="0"/>
                  </a:lnTo>
                  <a:lnTo>
                    <a:pt x="1847010" y="96847"/>
                  </a:lnTo>
                  <a:lnTo>
                    <a:pt x="1847010" y="96847"/>
                  </a:lnTo>
                  <a:lnTo>
                    <a:pt x="1847010" y="242118"/>
                  </a:lnTo>
                  <a:lnTo>
                    <a:pt x="1847010" y="581082"/>
                  </a:lnTo>
                  <a:lnTo>
                    <a:pt x="1539175" y="581082"/>
                  </a:lnTo>
                  <a:lnTo>
                    <a:pt x="1077423" y="581082"/>
                  </a:lnTo>
                  <a:lnTo>
                    <a:pt x="1077423" y="581082"/>
                  </a:lnTo>
                  <a:lnTo>
                    <a:pt x="0" y="581082"/>
                  </a:lnTo>
                  <a:lnTo>
                    <a:pt x="0" y="242118"/>
                  </a:lnTo>
                  <a:lnTo>
                    <a:pt x="0" y="96847"/>
                  </a:lnTo>
                  <a:lnTo>
                    <a:pt x="0" y="9684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kern="1200" smtClean="0"/>
                <a:t>Misiunea Sa         </a:t>
              </a:r>
              <a:r>
                <a:rPr lang="ro-RO" sz="1400" b="1" kern="1200" smtClean="0"/>
                <a:t>(Isaia 61:1)</a:t>
              </a:r>
              <a:endParaRPr lang="ro-RO" b="1" kern="120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6958587" y="2299009"/>
            <a:ext cx="2157732" cy="2075293"/>
            <a:chOff x="6958587" y="2299009"/>
            <a:chExt cx="2157732" cy="2075293"/>
          </a:xfrm>
        </p:grpSpPr>
        <p:sp>
          <p:nvSpPr>
            <p:cNvPr id="14" name="13 Rectángulo"/>
            <p:cNvSpPr/>
            <p:nvPr/>
          </p:nvSpPr>
          <p:spPr>
            <a:xfrm>
              <a:off x="6958587" y="2299009"/>
              <a:ext cx="2075293" cy="1660234"/>
            </a:xfrm>
            <a:prstGeom prst="rect">
              <a:avLst/>
            </a:prstGeom>
            <a:blipFill rotWithShape="1">
              <a:blip r:embed="rId6" cstate="print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-1560331"/>
                <a:satOff val="-20150"/>
                <a:lumOff val="516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14 Forma libre"/>
            <p:cNvSpPr/>
            <p:nvPr/>
          </p:nvSpPr>
          <p:spPr>
            <a:xfrm>
              <a:off x="7020272" y="3793220"/>
              <a:ext cx="2096047" cy="581082"/>
            </a:xfrm>
            <a:custGeom>
              <a:avLst/>
              <a:gdLst>
                <a:gd name="connsiteX0" fmla="*/ 0 w 1847010"/>
                <a:gd name="connsiteY0" fmla="*/ 0 h 581082"/>
                <a:gd name="connsiteX1" fmla="*/ 1077423 w 1847010"/>
                <a:gd name="connsiteY1" fmla="*/ 0 h 581082"/>
                <a:gd name="connsiteX2" fmla="*/ 1297525 w 1847010"/>
                <a:gd name="connsiteY2" fmla="*/ -62176 h 581082"/>
                <a:gd name="connsiteX3" fmla="*/ 1539175 w 1847010"/>
                <a:gd name="connsiteY3" fmla="*/ 0 h 581082"/>
                <a:gd name="connsiteX4" fmla="*/ 1847010 w 1847010"/>
                <a:gd name="connsiteY4" fmla="*/ 0 h 581082"/>
                <a:gd name="connsiteX5" fmla="*/ 1847010 w 1847010"/>
                <a:gd name="connsiteY5" fmla="*/ 96847 h 581082"/>
                <a:gd name="connsiteX6" fmla="*/ 1847010 w 1847010"/>
                <a:gd name="connsiteY6" fmla="*/ 96847 h 581082"/>
                <a:gd name="connsiteX7" fmla="*/ 1847010 w 1847010"/>
                <a:gd name="connsiteY7" fmla="*/ 242118 h 581082"/>
                <a:gd name="connsiteX8" fmla="*/ 1847010 w 1847010"/>
                <a:gd name="connsiteY8" fmla="*/ 581082 h 581082"/>
                <a:gd name="connsiteX9" fmla="*/ 1539175 w 1847010"/>
                <a:gd name="connsiteY9" fmla="*/ 581082 h 581082"/>
                <a:gd name="connsiteX10" fmla="*/ 1077423 w 1847010"/>
                <a:gd name="connsiteY10" fmla="*/ 581082 h 581082"/>
                <a:gd name="connsiteX11" fmla="*/ 1077423 w 1847010"/>
                <a:gd name="connsiteY11" fmla="*/ 581082 h 581082"/>
                <a:gd name="connsiteX12" fmla="*/ 0 w 1847010"/>
                <a:gd name="connsiteY12" fmla="*/ 581082 h 581082"/>
                <a:gd name="connsiteX13" fmla="*/ 0 w 1847010"/>
                <a:gd name="connsiteY13" fmla="*/ 242118 h 581082"/>
                <a:gd name="connsiteX14" fmla="*/ 0 w 1847010"/>
                <a:gd name="connsiteY14" fmla="*/ 96847 h 581082"/>
                <a:gd name="connsiteX15" fmla="*/ 0 w 1847010"/>
                <a:gd name="connsiteY15" fmla="*/ 96847 h 581082"/>
                <a:gd name="connsiteX16" fmla="*/ 0 w 1847010"/>
                <a:gd name="connsiteY16" fmla="*/ 0 h 5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7010" h="581082">
                  <a:moveTo>
                    <a:pt x="0" y="0"/>
                  </a:moveTo>
                  <a:lnTo>
                    <a:pt x="1077423" y="0"/>
                  </a:lnTo>
                  <a:lnTo>
                    <a:pt x="1297525" y="-62176"/>
                  </a:lnTo>
                  <a:lnTo>
                    <a:pt x="1539175" y="0"/>
                  </a:lnTo>
                  <a:lnTo>
                    <a:pt x="1847010" y="0"/>
                  </a:lnTo>
                  <a:lnTo>
                    <a:pt x="1847010" y="96847"/>
                  </a:lnTo>
                  <a:lnTo>
                    <a:pt x="1847010" y="96847"/>
                  </a:lnTo>
                  <a:lnTo>
                    <a:pt x="1847010" y="242118"/>
                  </a:lnTo>
                  <a:lnTo>
                    <a:pt x="1847010" y="581082"/>
                  </a:lnTo>
                  <a:lnTo>
                    <a:pt x="1539175" y="581082"/>
                  </a:lnTo>
                  <a:lnTo>
                    <a:pt x="1077423" y="581082"/>
                  </a:lnTo>
                  <a:lnTo>
                    <a:pt x="1077423" y="581082"/>
                  </a:lnTo>
                  <a:lnTo>
                    <a:pt x="0" y="581082"/>
                  </a:lnTo>
                  <a:lnTo>
                    <a:pt x="0" y="242118"/>
                  </a:lnTo>
                  <a:lnTo>
                    <a:pt x="0" y="96847"/>
                  </a:lnTo>
                  <a:lnTo>
                    <a:pt x="0" y="9684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kern="1200" smtClean="0"/>
                <a:t>Divinitatea Sa      </a:t>
              </a:r>
              <a:r>
                <a:rPr lang="ro-RO" sz="1400" b="1" kern="1200" smtClean="0"/>
                <a:t>(Isaia 9:6)</a:t>
              </a:r>
              <a:endParaRPr lang="ro-RO" b="1" kern="120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1043608" y="4581832"/>
            <a:ext cx="2312357" cy="2075293"/>
            <a:chOff x="1251531" y="4581832"/>
            <a:chExt cx="2312357" cy="2075293"/>
          </a:xfrm>
        </p:grpSpPr>
        <p:sp>
          <p:nvSpPr>
            <p:cNvPr id="16" name="15 Rectángulo"/>
            <p:cNvSpPr/>
            <p:nvPr/>
          </p:nvSpPr>
          <p:spPr>
            <a:xfrm>
              <a:off x="1251531" y="4581832"/>
              <a:ext cx="2075293" cy="1660234"/>
            </a:xfrm>
            <a:prstGeom prst="rect">
              <a:avLst/>
            </a:prstGeom>
            <a:blipFill rotWithShape="1">
              <a:blip r:embed="rId7" cstate="print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-2080441"/>
                <a:satOff val="-26866"/>
                <a:lumOff val="687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Forma libre"/>
            <p:cNvSpPr/>
            <p:nvPr/>
          </p:nvSpPr>
          <p:spPr>
            <a:xfrm>
              <a:off x="1467841" y="6076043"/>
              <a:ext cx="2096047" cy="581082"/>
            </a:xfrm>
            <a:custGeom>
              <a:avLst/>
              <a:gdLst>
                <a:gd name="connsiteX0" fmla="*/ 0 w 1847010"/>
                <a:gd name="connsiteY0" fmla="*/ 0 h 581082"/>
                <a:gd name="connsiteX1" fmla="*/ 1077423 w 1847010"/>
                <a:gd name="connsiteY1" fmla="*/ 0 h 581082"/>
                <a:gd name="connsiteX2" fmla="*/ 1297525 w 1847010"/>
                <a:gd name="connsiteY2" fmla="*/ -62176 h 581082"/>
                <a:gd name="connsiteX3" fmla="*/ 1539175 w 1847010"/>
                <a:gd name="connsiteY3" fmla="*/ 0 h 581082"/>
                <a:gd name="connsiteX4" fmla="*/ 1847010 w 1847010"/>
                <a:gd name="connsiteY4" fmla="*/ 0 h 581082"/>
                <a:gd name="connsiteX5" fmla="*/ 1847010 w 1847010"/>
                <a:gd name="connsiteY5" fmla="*/ 96847 h 581082"/>
                <a:gd name="connsiteX6" fmla="*/ 1847010 w 1847010"/>
                <a:gd name="connsiteY6" fmla="*/ 96847 h 581082"/>
                <a:gd name="connsiteX7" fmla="*/ 1847010 w 1847010"/>
                <a:gd name="connsiteY7" fmla="*/ 242118 h 581082"/>
                <a:gd name="connsiteX8" fmla="*/ 1847010 w 1847010"/>
                <a:gd name="connsiteY8" fmla="*/ 581082 h 581082"/>
                <a:gd name="connsiteX9" fmla="*/ 1539175 w 1847010"/>
                <a:gd name="connsiteY9" fmla="*/ 581082 h 581082"/>
                <a:gd name="connsiteX10" fmla="*/ 1077423 w 1847010"/>
                <a:gd name="connsiteY10" fmla="*/ 581082 h 581082"/>
                <a:gd name="connsiteX11" fmla="*/ 1077423 w 1847010"/>
                <a:gd name="connsiteY11" fmla="*/ 581082 h 581082"/>
                <a:gd name="connsiteX12" fmla="*/ 0 w 1847010"/>
                <a:gd name="connsiteY12" fmla="*/ 581082 h 581082"/>
                <a:gd name="connsiteX13" fmla="*/ 0 w 1847010"/>
                <a:gd name="connsiteY13" fmla="*/ 242118 h 581082"/>
                <a:gd name="connsiteX14" fmla="*/ 0 w 1847010"/>
                <a:gd name="connsiteY14" fmla="*/ 96847 h 581082"/>
                <a:gd name="connsiteX15" fmla="*/ 0 w 1847010"/>
                <a:gd name="connsiteY15" fmla="*/ 96847 h 581082"/>
                <a:gd name="connsiteX16" fmla="*/ 0 w 1847010"/>
                <a:gd name="connsiteY16" fmla="*/ 0 h 5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7010" h="581082">
                  <a:moveTo>
                    <a:pt x="0" y="0"/>
                  </a:moveTo>
                  <a:lnTo>
                    <a:pt x="1077423" y="0"/>
                  </a:lnTo>
                  <a:lnTo>
                    <a:pt x="1297525" y="-62176"/>
                  </a:lnTo>
                  <a:lnTo>
                    <a:pt x="1539175" y="0"/>
                  </a:lnTo>
                  <a:lnTo>
                    <a:pt x="1847010" y="0"/>
                  </a:lnTo>
                  <a:lnTo>
                    <a:pt x="1847010" y="96847"/>
                  </a:lnTo>
                  <a:lnTo>
                    <a:pt x="1847010" y="96847"/>
                  </a:lnTo>
                  <a:lnTo>
                    <a:pt x="1847010" y="242118"/>
                  </a:lnTo>
                  <a:lnTo>
                    <a:pt x="1847010" y="581082"/>
                  </a:lnTo>
                  <a:lnTo>
                    <a:pt x="1539175" y="581082"/>
                  </a:lnTo>
                  <a:lnTo>
                    <a:pt x="1077423" y="581082"/>
                  </a:lnTo>
                  <a:lnTo>
                    <a:pt x="1077423" y="581082"/>
                  </a:lnTo>
                  <a:lnTo>
                    <a:pt x="0" y="581082"/>
                  </a:lnTo>
                  <a:lnTo>
                    <a:pt x="0" y="242118"/>
                  </a:lnTo>
                  <a:lnTo>
                    <a:pt x="0" y="96847"/>
                  </a:lnTo>
                  <a:lnTo>
                    <a:pt x="0" y="9684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kern="1200" smtClean="0"/>
                <a:t>Mila Sa</a:t>
              </a:r>
              <a:br>
                <a:rPr lang="ro-RO" b="1" kern="1200" smtClean="0"/>
              </a:br>
              <a:r>
                <a:rPr lang="ro-RO" sz="1400" b="1" kern="1200" smtClean="0"/>
                <a:t>(Isaia 42:1-4)</a:t>
              </a:r>
              <a:endParaRPr lang="ro-RO" b="1" kern="120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3534353" y="4581832"/>
            <a:ext cx="2179057" cy="2159535"/>
            <a:chOff x="3534353" y="4581832"/>
            <a:chExt cx="2179057" cy="2159535"/>
          </a:xfrm>
        </p:grpSpPr>
        <p:sp>
          <p:nvSpPr>
            <p:cNvPr id="18" name="17 Rectángulo"/>
            <p:cNvSpPr/>
            <p:nvPr/>
          </p:nvSpPr>
          <p:spPr>
            <a:xfrm>
              <a:off x="3534353" y="4581832"/>
              <a:ext cx="2075293" cy="1660234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-2600552"/>
                <a:satOff val="-33582"/>
                <a:lumOff val="859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Forma libre"/>
            <p:cNvSpPr/>
            <p:nvPr/>
          </p:nvSpPr>
          <p:spPr>
            <a:xfrm>
              <a:off x="3721127" y="6021288"/>
              <a:ext cx="1992283" cy="720079"/>
            </a:xfrm>
            <a:custGeom>
              <a:avLst/>
              <a:gdLst>
                <a:gd name="connsiteX0" fmla="*/ 0 w 1847010"/>
                <a:gd name="connsiteY0" fmla="*/ 0 h 581082"/>
                <a:gd name="connsiteX1" fmla="*/ 1077423 w 1847010"/>
                <a:gd name="connsiteY1" fmla="*/ 0 h 581082"/>
                <a:gd name="connsiteX2" fmla="*/ 1297525 w 1847010"/>
                <a:gd name="connsiteY2" fmla="*/ -62176 h 581082"/>
                <a:gd name="connsiteX3" fmla="*/ 1539175 w 1847010"/>
                <a:gd name="connsiteY3" fmla="*/ 0 h 581082"/>
                <a:gd name="connsiteX4" fmla="*/ 1847010 w 1847010"/>
                <a:gd name="connsiteY4" fmla="*/ 0 h 581082"/>
                <a:gd name="connsiteX5" fmla="*/ 1847010 w 1847010"/>
                <a:gd name="connsiteY5" fmla="*/ 96847 h 581082"/>
                <a:gd name="connsiteX6" fmla="*/ 1847010 w 1847010"/>
                <a:gd name="connsiteY6" fmla="*/ 96847 h 581082"/>
                <a:gd name="connsiteX7" fmla="*/ 1847010 w 1847010"/>
                <a:gd name="connsiteY7" fmla="*/ 242118 h 581082"/>
                <a:gd name="connsiteX8" fmla="*/ 1847010 w 1847010"/>
                <a:gd name="connsiteY8" fmla="*/ 581082 h 581082"/>
                <a:gd name="connsiteX9" fmla="*/ 1539175 w 1847010"/>
                <a:gd name="connsiteY9" fmla="*/ 581082 h 581082"/>
                <a:gd name="connsiteX10" fmla="*/ 1077423 w 1847010"/>
                <a:gd name="connsiteY10" fmla="*/ 581082 h 581082"/>
                <a:gd name="connsiteX11" fmla="*/ 1077423 w 1847010"/>
                <a:gd name="connsiteY11" fmla="*/ 581082 h 581082"/>
                <a:gd name="connsiteX12" fmla="*/ 0 w 1847010"/>
                <a:gd name="connsiteY12" fmla="*/ 581082 h 581082"/>
                <a:gd name="connsiteX13" fmla="*/ 0 w 1847010"/>
                <a:gd name="connsiteY13" fmla="*/ 242118 h 581082"/>
                <a:gd name="connsiteX14" fmla="*/ 0 w 1847010"/>
                <a:gd name="connsiteY14" fmla="*/ 96847 h 581082"/>
                <a:gd name="connsiteX15" fmla="*/ 0 w 1847010"/>
                <a:gd name="connsiteY15" fmla="*/ 96847 h 581082"/>
                <a:gd name="connsiteX16" fmla="*/ 0 w 1847010"/>
                <a:gd name="connsiteY16" fmla="*/ 0 h 5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7010" h="581082">
                  <a:moveTo>
                    <a:pt x="0" y="0"/>
                  </a:moveTo>
                  <a:lnTo>
                    <a:pt x="1077423" y="0"/>
                  </a:lnTo>
                  <a:lnTo>
                    <a:pt x="1297525" y="-62176"/>
                  </a:lnTo>
                  <a:lnTo>
                    <a:pt x="1539175" y="0"/>
                  </a:lnTo>
                  <a:lnTo>
                    <a:pt x="1847010" y="0"/>
                  </a:lnTo>
                  <a:lnTo>
                    <a:pt x="1847010" y="96847"/>
                  </a:lnTo>
                  <a:lnTo>
                    <a:pt x="1847010" y="96847"/>
                  </a:lnTo>
                  <a:lnTo>
                    <a:pt x="1847010" y="242118"/>
                  </a:lnTo>
                  <a:lnTo>
                    <a:pt x="1847010" y="581082"/>
                  </a:lnTo>
                  <a:lnTo>
                    <a:pt x="1539175" y="581082"/>
                  </a:lnTo>
                  <a:lnTo>
                    <a:pt x="1077423" y="581082"/>
                  </a:lnTo>
                  <a:lnTo>
                    <a:pt x="1077423" y="581082"/>
                  </a:lnTo>
                  <a:lnTo>
                    <a:pt x="0" y="581082"/>
                  </a:lnTo>
                  <a:lnTo>
                    <a:pt x="0" y="242118"/>
                  </a:lnTo>
                  <a:lnTo>
                    <a:pt x="0" y="96847"/>
                  </a:lnTo>
                  <a:lnTo>
                    <a:pt x="0" y="9684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kern="1200" smtClean="0"/>
                <a:t>Sacrificiul Său înlocuitor</a:t>
              </a:r>
              <a:br>
                <a:rPr lang="ro-RO" b="1" kern="1200" smtClean="0"/>
              </a:br>
              <a:r>
                <a:rPr lang="ro-RO" sz="1400" b="1" kern="1200" smtClean="0"/>
                <a:t>(Isaia 53:4-5)</a:t>
              </a:r>
              <a:endParaRPr lang="ro-RO" b="1" kern="120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6105601" y="4581832"/>
            <a:ext cx="2282823" cy="2075293"/>
            <a:chOff x="5817175" y="4581832"/>
            <a:chExt cx="2282823" cy="2075293"/>
          </a:xfrm>
        </p:grpSpPr>
        <p:sp>
          <p:nvSpPr>
            <p:cNvPr id="20" name="19 Rectángulo"/>
            <p:cNvSpPr/>
            <p:nvPr/>
          </p:nvSpPr>
          <p:spPr>
            <a:xfrm>
              <a:off x="5817175" y="4581832"/>
              <a:ext cx="2075293" cy="1660234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-1905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-3120662"/>
                <a:satOff val="-40299"/>
                <a:lumOff val="1031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Forma libre"/>
            <p:cNvSpPr/>
            <p:nvPr/>
          </p:nvSpPr>
          <p:spPr>
            <a:xfrm>
              <a:off x="6003951" y="6076043"/>
              <a:ext cx="2096047" cy="581082"/>
            </a:xfrm>
            <a:custGeom>
              <a:avLst/>
              <a:gdLst>
                <a:gd name="connsiteX0" fmla="*/ 0 w 1847010"/>
                <a:gd name="connsiteY0" fmla="*/ 0 h 581082"/>
                <a:gd name="connsiteX1" fmla="*/ 1077423 w 1847010"/>
                <a:gd name="connsiteY1" fmla="*/ 0 h 581082"/>
                <a:gd name="connsiteX2" fmla="*/ 1297525 w 1847010"/>
                <a:gd name="connsiteY2" fmla="*/ -62176 h 581082"/>
                <a:gd name="connsiteX3" fmla="*/ 1539175 w 1847010"/>
                <a:gd name="connsiteY3" fmla="*/ 0 h 581082"/>
                <a:gd name="connsiteX4" fmla="*/ 1847010 w 1847010"/>
                <a:gd name="connsiteY4" fmla="*/ 0 h 581082"/>
                <a:gd name="connsiteX5" fmla="*/ 1847010 w 1847010"/>
                <a:gd name="connsiteY5" fmla="*/ 96847 h 581082"/>
                <a:gd name="connsiteX6" fmla="*/ 1847010 w 1847010"/>
                <a:gd name="connsiteY6" fmla="*/ 96847 h 581082"/>
                <a:gd name="connsiteX7" fmla="*/ 1847010 w 1847010"/>
                <a:gd name="connsiteY7" fmla="*/ 242118 h 581082"/>
                <a:gd name="connsiteX8" fmla="*/ 1847010 w 1847010"/>
                <a:gd name="connsiteY8" fmla="*/ 581082 h 581082"/>
                <a:gd name="connsiteX9" fmla="*/ 1539175 w 1847010"/>
                <a:gd name="connsiteY9" fmla="*/ 581082 h 581082"/>
                <a:gd name="connsiteX10" fmla="*/ 1077423 w 1847010"/>
                <a:gd name="connsiteY10" fmla="*/ 581082 h 581082"/>
                <a:gd name="connsiteX11" fmla="*/ 1077423 w 1847010"/>
                <a:gd name="connsiteY11" fmla="*/ 581082 h 581082"/>
                <a:gd name="connsiteX12" fmla="*/ 0 w 1847010"/>
                <a:gd name="connsiteY12" fmla="*/ 581082 h 581082"/>
                <a:gd name="connsiteX13" fmla="*/ 0 w 1847010"/>
                <a:gd name="connsiteY13" fmla="*/ 242118 h 581082"/>
                <a:gd name="connsiteX14" fmla="*/ 0 w 1847010"/>
                <a:gd name="connsiteY14" fmla="*/ 96847 h 581082"/>
                <a:gd name="connsiteX15" fmla="*/ 0 w 1847010"/>
                <a:gd name="connsiteY15" fmla="*/ 96847 h 581082"/>
                <a:gd name="connsiteX16" fmla="*/ 0 w 1847010"/>
                <a:gd name="connsiteY16" fmla="*/ 0 h 58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7010" h="581082">
                  <a:moveTo>
                    <a:pt x="0" y="0"/>
                  </a:moveTo>
                  <a:lnTo>
                    <a:pt x="1077423" y="0"/>
                  </a:lnTo>
                  <a:lnTo>
                    <a:pt x="1297525" y="-62176"/>
                  </a:lnTo>
                  <a:lnTo>
                    <a:pt x="1539175" y="0"/>
                  </a:lnTo>
                  <a:lnTo>
                    <a:pt x="1847010" y="0"/>
                  </a:lnTo>
                  <a:lnTo>
                    <a:pt x="1847010" y="96847"/>
                  </a:lnTo>
                  <a:lnTo>
                    <a:pt x="1847010" y="96847"/>
                  </a:lnTo>
                  <a:lnTo>
                    <a:pt x="1847010" y="242118"/>
                  </a:lnTo>
                  <a:lnTo>
                    <a:pt x="1847010" y="581082"/>
                  </a:lnTo>
                  <a:lnTo>
                    <a:pt x="1539175" y="581082"/>
                  </a:lnTo>
                  <a:lnTo>
                    <a:pt x="1077423" y="581082"/>
                  </a:lnTo>
                  <a:lnTo>
                    <a:pt x="1077423" y="581082"/>
                  </a:lnTo>
                  <a:lnTo>
                    <a:pt x="0" y="581082"/>
                  </a:lnTo>
                  <a:lnTo>
                    <a:pt x="0" y="242118"/>
                  </a:lnTo>
                  <a:lnTo>
                    <a:pt x="0" y="96847"/>
                  </a:lnTo>
                  <a:lnTo>
                    <a:pt x="0" y="96847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b="1" kern="1200" dirty="0" smtClean="0"/>
                <a:t>Învierea Sa         </a:t>
              </a:r>
              <a:r>
                <a:rPr lang="ro-RO" sz="1400" b="1" kern="1200" dirty="0" smtClean="0"/>
                <a:t>(Psalmii 16:10)</a:t>
              </a:r>
              <a:endParaRPr lang="ro-RO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598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ibujos\Jesus\Varios\f416383ba2219dd29ec09cc31e66cc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7522"/>
            <a:ext cx="4644009" cy="694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44008" y="107921"/>
            <a:ext cx="449999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o-RO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MESIA UNIVERSAL</a:t>
            </a:r>
            <a:endParaRPr lang="ro-RO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496" y="115178"/>
            <a:ext cx="417646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7257D"/>
                  </a:outerShdw>
                </a:effectLst>
                <a:latin typeface="Comic Sans MS" pitchFamily="66" charset="0"/>
              </a:rPr>
              <a:t>«voi clătina toate neamurile; comorile tuturor neamurilor vor veni, şi voi umplea de slavă Casa aceasta, zice Domnul oştirilor.» </a:t>
            </a:r>
            <a:r>
              <a:rPr lang="ro-RO" sz="1100" b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57257D"/>
                  </a:outerShdw>
                </a:effectLst>
                <a:latin typeface="Comic Sans MS" pitchFamily="66" charset="0"/>
              </a:rPr>
              <a:t>(Hagai 2:7)</a:t>
            </a:r>
            <a:endParaRPr lang="ro-RO" sz="1100" b="1">
              <a:solidFill>
                <a:schemeClr val="bg1"/>
              </a:solidFill>
              <a:effectLst>
                <a:outerShdw blurRad="50800" dist="50800" dir="5400000" algn="ctr" rotWithShape="0">
                  <a:srgbClr val="57257D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1540" y="1837273"/>
            <a:ext cx="428644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000" b="1" smtClean="0"/>
              <a:t>Isus a venit drept «Cel așteptat de veacuri». De la nașterea Sa, s-a anunțat universalitatea misiunii Sale. </a:t>
            </a:r>
            <a:endParaRPr lang="ro-RO" sz="2000" b="1"/>
          </a:p>
        </p:txBody>
      </p:sp>
      <p:sp>
        <p:nvSpPr>
          <p:cNvPr id="5" name="4 CuadroTexto"/>
          <p:cNvSpPr txBox="1"/>
          <p:nvPr/>
        </p:nvSpPr>
        <p:spPr>
          <a:xfrm>
            <a:off x="35496" y="3068960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itchFamily="2" charset="2"/>
              <a:buChar char="q"/>
            </a:pPr>
            <a:r>
              <a:rPr lang="ro-RO" sz="2000" b="1" dirty="0" smtClean="0">
                <a:latin typeface="Calibri" pitchFamily="34" charset="0"/>
                <a:cs typeface="Estrangelo Edessa" pitchFamily="66" charset="0"/>
              </a:rPr>
              <a:t>«“lumina care să lumineze neamurile.“» (Luca 2:32)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q"/>
            </a:pPr>
            <a:r>
              <a:rPr lang="ro-RO" sz="2000" b="1" dirty="0" smtClean="0">
                <a:latin typeface="Calibri" pitchFamily="34" charset="0"/>
                <a:cs typeface="Estrangelo Edessa" pitchFamily="66" charset="0"/>
              </a:rPr>
              <a:t>«“Şi orice făptură va vedea mântuirea lui Dumnezeu.“»</a:t>
            </a:r>
            <a:br>
              <a:rPr lang="ro-RO" sz="2000" b="1" dirty="0" smtClean="0">
                <a:latin typeface="Calibri" pitchFamily="34" charset="0"/>
                <a:cs typeface="Estrangelo Edessa" pitchFamily="66" charset="0"/>
              </a:rPr>
            </a:br>
            <a:r>
              <a:rPr lang="ro-RO" sz="2000" b="1" dirty="0" smtClean="0">
                <a:latin typeface="Calibri" pitchFamily="34" charset="0"/>
                <a:cs typeface="Estrangelo Edessa" pitchFamily="66" charset="0"/>
              </a:rPr>
              <a:t>(Luca 3:6)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q"/>
            </a:pPr>
            <a:r>
              <a:rPr lang="ro-RO" sz="2000" b="1" dirty="0" smtClean="0">
                <a:latin typeface="Calibri" pitchFamily="34" charset="0"/>
                <a:cs typeface="Estrangelo Edessa" pitchFamily="66" charset="0"/>
              </a:rPr>
              <a:t>«Iată Mielul lui Dumnezeu, care ridică păcatul lumii! (Ioan 1:29)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5489937"/>
            <a:ext cx="4644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smtClean="0"/>
              <a:t>Nu există nici un dubiu al faptului că Isus a venit ca Mântuitor pentru întreaga omenire. Ce înseamnă pentru noi acest adevăr în contextul misiunii?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3312514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479" y="-27384"/>
            <a:ext cx="913152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25400">
              <a:bevelT w="38100" h="38100" prst="relaxedInset"/>
              <a:contourClr>
                <a:schemeClr val="accent6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ro-RO" sz="3600" b="1" spc="200" smtClean="0">
                <a:ln w="29210">
                  <a:noFill/>
                </a:ln>
                <a:solidFill>
                  <a:srgbClr val="4F2E01">
                    <a:alpha val="50000"/>
                  </a:srgbClr>
                </a:solidFill>
                <a:effectLst>
                  <a:innerShdw blurRad="50800" dist="50800" dir="8100000">
                    <a:schemeClr val="tx1"/>
                  </a:innerShdw>
                </a:effectLst>
              </a:rPr>
              <a:t>MISIUNEA PENTRU IUDEI</a:t>
            </a:r>
            <a:endParaRPr lang="ro-RO" sz="3600" b="1" spc="200">
              <a:ln w="29210">
                <a:noFill/>
              </a:ln>
              <a:solidFill>
                <a:srgbClr val="4F2E01">
                  <a:alpha val="50000"/>
                </a:srgbClr>
              </a:solidFill>
              <a:effectLst>
                <a:innerShdw blurRad="50800" dist="50800" dir="8100000">
                  <a:schemeClr val="tx1"/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479" y="524435"/>
            <a:ext cx="8827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4F2E01"/>
                </a:solidFill>
                <a:latin typeface="Comic Sans MS" pitchFamily="66" charset="0"/>
              </a:rPr>
              <a:t>«Aceştia sunt cei doisprezece, pe cari i-a trimes Isus, după ce le-a dat învăţăturile următoare: Să nu mergeţi pe calea păgânilor şi să nu intraţi în vreo cetate a Samaritenilor; ci să mergeţi mai de grabă la oile pierdute ale casei lui Israel.» </a:t>
            </a:r>
            <a:r>
              <a:rPr lang="ro-RO" sz="1100" b="1" dirty="0" smtClean="0">
                <a:solidFill>
                  <a:srgbClr val="4F2E01"/>
                </a:solidFill>
                <a:latin typeface="Comic Sans MS" pitchFamily="66" charset="0"/>
              </a:rPr>
              <a:t>(Matei 10:5-6)</a:t>
            </a:r>
            <a:endParaRPr lang="ro-RO" sz="1100" b="1" dirty="0">
              <a:solidFill>
                <a:srgbClr val="4F2E01"/>
              </a:solidFill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10978" y="1567881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smtClean="0"/>
              <a:t>Poporul Israel a fost chemat să fie lumina națiunilor (Isaia 60:1-3). Din acest motiv, Isus i-a trimis inițial pe ucenici să predice casei lui Israel.</a:t>
            </a:r>
          </a:p>
        </p:txBody>
      </p:sp>
      <p:pic>
        <p:nvPicPr>
          <p:cNvPr id="1026" name="Picture 2" descr="F:\FondosTematicos\Apostoles\pentecostés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687450" cy="2607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3528" y="4514344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smtClean="0">
                <a:solidFill>
                  <a:prstClr val="black"/>
                </a:solidFill>
              </a:rPr>
              <a:t>Începând cu această predicare, mesajul trebuia să fie prezentat în cercuri mai ample până ce vor ajunge la întreaga lume (Fapte 1:8).</a:t>
            </a:r>
            <a:endParaRPr lang="ro-RO"/>
          </a:p>
        </p:txBody>
      </p:sp>
      <p:pic>
        <p:nvPicPr>
          <p:cNvPr id="1028" name="Picture 4" descr="F:\FondosTematicos\Pablo\Atenas\aeropago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76205"/>
            <a:ext cx="3498611" cy="2875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016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370" y="116632"/>
            <a:ext cx="3722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FFFF00"/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FFFF00"/>
                    </a:gs>
                    <a:gs pos="100000">
                      <a:srgbClr val="FFFF00"/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MISIUNEA PENTRU NEAMURI</a:t>
            </a:r>
            <a:endParaRPr lang="ro-RO" sz="36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FFFF00"/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FFFF00"/>
                  </a:gs>
                  <a:gs pos="100000">
                    <a:srgbClr val="FFFF00"/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496" y="2478375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smtClean="0">
                <a:solidFill>
                  <a:schemeClr val="bg1"/>
                </a:solidFill>
              </a:rPr>
              <a:t>În ciuda faptului că Isus a predicat în principal iudeilor, nu există nici un dubiu că, încă de la început, misiunea lui a fost pentru lumea întreagă.</a:t>
            </a:r>
            <a:endParaRPr lang="ro-RO" sz="2000" b="1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371" y="4569783"/>
            <a:ext cx="9029258" cy="2246769"/>
          </a:xfrm>
          <a:prstGeom prst="rect">
            <a:avLst/>
          </a:prstGeom>
          <a:gradFill>
            <a:gsLst>
              <a:gs pos="0">
                <a:srgbClr val="1DC4FF"/>
              </a:gs>
              <a:gs pos="44000">
                <a:srgbClr val="75DBFF"/>
              </a:gs>
              <a:gs pos="100000">
                <a:srgbClr val="9FE6FF"/>
              </a:gs>
            </a:gsLst>
          </a:gradFill>
          <a:ln>
            <a:solidFill>
              <a:srgbClr val="0082B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o-RO" sz="2000" b="1" smtClean="0">
                <a:solidFill>
                  <a:srgbClr val="C00000"/>
                </a:solidFill>
              </a:rPr>
              <a:t>Matei 5:13-14</a:t>
            </a:r>
            <a:r>
              <a:rPr lang="ro-RO" sz="2000" b="1" smtClean="0">
                <a:solidFill>
                  <a:schemeClr val="tx1"/>
                </a:solidFill>
              </a:rPr>
              <a:t>. Isus i-a invitat pe ucenici să fie sare pentru întreg pământul, lumină pentru întreaga lume.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sz="2000" b="1" smtClean="0">
                <a:solidFill>
                  <a:srgbClr val="C00000"/>
                </a:solidFill>
              </a:rPr>
              <a:t>Matei 24:14; Marcu 14:9</a:t>
            </a:r>
            <a:r>
              <a:rPr lang="ro-RO" sz="2000" b="1" smtClean="0">
                <a:solidFill>
                  <a:schemeClr val="tx1"/>
                </a:solidFill>
              </a:rPr>
              <a:t>. Evanghelia va fi predicată în întreaga lume.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sz="2000" b="1" smtClean="0">
                <a:solidFill>
                  <a:srgbClr val="C00000"/>
                </a:solidFill>
              </a:rPr>
              <a:t>Luca 14:15-24</a:t>
            </a:r>
            <a:r>
              <a:rPr lang="ro-RO" sz="2000" b="1" smtClean="0">
                <a:solidFill>
                  <a:schemeClr val="tx1"/>
                </a:solidFill>
              </a:rPr>
              <a:t>. Prin respingerea lui Isus de Isreal, Evanghelia va fi dusă neamurilor.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o-RO" sz="2000" b="1" smtClean="0">
                <a:solidFill>
                  <a:srgbClr val="C00000"/>
                </a:solidFill>
              </a:rPr>
              <a:t>Matei 13:36-43</a:t>
            </a:r>
            <a:r>
              <a:rPr lang="ro-RO" sz="2000" b="1" smtClean="0">
                <a:solidFill>
                  <a:schemeClr val="tx1"/>
                </a:solidFill>
              </a:rPr>
              <a:t>. Câmpul pe care trebuie să fie semănată sămânța evangheliei este întreaga lume. </a:t>
            </a:r>
            <a:endParaRPr lang="ro-RO" sz="2000" b="1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918277" y="116632"/>
            <a:ext cx="316835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BDEEFF"/>
                </a:solidFill>
                <a:latin typeface="Comic Sans MS" pitchFamily="66" charset="0"/>
              </a:rPr>
              <a:t>«Eu am venit ca să fiu o lumină în lume, pentru ca oricine crede în Mine, să </a:t>
            </a:r>
            <a:r>
              <a:rPr lang="ro-RO" b="1" smtClean="0">
                <a:solidFill>
                  <a:srgbClr val="BDEEFF"/>
                </a:solidFill>
                <a:latin typeface="Comic Sans MS" pitchFamily="66" charset="0"/>
              </a:rPr>
              <a:t>nu </a:t>
            </a:r>
            <a:r>
              <a:rPr lang="ro-RO" b="1" smtClean="0">
                <a:solidFill>
                  <a:srgbClr val="BDEEFF"/>
                </a:solidFill>
                <a:latin typeface="Comic Sans MS" pitchFamily="66" charset="0"/>
              </a:rPr>
              <a:t>rămână </a:t>
            </a:r>
            <a:r>
              <a:rPr lang="ro-RO" b="1" dirty="0" smtClean="0">
                <a:solidFill>
                  <a:srgbClr val="BDEEFF"/>
                </a:solidFill>
                <a:latin typeface="Comic Sans MS" pitchFamily="66" charset="0"/>
              </a:rPr>
              <a:t>în întunerec.» </a:t>
            </a:r>
            <a:r>
              <a:rPr lang="ro-RO" sz="1100" b="1" dirty="0" smtClean="0">
                <a:solidFill>
                  <a:srgbClr val="BDEEFF"/>
                </a:solidFill>
                <a:latin typeface="Comic Sans MS" pitchFamily="66" charset="0"/>
              </a:rPr>
              <a:t>(Ioan 12:46)</a:t>
            </a:r>
            <a:endParaRPr lang="ro-RO" sz="1100" b="1" dirty="0">
              <a:solidFill>
                <a:srgbClr val="BDEE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88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9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ndosTematicos\Apostoles\10010225426_565e7daa6b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61517"/>
            <a:ext cx="2564904" cy="1709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4607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brightRoom" dir="t"/>
            </a:scene3d>
            <a:sp3d contourW="31750" prstMaterial="softEdge">
              <a:bevelT w="29210" h="16510"/>
              <a:contourClr>
                <a:srgbClr val="5F6242"/>
              </a:contourClr>
            </a:sp3d>
          </a:bodyPr>
          <a:lstStyle/>
          <a:p>
            <a:pPr algn="ctr"/>
            <a:r>
              <a:rPr lang="ro-RO" sz="36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MISIUNEA UNIVERSALĂ</a:t>
            </a:r>
            <a:endParaRPr lang="ro-RO" sz="3600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633462"/>
            <a:ext cx="8462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27000">
                    <a:srgbClr val="5F6242"/>
                  </a:glow>
                </a:effectLst>
                <a:latin typeface="Comic Sans MS" pitchFamily="66" charset="0"/>
              </a:rPr>
              <a:t>«După patima Lui, li S-a înfăţişat viu, prin multe dovezi, arătându-li-Se deseori timp de patruzeci de zile, şi vorbind cu ei despre lucrurile privitoare la Împărăţia lui Dumnezeu.» </a:t>
            </a:r>
            <a:r>
              <a:rPr lang="ro-RO" sz="1100" b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27000">
                    <a:srgbClr val="5F6242"/>
                  </a:glow>
                </a:effectLst>
                <a:latin typeface="Comic Sans MS" pitchFamily="66" charset="0"/>
              </a:rPr>
              <a:t>(Fapte 1:3)</a:t>
            </a:r>
            <a:endParaRPr lang="ro-RO" sz="1100" b="1">
              <a:solidFill>
                <a:schemeClr val="bg2">
                  <a:lumMod val="40000"/>
                  <a:lumOff val="60000"/>
                </a:schemeClr>
              </a:solidFill>
              <a:effectLst>
                <a:glow rad="127000">
                  <a:srgbClr val="5F6242"/>
                </a:glo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909281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smtClean="0"/>
              <a:t>După ce a înviat, Isus a dedicat 40 de zile pregătirii ucenicilor pentru «Marea trimitere»: Predicarea Evangheliei în toată lumea.</a:t>
            </a:r>
            <a:endParaRPr lang="ro-RO" sz="2000" b="1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604586329"/>
              </p:ext>
            </p:extLst>
          </p:nvPr>
        </p:nvGraphicFramePr>
        <p:xfrm>
          <a:off x="179512" y="2636911"/>
          <a:ext cx="8856984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73366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15359-EF61-402E-9BDD-149AA7DE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2C815359-EF61-402E-9BDD-149AA7DEC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C46052-1566-481F-836B-A1B99248B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3BC46052-1566-481F-836B-A1B99248B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7B5DA0-2207-464F-BBEA-814E20C07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D7B5DA0-2207-464F-BBEA-814E20C07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D71B6-8163-4703-AA21-D9E420112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92D71B6-8163-4703-AA21-D9E420112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D59863-8E05-406E-9B56-6216FC279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56D59863-8E05-406E-9B56-6216FC279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C3F6D0-D3D4-4058-8527-EB81F2EF6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34C3F6D0-D3D4-4058-8527-EB81F2EF6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9"/>
                    </a14:imgEffect>
                  </a14:imgLayer>
                </a14:imgProps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ondosTematicos\Apostoles\10010225426_565e7daa6b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61517"/>
            <a:ext cx="2564904" cy="17099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4607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brightRoom" dir="t"/>
            </a:scene3d>
            <a:sp3d contourW="31750" prstMaterial="softEdge">
              <a:bevelT w="29210" h="16510"/>
              <a:contourClr>
                <a:srgbClr val="5F6242"/>
              </a:contourClr>
            </a:sp3d>
          </a:bodyPr>
          <a:lstStyle/>
          <a:p>
            <a:pPr algn="ctr"/>
            <a:r>
              <a:rPr lang="ro-RO" sz="36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MISIUNEA UNIVERSALĂ</a:t>
            </a:r>
            <a:endParaRPr lang="ro-RO" sz="3600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633462"/>
            <a:ext cx="8462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27000">
                    <a:srgbClr val="5F6242"/>
                  </a:glow>
                </a:effectLst>
                <a:latin typeface="Comic Sans MS" pitchFamily="66" charset="0"/>
              </a:rPr>
              <a:t>«După patima Lui, li S-a înfăţişat viu, prin multe dovezi, </a:t>
            </a:r>
            <a:r>
              <a:rPr lang="ro-RO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27000">
                    <a:srgbClr val="5F6242"/>
                  </a:glow>
                </a:effectLst>
                <a:latin typeface="Comic Sans MS" pitchFamily="66" charset="0"/>
              </a:rPr>
              <a:t>arătându-li-Se</a:t>
            </a:r>
            <a:r>
              <a:rPr lang="ro-RO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27000">
                    <a:srgbClr val="5F6242"/>
                  </a:glow>
                </a:effectLst>
                <a:latin typeface="Comic Sans MS" pitchFamily="66" charset="0"/>
              </a:rPr>
              <a:t> deseori timp de patruzeci de zile, şi vorbind cu ei despre lucrurile privitoare la Împărăţia lui Dumnezeu.» </a:t>
            </a:r>
            <a:r>
              <a:rPr lang="ro-RO" sz="1100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127000">
                    <a:srgbClr val="5F6242"/>
                  </a:glow>
                </a:effectLst>
                <a:latin typeface="Comic Sans MS" pitchFamily="66" charset="0"/>
              </a:rPr>
              <a:t>(Fapte 1:3)</a:t>
            </a:r>
            <a:endParaRPr lang="ro-RO" sz="11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glow rad="127000">
                  <a:srgbClr val="5F6242"/>
                </a:glow>
              </a:effectLst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1909281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/>
              <a:t>După ce a înviat, Isus a dedicat 40 de zile pregătirii ucenicilor pentru </a:t>
            </a:r>
            <a:r>
              <a:rPr lang="ro-RO" sz="2000" b="1" smtClean="0"/>
              <a:t>«Marea trimitere»: Predicarea </a:t>
            </a:r>
            <a:r>
              <a:rPr lang="ro-RO" sz="2000" b="1"/>
              <a:t>Evangheliei în toată </a:t>
            </a:r>
            <a:r>
              <a:rPr lang="ro-RO" sz="2000" b="1" smtClean="0"/>
              <a:t>lumea.</a:t>
            </a:r>
            <a:endParaRPr lang="ro-RO" sz="2000" b="1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xmlns="" val="1510792885"/>
              </p:ext>
            </p:extLst>
          </p:nvPr>
        </p:nvGraphicFramePr>
        <p:xfrm>
          <a:off x="179512" y="2636911"/>
          <a:ext cx="8856984" cy="4104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04774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15359-EF61-402E-9BDD-149AA7DE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C815359-EF61-402E-9BDD-149AA7DE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C815359-EF61-402E-9BDD-149AA7DE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2C815359-EF61-402E-9BDD-149AA7DEC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2C815359-EF61-402E-9BDD-149AA7DE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2C815359-EF61-402E-9BDD-149AA7DE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C46052-1566-481F-836B-A1B99248B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BC46052-1566-481F-836B-A1B99248B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3BC46052-1566-481F-836B-A1B99248B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3BC46052-1566-481F-836B-A1B99248B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3BC46052-1566-481F-836B-A1B99248B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3BC46052-1566-481F-836B-A1B99248B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8AC185-B73B-4371-8A25-88A8F406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B8AC185-B73B-4371-8A25-88A8F406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B8AC185-B73B-4371-8A25-88A8F406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B8AC185-B73B-4371-8A25-88A8F4060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AB8AC185-B73B-4371-8A25-88A8F406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AB8AC185-B73B-4371-8A25-88A8F406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2D2D0D-E330-481D-B644-1A0BE0DB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C92D2D0D-E330-481D-B644-1A0BE0DB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92D2D0D-E330-481D-B644-1A0BE0DB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92D2D0D-E330-481D-B644-1A0BE0DBF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C92D2D0D-E330-481D-B644-1A0BE0DB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C92D2D0D-E330-481D-B644-1A0BE0DBF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11FCA8-91D5-4618-A4BC-D30AFDD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FB11FCA8-91D5-4618-A4BC-D30AFDD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FB11FCA8-91D5-4618-A4BC-D30AFDD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FB11FCA8-91D5-4618-A4BC-D30AFDD60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FB11FCA8-91D5-4618-A4BC-D30AFDD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B11FCA8-91D5-4618-A4BC-D30AFDD6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66D84D-7D03-4ABD-84EF-D8BE10DEA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2066D84D-7D03-4ABD-84EF-D8BE10DEA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2066D84D-7D03-4ABD-84EF-D8BE10DEA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2066D84D-7D03-4ABD-84EF-D8BE10DEA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2066D84D-7D03-4ABD-84EF-D8BE10DEA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2066D84D-7D03-4ABD-84EF-D8BE10DEA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484784"/>
            <a:ext cx="8856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o-RO" sz="2800" dirty="0" smtClean="0">
                <a:latin typeface="Cooper Black" pitchFamily="18" charset="0"/>
              </a:rPr>
              <a:t>«Hristos a dat bisericii o </a:t>
            </a:r>
            <a:r>
              <a:rPr lang="ro-RO" sz="2800" dirty="0" err="1" smtClean="0">
                <a:latin typeface="Cooper Black" pitchFamily="18" charset="0"/>
              </a:rPr>
              <a:t>însarcinare</a:t>
            </a:r>
            <a:r>
              <a:rPr lang="ro-RO" sz="2800" dirty="0" smtClean="0">
                <a:latin typeface="Cooper Black" pitchFamily="18" charset="0"/>
              </a:rPr>
              <a:t> sfânta. Fiecare membru trebuie sa fie un canal prin care Dumnezeu poate </a:t>
            </a:r>
            <a:r>
              <a:rPr lang="ro-RO" sz="2800" dirty="0" err="1" smtClean="0">
                <a:latin typeface="Cooper Black" pitchFamily="18" charset="0"/>
              </a:rPr>
              <a:t>împartasi</a:t>
            </a:r>
            <a:r>
              <a:rPr lang="ro-RO" sz="2800" dirty="0" smtClean="0">
                <a:latin typeface="Cooper Black" pitchFamily="18" charset="0"/>
              </a:rPr>
              <a:t> lumii comorile harului Sau, </a:t>
            </a:r>
            <a:r>
              <a:rPr lang="ro-RO" sz="2800" dirty="0" err="1" smtClean="0">
                <a:latin typeface="Cooper Black" pitchFamily="18" charset="0"/>
              </a:rPr>
              <a:t>bogatiile</a:t>
            </a:r>
            <a:r>
              <a:rPr lang="ro-RO" sz="2800" dirty="0" smtClean="0">
                <a:latin typeface="Cooper Black" pitchFamily="18" charset="0"/>
              </a:rPr>
              <a:t> </a:t>
            </a:r>
            <a:r>
              <a:rPr lang="ro-RO" sz="2800" dirty="0" err="1" smtClean="0">
                <a:latin typeface="Cooper Black" pitchFamily="18" charset="0"/>
              </a:rPr>
              <a:t>nepatrunse</a:t>
            </a:r>
            <a:r>
              <a:rPr lang="ro-RO" sz="2800" dirty="0" smtClean="0">
                <a:latin typeface="Cooper Black" pitchFamily="18" charset="0"/>
              </a:rPr>
              <a:t> ale lui Hristos. Mântuitorul </a:t>
            </a:r>
            <a:r>
              <a:rPr lang="ro-RO" sz="2800" dirty="0" err="1" smtClean="0">
                <a:latin typeface="Cooper Black" pitchFamily="18" charset="0"/>
              </a:rPr>
              <a:t>doreste</a:t>
            </a:r>
            <a:r>
              <a:rPr lang="ro-RO" sz="2800" dirty="0" smtClean="0">
                <a:latin typeface="Cooper Black" pitchFamily="18" charset="0"/>
              </a:rPr>
              <a:t> </a:t>
            </a:r>
            <a:r>
              <a:rPr lang="ro-RO" sz="2800" dirty="0" err="1" smtClean="0">
                <a:latin typeface="Cooper Black" pitchFamily="18" charset="0"/>
              </a:rPr>
              <a:t>asa</a:t>
            </a:r>
            <a:r>
              <a:rPr lang="ro-RO" sz="2800" dirty="0" smtClean="0">
                <a:latin typeface="Cooper Black" pitchFamily="18" charset="0"/>
              </a:rPr>
              <a:t> de mult ca slujitorii </a:t>
            </a:r>
            <a:r>
              <a:rPr lang="ro-RO" sz="2800" dirty="0" err="1" smtClean="0">
                <a:latin typeface="Cooper Black" pitchFamily="18" charset="0"/>
              </a:rPr>
              <a:t>Sai</a:t>
            </a:r>
            <a:r>
              <a:rPr lang="ro-RO" sz="2800" dirty="0" smtClean="0">
                <a:latin typeface="Cooper Black" pitchFamily="18" charset="0"/>
              </a:rPr>
              <a:t> sa prezinte lumii Spiritul si caracterul Sau. Nu exista nimic de care lumea sa </a:t>
            </a:r>
            <a:r>
              <a:rPr lang="ro-RO" sz="2800" dirty="0" err="1" smtClean="0">
                <a:latin typeface="Cooper Black" pitchFamily="18" charset="0"/>
              </a:rPr>
              <a:t>aiba</a:t>
            </a:r>
            <a:r>
              <a:rPr lang="ro-RO" sz="2800" dirty="0" smtClean="0">
                <a:latin typeface="Cooper Black" pitchFamily="18" charset="0"/>
              </a:rPr>
              <a:t> atâta nevoie ca de manifestarea prin oameni a iubirii Mântuitorului. Întreg cerul </a:t>
            </a:r>
            <a:r>
              <a:rPr lang="ro-RO" sz="2800" dirty="0" err="1" smtClean="0">
                <a:latin typeface="Cooper Black" pitchFamily="18" charset="0"/>
              </a:rPr>
              <a:t>asteapta</a:t>
            </a:r>
            <a:r>
              <a:rPr lang="ro-RO" sz="2800" dirty="0" smtClean="0">
                <a:latin typeface="Cooper Black" pitchFamily="18" charset="0"/>
              </a:rPr>
              <a:t> </a:t>
            </a:r>
            <a:r>
              <a:rPr lang="ro-RO" sz="2800" dirty="0" err="1" smtClean="0">
                <a:latin typeface="Cooper Black" pitchFamily="18" charset="0"/>
              </a:rPr>
              <a:t>barbati</a:t>
            </a:r>
            <a:r>
              <a:rPr lang="ro-RO" sz="2800" dirty="0" smtClean="0">
                <a:latin typeface="Cooper Black" pitchFamily="18" charset="0"/>
              </a:rPr>
              <a:t> si femei prin care Dumnezeu sa </a:t>
            </a:r>
            <a:r>
              <a:rPr lang="ro-RO" sz="2800" dirty="0" err="1" smtClean="0">
                <a:latin typeface="Cooper Black" pitchFamily="18" charset="0"/>
              </a:rPr>
              <a:t>poata</a:t>
            </a:r>
            <a:r>
              <a:rPr lang="ro-RO" sz="2800" dirty="0" smtClean="0">
                <a:latin typeface="Cooper Black" pitchFamily="18" charset="0"/>
              </a:rPr>
              <a:t> descoperi puterea </a:t>
            </a:r>
            <a:r>
              <a:rPr lang="ro-RO" sz="2800" dirty="0" err="1" smtClean="0">
                <a:latin typeface="Cooper Black" pitchFamily="18" charset="0"/>
              </a:rPr>
              <a:t>crestinismului</a:t>
            </a:r>
            <a:r>
              <a:rPr lang="ro-RO" sz="2800" dirty="0" smtClean="0">
                <a:latin typeface="Cooper Black" pitchFamily="18" charset="0"/>
              </a:rPr>
              <a:t>.»</a:t>
            </a:r>
            <a:endParaRPr lang="ro-RO" sz="2800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4859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smtClean="0"/>
              <a:t>E.G.W. (Faptele apostolilor, pag. 479)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284133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802</Words>
  <Application>Microsoft Office PowerPoint</Application>
  <PresentationFormat>Expunere pe ecran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Estrangelo Edessa</vt:lpstr>
      <vt:lpstr>Wingdings</vt:lpstr>
      <vt:lpstr>Cooper Black</vt:lpstr>
      <vt:lpstr>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7 - Isus, strategul misiunii</dc:title>
  <dc:subject>Studii Biblice 2015 trim. III – Misionarii</dc:subject>
  <dc:creator>sergio</dc:creator>
  <cp:keywords>http:/www.fustero.net/es/index_ro.php</cp:keywords>
  <cp:lastModifiedBy>Administrator</cp:lastModifiedBy>
  <cp:revision>60</cp:revision>
  <dcterms:created xsi:type="dcterms:W3CDTF">2015-08-02T13:16:06Z</dcterms:created>
  <dcterms:modified xsi:type="dcterms:W3CDTF">2015-08-18T09:53:58Z</dcterms:modified>
</cp:coreProperties>
</file>