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9" r:id="rId4"/>
    <p:sldId id="258" r:id="rId5"/>
    <p:sldId id="259" r:id="rId6"/>
    <p:sldId id="268" r:id="rId7"/>
    <p:sldId id="260" r:id="rId8"/>
    <p:sldId id="261"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
      <p:font typeface="Cooper Black" pitchFamily="18" charset="0"/>
      <p:regular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6652"/>
    <a:srgbClr val="C7A1E3"/>
    <a:srgbClr val="D5B8EA"/>
    <a:srgbClr val="996E01"/>
    <a:srgbClr val="723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1.jpeg"/><Relationship Id="rId1" Type="http://schemas.openxmlformats.org/officeDocument/2006/relationships/image" Target="../media/image81.jpeg"/><Relationship Id="rId4" Type="http://schemas.openxmlformats.org/officeDocument/2006/relationships/image" Target="../media/image11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0B352-3BBE-491C-B642-B31F0426CEBA}" type="doc">
      <dgm:prSet loTypeId="urn:microsoft.com/office/officeart/2008/layout/AlternatingPictureBlocks" loCatId="picture" qsTypeId="urn:microsoft.com/office/officeart/2005/8/quickstyle/simple3" qsCatId="simple" csTypeId="urn:microsoft.com/office/officeart/2005/8/colors/colorful1#1" csCatId="colorful" phldr="1"/>
      <dgm:spPr/>
      <dgm:t>
        <a:bodyPr/>
        <a:lstStyle/>
        <a:p>
          <a:endParaRPr lang="es-ES"/>
        </a:p>
      </dgm:t>
    </dgm:pt>
    <dgm:pt modelId="{22AB1B07-0D84-4033-BBB0-90B1D87C9CED}">
      <dgm:prSet phldrT="[Texto]" custT="1"/>
      <dgm:spPr/>
      <dgm:t>
        <a:bodyPr/>
        <a:lstStyle/>
        <a:p>
          <a:r>
            <a:rPr lang="ro-RO" sz="2000" b="1" dirty="0" smtClean="0">
              <a:solidFill>
                <a:srgbClr val="996E01"/>
              </a:solidFill>
            </a:rPr>
            <a:t>Sinedriul </a:t>
          </a:r>
          <a:r>
            <a:rPr lang="es-ES" sz="2000" b="1" dirty="0" smtClean="0">
              <a:solidFill>
                <a:srgbClr val="996E01"/>
              </a:solidFill>
            </a:rPr>
            <a:t>(22:52-54, 66-71)</a:t>
          </a:r>
          <a:endParaRPr lang="es-ES" sz="2000" b="1" dirty="0">
            <a:solidFill>
              <a:srgbClr val="996E01"/>
            </a:solidFill>
          </a:endParaRPr>
        </a:p>
      </dgm:t>
    </dgm:pt>
    <dgm:pt modelId="{689CB2D4-694F-471B-BA6A-87D482E125EF}" type="parTrans" cxnId="{617A2513-3B71-452C-A21F-5C72324A9F66}">
      <dgm:prSet/>
      <dgm:spPr/>
      <dgm:t>
        <a:bodyPr/>
        <a:lstStyle/>
        <a:p>
          <a:endParaRPr lang="es-ES" sz="2000" b="1"/>
        </a:p>
      </dgm:t>
    </dgm:pt>
    <dgm:pt modelId="{33976DB4-E5DE-4438-8EEE-87E57A3D53BD}" type="sibTrans" cxnId="{617A2513-3B71-452C-A21F-5C72324A9F66}">
      <dgm:prSet/>
      <dgm:spPr/>
      <dgm:t>
        <a:bodyPr/>
        <a:lstStyle/>
        <a:p>
          <a:endParaRPr lang="es-ES" sz="2000" b="1"/>
        </a:p>
      </dgm:t>
    </dgm:pt>
    <dgm:pt modelId="{6AF27840-6241-4D41-8B7B-71BBB7DB800C}">
      <dgm:prSet phldrT="[Texto]" custT="1"/>
      <dgm:spPr/>
      <dgm:t>
        <a:bodyPr/>
        <a:lstStyle/>
        <a:p>
          <a:r>
            <a:rPr lang="ro-RO" sz="2000" b="1" dirty="0" smtClean="0"/>
            <a:t>Având dovada faptului că Isus era Mesia, au hotărât să Îl respingă.</a:t>
          </a:r>
          <a:endParaRPr lang="es-ES" sz="2000" b="1" dirty="0"/>
        </a:p>
      </dgm:t>
    </dgm:pt>
    <dgm:pt modelId="{FAC082EA-F4C5-47BF-A71C-1E6F887FEB11}" type="parTrans" cxnId="{C98E6D93-41BB-4E9D-B8CF-C0FEC9AFA9A8}">
      <dgm:prSet/>
      <dgm:spPr/>
      <dgm:t>
        <a:bodyPr/>
        <a:lstStyle/>
        <a:p>
          <a:endParaRPr lang="es-ES" sz="2000" b="1"/>
        </a:p>
      </dgm:t>
    </dgm:pt>
    <dgm:pt modelId="{957216B0-5F13-4CFE-99C0-6F4FCB3367AE}" type="sibTrans" cxnId="{C98E6D93-41BB-4E9D-B8CF-C0FEC9AFA9A8}">
      <dgm:prSet/>
      <dgm:spPr/>
      <dgm:t>
        <a:bodyPr/>
        <a:lstStyle/>
        <a:p>
          <a:endParaRPr lang="es-ES" sz="2000" b="1"/>
        </a:p>
      </dgm:t>
    </dgm:pt>
    <dgm:pt modelId="{FE9488B3-4215-47B9-A530-3E7728F4E345}">
      <dgm:prSet phldrT="[Texto]" custT="1"/>
      <dgm:spPr/>
      <dgm:t>
        <a:bodyPr/>
        <a:lstStyle/>
        <a:p>
          <a:r>
            <a:rPr lang="es-ES" sz="2000" b="1" dirty="0" err="1" smtClean="0">
              <a:solidFill>
                <a:schemeClr val="accent3">
                  <a:lumMod val="75000"/>
                </a:schemeClr>
              </a:solidFill>
            </a:rPr>
            <a:t>Pilat</a:t>
          </a:r>
          <a:r>
            <a:rPr lang="es-ES" sz="2000" b="1" dirty="0" smtClean="0">
              <a:solidFill>
                <a:schemeClr val="accent3">
                  <a:lumMod val="75000"/>
                </a:schemeClr>
              </a:solidFill>
            </a:rPr>
            <a:t> (23:1-7, 13-25)</a:t>
          </a:r>
          <a:endParaRPr lang="es-ES" sz="2000" b="1" dirty="0">
            <a:solidFill>
              <a:schemeClr val="accent3">
                <a:lumMod val="75000"/>
              </a:schemeClr>
            </a:solidFill>
          </a:endParaRPr>
        </a:p>
      </dgm:t>
    </dgm:pt>
    <dgm:pt modelId="{B78B2D17-0890-4A72-B6AC-F9190A31471A}" type="parTrans" cxnId="{2E712FFB-9E6A-493D-A65B-85B1D050838B}">
      <dgm:prSet/>
      <dgm:spPr/>
      <dgm:t>
        <a:bodyPr/>
        <a:lstStyle/>
        <a:p>
          <a:endParaRPr lang="es-ES" sz="2000" b="1"/>
        </a:p>
      </dgm:t>
    </dgm:pt>
    <dgm:pt modelId="{B2219DDF-9C5D-4AEF-AD4D-69874D867600}" type="sibTrans" cxnId="{2E712FFB-9E6A-493D-A65B-85B1D050838B}">
      <dgm:prSet/>
      <dgm:spPr/>
      <dgm:t>
        <a:bodyPr/>
        <a:lstStyle/>
        <a:p>
          <a:endParaRPr lang="es-ES" sz="2000" b="1"/>
        </a:p>
      </dgm:t>
    </dgm:pt>
    <dgm:pt modelId="{D75964EF-5FC1-4C58-B243-082ECDD3F8F3}">
      <dgm:prSet phldrT="[Texto]" custT="1"/>
      <dgm:spPr/>
      <dgm:t>
        <a:bodyPr/>
        <a:lstStyle/>
        <a:p>
          <a:r>
            <a:rPr lang="ro-RO" sz="2000" b="1" dirty="0" smtClean="0"/>
            <a:t>Având dovada inocenței lui Isus a hotărât să Îl pedepsească</a:t>
          </a:r>
          <a:r>
            <a:rPr lang="es-ES" sz="2000" b="1" dirty="0" smtClean="0"/>
            <a:t>.</a:t>
          </a:r>
          <a:endParaRPr lang="es-ES" sz="2000" b="1" dirty="0"/>
        </a:p>
      </dgm:t>
    </dgm:pt>
    <dgm:pt modelId="{4ECE888D-32C2-42C1-8AF8-E5F381E57C19}" type="parTrans" cxnId="{E8DB2381-477D-486E-9EB0-3A754C6D4A2F}">
      <dgm:prSet/>
      <dgm:spPr/>
      <dgm:t>
        <a:bodyPr/>
        <a:lstStyle/>
        <a:p>
          <a:endParaRPr lang="es-ES" sz="2000" b="1"/>
        </a:p>
      </dgm:t>
    </dgm:pt>
    <dgm:pt modelId="{248013F3-3F53-4FBF-8967-B310699609D8}" type="sibTrans" cxnId="{E8DB2381-477D-486E-9EB0-3A754C6D4A2F}">
      <dgm:prSet/>
      <dgm:spPr/>
      <dgm:t>
        <a:bodyPr/>
        <a:lstStyle/>
        <a:p>
          <a:endParaRPr lang="es-ES" sz="2000" b="1"/>
        </a:p>
      </dgm:t>
    </dgm:pt>
    <dgm:pt modelId="{08B62F71-94D1-4D99-9E04-1CB2AE059152}">
      <dgm:prSet phldrT="[Texto]" custT="1"/>
      <dgm:spPr/>
      <dgm:t>
        <a:bodyPr/>
        <a:lstStyle/>
        <a:p>
          <a:r>
            <a:rPr lang="ro-RO" sz="2000" b="1" dirty="0" smtClean="0">
              <a:solidFill>
                <a:schemeClr val="accent4">
                  <a:lumMod val="50000"/>
                </a:schemeClr>
              </a:solidFill>
            </a:rPr>
            <a:t>Irod</a:t>
          </a:r>
          <a:r>
            <a:rPr lang="es-ES" sz="2000" b="1" dirty="0" smtClean="0">
              <a:solidFill>
                <a:schemeClr val="accent4">
                  <a:lumMod val="50000"/>
                </a:schemeClr>
              </a:solidFill>
            </a:rPr>
            <a:t> (23:6-12)</a:t>
          </a:r>
          <a:endParaRPr lang="es-ES" sz="2000" b="1" dirty="0">
            <a:solidFill>
              <a:schemeClr val="accent4">
                <a:lumMod val="50000"/>
              </a:schemeClr>
            </a:solidFill>
          </a:endParaRPr>
        </a:p>
      </dgm:t>
    </dgm:pt>
    <dgm:pt modelId="{AB2F9200-91CB-4F66-B3B0-D707D538B1A3}" type="parTrans" cxnId="{6DBF80F2-A244-49E8-92E8-CDF4470215FC}">
      <dgm:prSet/>
      <dgm:spPr/>
      <dgm:t>
        <a:bodyPr/>
        <a:lstStyle/>
        <a:p>
          <a:endParaRPr lang="es-ES" sz="2000" b="1"/>
        </a:p>
      </dgm:t>
    </dgm:pt>
    <dgm:pt modelId="{3156FDB8-F4B9-4A78-BE74-FDAF6C97E60A}" type="sibTrans" cxnId="{6DBF80F2-A244-49E8-92E8-CDF4470215FC}">
      <dgm:prSet/>
      <dgm:spPr/>
      <dgm:t>
        <a:bodyPr/>
        <a:lstStyle/>
        <a:p>
          <a:endParaRPr lang="es-ES" sz="2000" b="1"/>
        </a:p>
      </dgm:t>
    </dgm:pt>
    <dgm:pt modelId="{7E0F0017-C6A5-47DF-A1F9-F35BCC8284A6}">
      <dgm:prSet phldrT="[Texto]" custT="1"/>
      <dgm:spPr/>
      <dgm:t>
        <a:bodyPr/>
        <a:lstStyle/>
        <a:p>
          <a:r>
            <a:rPr lang="ro-RO" sz="2000" b="1" dirty="0" smtClean="0"/>
            <a:t>Cunoscând puterea lui Isus a decis să își bată joc de El</a:t>
          </a:r>
          <a:r>
            <a:rPr lang="es-ES" sz="2000" b="1" dirty="0" smtClean="0"/>
            <a:t>.</a:t>
          </a:r>
          <a:endParaRPr lang="es-ES" sz="2000" b="1" dirty="0"/>
        </a:p>
      </dgm:t>
    </dgm:pt>
    <dgm:pt modelId="{528F6CA2-6318-436B-88F3-03FF6C168D19}" type="parTrans" cxnId="{E73D0252-22C6-4665-AEC1-A282BF182A44}">
      <dgm:prSet/>
      <dgm:spPr/>
      <dgm:t>
        <a:bodyPr/>
        <a:lstStyle/>
        <a:p>
          <a:endParaRPr lang="es-ES" sz="2000" b="1"/>
        </a:p>
      </dgm:t>
    </dgm:pt>
    <dgm:pt modelId="{23694693-1BD5-4FF4-96D7-607862B380D4}" type="sibTrans" cxnId="{E73D0252-22C6-4665-AEC1-A282BF182A44}">
      <dgm:prSet/>
      <dgm:spPr/>
      <dgm:t>
        <a:bodyPr/>
        <a:lstStyle/>
        <a:p>
          <a:endParaRPr lang="es-ES" sz="2000" b="1"/>
        </a:p>
      </dgm:t>
    </dgm:pt>
    <dgm:pt modelId="{C8DBE46E-C3F7-49F9-AF94-69B6F7AE19DF}">
      <dgm:prSet phldrT="[Texto]" custT="1"/>
      <dgm:spPr/>
      <dgm:t>
        <a:bodyPr/>
        <a:lstStyle/>
        <a:p>
          <a:r>
            <a:rPr lang="ro-RO" sz="2000" b="1" noProof="0" smtClean="0">
              <a:solidFill>
                <a:srgbClr val="723828"/>
              </a:solidFill>
            </a:rPr>
            <a:t>Tâlharul cel bun(26:39-43)</a:t>
          </a:r>
          <a:endParaRPr lang="ro-RO" sz="2000" b="1" noProof="0">
            <a:solidFill>
              <a:srgbClr val="723828"/>
            </a:solidFill>
          </a:endParaRPr>
        </a:p>
      </dgm:t>
    </dgm:pt>
    <dgm:pt modelId="{95E8ECDD-3ADD-47FD-8803-AD6F7D0F85EF}" type="parTrans" cxnId="{A001DDB3-6DA8-42E2-A5D8-6B4AB405DCCD}">
      <dgm:prSet/>
      <dgm:spPr/>
      <dgm:t>
        <a:bodyPr/>
        <a:lstStyle/>
        <a:p>
          <a:endParaRPr lang="es-ES" sz="2000" b="1"/>
        </a:p>
      </dgm:t>
    </dgm:pt>
    <dgm:pt modelId="{A6B873E0-D5DD-406F-8FC5-7BB2371F705B}" type="sibTrans" cxnId="{A001DDB3-6DA8-42E2-A5D8-6B4AB405DCCD}">
      <dgm:prSet/>
      <dgm:spPr/>
      <dgm:t>
        <a:bodyPr/>
        <a:lstStyle/>
        <a:p>
          <a:endParaRPr lang="es-ES" sz="2000" b="1"/>
        </a:p>
      </dgm:t>
    </dgm:pt>
    <dgm:pt modelId="{7B02CEBF-77DF-4D72-9394-5260765E93AA}">
      <dgm:prSet phldrT="[Texto]" custT="1"/>
      <dgm:spPr/>
      <dgm:t>
        <a:bodyPr/>
        <a:lstStyle/>
        <a:p>
          <a:r>
            <a:rPr lang="ro-RO" sz="2000" b="1" noProof="0" dirty="0" smtClean="0"/>
            <a:t>Recunoscându-se nedemn, a decis să se pună în mâinile Mântuitorului Său.</a:t>
          </a:r>
          <a:endParaRPr lang="ro-RO" sz="2000" b="1" noProof="0" dirty="0"/>
        </a:p>
      </dgm:t>
    </dgm:pt>
    <dgm:pt modelId="{31D852BA-42F0-40BD-A967-BD08F2AA3440}" type="parTrans" cxnId="{5F13A08D-736C-4131-86BA-C2078F443603}">
      <dgm:prSet/>
      <dgm:spPr/>
      <dgm:t>
        <a:bodyPr/>
        <a:lstStyle/>
        <a:p>
          <a:endParaRPr lang="es-ES" sz="2000" b="1"/>
        </a:p>
      </dgm:t>
    </dgm:pt>
    <dgm:pt modelId="{0C3C2569-802B-4597-B23C-FFDA97D6BF3A}" type="sibTrans" cxnId="{5F13A08D-736C-4131-86BA-C2078F443603}">
      <dgm:prSet/>
      <dgm:spPr/>
      <dgm:t>
        <a:bodyPr/>
        <a:lstStyle/>
        <a:p>
          <a:endParaRPr lang="es-ES" sz="2000" b="1"/>
        </a:p>
      </dgm:t>
    </dgm:pt>
    <dgm:pt modelId="{E46B10CB-2E89-49EA-9568-281599BD6CE4}" type="pres">
      <dgm:prSet presAssocID="{D9B0B352-3BBE-491C-B642-B31F0426CEBA}" presName="linearFlow" presStyleCnt="0">
        <dgm:presLayoutVars>
          <dgm:dir/>
          <dgm:resizeHandles val="exact"/>
        </dgm:presLayoutVars>
      </dgm:prSet>
      <dgm:spPr/>
      <dgm:t>
        <a:bodyPr/>
        <a:lstStyle/>
        <a:p>
          <a:endParaRPr lang="es-ES"/>
        </a:p>
      </dgm:t>
    </dgm:pt>
    <dgm:pt modelId="{1506E2E3-269A-473D-ACE4-366B0125FCC8}" type="pres">
      <dgm:prSet presAssocID="{22AB1B07-0D84-4033-BBB0-90B1D87C9CED}" presName="comp" presStyleCnt="0"/>
      <dgm:spPr/>
      <dgm:t>
        <a:bodyPr/>
        <a:lstStyle/>
        <a:p>
          <a:endParaRPr lang="es-ES"/>
        </a:p>
      </dgm:t>
    </dgm:pt>
    <dgm:pt modelId="{B06939E0-6644-4C2D-961B-54D8B73A6394}" type="pres">
      <dgm:prSet presAssocID="{22AB1B07-0D84-4033-BBB0-90B1D87C9CED}" presName="rect2" presStyleLbl="node1" presStyleIdx="0" presStyleCnt="4">
        <dgm:presLayoutVars>
          <dgm:bulletEnabled val="1"/>
        </dgm:presLayoutVars>
      </dgm:prSet>
      <dgm:spPr/>
      <dgm:t>
        <a:bodyPr/>
        <a:lstStyle/>
        <a:p>
          <a:endParaRPr lang="es-ES"/>
        </a:p>
      </dgm:t>
    </dgm:pt>
    <dgm:pt modelId="{F2B5C386-4BC0-419D-893C-746C68D56A9C}" type="pres">
      <dgm:prSet presAssocID="{22AB1B07-0D84-4033-BBB0-90B1D87C9CED}" presName="rect1" presStyleLbl="lnNode1" presStyleIdx="0" presStyleCnt="4" custLinFactNeighborY="4272"/>
      <dgm:spPr>
        <a:blipFill dpi="0" rotWithShape="1">
          <a:blip xmlns:r="http://schemas.openxmlformats.org/officeDocument/2006/relationships" r:embed="rId1"/>
          <a:srcRect/>
          <a:stretch>
            <a:fillRect l="13" t="-7492" r="-13" b="-24550"/>
          </a:stretch>
        </a:blipFill>
      </dgm:spPr>
      <dgm:t>
        <a:bodyPr/>
        <a:lstStyle/>
        <a:p>
          <a:endParaRPr lang="es-ES"/>
        </a:p>
      </dgm:t>
    </dgm:pt>
    <dgm:pt modelId="{00DA7ECF-4966-429A-BCF3-C116AAD09847}" type="pres">
      <dgm:prSet presAssocID="{33976DB4-E5DE-4438-8EEE-87E57A3D53BD}" presName="sibTrans" presStyleCnt="0"/>
      <dgm:spPr/>
      <dgm:t>
        <a:bodyPr/>
        <a:lstStyle/>
        <a:p>
          <a:endParaRPr lang="es-ES"/>
        </a:p>
      </dgm:t>
    </dgm:pt>
    <dgm:pt modelId="{CFB585D3-56DB-44C4-AE5C-8E41151EAA69}" type="pres">
      <dgm:prSet presAssocID="{FE9488B3-4215-47B9-A530-3E7728F4E345}" presName="comp" presStyleCnt="0"/>
      <dgm:spPr/>
      <dgm:t>
        <a:bodyPr/>
        <a:lstStyle/>
        <a:p>
          <a:endParaRPr lang="es-ES"/>
        </a:p>
      </dgm:t>
    </dgm:pt>
    <dgm:pt modelId="{9A0ADFB7-1BEF-45C7-9883-095ABBC1F92F}" type="pres">
      <dgm:prSet presAssocID="{FE9488B3-4215-47B9-A530-3E7728F4E345}" presName="rect2" presStyleLbl="node1" presStyleIdx="1" presStyleCnt="4">
        <dgm:presLayoutVars>
          <dgm:bulletEnabled val="1"/>
        </dgm:presLayoutVars>
      </dgm:prSet>
      <dgm:spPr/>
      <dgm:t>
        <a:bodyPr/>
        <a:lstStyle/>
        <a:p>
          <a:endParaRPr lang="es-ES"/>
        </a:p>
      </dgm:t>
    </dgm:pt>
    <dgm:pt modelId="{54647348-46EE-4E23-AE01-673F94802BE6}" type="pres">
      <dgm:prSet presAssocID="{FE9488B3-4215-47B9-A530-3E7728F4E345}" presName="rect1" presStyleLbl="lnNode1" presStyleIdx="1" presStyleCnt="4"/>
      <dgm:spPr>
        <a:blipFill dpi="0" rotWithShape="1">
          <a:blip xmlns:r="http://schemas.openxmlformats.org/officeDocument/2006/relationships" r:embed="rId2"/>
          <a:srcRect/>
          <a:stretch>
            <a:fillRect l="-17340" r="-17340"/>
          </a:stretch>
        </a:blipFill>
      </dgm:spPr>
      <dgm:t>
        <a:bodyPr/>
        <a:lstStyle/>
        <a:p>
          <a:endParaRPr lang="es-ES"/>
        </a:p>
      </dgm:t>
    </dgm:pt>
    <dgm:pt modelId="{2AA6F71C-490F-498F-9388-8E3E3BC13BF3}" type="pres">
      <dgm:prSet presAssocID="{B2219DDF-9C5D-4AEF-AD4D-69874D867600}" presName="sibTrans" presStyleCnt="0"/>
      <dgm:spPr/>
      <dgm:t>
        <a:bodyPr/>
        <a:lstStyle/>
        <a:p>
          <a:endParaRPr lang="es-ES"/>
        </a:p>
      </dgm:t>
    </dgm:pt>
    <dgm:pt modelId="{21C4F442-109D-4E0E-999F-1E704317F47C}" type="pres">
      <dgm:prSet presAssocID="{08B62F71-94D1-4D99-9E04-1CB2AE059152}" presName="comp" presStyleCnt="0"/>
      <dgm:spPr/>
      <dgm:t>
        <a:bodyPr/>
        <a:lstStyle/>
        <a:p>
          <a:endParaRPr lang="es-ES"/>
        </a:p>
      </dgm:t>
    </dgm:pt>
    <dgm:pt modelId="{A012A26D-C3AE-4702-A98D-61F6526C8C47}" type="pres">
      <dgm:prSet presAssocID="{08B62F71-94D1-4D99-9E04-1CB2AE059152}" presName="rect2" presStyleLbl="node1" presStyleIdx="2" presStyleCnt="4">
        <dgm:presLayoutVars>
          <dgm:bulletEnabled val="1"/>
        </dgm:presLayoutVars>
      </dgm:prSet>
      <dgm:spPr/>
      <dgm:t>
        <a:bodyPr/>
        <a:lstStyle/>
        <a:p>
          <a:endParaRPr lang="es-ES"/>
        </a:p>
      </dgm:t>
    </dgm:pt>
    <dgm:pt modelId="{1762F971-6CB8-4D42-95B7-79C3A15B431F}" type="pres">
      <dgm:prSet presAssocID="{08B62F71-94D1-4D99-9E04-1CB2AE059152}" presName="rect1" presStyleLbl="lnNode1" presStyleIdx="2" presStyleCnt="4"/>
      <dgm:spPr>
        <a:blipFill dpi="0" rotWithShape="1">
          <a:blip xmlns:r="http://schemas.openxmlformats.org/officeDocument/2006/relationships" r:embed="rId3"/>
          <a:srcRect/>
          <a:stretch>
            <a:fillRect l="-20995" r="-30393"/>
          </a:stretch>
        </a:blipFill>
      </dgm:spPr>
      <dgm:t>
        <a:bodyPr/>
        <a:lstStyle/>
        <a:p>
          <a:endParaRPr lang="es-ES"/>
        </a:p>
      </dgm:t>
    </dgm:pt>
    <dgm:pt modelId="{C21F34B0-8E3E-4B26-B9F0-C69311D5EEE3}" type="pres">
      <dgm:prSet presAssocID="{3156FDB8-F4B9-4A78-BE74-FDAF6C97E60A}" presName="sibTrans" presStyleCnt="0"/>
      <dgm:spPr/>
      <dgm:t>
        <a:bodyPr/>
        <a:lstStyle/>
        <a:p>
          <a:endParaRPr lang="es-ES"/>
        </a:p>
      </dgm:t>
    </dgm:pt>
    <dgm:pt modelId="{A5543310-DADD-44A9-82CD-D20C304D062D}" type="pres">
      <dgm:prSet presAssocID="{C8DBE46E-C3F7-49F9-AF94-69B6F7AE19DF}" presName="comp" presStyleCnt="0"/>
      <dgm:spPr/>
      <dgm:t>
        <a:bodyPr/>
        <a:lstStyle/>
        <a:p>
          <a:endParaRPr lang="es-ES"/>
        </a:p>
      </dgm:t>
    </dgm:pt>
    <dgm:pt modelId="{DE4ED196-594A-4861-95ED-3FC81A62E046}" type="pres">
      <dgm:prSet presAssocID="{C8DBE46E-C3F7-49F9-AF94-69B6F7AE19DF}" presName="rect2" presStyleLbl="node1" presStyleIdx="3" presStyleCnt="4" custScaleY="112615">
        <dgm:presLayoutVars>
          <dgm:bulletEnabled val="1"/>
        </dgm:presLayoutVars>
      </dgm:prSet>
      <dgm:spPr/>
      <dgm:t>
        <a:bodyPr/>
        <a:lstStyle/>
        <a:p>
          <a:endParaRPr lang="es-ES"/>
        </a:p>
      </dgm:t>
    </dgm:pt>
    <dgm:pt modelId="{5CB7CBA0-1A5C-4EF0-9990-D24E97FB1476}" type="pres">
      <dgm:prSet presAssocID="{C8DBE46E-C3F7-49F9-AF94-69B6F7AE19DF}" presName="rect1" presStyleLbl="lnNode1" presStyleIdx="3" presStyleCnt="4"/>
      <dgm:spPr>
        <a:blipFill rotWithShape="1">
          <a:blip xmlns:r="http://schemas.openxmlformats.org/officeDocument/2006/relationships" r:embed="rId4"/>
          <a:stretch>
            <a:fillRect/>
          </a:stretch>
        </a:blipFill>
      </dgm:spPr>
      <dgm:t>
        <a:bodyPr/>
        <a:lstStyle/>
        <a:p>
          <a:endParaRPr lang="es-ES"/>
        </a:p>
      </dgm:t>
    </dgm:pt>
  </dgm:ptLst>
  <dgm:cxnLst>
    <dgm:cxn modelId="{B135FD53-2B9E-4D8C-A16B-8B5BD012B005}" type="presOf" srcId="{7E0F0017-C6A5-47DF-A1F9-F35BCC8284A6}" destId="{A012A26D-C3AE-4702-A98D-61F6526C8C47}" srcOrd="0" destOrd="1" presId="urn:microsoft.com/office/officeart/2008/layout/AlternatingPictureBlocks"/>
    <dgm:cxn modelId="{2E712FFB-9E6A-493D-A65B-85B1D050838B}" srcId="{D9B0B352-3BBE-491C-B642-B31F0426CEBA}" destId="{FE9488B3-4215-47B9-A530-3E7728F4E345}" srcOrd="1" destOrd="0" parTransId="{B78B2D17-0890-4A72-B6AC-F9190A31471A}" sibTransId="{B2219DDF-9C5D-4AEF-AD4D-69874D867600}"/>
    <dgm:cxn modelId="{A001DDB3-6DA8-42E2-A5D8-6B4AB405DCCD}" srcId="{D9B0B352-3BBE-491C-B642-B31F0426CEBA}" destId="{C8DBE46E-C3F7-49F9-AF94-69B6F7AE19DF}" srcOrd="3" destOrd="0" parTransId="{95E8ECDD-3ADD-47FD-8803-AD6F7D0F85EF}" sibTransId="{A6B873E0-D5DD-406F-8FC5-7BB2371F705B}"/>
    <dgm:cxn modelId="{A18A57BA-F7A6-478E-94E7-4581FBC16A32}" type="presOf" srcId="{08B62F71-94D1-4D99-9E04-1CB2AE059152}" destId="{A012A26D-C3AE-4702-A98D-61F6526C8C47}" srcOrd="0" destOrd="0" presId="urn:microsoft.com/office/officeart/2008/layout/AlternatingPictureBlocks"/>
    <dgm:cxn modelId="{E8DB2381-477D-486E-9EB0-3A754C6D4A2F}" srcId="{FE9488B3-4215-47B9-A530-3E7728F4E345}" destId="{D75964EF-5FC1-4C58-B243-082ECDD3F8F3}" srcOrd="0" destOrd="0" parTransId="{4ECE888D-32C2-42C1-8AF8-E5F381E57C19}" sibTransId="{248013F3-3F53-4FBF-8967-B310699609D8}"/>
    <dgm:cxn modelId="{465630E6-0B9D-4C8D-85D3-1EB4E4A782E3}" type="presOf" srcId="{D75964EF-5FC1-4C58-B243-082ECDD3F8F3}" destId="{9A0ADFB7-1BEF-45C7-9883-095ABBC1F92F}" srcOrd="0" destOrd="1" presId="urn:microsoft.com/office/officeart/2008/layout/AlternatingPictureBlocks"/>
    <dgm:cxn modelId="{E73D0252-22C6-4665-AEC1-A282BF182A44}" srcId="{08B62F71-94D1-4D99-9E04-1CB2AE059152}" destId="{7E0F0017-C6A5-47DF-A1F9-F35BCC8284A6}" srcOrd="0" destOrd="0" parTransId="{528F6CA2-6318-436B-88F3-03FF6C168D19}" sibTransId="{23694693-1BD5-4FF4-96D7-607862B380D4}"/>
    <dgm:cxn modelId="{6DBF80F2-A244-49E8-92E8-CDF4470215FC}" srcId="{D9B0B352-3BBE-491C-B642-B31F0426CEBA}" destId="{08B62F71-94D1-4D99-9E04-1CB2AE059152}" srcOrd="2" destOrd="0" parTransId="{AB2F9200-91CB-4F66-B3B0-D707D538B1A3}" sibTransId="{3156FDB8-F4B9-4A78-BE74-FDAF6C97E60A}"/>
    <dgm:cxn modelId="{686589AD-4744-4FC0-9CAE-FFC03229E0FD}" type="presOf" srcId="{FE9488B3-4215-47B9-A530-3E7728F4E345}" destId="{9A0ADFB7-1BEF-45C7-9883-095ABBC1F92F}" srcOrd="0" destOrd="0" presId="urn:microsoft.com/office/officeart/2008/layout/AlternatingPictureBlocks"/>
    <dgm:cxn modelId="{B0C9B940-D1AC-414C-A728-BBC4B1EB71D2}" type="presOf" srcId="{6AF27840-6241-4D41-8B7B-71BBB7DB800C}" destId="{B06939E0-6644-4C2D-961B-54D8B73A6394}" srcOrd="0" destOrd="1" presId="urn:microsoft.com/office/officeart/2008/layout/AlternatingPictureBlocks"/>
    <dgm:cxn modelId="{2F744941-FED7-4A1F-842E-8B75F4AACF32}" type="presOf" srcId="{7B02CEBF-77DF-4D72-9394-5260765E93AA}" destId="{DE4ED196-594A-4861-95ED-3FC81A62E046}" srcOrd="0" destOrd="1" presId="urn:microsoft.com/office/officeart/2008/layout/AlternatingPictureBlocks"/>
    <dgm:cxn modelId="{055646F3-BFF8-4A53-8918-0581514E86A4}" type="presOf" srcId="{D9B0B352-3BBE-491C-B642-B31F0426CEBA}" destId="{E46B10CB-2E89-49EA-9568-281599BD6CE4}" srcOrd="0" destOrd="0" presId="urn:microsoft.com/office/officeart/2008/layout/AlternatingPictureBlocks"/>
    <dgm:cxn modelId="{5CFE279C-D087-46DB-8A94-CA900B21311E}" type="presOf" srcId="{22AB1B07-0D84-4033-BBB0-90B1D87C9CED}" destId="{B06939E0-6644-4C2D-961B-54D8B73A6394}" srcOrd="0" destOrd="0" presId="urn:microsoft.com/office/officeart/2008/layout/AlternatingPictureBlocks"/>
    <dgm:cxn modelId="{155267E3-914F-44F7-A56A-58F7A42F586A}" type="presOf" srcId="{C8DBE46E-C3F7-49F9-AF94-69B6F7AE19DF}" destId="{DE4ED196-594A-4861-95ED-3FC81A62E046}" srcOrd="0" destOrd="0" presId="urn:microsoft.com/office/officeart/2008/layout/AlternatingPictureBlocks"/>
    <dgm:cxn modelId="{5F13A08D-736C-4131-86BA-C2078F443603}" srcId="{C8DBE46E-C3F7-49F9-AF94-69B6F7AE19DF}" destId="{7B02CEBF-77DF-4D72-9394-5260765E93AA}" srcOrd="0" destOrd="0" parTransId="{31D852BA-42F0-40BD-A967-BD08F2AA3440}" sibTransId="{0C3C2569-802B-4597-B23C-FFDA97D6BF3A}"/>
    <dgm:cxn modelId="{617A2513-3B71-452C-A21F-5C72324A9F66}" srcId="{D9B0B352-3BBE-491C-B642-B31F0426CEBA}" destId="{22AB1B07-0D84-4033-BBB0-90B1D87C9CED}" srcOrd="0" destOrd="0" parTransId="{689CB2D4-694F-471B-BA6A-87D482E125EF}" sibTransId="{33976DB4-E5DE-4438-8EEE-87E57A3D53BD}"/>
    <dgm:cxn modelId="{C98E6D93-41BB-4E9D-B8CF-C0FEC9AFA9A8}" srcId="{22AB1B07-0D84-4033-BBB0-90B1D87C9CED}" destId="{6AF27840-6241-4D41-8B7B-71BBB7DB800C}" srcOrd="0" destOrd="0" parTransId="{FAC082EA-F4C5-47BF-A71C-1E6F887FEB11}" sibTransId="{957216B0-5F13-4CFE-99C0-6F4FCB3367AE}"/>
    <dgm:cxn modelId="{10FFD954-78BC-451E-9013-BEDD5F5F962A}" type="presParOf" srcId="{E46B10CB-2E89-49EA-9568-281599BD6CE4}" destId="{1506E2E3-269A-473D-ACE4-366B0125FCC8}" srcOrd="0" destOrd="0" presId="urn:microsoft.com/office/officeart/2008/layout/AlternatingPictureBlocks"/>
    <dgm:cxn modelId="{CB26EDAE-0CDB-4EC4-AAAF-B555BACA8030}" type="presParOf" srcId="{1506E2E3-269A-473D-ACE4-366B0125FCC8}" destId="{B06939E0-6644-4C2D-961B-54D8B73A6394}" srcOrd="0" destOrd="0" presId="urn:microsoft.com/office/officeart/2008/layout/AlternatingPictureBlocks"/>
    <dgm:cxn modelId="{A5374E2A-FDE8-4951-9A80-97A85264F896}" type="presParOf" srcId="{1506E2E3-269A-473D-ACE4-366B0125FCC8}" destId="{F2B5C386-4BC0-419D-893C-746C68D56A9C}" srcOrd="1" destOrd="0" presId="urn:microsoft.com/office/officeart/2008/layout/AlternatingPictureBlocks"/>
    <dgm:cxn modelId="{301F2661-EE12-471D-AD2D-A90E83358521}" type="presParOf" srcId="{E46B10CB-2E89-49EA-9568-281599BD6CE4}" destId="{00DA7ECF-4966-429A-BCF3-C116AAD09847}" srcOrd="1" destOrd="0" presId="urn:microsoft.com/office/officeart/2008/layout/AlternatingPictureBlocks"/>
    <dgm:cxn modelId="{0A473AB6-DFDC-4E65-92FF-426D466C7525}" type="presParOf" srcId="{E46B10CB-2E89-49EA-9568-281599BD6CE4}" destId="{CFB585D3-56DB-44C4-AE5C-8E41151EAA69}" srcOrd="2" destOrd="0" presId="urn:microsoft.com/office/officeart/2008/layout/AlternatingPictureBlocks"/>
    <dgm:cxn modelId="{DCC65043-3C99-4058-A6EB-9BDF37477983}" type="presParOf" srcId="{CFB585D3-56DB-44C4-AE5C-8E41151EAA69}" destId="{9A0ADFB7-1BEF-45C7-9883-095ABBC1F92F}" srcOrd="0" destOrd="0" presId="urn:microsoft.com/office/officeart/2008/layout/AlternatingPictureBlocks"/>
    <dgm:cxn modelId="{9C2616FC-1C7E-48DB-B4DD-283E37ED345E}" type="presParOf" srcId="{CFB585D3-56DB-44C4-AE5C-8E41151EAA69}" destId="{54647348-46EE-4E23-AE01-673F94802BE6}" srcOrd="1" destOrd="0" presId="urn:microsoft.com/office/officeart/2008/layout/AlternatingPictureBlocks"/>
    <dgm:cxn modelId="{8D0F4A77-8769-43FD-9215-9B5FFDD813CE}" type="presParOf" srcId="{E46B10CB-2E89-49EA-9568-281599BD6CE4}" destId="{2AA6F71C-490F-498F-9388-8E3E3BC13BF3}" srcOrd="3" destOrd="0" presId="urn:microsoft.com/office/officeart/2008/layout/AlternatingPictureBlocks"/>
    <dgm:cxn modelId="{DC431785-B098-4523-A0FA-913B1B255854}" type="presParOf" srcId="{E46B10CB-2E89-49EA-9568-281599BD6CE4}" destId="{21C4F442-109D-4E0E-999F-1E704317F47C}" srcOrd="4" destOrd="0" presId="urn:microsoft.com/office/officeart/2008/layout/AlternatingPictureBlocks"/>
    <dgm:cxn modelId="{A20E6ACA-3FFA-4DC2-982B-5A7858F71EE5}" type="presParOf" srcId="{21C4F442-109D-4E0E-999F-1E704317F47C}" destId="{A012A26D-C3AE-4702-A98D-61F6526C8C47}" srcOrd="0" destOrd="0" presId="urn:microsoft.com/office/officeart/2008/layout/AlternatingPictureBlocks"/>
    <dgm:cxn modelId="{D2C24FEE-8817-48DC-BA94-2BC529592DD4}" type="presParOf" srcId="{21C4F442-109D-4E0E-999F-1E704317F47C}" destId="{1762F971-6CB8-4D42-95B7-79C3A15B431F}" srcOrd="1" destOrd="0" presId="urn:microsoft.com/office/officeart/2008/layout/AlternatingPictureBlocks"/>
    <dgm:cxn modelId="{E28701C0-A037-47A2-83AD-9E7763072A07}" type="presParOf" srcId="{E46B10CB-2E89-49EA-9568-281599BD6CE4}" destId="{C21F34B0-8E3E-4B26-B9F0-C69311D5EEE3}" srcOrd="5" destOrd="0" presId="urn:microsoft.com/office/officeart/2008/layout/AlternatingPictureBlocks"/>
    <dgm:cxn modelId="{348DF191-D37D-42BE-A063-D3C07CF207AC}" type="presParOf" srcId="{E46B10CB-2E89-49EA-9568-281599BD6CE4}" destId="{A5543310-DADD-44A9-82CD-D20C304D062D}" srcOrd="6" destOrd="0" presId="urn:microsoft.com/office/officeart/2008/layout/AlternatingPictureBlocks"/>
    <dgm:cxn modelId="{42BC41D0-1EB0-4AEC-94B8-A21A130F286C}" type="presParOf" srcId="{A5543310-DADD-44A9-82CD-D20C304D062D}" destId="{DE4ED196-594A-4861-95ED-3FC81A62E046}" srcOrd="0" destOrd="0" presId="urn:microsoft.com/office/officeart/2008/layout/AlternatingPictureBlocks"/>
    <dgm:cxn modelId="{01AFA6C1-5CE5-427D-9DDE-B240F89FB0D9}" type="presParOf" srcId="{A5543310-DADD-44A9-82CD-D20C304D062D}" destId="{5CB7CBA0-1A5C-4EF0-9990-D24E97FB1476}"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939E0-6644-4C2D-961B-54D8B73A6394}">
      <dsp:nvSpPr>
        <dsp:cNvPr id="0" name=""/>
        <dsp:cNvSpPr/>
      </dsp:nvSpPr>
      <dsp:spPr>
        <a:xfrm>
          <a:off x="1671791" y="2015"/>
          <a:ext cx="3202144" cy="144827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smtClean="0">
              <a:solidFill>
                <a:srgbClr val="996E01"/>
              </a:solidFill>
            </a:rPr>
            <a:t>Sinedriul </a:t>
          </a:r>
          <a:r>
            <a:rPr lang="es-ES" sz="2000" b="1" kern="1200" dirty="0" smtClean="0">
              <a:solidFill>
                <a:srgbClr val="996E01"/>
              </a:solidFill>
            </a:rPr>
            <a:t>(22:52-54, 66-71)</a:t>
          </a:r>
          <a:endParaRPr lang="es-ES" sz="2000" b="1" kern="1200" dirty="0">
            <a:solidFill>
              <a:srgbClr val="996E01"/>
            </a:solidFill>
          </a:endParaRPr>
        </a:p>
        <a:p>
          <a:pPr marL="228600" lvl="1" indent="-228600" algn="l" defTabSz="889000">
            <a:lnSpc>
              <a:spcPct val="90000"/>
            </a:lnSpc>
            <a:spcBef>
              <a:spcPct val="0"/>
            </a:spcBef>
            <a:spcAft>
              <a:spcPct val="15000"/>
            </a:spcAft>
            <a:buChar char="••"/>
          </a:pPr>
          <a:r>
            <a:rPr lang="ro-RO" sz="2000" b="1" kern="1200" dirty="0" smtClean="0"/>
            <a:t>Având dovada faptului că Isus era Mesia, au hotărât să Îl respingă.</a:t>
          </a:r>
          <a:endParaRPr lang="es-ES" sz="2000" b="1" kern="1200" dirty="0"/>
        </a:p>
      </dsp:txBody>
      <dsp:txXfrm>
        <a:off x="1671791" y="2015"/>
        <a:ext cx="3202144" cy="1448278"/>
      </dsp:txXfrm>
    </dsp:sp>
    <dsp:sp modelId="{F2B5C386-4BC0-419D-893C-746C68D56A9C}">
      <dsp:nvSpPr>
        <dsp:cNvPr id="0" name=""/>
        <dsp:cNvSpPr/>
      </dsp:nvSpPr>
      <dsp:spPr>
        <a:xfrm>
          <a:off x="94615" y="63885"/>
          <a:ext cx="1433796" cy="1448278"/>
        </a:xfrm>
        <a:prstGeom prst="rect">
          <a:avLst/>
        </a:prstGeom>
        <a:blipFill dpi="0" rotWithShape="1">
          <a:blip xmlns:r="http://schemas.openxmlformats.org/officeDocument/2006/relationships" r:embed="rId1"/>
          <a:srcRect/>
          <a:stretch>
            <a:fillRect l="13" t="-7492" r="-13" b="-2455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9A0ADFB7-1BEF-45C7-9883-095ABBC1F92F}">
      <dsp:nvSpPr>
        <dsp:cNvPr id="0" name=""/>
        <dsp:cNvSpPr/>
      </dsp:nvSpPr>
      <dsp:spPr>
        <a:xfrm>
          <a:off x="94615" y="1689260"/>
          <a:ext cx="3202144" cy="144827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err="1" smtClean="0">
              <a:solidFill>
                <a:schemeClr val="accent3">
                  <a:lumMod val="75000"/>
                </a:schemeClr>
              </a:solidFill>
            </a:rPr>
            <a:t>Pilat</a:t>
          </a:r>
          <a:r>
            <a:rPr lang="es-ES" sz="2000" b="1" kern="1200" dirty="0" smtClean="0">
              <a:solidFill>
                <a:schemeClr val="accent3">
                  <a:lumMod val="75000"/>
                </a:schemeClr>
              </a:solidFill>
            </a:rPr>
            <a:t> (23:1-7, 13-25)</a:t>
          </a:r>
          <a:endParaRPr lang="es-ES" sz="2000" b="1" kern="1200" dirty="0">
            <a:solidFill>
              <a:schemeClr val="accent3">
                <a:lumMod val="75000"/>
              </a:schemeClr>
            </a:solidFill>
          </a:endParaRPr>
        </a:p>
        <a:p>
          <a:pPr marL="228600" lvl="1" indent="-228600" algn="l" defTabSz="889000">
            <a:lnSpc>
              <a:spcPct val="90000"/>
            </a:lnSpc>
            <a:spcBef>
              <a:spcPct val="0"/>
            </a:spcBef>
            <a:spcAft>
              <a:spcPct val="15000"/>
            </a:spcAft>
            <a:buChar char="••"/>
          </a:pPr>
          <a:r>
            <a:rPr lang="ro-RO" sz="2000" b="1" kern="1200" dirty="0" smtClean="0"/>
            <a:t>Având dovada inocenței lui Isus a hotărât să Îl pedepsească</a:t>
          </a:r>
          <a:r>
            <a:rPr lang="es-ES" sz="2000" b="1" kern="1200" dirty="0" smtClean="0"/>
            <a:t>.</a:t>
          </a:r>
          <a:endParaRPr lang="es-ES" sz="2000" b="1" kern="1200" dirty="0"/>
        </a:p>
      </dsp:txBody>
      <dsp:txXfrm>
        <a:off x="94615" y="1689260"/>
        <a:ext cx="3202144" cy="1448278"/>
      </dsp:txXfrm>
    </dsp:sp>
    <dsp:sp modelId="{54647348-46EE-4E23-AE01-673F94802BE6}">
      <dsp:nvSpPr>
        <dsp:cNvPr id="0" name=""/>
        <dsp:cNvSpPr/>
      </dsp:nvSpPr>
      <dsp:spPr>
        <a:xfrm>
          <a:off x="3440140" y="1689260"/>
          <a:ext cx="1433796" cy="1448278"/>
        </a:xfrm>
        <a:prstGeom prst="rect">
          <a:avLst/>
        </a:prstGeom>
        <a:blipFill dpi="0" rotWithShape="1">
          <a:blip xmlns:r="http://schemas.openxmlformats.org/officeDocument/2006/relationships" r:embed="rId2"/>
          <a:srcRect/>
          <a:stretch>
            <a:fillRect l="-17340" r="-1734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A012A26D-C3AE-4702-A98D-61F6526C8C47}">
      <dsp:nvSpPr>
        <dsp:cNvPr id="0" name=""/>
        <dsp:cNvSpPr/>
      </dsp:nvSpPr>
      <dsp:spPr>
        <a:xfrm>
          <a:off x="1671791" y="3376504"/>
          <a:ext cx="3202144" cy="144827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smtClean="0">
              <a:solidFill>
                <a:schemeClr val="accent4">
                  <a:lumMod val="50000"/>
                </a:schemeClr>
              </a:solidFill>
            </a:rPr>
            <a:t>Irod</a:t>
          </a:r>
          <a:r>
            <a:rPr lang="es-ES" sz="2000" b="1" kern="1200" dirty="0" smtClean="0">
              <a:solidFill>
                <a:schemeClr val="accent4">
                  <a:lumMod val="50000"/>
                </a:schemeClr>
              </a:solidFill>
            </a:rPr>
            <a:t> (23:6-12)</a:t>
          </a:r>
          <a:endParaRPr lang="es-ES" sz="2000" b="1" kern="1200" dirty="0">
            <a:solidFill>
              <a:schemeClr val="accent4">
                <a:lumMod val="50000"/>
              </a:schemeClr>
            </a:solidFill>
          </a:endParaRPr>
        </a:p>
        <a:p>
          <a:pPr marL="228600" lvl="1" indent="-228600" algn="l" defTabSz="889000">
            <a:lnSpc>
              <a:spcPct val="90000"/>
            </a:lnSpc>
            <a:spcBef>
              <a:spcPct val="0"/>
            </a:spcBef>
            <a:spcAft>
              <a:spcPct val="15000"/>
            </a:spcAft>
            <a:buChar char="••"/>
          </a:pPr>
          <a:r>
            <a:rPr lang="ro-RO" sz="2000" b="1" kern="1200" dirty="0" smtClean="0"/>
            <a:t>Cunoscând puterea lui Isus a decis să își bată joc de El</a:t>
          </a:r>
          <a:r>
            <a:rPr lang="es-ES" sz="2000" b="1" kern="1200" dirty="0" smtClean="0"/>
            <a:t>.</a:t>
          </a:r>
          <a:endParaRPr lang="es-ES" sz="2000" b="1" kern="1200" dirty="0"/>
        </a:p>
      </dsp:txBody>
      <dsp:txXfrm>
        <a:off x="1671791" y="3376504"/>
        <a:ext cx="3202144" cy="1448278"/>
      </dsp:txXfrm>
    </dsp:sp>
    <dsp:sp modelId="{1762F971-6CB8-4D42-95B7-79C3A15B431F}">
      <dsp:nvSpPr>
        <dsp:cNvPr id="0" name=""/>
        <dsp:cNvSpPr/>
      </dsp:nvSpPr>
      <dsp:spPr>
        <a:xfrm>
          <a:off x="94615" y="3376504"/>
          <a:ext cx="1433796" cy="1448278"/>
        </a:xfrm>
        <a:prstGeom prst="rect">
          <a:avLst/>
        </a:prstGeom>
        <a:blipFill dpi="0" rotWithShape="1">
          <a:blip xmlns:r="http://schemas.openxmlformats.org/officeDocument/2006/relationships" r:embed="rId3"/>
          <a:srcRect/>
          <a:stretch>
            <a:fillRect l="-20995" r="-30393"/>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DE4ED196-594A-4861-95ED-3FC81A62E046}">
      <dsp:nvSpPr>
        <dsp:cNvPr id="0" name=""/>
        <dsp:cNvSpPr/>
      </dsp:nvSpPr>
      <dsp:spPr>
        <a:xfrm>
          <a:off x="94615" y="5063749"/>
          <a:ext cx="3202144" cy="163097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kern="1200" dirty="0" smtClean="0">
              <a:solidFill>
                <a:srgbClr val="723828"/>
              </a:solidFill>
            </a:rPr>
            <a:t>Tălharul cel bun</a:t>
          </a:r>
          <a:r>
            <a:rPr lang="es-ES" sz="2000" b="1" kern="1200" dirty="0" smtClean="0">
              <a:solidFill>
                <a:srgbClr val="723828"/>
              </a:solidFill>
            </a:rPr>
            <a:t>(26:39-43)</a:t>
          </a:r>
          <a:endParaRPr lang="es-ES" sz="2000" b="1" kern="1200" dirty="0">
            <a:solidFill>
              <a:srgbClr val="723828"/>
            </a:solidFill>
          </a:endParaRPr>
        </a:p>
        <a:p>
          <a:pPr marL="228600" lvl="1" indent="-228600" algn="l" defTabSz="889000">
            <a:lnSpc>
              <a:spcPct val="90000"/>
            </a:lnSpc>
            <a:spcBef>
              <a:spcPct val="0"/>
            </a:spcBef>
            <a:spcAft>
              <a:spcPct val="15000"/>
            </a:spcAft>
            <a:buChar char="••"/>
          </a:pPr>
          <a:r>
            <a:rPr lang="es-ES" sz="2000" b="1" kern="1200" dirty="0" err="1" smtClean="0"/>
            <a:t>Rec</a:t>
          </a:r>
          <a:r>
            <a:rPr lang="ro-RO" sz="2000" b="1" kern="1200" dirty="0" smtClean="0"/>
            <a:t>unoscându- se nedemne, a decis să se pună în mâinile Mântuitorului Său.</a:t>
          </a:r>
          <a:endParaRPr lang="es-ES" sz="2000" b="1" kern="1200" dirty="0"/>
        </a:p>
      </dsp:txBody>
      <dsp:txXfrm>
        <a:off x="94615" y="5063749"/>
        <a:ext cx="3202144" cy="1630979"/>
      </dsp:txXfrm>
    </dsp:sp>
    <dsp:sp modelId="{5CB7CBA0-1A5C-4EF0-9990-D24E97FB1476}">
      <dsp:nvSpPr>
        <dsp:cNvPr id="0" name=""/>
        <dsp:cNvSpPr/>
      </dsp:nvSpPr>
      <dsp:spPr>
        <a:xfrm>
          <a:off x="3440140" y="5155099"/>
          <a:ext cx="1433796" cy="1448278"/>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1840907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2706482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993666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4070606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665332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414303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475276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1281104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1203250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23744384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3F1008-14BE-438A-8D51-0E1EBCD1BE35}" type="datetimeFigureOut">
              <a:rPr lang="es-ES" smtClean="0"/>
              <a:pPr/>
              <a:t>23/06/2015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2286009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F1008-14BE-438A-8D51-0E1EBCD1BE35}" type="datetimeFigureOut">
              <a:rPr lang="es-ES" smtClean="0"/>
              <a:pPr/>
              <a:t>23/06/2015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3A60E-E4FD-433D-BC34-443831C84115}" type="slidenum">
              <a:rPr lang="es-ES" smtClean="0"/>
              <a:pPr/>
              <a:t>‹#›</a:t>
            </a:fld>
            <a:endParaRPr lang="es-ES"/>
          </a:p>
        </p:txBody>
      </p:sp>
    </p:spTree>
    <p:extLst>
      <p:ext uri="{BB962C8B-B14F-4D97-AF65-F5344CB8AC3E}">
        <p14:creationId xmlns:p14="http://schemas.microsoft.com/office/powerpoint/2010/main" xmlns="" val="61248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292080" y="0"/>
            <a:ext cx="3851920" cy="1754326"/>
          </a:xfrm>
          <a:prstGeom prst="rect">
            <a:avLst/>
          </a:prstGeom>
          <a:noFill/>
        </p:spPr>
        <p:txBody>
          <a:bodyPr wrap="square" rtlCol="0">
            <a:spAutoFit/>
          </a:bodyPr>
          <a:lstStyle/>
          <a:p>
            <a:pPr algn="ctr"/>
            <a:r>
              <a:rPr lang="ro-RO"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RĂSTIGNIT ȘI </a:t>
            </a:r>
            <a:r>
              <a:rPr lang="ro-RO"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ÎNVIAT</a:t>
            </a:r>
            <a:endParaRPr lang="ro-RO"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CuadroTexto"/>
          <p:cNvSpPr txBox="1"/>
          <p:nvPr/>
        </p:nvSpPr>
        <p:spPr>
          <a:xfrm>
            <a:off x="6003552" y="6444044"/>
            <a:ext cx="3176960" cy="369332"/>
          </a:xfrm>
          <a:prstGeom prst="rect">
            <a:avLst/>
          </a:prstGeom>
          <a:noFill/>
        </p:spPr>
        <p:txBody>
          <a:bodyPr wrap="none" rtlCol="0">
            <a:spAutoFit/>
          </a:bodyPr>
          <a:lstStyle/>
          <a:p>
            <a:pPr algn="r"/>
            <a:r>
              <a:rPr lang="ro-RO" b="1" dirty="0" smtClean="0">
                <a:solidFill>
                  <a:schemeClr val="accent2">
                    <a:lumMod val="40000"/>
                    <a:lumOff val="60000"/>
                  </a:schemeClr>
                </a:solidFill>
              </a:rPr>
              <a:t>Studiul</a:t>
            </a:r>
            <a:r>
              <a:rPr lang="es-ES" b="1" dirty="0" smtClean="0">
                <a:solidFill>
                  <a:schemeClr val="accent2">
                    <a:lumMod val="40000"/>
                    <a:lumOff val="60000"/>
                  </a:schemeClr>
                </a:solidFill>
              </a:rPr>
              <a:t> 13 </a:t>
            </a:r>
            <a:r>
              <a:rPr lang="ro-RO" b="1" dirty="0" smtClean="0">
                <a:solidFill>
                  <a:schemeClr val="accent2">
                    <a:lumMod val="40000"/>
                    <a:lumOff val="60000"/>
                  </a:schemeClr>
                </a:solidFill>
              </a:rPr>
              <a:t>pentru </a:t>
            </a:r>
            <a:r>
              <a:rPr lang="es-ES" b="1" dirty="0" smtClean="0">
                <a:solidFill>
                  <a:schemeClr val="accent2">
                    <a:lumMod val="40000"/>
                    <a:lumOff val="60000"/>
                  </a:schemeClr>
                </a:solidFill>
              </a:rPr>
              <a:t>27 </a:t>
            </a:r>
            <a:r>
              <a:rPr lang="ro-RO" b="1" dirty="0" smtClean="0">
                <a:solidFill>
                  <a:schemeClr val="accent2">
                    <a:lumMod val="40000"/>
                    <a:lumOff val="60000"/>
                  </a:schemeClr>
                </a:solidFill>
              </a:rPr>
              <a:t>iunie </a:t>
            </a:r>
            <a:r>
              <a:rPr lang="es-ES" b="1" dirty="0" smtClean="0">
                <a:solidFill>
                  <a:schemeClr val="accent2">
                    <a:lumMod val="40000"/>
                    <a:lumOff val="60000"/>
                  </a:schemeClr>
                </a:solidFill>
              </a:rPr>
              <a:t>2015</a:t>
            </a:r>
            <a:endParaRPr lang="es-ES" b="1" dirty="0">
              <a:solidFill>
                <a:schemeClr val="accent2">
                  <a:lumMod val="40000"/>
                  <a:lumOff val="60000"/>
                </a:schemeClr>
              </a:solidFill>
            </a:endParaRPr>
          </a:p>
        </p:txBody>
      </p:sp>
    </p:spTree>
    <p:extLst>
      <p:ext uri="{BB962C8B-B14F-4D97-AF65-F5344CB8AC3E}">
        <p14:creationId xmlns:p14="http://schemas.microsoft.com/office/powerpoint/2010/main" xmlns="" val="9969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11326" y="23188"/>
            <a:ext cx="4958386" cy="830997"/>
          </a:xfrm>
          <a:prstGeom prst="rect">
            <a:avLst/>
          </a:prstGeom>
          <a:noFill/>
        </p:spPr>
        <p:txBody>
          <a:bodyPr wrap="square" rtlCol="0">
            <a:spAutoFit/>
            <a:scene3d>
              <a:camera prst="orthographicFront"/>
              <a:lightRig rig="morning" dir="tl"/>
            </a:scene3d>
            <a:sp3d contourW="12700">
              <a:bevelT w="25400" h="25400"/>
              <a:contourClr>
                <a:schemeClr val="accent6">
                  <a:shade val="73000"/>
                </a:schemeClr>
              </a:contourClr>
            </a:sp3d>
          </a:bodyPr>
          <a:lstStyle/>
          <a:p>
            <a:pPr algn="ctr"/>
            <a:r>
              <a:rPr lang="ro-RO" sz="4800" b="1" spc="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50800">
                    <a:schemeClr val="bg1"/>
                  </a:glow>
                  <a:outerShdw blurRad="80000" dist="40000" dir="5040000" algn="tl">
                    <a:srgbClr val="000000">
                      <a:alpha val="30000"/>
                    </a:srgbClr>
                  </a:outerShdw>
                </a:effectLst>
              </a:rPr>
              <a:t>GETSIMANI</a:t>
            </a:r>
            <a:endParaRPr lang="ro-RO" sz="4800" b="1" spc="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50800">
                  <a:schemeClr val="bg1"/>
                </a:glow>
                <a:outerShdw blurRad="80000" dist="40000" dir="5040000" algn="tl">
                  <a:srgbClr val="000000">
                    <a:alpha val="30000"/>
                  </a:srgbClr>
                </a:outerShdw>
              </a:effectLst>
            </a:endParaRPr>
          </a:p>
        </p:txBody>
      </p:sp>
      <p:sp>
        <p:nvSpPr>
          <p:cNvPr id="3" name="2 Rectángulo"/>
          <p:cNvSpPr/>
          <p:nvPr/>
        </p:nvSpPr>
        <p:spPr>
          <a:xfrm>
            <a:off x="3635896" y="1628800"/>
            <a:ext cx="4995424" cy="923330"/>
          </a:xfrm>
          <a:prstGeom prst="rect">
            <a:avLst/>
          </a:prstGeom>
        </p:spPr>
        <p:txBody>
          <a:bodyPr wrap="square">
            <a:spAutoFit/>
          </a:bodyPr>
          <a:lstStyle/>
          <a:p>
            <a:pPr algn="ct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«zicînd</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 </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„Tată</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 dacă </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voieşti</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 depărtează paharul acesta dela </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Mine</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 </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Totuş</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 facă-se nu voia </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Mea</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 ci a </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Ta.“</a:t>
            </a:r>
            <a:r>
              <a:rPr lang="ro-RO"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 </a:t>
            </a:r>
            <a:r>
              <a:rPr lang="ro-RO" sz="1100"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a:t>
            </a:r>
            <a:r>
              <a:rPr lang="ro-RO" sz="1100"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Luca </a:t>
            </a:r>
            <a:r>
              <a:rPr lang="ro-RO" sz="1100" b="1" smtClean="0">
                <a:solidFill>
                  <a:schemeClr val="accent2">
                    <a:lumMod val="60000"/>
                    <a:lumOff val="40000"/>
                  </a:schemeClr>
                </a:solidFill>
                <a:effectLst>
                  <a:outerShdw blurRad="50800" dist="50800" dir="5400000" algn="ctr" rotWithShape="0">
                    <a:schemeClr val="tx1"/>
                  </a:outerShdw>
                </a:effectLst>
                <a:latin typeface="Comic Sans MS" pitchFamily="66" charset="0"/>
              </a:rPr>
              <a:t>22:42)</a:t>
            </a:r>
            <a:endParaRPr lang="ro-RO" b="1">
              <a:solidFill>
                <a:schemeClr val="accent2">
                  <a:lumMod val="60000"/>
                  <a:lumOff val="4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3491880" y="2636912"/>
            <a:ext cx="5400600" cy="3939540"/>
          </a:xfrm>
          <a:prstGeom prst="rect">
            <a:avLst/>
          </a:prstGeom>
          <a:noFill/>
        </p:spPr>
        <p:txBody>
          <a:bodyPr wrap="square" rtlCol="0">
            <a:spAutoFit/>
          </a:bodyPr>
          <a:lstStyle/>
          <a:p>
            <a:pPr>
              <a:spcBef>
                <a:spcPts val="600"/>
              </a:spcBef>
              <a:spcAft>
                <a:spcPts val="600"/>
              </a:spcAft>
            </a:pPr>
            <a:r>
              <a:rPr lang="ro-RO" sz="2000" b="1" dirty="0" smtClean="0">
                <a:solidFill>
                  <a:schemeClr val="bg1"/>
                </a:solidFill>
                <a:effectLst>
                  <a:outerShdw blurRad="50800" dist="50800" dir="5400000" algn="ctr" rotWithShape="0">
                    <a:schemeClr val="tx1"/>
                  </a:outerShdw>
                </a:effectLst>
              </a:rPr>
              <a:t>În grădina Eden, Adam și Eva au cedat în fața ispitelor Satanei. Au decis să împlinească voia lor în locul voinței divine. </a:t>
            </a:r>
          </a:p>
          <a:p>
            <a:pPr>
              <a:spcBef>
                <a:spcPts val="600"/>
              </a:spcBef>
              <a:spcAft>
                <a:spcPts val="600"/>
              </a:spcAft>
            </a:pPr>
            <a:r>
              <a:rPr lang="ro-RO" sz="2000" b="1" dirty="0" smtClean="0">
                <a:solidFill>
                  <a:schemeClr val="bg1"/>
                </a:solidFill>
                <a:effectLst>
                  <a:outerShdw blurRad="50800" dist="50800" dir="5400000" algn="ctr" rotWithShape="0">
                    <a:schemeClr val="tx1"/>
                  </a:outerShdw>
                </a:effectLst>
              </a:rPr>
              <a:t>În grădina </a:t>
            </a:r>
            <a:r>
              <a:rPr lang="ro-RO" sz="2000" b="1" dirty="0" smtClean="0">
                <a:solidFill>
                  <a:schemeClr val="bg1"/>
                </a:solidFill>
                <a:effectLst>
                  <a:outerShdw blurRad="50800" dist="50800" dir="5400000" algn="ctr" rotWithShape="0">
                    <a:schemeClr val="tx1"/>
                  </a:outerShdw>
                </a:effectLst>
              </a:rPr>
              <a:t>Ghetsimani</a:t>
            </a:r>
            <a:r>
              <a:rPr lang="ro-RO" sz="2000" b="1" dirty="0" smtClean="0">
                <a:solidFill>
                  <a:schemeClr val="bg1"/>
                </a:solidFill>
                <a:effectLst>
                  <a:outerShdw blurRad="50800" dist="50800" dir="5400000" algn="ctr" rotWithShape="0">
                    <a:schemeClr val="tx1"/>
                  </a:outerShdw>
                </a:effectLst>
              </a:rPr>
              <a:t>, </a:t>
            </a:r>
            <a:r>
              <a:rPr lang="ro-RO" sz="2000" b="1" dirty="0" smtClean="0">
                <a:solidFill>
                  <a:schemeClr val="bg1"/>
                </a:solidFill>
                <a:effectLst>
                  <a:outerShdw blurRad="50800" dist="50800" dir="5400000" algn="ctr" rotWithShape="0">
                    <a:schemeClr val="tx1"/>
                  </a:outerShdw>
                </a:effectLst>
              </a:rPr>
              <a:t>«al </a:t>
            </a:r>
            <a:r>
              <a:rPr lang="ro-RO" sz="2000" b="1" dirty="0" smtClean="0">
                <a:solidFill>
                  <a:schemeClr val="bg1"/>
                </a:solidFill>
                <a:effectLst>
                  <a:outerShdw blurRad="50800" dist="50800" dir="5400000" algn="ctr" rotWithShape="0">
                    <a:schemeClr val="tx1"/>
                  </a:outerShdw>
                </a:effectLst>
              </a:rPr>
              <a:t>doilea </a:t>
            </a:r>
            <a:r>
              <a:rPr lang="ro-RO" sz="2000" b="1" dirty="0" smtClean="0">
                <a:solidFill>
                  <a:schemeClr val="bg1"/>
                </a:solidFill>
                <a:effectLst>
                  <a:outerShdw blurRad="50800" dist="50800" dir="5400000" algn="ctr" rotWithShape="0">
                    <a:schemeClr val="tx1"/>
                  </a:outerShdw>
                </a:effectLst>
              </a:rPr>
              <a:t>Adam» (1Cor. 15:45) a </a:t>
            </a:r>
            <a:r>
              <a:rPr lang="ro-RO" sz="2000" b="1" dirty="0" smtClean="0">
                <a:solidFill>
                  <a:schemeClr val="bg1"/>
                </a:solidFill>
                <a:effectLst>
                  <a:outerShdw blurRad="50800" dist="50800" dir="5400000" algn="ctr" rotWithShape="0">
                    <a:schemeClr val="tx1"/>
                  </a:outerShdw>
                </a:effectLst>
              </a:rPr>
              <a:t>decis să se supună voinței Tatălui și să respingă ispitele dușmanului. </a:t>
            </a:r>
          </a:p>
          <a:p>
            <a:pPr>
              <a:spcBef>
                <a:spcPts val="600"/>
              </a:spcBef>
              <a:spcAft>
                <a:spcPts val="600"/>
              </a:spcAft>
            </a:pPr>
            <a:r>
              <a:rPr lang="ro-RO" sz="2000" b="1" dirty="0" smtClean="0">
                <a:solidFill>
                  <a:schemeClr val="bg1"/>
                </a:solidFill>
                <a:effectLst>
                  <a:outerShdw blurRad="50800" dist="50800" dir="5400000" algn="ctr" rotWithShape="0">
                    <a:schemeClr val="tx1"/>
                  </a:outerShdw>
                </a:effectLst>
              </a:rPr>
              <a:t>Prin intermediul rugăciunii și predării complete înaintea voinței lui Dumnezeu, Isus a </a:t>
            </a:r>
            <a:r>
              <a:rPr lang="ro-RO" sz="2000" b="1" dirty="0" smtClean="0">
                <a:solidFill>
                  <a:schemeClr val="bg1"/>
                </a:solidFill>
                <a:effectLst>
                  <a:outerShdw blurRad="50800" dist="50800" dir="5400000" algn="ctr" rotWithShape="0">
                    <a:schemeClr val="tx1"/>
                  </a:outerShdw>
                </a:effectLst>
              </a:rPr>
              <a:t>câștigat </a:t>
            </a:r>
            <a:r>
              <a:rPr lang="ro-RO" sz="2000" b="1" dirty="0" smtClean="0">
                <a:solidFill>
                  <a:schemeClr val="bg1"/>
                </a:solidFill>
                <a:effectLst>
                  <a:outerShdw blurRad="50800" dist="50800" dir="5400000" algn="ctr" rotWithShape="0">
                    <a:schemeClr val="tx1"/>
                  </a:outerShdw>
                </a:effectLst>
              </a:rPr>
              <a:t>pentru noi </a:t>
            </a:r>
            <a:r>
              <a:rPr lang="ro-RO" sz="2000" b="1" dirty="0" smtClean="0">
                <a:solidFill>
                  <a:schemeClr val="bg1"/>
                </a:solidFill>
                <a:effectLst>
                  <a:outerShdw blurRad="50800" dist="50800" dir="5400000" algn="ctr" rotWithShape="0">
                    <a:schemeClr val="tx1"/>
                  </a:outerShdw>
                </a:effectLst>
              </a:rPr>
              <a:t>victoria </a:t>
            </a:r>
            <a:r>
              <a:rPr lang="ro-RO" sz="2000" b="1" dirty="0" smtClean="0">
                <a:solidFill>
                  <a:schemeClr val="bg1"/>
                </a:solidFill>
                <a:effectLst>
                  <a:outerShdw blurRad="50800" dist="50800" dir="5400000" algn="ctr" rotWithShape="0">
                    <a:schemeClr val="tx1"/>
                  </a:outerShdw>
                </a:effectLst>
              </a:rPr>
              <a:t>completă asupra răului. </a:t>
            </a:r>
          </a:p>
          <a:p>
            <a:pPr>
              <a:spcBef>
                <a:spcPts val="600"/>
              </a:spcBef>
              <a:spcAft>
                <a:spcPts val="600"/>
              </a:spcAft>
            </a:pPr>
            <a:r>
              <a:rPr lang="ro-RO" sz="2000" b="1" dirty="0" smtClean="0">
                <a:solidFill>
                  <a:schemeClr val="bg1"/>
                </a:solidFill>
                <a:effectLst>
                  <a:outerShdw blurRad="50800" dist="50800" dir="5400000" algn="ctr" rotWithShape="0">
                    <a:schemeClr val="tx1"/>
                  </a:outerShdw>
                </a:effectLst>
              </a:rPr>
              <a:t>Aceleași unelte sunt și azi la dispoziția noastră pentru a învinge orice ispită în numele lui Isus. </a:t>
            </a:r>
            <a:endParaRPr lang="ro-RO" sz="2000" b="1" dirty="0">
              <a:solidFill>
                <a:schemeClr val="bg1"/>
              </a:solidFill>
              <a:effectLst>
                <a:outerShdw blurRad="50800" dist="50800" dir="5400000" algn="ctr" rotWithShape="0">
                  <a:schemeClr val="tx1"/>
                </a:outerShdw>
              </a:effectLst>
            </a:endParaRPr>
          </a:p>
        </p:txBody>
      </p:sp>
      <p:pic>
        <p:nvPicPr>
          <p:cNvPr id="1026" name="Picture 2" descr="R:\Dibujos\AdanYEva\Pecado\ADO-E-~1.JPG"/>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35496" y="6387"/>
            <a:ext cx="2075830" cy="133438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R:\Dibujos\orar\hombre-orand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7069712" y="19870"/>
            <a:ext cx="2074288" cy="137162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74250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53" presetClass="entr" presetSubtype="528"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500" fill="hold"/>
                                        <p:tgtEl>
                                          <p:spTgt spid="1026"/>
                                        </p:tgtEl>
                                        <p:attrNameLst>
                                          <p:attrName>ppt_w</p:attrName>
                                        </p:attrNameLst>
                                      </p:cBhvr>
                                      <p:tavLst>
                                        <p:tav tm="0">
                                          <p:val>
                                            <p:fltVal val="0"/>
                                          </p:val>
                                        </p:tav>
                                        <p:tav tm="100000">
                                          <p:val>
                                            <p:strVal val="#ppt_w"/>
                                          </p:val>
                                        </p:tav>
                                      </p:tavLst>
                                    </p:anim>
                                    <p:anim calcmode="lin" valueType="num">
                                      <p:cBhvr>
                                        <p:cTn id="35" dur="500" fill="hold"/>
                                        <p:tgtEl>
                                          <p:spTgt spid="1026"/>
                                        </p:tgtEl>
                                        <p:attrNameLst>
                                          <p:attrName>ppt_h</p:attrName>
                                        </p:attrNameLst>
                                      </p:cBhvr>
                                      <p:tavLst>
                                        <p:tav tm="0">
                                          <p:val>
                                            <p:fltVal val="0"/>
                                          </p:val>
                                        </p:tav>
                                        <p:tav tm="100000">
                                          <p:val>
                                            <p:strVal val="#ppt_h"/>
                                          </p:val>
                                        </p:tav>
                                      </p:tavLst>
                                    </p:anim>
                                    <p:animEffect transition="in" filter="fade">
                                      <p:cBhvr>
                                        <p:cTn id="36" dur="500"/>
                                        <p:tgtEl>
                                          <p:spTgt spid="1026"/>
                                        </p:tgtEl>
                                      </p:cBhvr>
                                    </p:animEffect>
                                    <p:anim calcmode="lin" valueType="num">
                                      <p:cBhvr>
                                        <p:cTn id="37" dur="500" fill="hold"/>
                                        <p:tgtEl>
                                          <p:spTgt spid="1026"/>
                                        </p:tgtEl>
                                        <p:attrNameLst>
                                          <p:attrName>ppt_x</p:attrName>
                                        </p:attrNameLst>
                                      </p:cBhvr>
                                      <p:tavLst>
                                        <p:tav tm="0">
                                          <p:val>
                                            <p:fltVal val="0.5"/>
                                          </p:val>
                                        </p:tav>
                                        <p:tav tm="100000">
                                          <p:val>
                                            <p:strVal val="#ppt_x"/>
                                          </p:val>
                                        </p:tav>
                                      </p:tavLst>
                                    </p:anim>
                                    <p:anim calcmode="lin" valueType="num">
                                      <p:cBhvr>
                                        <p:cTn id="38" dur="500" fill="hold"/>
                                        <p:tgtEl>
                                          <p:spTgt spid="1026"/>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anim calcmode="lin" valueType="num">
                                      <p:cBhvr>
                                        <p:cTn id="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fade">
                                      <p:cBhvr>
                                        <p:cTn id="50" dur="1000"/>
                                        <p:tgtEl>
                                          <p:spTgt spid="4">
                                            <p:txEl>
                                              <p:pRg st="2" end="2"/>
                                            </p:txEl>
                                          </p:spTgt>
                                        </p:tgtEl>
                                      </p:cBhvr>
                                    </p:animEffect>
                                    <p:anim calcmode="lin" valueType="num">
                                      <p:cBhvr>
                                        <p:cTn id="5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1000"/>
                                        <p:tgtEl>
                                          <p:spTgt spid="4">
                                            <p:txEl>
                                              <p:pRg st="3" end="3"/>
                                            </p:txEl>
                                          </p:spTgt>
                                        </p:tgtEl>
                                      </p:cBhvr>
                                    </p:animEffect>
                                    <p:anim calcmode="lin" valueType="num">
                                      <p:cBhvr>
                                        <p:cTn id="5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31" presetClass="entr" presetSubtype="0" fill="hold" nodeType="afterEffect">
                                  <p:stCondLst>
                                    <p:cond delay="0"/>
                                  </p:stCondLst>
                                  <p:childTnLst>
                                    <p:set>
                                      <p:cBhvr>
                                        <p:cTn id="62" dur="1" fill="hold">
                                          <p:stCondLst>
                                            <p:cond delay="0"/>
                                          </p:stCondLst>
                                        </p:cTn>
                                        <p:tgtEl>
                                          <p:spTgt spid="1027"/>
                                        </p:tgtEl>
                                        <p:attrNameLst>
                                          <p:attrName>style.visibility</p:attrName>
                                        </p:attrNameLst>
                                      </p:cBhvr>
                                      <p:to>
                                        <p:strVal val="visible"/>
                                      </p:to>
                                    </p:set>
                                    <p:anim calcmode="lin" valueType="num">
                                      <p:cBhvr>
                                        <p:cTn id="63" dur="1000" fill="hold"/>
                                        <p:tgtEl>
                                          <p:spTgt spid="1027"/>
                                        </p:tgtEl>
                                        <p:attrNameLst>
                                          <p:attrName>ppt_w</p:attrName>
                                        </p:attrNameLst>
                                      </p:cBhvr>
                                      <p:tavLst>
                                        <p:tav tm="0">
                                          <p:val>
                                            <p:fltVal val="0"/>
                                          </p:val>
                                        </p:tav>
                                        <p:tav tm="100000">
                                          <p:val>
                                            <p:strVal val="#ppt_w"/>
                                          </p:val>
                                        </p:tav>
                                      </p:tavLst>
                                    </p:anim>
                                    <p:anim calcmode="lin" valueType="num">
                                      <p:cBhvr>
                                        <p:cTn id="64" dur="1000" fill="hold"/>
                                        <p:tgtEl>
                                          <p:spTgt spid="1027"/>
                                        </p:tgtEl>
                                        <p:attrNameLst>
                                          <p:attrName>ppt_h</p:attrName>
                                        </p:attrNameLst>
                                      </p:cBhvr>
                                      <p:tavLst>
                                        <p:tav tm="0">
                                          <p:val>
                                            <p:fltVal val="0"/>
                                          </p:val>
                                        </p:tav>
                                        <p:tav tm="100000">
                                          <p:val>
                                            <p:strVal val="#ppt_h"/>
                                          </p:val>
                                        </p:tav>
                                      </p:tavLst>
                                    </p:anim>
                                    <p:anim calcmode="lin" valueType="num">
                                      <p:cBhvr>
                                        <p:cTn id="65" dur="1000" fill="hold"/>
                                        <p:tgtEl>
                                          <p:spTgt spid="1027"/>
                                        </p:tgtEl>
                                        <p:attrNameLst>
                                          <p:attrName>style.rotation</p:attrName>
                                        </p:attrNameLst>
                                      </p:cBhvr>
                                      <p:tavLst>
                                        <p:tav tm="0">
                                          <p:val>
                                            <p:fltVal val="90"/>
                                          </p:val>
                                        </p:tav>
                                        <p:tav tm="100000">
                                          <p:val>
                                            <p:fltVal val="0"/>
                                          </p:val>
                                        </p:tav>
                                      </p:tavLst>
                                    </p:anim>
                                    <p:animEffect transition="in" filter="fade">
                                      <p:cBhvr>
                                        <p:cTn id="6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27584" y="889844"/>
            <a:ext cx="7776864" cy="4478149"/>
          </a:xfrm>
          <a:prstGeom prst="rect">
            <a:avLst/>
          </a:prstGeom>
        </p:spPr>
        <p:txBody>
          <a:bodyPr wrap="square">
            <a:spAutoFit/>
          </a:bodyPr>
          <a:lstStyle/>
          <a:p>
            <a:pPr algn="just"/>
            <a:r>
              <a:rPr lang="ro-RO" sz="2100" dirty="0" smtClean="0">
                <a:latin typeface="Cooper Black" pitchFamily="18" charset="0"/>
              </a:rPr>
              <a:t>«</a:t>
            </a:r>
            <a:r>
              <a:rPr lang="ro-RO" sz="2000" b="1" dirty="0" smtClean="0">
                <a:effectLst>
                  <a:outerShdw blurRad="38100" dist="38100" dir="2700000" algn="tl">
                    <a:srgbClr val="000000">
                      <a:alpha val="43137"/>
                    </a:srgbClr>
                  </a:outerShdw>
                </a:effectLst>
                <a:latin typeface="Arial" pitchFamily="34" charset="0"/>
                <a:cs typeface="Arial" pitchFamily="34" charset="0"/>
              </a:rPr>
              <a:t>Motivul pentru care atât de mulți sunt lăsați singuri în locuri ale ispitei este că aceștia nu-L păstrează întotdeauna pe Domnul înaintea lor. Când îngăduim ca părtășia noastră cu Dumnezeu să fie ruptă, atunci ne-am pierdut apărarea. Toate scopurile voastre bune, toate intențiile voastre bune nu vă vor ajuta să vă împotriviți răului. Trebuie să fiți bărbați și femei ale rugăciunii. Cererile voastre nu trebuie să fie slabe, făcute de formă și dacă vă aduceți aminte, ci din toată inima, perseverente și continue. Nu este întotdeauna necesar să vă plecați pe genunchi pentru a vă ruga. Cultivați obiceiul de a vorbi cu Mântuitorul când sunteți singuri, când mergeți în drumul vostru și când sunteți ocupați cu munca zilnică. Inima voastră să se înalțe neîncetat, cerând în tăcere ajutor, lumină, tărie, cunoaștere. Fiecare respirație să vă fie o rugăciune</a:t>
            </a:r>
            <a:r>
              <a:rPr lang="ro-RO" sz="2400" dirty="0" smtClean="0"/>
              <a:t>.</a:t>
            </a:r>
            <a:r>
              <a:rPr lang="ro-RO" sz="2100" dirty="0" smtClean="0">
                <a:latin typeface="Cooper Black" pitchFamily="18" charset="0"/>
              </a:rPr>
              <a:t>»</a:t>
            </a:r>
            <a:endParaRPr lang="ro-RO" sz="2100" dirty="0">
              <a:latin typeface="Cooper Black" pitchFamily="18" charset="0"/>
            </a:endParaRPr>
          </a:p>
        </p:txBody>
      </p:sp>
      <p:sp>
        <p:nvSpPr>
          <p:cNvPr id="3" name="2 CuadroTexto"/>
          <p:cNvSpPr txBox="1"/>
          <p:nvPr/>
        </p:nvSpPr>
        <p:spPr>
          <a:xfrm>
            <a:off x="755576" y="6068035"/>
            <a:ext cx="7560840" cy="338554"/>
          </a:xfrm>
          <a:prstGeom prst="rect">
            <a:avLst/>
          </a:prstGeom>
          <a:noFill/>
        </p:spPr>
        <p:txBody>
          <a:bodyPr wrap="square" rtlCol="0">
            <a:spAutoFit/>
          </a:bodyPr>
          <a:lstStyle/>
          <a:p>
            <a:pPr algn="ctr"/>
            <a:r>
              <a:rPr lang="ro-RO" sz="1600" b="1" smtClean="0"/>
              <a:t>E.G.W. (</a:t>
            </a:r>
            <a:r>
              <a:rPr lang="ro-RO" sz="1600" b="1" smtClean="0"/>
              <a:t>Divina </a:t>
            </a:r>
            <a:r>
              <a:rPr lang="ro-RO" sz="1600" b="1" smtClean="0"/>
              <a:t>vindecare</a:t>
            </a:r>
            <a:r>
              <a:rPr lang="ro-RO" sz="1600" b="1" smtClean="0"/>
              <a:t>, </a:t>
            </a:r>
            <a:r>
              <a:rPr lang="ro-RO" sz="1600" b="1" smtClean="0"/>
              <a:t>pa</a:t>
            </a:r>
            <a:r>
              <a:rPr lang="ro-RO" sz="1600" b="1" smtClean="0"/>
              <a:t>g</a:t>
            </a:r>
            <a:r>
              <a:rPr lang="ro-RO" sz="1600" b="1" smtClean="0"/>
              <a:t>. </a:t>
            </a:r>
            <a:r>
              <a:rPr lang="ro-RO" sz="1600" b="1" smtClean="0"/>
              <a:t>510)</a:t>
            </a:r>
            <a:endParaRPr lang="ro-RO" sz="1600" b="1"/>
          </a:p>
        </p:txBody>
      </p:sp>
    </p:spTree>
    <p:extLst>
      <p:ext uri="{BB962C8B-B14F-4D97-AF65-F5344CB8AC3E}">
        <p14:creationId xmlns:p14="http://schemas.microsoft.com/office/powerpoint/2010/main" xmlns="" val="3579934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95536" y="-15190"/>
            <a:ext cx="8568952" cy="707886"/>
          </a:xfrm>
          <a:prstGeom prst="rect">
            <a:avLst/>
          </a:prstGeom>
          <a:noFill/>
        </p:spPr>
        <p:txBody>
          <a:bodyPr wrap="square" rtlCol="0">
            <a:spAutoFit/>
          </a:bodyPr>
          <a:lstStyle/>
          <a:p>
            <a:pPr algn="ctr"/>
            <a:r>
              <a:rPr lang="ro-RO" sz="4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TRĂDAREA</a:t>
            </a:r>
            <a:endParaRPr lang="ro-RO" sz="4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5148064" y="907266"/>
            <a:ext cx="331236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o-RO" b="1" smtClean="0">
                <a:latin typeface="Comic Sans MS" pitchFamily="66" charset="0"/>
              </a:rPr>
              <a:t>«</a:t>
            </a:r>
            <a:r>
              <a:rPr lang="ro-RO" b="1" smtClean="0">
                <a:latin typeface="Comic Sans MS" pitchFamily="66" charset="0"/>
              </a:rPr>
              <a:t>Dar Satana a intrat în </a:t>
            </a:r>
            <a:r>
              <a:rPr lang="ro-RO" b="1" smtClean="0">
                <a:latin typeface="Comic Sans MS" pitchFamily="66" charset="0"/>
              </a:rPr>
              <a:t>Iuda</a:t>
            </a:r>
            <a:r>
              <a:rPr lang="ro-RO" b="1" smtClean="0">
                <a:latin typeface="Comic Sans MS" pitchFamily="66" charset="0"/>
              </a:rPr>
              <a:t>, zis şi </a:t>
            </a:r>
            <a:r>
              <a:rPr lang="ro-RO" b="1" smtClean="0">
                <a:latin typeface="Comic Sans MS" pitchFamily="66" charset="0"/>
              </a:rPr>
              <a:t>Iscarioteanul</a:t>
            </a:r>
            <a:r>
              <a:rPr lang="ro-RO" b="1" smtClean="0">
                <a:latin typeface="Comic Sans MS" pitchFamily="66" charset="0"/>
              </a:rPr>
              <a:t>, care era din numărul celor </a:t>
            </a:r>
            <a:r>
              <a:rPr lang="ro-RO" b="1" smtClean="0">
                <a:latin typeface="Comic Sans MS" pitchFamily="66" charset="0"/>
              </a:rPr>
              <a:t>doisprezece.</a:t>
            </a:r>
            <a:r>
              <a:rPr lang="ro-RO" b="1" smtClean="0">
                <a:latin typeface="Comic Sans MS" pitchFamily="66" charset="0"/>
              </a:rPr>
              <a:t>» </a:t>
            </a:r>
            <a:r>
              <a:rPr lang="ro-RO" sz="1100" b="1" smtClean="0">
                <a:latin typeface="Comic Sans MS" pitchFamily="66" charset="0"/>
              </a:rPr>
              <a:t>(</a:t>
            </a:r>
            <a:r>
              <a:rPr lang="ro-RO" sz="1100" b="1" smtClean="0">
                <a:latin typeface="Comic Sans MS" pitchFamily="66" charset="0"/>
              </a:rPr>
              <a:t>Luca </a:t>
            </a:r>
            <a:r>
              <a:rPr lang="ro-RO" sz="1100" b="1" smtClean="0">
                <a:latin typeface="Comic Sans MS" pitchFamily="66" charset="0"/>
              </a:rPr>
              <a:t>22:3)</a:t>
            </a:r>
            <a:endParaRPr lang="ro-RO" sz="1100" b="1">
              <a:latin typeface="Comic Sans MS" pitchFamily="66" charset="0"/>
            </a:endParaRPr>
          </a:p>
        </p:txBody>
      </p:sp>
      <p:sp>
        <p:nvSpPr>
          <p:cNvPr id="4" name="3 Rectángulo"/>
          <p:cNvSpPr/>
          <p:nvPr/>
        </p:nvSpPr>
        <p:spPr>
          <a:xfrm>
            <a:off x="234171" y="557972"/>
            <a:ext cx="4553853" cy="4093428"/>
          </a:xfrm>
          <a:prstGeom prst="rect">
            <a:avLst/>
          </a:prstGeom>
        </p:spPr>
        <p:txBody>
          <a:bodyPr wrap="square">
            <a:spAutoFit/>
          </a:bodyPr>
          <a:lstStyle/>
          <a:p>
            <a:pPr>
              <a:spcBef>
                <a:spcPts val="600"/>
              </a:spcBef>
            </a:pPr>
            <a:r>
              <a:rPr lang="ro-RO" sz="2000" dirty="0" smtClean="0">
                <a:ln w="18415" cmpd="sng">
                  <a:solidFill>
                    <a:schemeClr val="bg1"/>
                  </a:solidFill>
                  <a:prstDash val="solid"/>
                </a:ln>
                <a:solidFill>
                  <a:srgbClr val="FFFFFF"/>
                </a:solidFill>
                <a:effectLst>
                  <a:outerShdw blurRad="63500" dir="3600000" algn="tl" rotWithShape="0">
                    <a:srgbClr val="000000">
                      <a:alpha val="70000"/>
                    </a:srgbClr>
                  </a:outerShdw>
                </a:effectLst>
                <a:latin typeface="Cooper Black" pitchFamily="18" charset="0"/>
              </a:rPr>
              <a:t>«</a:t>
            </a:r>
            <a:r>
              <a:rPr lang="ro-RO" sz="2000" dirty="0" smtClean="0">
                <a:ln w="18415" cmpd="sng">
                  <a:solidFill>
                    <a:schemeClr val="bg1"/>
                  </a:solidFill>
                  <a:prstDash val="solid"/>
                </a:ln>
                <a:solidFill>
                  <a:srgbClr val="FFFFFF"/>
                </a:solidFill>
                <a:effectLst>
                  <a:outerShdw blurRad="63500" dir="3600000" algn="tl" rotWithShape="0">
                    <a:srgbClr val="000000">
                      <a:alpha val="70000"/>
                    </a:srgbClr>
                  </a:outerShdw>
                </a:effectLst>
              </a:rPr>
              <a:t>Iuda era foarte mult apreciat de către ucenici și avea o mare influență asupra lor. Chiar el avea o părere foarte bună despre sine și îi privea pe frații săi ca fiindu-i mult inferiori în judecată și iscusință. ... Iuda se considera cel mai capabil, neputând fi depășit de nimeni. După părerea lui, el constituia o onoare pentru cauza bisericii și totdeauna se prezenta astfel</a:t>
            </a:r>
            <a:r>
              <a:rPr lang="ro-RO" sz="2000" dirty="0" smtClean="0">
                <a:ln w="18415" cmpd="sng">
                  <a:solidFill>
                    <a:schemeClr val="bg1"/>
                  </a:solidFill>
                  <a:prstDash val="solid"/>
                </a:ln>
                <a:solidFill>
                  <a:srgbClr val="FFFFFF"/>
                </a:solidFill>
                <a:effectLst>
                  <a:outerShdw blurRad="63500" dir="3600000" algn="tl" rotWithShape="0">
                    <a:srgbClr val="000000">
                      <a:alpha val="70000"/>
                    </a:srgbClr>
                  </a:outerShdw>
                </a:effectLst>
              </a:rPr>
              <a:t>.</a:t>
            </a:r>
            <a:r>
              <a:rPr lang="ro-RO" sz="2000" dirty="0" smtClean="0">
                <a:ln w="18415" cmpd="sng">
                  <a:solidFill>
                    <a:schemeClr val="bg1"/>
                  </a:solidFill>
                  <a:prstDash val="solid"/>
                </a:ln>
                <a:solidFill>
                  <a:srgbClr val="FFFFFF"/>
                </a:solidFill>
                <a:effectLst>
                  <a:outerShdw blurRad="63500" dir="3600000" algn="tl" rotWithShape="0">
                    <a:srgbClr val="000000">
                      <a:alpha val="70000"/>
                    </a:srgbClr>
                  </a:outerShdw>
                </a:effectLst>
              </a:rPr>
              <a:t> Însă Iuda era orb față de propriile slăbiciuni de caracter, iar Domnul Hristos l-a așezat acolo unde avea să aibă ocazia să le vadă și să se corecteze.</a:t>
            </a:r>
            <a:r>
              <a:rPr lang="ro-RO" sz="2000" dirty="0" smtClean="0">
                <a:ln w="18415" cmpd="sng">
                  <a:solidFill>
                    <a:schemeClr val="bg1"/>
                  </a:solidFill>
                  <a:prstDash val="solid"/>
                </a:ln>
                <a:solidFill>
                  <a:srgbClr val="FFFFFF"/>
                </a:solidFill>
                <a:effectLst>
                  <a:outerShdw blurRad="63500" dir="3600000" algn="tl" rotWithShape="0">
                    <a:srgbClr val="000000">
                      <a:alpha val="70000"/>
                    </a:srgbClr>
                  </a:outerShdw>
                </a:effectLst>
                <a:latin typeface="Cooper Black" pitchFamily="18" charset="0"/>
              </a:rPr>
              <a:t>»</a:t>
            </a:r>
            <a:endParaRPr lang="ro-RO" sz="2000" dirty="0">
              <a:ln w="18415" cmpd="sng">
                <a:solidFill>
                  <a:schemeClr val="bg1"/>
                </a:solidFill>
                <a:prstDash val="solid"/>
              </a:ln>
              <a:solidFill>
                <a:srgbClr val="FFFFFF"/>
              </a:solidFill>
              <a:effectLst>
                <a:outerShdw blurRad="63500" dir="3600000" algn="tl" rotWithShape="0">
                  <a:srgbClr val="000000">
                    <a:alpha val="70000"/>
                  </a:srgbClr>
                </a:outerShdw>
              </a:effectLst>
              <a:latin typeface="Cooper Black" pitchFamily="18" charset="0"/>
            </a:endParaRPr>
          </a:p>
        </p:txBody>
      </p:sp>
      <p:sp>
        <p:nvSpPr>
          <p:cNvPr id="5" name="4 CuadroTexto"/>
          <p:cNvSpPr txBox="1"/>
          <p:nvPr/>
        </p:nvSpPr>
        <p:spPr>
          <a:xfrm>
            <a:off x="1550539" y="5085184"/>
            <a:ext cx="3072380" cy="307777"/>
          </a:xfrm>
          <a:prstGeom prst="rect">
            <a:avLst/>
          </a:prstGeom>
          <a:noFill/>
        </p:spPr>
        <p:txBody>
          <a:bodyPr wrap="none" rtlCol="0">
            <a:spAutoFit/>
          </a:bodyPr>
          <a:lstStyle/>
          <a:p>
            <a:pPr algn="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E.G.W</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(Hristos</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Lumina </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Lumii</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pa</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g</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o-RO" sz="1400" smtClean="0">
                <a:ln w="18415" cmpd="sng">
                  <a:solidFill>
                    <a:srgbClr val="FFFFFF"/>
                  </a:solidFill>
                  <a:prstDash val="solid"/>
                </a:ln>
                <a:solidFill>
                  <a:srgbClr val="FFFFFF"/>
                </a:solidFill>
                <a:effectLst>
                  <a:outerShdw blurRad="63500" dir="3600000" algn="tl" rotWithShape="0">
                    <a:srgbClr val="000000">
                      <a:alpha val="70000"/>
                    </a:srgbClr>
                  </a:outerShdw>
                </a:effectLst>
              </a:rPr>
              <a:t>717)</a:t>
            </a:r>
            <a:endParaRPr lang="ro-RO" sz="14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CuadroTexto"/>
          <p:cNvSpPr txBox="1"/>
          <p:nvPr/>
        </p:nvSpPr>
        <p:spPr>
          <a:xfrm>
            <a:off x="611560" y="5581689"/>
            <a:ext cx="4176464" cy="1015663"/>
          </a:xfrm>
          <a:prstGeom prst="rect">
            <a:avLst/>
          </a:prstGeom>
          <a:noFill/>
        </p:spPr>
        <p:txBody>
          <a:bodyPr wrap="square" rtlCol="0">
            <a:spAutoFit/>
          </a:bodyPr>
          <a:lstStyle/>
          <a:p>
            <a:r>
              <a:rPr lang="ro-RO" sz="2000" dirty="0" smtClean="0">
                <a:solidFill>
                  <a:schemeClr val="bg1"/>
                </a:solidFill>
                <a:effectLst>
                  <a:glow rad="127000">
                    <a:schemeClr val="tx1"/>
                  </a:glow>
                  <a:outerShdw blurRad="50800" dist="50800" dir="5400000" algn="ctr" rotWithShape="0">
                    <a:schemeClr val="tx1"/>
                  </a:outerShdw>
                </a:effectLst>
              </a:rPr>
              <a:t>Orbit de bani și însetat după putere, a pus preț pe Isus – darul gratuit </a:t>
            </a:r>
            <a:r>
              <a:rPr lang="ro-RO" sz="2000" dirty="0" smtClean="0">
                <a:solidFill>
                  <a:schemeClr val="bg1"/>
                </a:solidFill>
                <a:effectLst>
                  <a:glow rad="127000">
                    <a:schemeClr val="tx1"/>
                  </a:glow>
                  <a:outerShdw blurRad="50800" dist="50800" dir="5400000" algn="ctr" rotWithShape="0">
                    <a:schemeClr val="tx1"/>
                  </a:outerShdw>
                </a:effectLst>
              </a:rPr>
              <a:t>– </a:t>
            </a:r>
            <a:r>
              <a:rPr lang="ro-RO" sz="2000" dirty="0" smtClean="0">
                <a:solidFill>
                  <a:schemeClr val="bg1"/>
                </a:solidFill>
                <a:effectLst>
                  <a:glow rad="127000">
                    <a:schemeClr val="tx1"/>
                  </a:glow>
                  <a:outerShdw blurRad="50800" dist="50800" dir="5400000" algn="ctr" rotWithShape="0">
                    <a:schemeClr val="tx1"/>
                  </a:outerShdw>
                </a:effectLst>
              </a:rPr>
              <a:t>și și-a pierdut sufletul și </a:t>
            </a:r>
            <a:r>
              <a:rPr lang="ro-RO" sz="2000" dirty="0" smtClean="0">
                <a:solidFill>
                  <a:schemeClr val="bg1"/>
                </a:solidFill>
                <a:effectLst>
                  <a:glow rad="127000">
                    <a:schemeClr val="tx1"/>
                  </a:glow>
                  <a:outerShdw blurRad="50800" dist="50800" dir="5400000" algn="ctr" rotWithShape="0">
                    <a:schemeClr val="tx1"/>
                  </a:outerShdw>
                </a:effectLst>
              </a:rPr>
              <a:t>viața.</a:t>
            </a:r>
            <a:endParaRPr lang="ro-RO" sz="2000" dirty="0">
              <a:solidFill>
                <a:schemeClr val="bg1"/>
              </a:solidFill>
              <a:effectLst>
                <a:glow rad="127000">
                  <a:schemeClr val="tx1"/>
                </a:glow>
                <a:outerShdw blurRad="50800" dist="50800" dir="5400000" algn="ctr" rotWithShape="0">
                  <a:schemeClr val="tx1"/>
                </a:outerShdw>
              </a:effectLst>
            </a:endParaRPr>
          </a:p>
        </p:txBody>
      </p:sp>
    </p:spTree>
    <p:extLst>
      <p:ext uri="{BB962C8B-B14F-4D97-AF65-F5344CB8AC3E}">
        <p14:creationId xmlns:p14="http://schemas.microsoft.com/office/powerpoint/2010/main" xmlns="" val="684881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7329"/>
            <a:ext cx="4211960" cy="523220"/>
          </a:xfrm>
          <a:prstGeom prst="rect">
            <a:avLst/>
          </a:prstGeom>
          <a:noFill/>
        </p:spPr>
        <p:txBody>
          <a:bodyPr wrap="square" rtlCol="0">
            <a:spAutoFit/>
          </a:bodyPr>
          <a:lstStyle/>
          <a:p>
            <a:pPr algn="ctr"/>
            <a:r>
              <a:rPr lang="ro-RO" sz="28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DECIZII ÎNAINTEA </a:t>
            </a:r>
            <a:r>
              <a:rPr lang="ro-RO" sz="28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CRUCII</a:t>
            </a:r>
            <a:endParaRPr lang="ro-RO" sz="28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3" name="2 Rectángulo"/>
          <p:cNvSpPr/>
          <p:nvPr/>
        </p:nvSpPr>
        <p:spPr>
          <a:xfrm>
            <a:off x="0" y="436310"/>
            <a:ext cx="4214810" cy="2308324"/>
          </a:xfrm>
          <a:prstGeom prst="rect">
            <a:avLst/>
          </a:prstGeom>
        </p:spPr>
        <p:txBody>
          <a:bodyPr wrap="square">
            <a:spAutoFit/>
          </a:bodyPr>
          <a:lstStyle/>
          <a:p>
            <a:r>
              <a:rPr lang="ro-RO" b="1" dirty="0" smtClean="0">
                <a:solidFill>
                  <a:schemeClr val="accent5">
                    <a:lumMod val="40000"/>
                    <a:lumOff val="60000"/>
                  </a:schemeClr>
                </a:solidFill>
                <a:latin typeface="Comic Sans MS" pitchFamily="66" charset="0"/>
              </a:rPr>
              <a:t>«Unul din tâlharii răstigniţi Îl batjocorea, şi zicea: „Nu eşti Tu </a:t>
            </a:r>
            <a:r>
              <a:rPr lang="ro-RO" b="1" dirty="0" err="1" smtClean="0">
                <a:solidFill>
                  <a:schemeClr val="accent5">
                    <a:lumMod val="40000"/>
                    <a:lumOff val="60000"/>
                  </a:schemeClr>
                </a:solidFill>
                <a:latin typeface="Comic Sans MS" pitchFamily="66" charset="0"/>
              </a:rPr>
              <a:t>Hristosul</a:t>
            </a:r>
            <a:r>
              <a:rPr lang="ro-RO" b="1" dirty="0" smtClean="0">
                <a:solidFill>
                  <a:schemeClr val="accent5">
                    <a:lumMod val="40000"/>
                    <a:lumOff val="60000"/>
                  </a:schemeClr>
                </a:solidFill>
                <a:latin typeface="Comic Sans MS" pitchFamily="66" charset="0"/>
              </a:rPr>
              <a:t>? Mântuieşte-Te pe Tine însuţi, şi mântuieşte-ne şi pe noi!“ Dar cellalt l-a înfruntat, şi i-a zis: „Nu te temi tu de Dumnezeu, tu, care eşti sub aceeaşi osândă?»</a:t>
            </a:r>
            <a:endParaRPr lang="ro-RO" b="1" dirty="0" smtClean="0">
              <a:solidFill>
                <a:schemeClr val="accent5">
                  <a:lumMod val="40000"/>
                  <a:lumOff val="60000"/>
                </a:schemeClr>
              </a:solidFill>
              <a:latin typeface="Comic Sans MS" pitchFamily="66" charset="0"/>
            </a:endParaRPr>
          </a:p>
          <a:p>
            <a:pPr algn="r"/>
            <a:r>
              <a:rPr lang="ro-RO" b="1" dirty="0" smtClean="0">
                <a:solidFill>
                  <a:schemeClr val="accent5">
                    <a:lumMod val="40000"/>
                    <a:lumOff val="60000"/>
                  </a:schemeClr>
                </a:solidFill>
                <a:latin typeface="Comic Sans MS" pitchFamily="66" charset="0"/>
              </a:rPr>
              <a:t> </a:t>
            </a:r>
            <a:r>
              <a:rPr lang="ro-RO" sz="1100" b="1" dirty="0" smtClean="0">
                <a:solidFill>
                  <a:schemeClr val="accent5">
                    <a:lumMod val="40000"/>
                    <a:lumOff val="60000"/>
                  </a:schemeClr>
                </a:solidFill>
                <a:latin typeface="Comic Sans MS" pitchFamily="66" charset="0"/>
              </a:rPr>
              <a:t>(Luca 23:39-40)</a:t>
            </a:r>
            <a:endParaRPr lang="ro-RO" sz="1100" b="1" dirty="0">
              <a:solidFill>
                <a:schemeClr val="accent5">
                  <a:lumMod val="40000"/>
                  <a:lumOff val="60000"/>
                </a:schemeClr>
              </a:solidFill>
              <a:latin typeface="Comic Sans MS" pitchFamily="66" charset="0"/>
            </a:endParaRPr>
          </a:p>
        </p:txBody>
      </p:sp>
      <p:sp>
        <p:nvSpPr>
          <p:cNvPr id="4" name="3 CuadroTexto"/>
          <p:cNvSpPr txBox="1"/>
          <p:nvPr/>
        </p:nvSpPr>
        <p:spPr>
          <a:xfrm>
            <a:off x="-20562" y="2627651"/>
            <a:ext cx="4232522" cy="1015663"/>
          </a:xfrm>
          <a:prstGeom prst="rect">
            <a:avLst/>
          </a:prstGeom>
          <a:noFill/>
        </p:spPr>
        <p:txBody>
          <a:bodyPr wrap="square" rtlCol="0">
            <a:spAutoFit/>
          </a:bodyPr>
          <a:lstStyle/>
          <a:p>
            <a:r>
              <a:rPr lang="ro-RO" sz="2000" b="1" dirty="0" smtClean="0">
                <a:solidFill>
                  <a:schemeClr val="bg1"/>
                </a:solidFill>
              </a:rPr>
              <a:t>Luca </a:t>
            </a:r>
            <a:r>
              <a:rPr lang="ro-RO" sz="2000" b="1" dirty="0" smtClean="0">
                <a:solidFill>
                  <a:schemeClr val="bg1"/>
                </a:solidFill>
              </a:rPr>
              <a:t>ne prezintă diferite personaje care, înaintea umbrei crucii, au luat decizii pentru viață sau pentru </a:t>
            </a:r>
            <a:r>
              <a:rPr lang="ro-RO" sz="2000" b="1" dirty="0" smtClean="0">
                <a:solidFill>
                  <a:schemeClr val="bg1"/>
                </a:solidFill>
              </a:rPr>
              <a:t>moarte</a:t>
            </a:r>
            <a:endParaRPr lang="ro-RO" sz="2000" b="1" dirty="0">
              <a:solidFill>
                <a:schemeClr val="bg1"/>
              </a:solidFill>
            </a:endParaRPr>
          </a:p>
        </p:txBody>
      </p:sp>
      <p:graphicFrame>
        <p:nvGraphicFramePr>
          <p:cNvPr id="5" name="4 Diagrama"/>
          <p:cNvGraphicFramePr/>
          <p:nvPr>
            <p:extLst>
              <p:ext uri="{D42A27DB-BD31-4B8C-83A1-F6EECF244321}">
                <p14:modId xmlns:p14="http://schemas.microsoft.com/office/powerpoint/2010/main" xmlns="" val="4193822357"/>
              </p:ext>
            </p:extLst>
          </p:nvPr>
        </p:nvGraphicFramePr>
        <p:xfrm>
          <a:off x="4139952" y="44624"/>
          <a:ext cx="4968552"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71409" y="6093296"/>
            <a:ext cx="3203848" cy="707886"/>
          </a:xfrm>
          <a:prstGeom prst="rect">
            <a:avLst/>
          </a:prstGeom>
          <a:noFill/>
        </p:spPr>
        <p:txBody>
          <a:bodyPr wrap="square" rtlCol="0">
            <a:spAutoFit/>
          </a:bodyPr>
          <a:lstStyle/>
          <a:p>
            <a:pPr algn="ctr"/>
            <a:r>
              <a:rPr lang="ro-RO" sz="2000" b="1" dirty="0" smtClean="0">
                <a:solidFill>
                  <a:schemeClr val="bg1"/>
                </a:solidFill>
              </a:rPr>
              <a:t>Privind la cruce, care va fi decizia ta</a:t>
            </a:r>
            <a:r>
              <a:rPr lang="ro-RO" sz="2000" b="1" dirty="0" smtClean="0">
                <a:solidFill>
                  <a:schemeClr val="bg1"/>
                </a:solidFill>
              </a:rPr>
              <a:t>?</a:t>
            </a:r>
            <a:endParaRPr lang="ro-RO" sz="2000" b="1" dirty="0">
              <a:solidFill>
                <a:schemeClr val="bg1"/>
              </a:solidFill>
            </a:endParaRPr>
          </a:p>
        </p:txBody>
      </p:sp>
    </p:spTree>
    <p:extLst>
      <p:ext uri="{BB962C8B-B14F-4D97-AF65-F5344CB8AC3E}">
        <p14:creationId xmlns:p14="http://schemas.microsoft.com/office/powerpoint/2010/main" xmlns="" val="2103435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5">
                                            <p:graphicEl>
                                              <a:dgm id="{F2B5C386-4BC0-419D-893C-746C68D56A9C}"/>
                                            </p:graphicEl>
                                          </p:spTgt>
                                        </p:tgtEl>
                                        <p:attrNameLst>
                                          <p:attrName>style.visibility</p:attrName>
                                        </p:attrNameLst>
                                      </p:cBhvr>
                                      <p:to>
                                        <p:strVal val="visible"/>
                                      </p:to>
                                    </p:set>
                                    <p:anim calcmode="lin" valueType="num">
                                      <p:cBhvr>
                                        <p:cTn id="27" dur="500" fill="hold"/>
                                        <p:tgtEl>
                                          <p:spTgt spid="5">
                                            <p:graphicEl>
                                              <a:dgm id="{F2B5C386-4BC0-419D-893C-746C68D56A9C}"/>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F2B5C386-4BC0-419D-893C-746C68D56A9C}"/>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F2B5C386-4BC0-419D-893C-746C68D56A9C}"/>
                                            </p:graphicEl>
                                          </p:spTgt>
                                        </p:tgtEl>
                                      </p:cBhvr>
                                    </p:animEffect>
                                    <p:anim calcmode="lin" valueType="num">
                                      <p:cBhvr>
                                        <p:cTn id="30" dur="500" fill="hold"/>
                                        <p:tgtEl>
                                          <p:spTgt spid="5">
                                            <p:graphicEl>
                                              <a:dgm id="{F2B5C386-4BC0-419D-893C-746C68D56A9C}"/>
                                            </p:graphicEl>
                                          </p:spTgt>
                                        </p:tgtEl>
                                        <p:attrNameLst>
                                          <p:attrName>ppt_x</p:attrName>
                                        </p:attrNameLst>
                                      </p:cBhvr>
                                      <p:tavLst>
                                        <p:tav tm="0">
                                          <p:val>
                                            <p:fltVal val="0.5"/>
                                          </p:val>
                                        </p:tav>
                                        <p:tav tm="100000">
                                          <p:val>
                                            <p:strVal val="#ppt_x"/>
                                          </p:val>
                                        </p:tav>
                                      </p:tavLst>
                                    </p:anim>
                                    <p:anim calcmode="lin" valueType="num">
                                      <p:cBhvr>
                                        <p:cTn id="31" dur="500" fill="hold"/>
                                        <p:tgtEl>
                                          <p:spTgt spid="5">
                                            <p:graphicEl>
                                              <a:dgm id="{F2B5C386-4BC0-419D-893C-746C68D56A9C}"/>
                                            </p:graphicEl>
                                          </p:spTgt>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5">
                                            <p:graphicEl>
                                              <a:dgm id="{B06939E0-6644-4C2D-961B-54D8B73A6394}"/>
                                            </p:graphicEl>
                                          </p:spTgt>
                                        </p:tgtEl>
                                        <p:attrNameLst>
                                          <p:attrName>style.visibility</p:attrName>
                                        </p:attrNameLst>
                                      </p:cBhvr>
                                      <p:to>
                                        <p:strVal val="visible"/>
                                      </p:to>
                                    </p:set>
                                    <p:anim calcmode="lin" valueType="num">
                                      <p:cBhvr>
                                        <p:cTn id="34" dur="500" fill="hold"/>
                                        <p:tgtEl>
                                          <p:spTgt spid="5">
                                            <p:graphicEl>
                                              <a:dgm id="{B06939E0-6644-4C2D-961B-54D8B73A6394}"/>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B06939E0-6644-4C2D-961B-54D8B73A6394}"/>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B06939E0-6644-4C2D-961B-54D8B73A6394}"/>
                                            </p:graphicEl>
                                          </p:spTgt>
                                        </p:tgtEl>
                                      </p:cBhvr>
                                    </p:animEffect>
                                    <p:anim calcmode="lin" valueType="num">
                                      <p:cBhvr>
                                        <p:cTn id="37" dur="500" fill="hold"/>
                                        <p:tgtEl>
                                          <p:spTgt spid="5">
                                            <p:graphicEl>
                                              <a:dgm id="{B06939E0-6644-4C2D-961B-54D8B73A6394}"/>
                                            </p:graphicEl>
                                          </p:spTgt>
                                        </p:tgtEl>
                                        <p:attrNameLst>
                                          <p:attrName>ppt_x</p:attrName>
                                        </p:attrNameLst>
                                      </p:cBhvr>
                                      <p:tavLst>
                                        <p:tav tm="0">
                                          <p:val>
                                            <p:fltVal val="0.5"/>
                                          </p:val>
                                        </p:tav>
                                        <p:tav tm="100000">
                                          <p:val>
                                            <p:strVal val="#ppt_x"/>
                                          </p:val>
                                        </p:tav>
                                      </p:tavLst>
                                    </p:anim>
                                    <p:anim calcmode="lin" valueType="num">
                                      <p:cBhvr>
                                        <p:cTn id="38" dur="500" fill="hold"/>
                                        <p:tgtEl>
                                          <p:spTgt spid="5">
                                            <p:graphicEl>
                                              <a:dgm id="{B06939E0-6644-4C2D-961B-54D8B73A6394}"/>
                                            </p:graphic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5">
                                            <p:graphicEl>
                                              <a:dgm id="{54647348-46EE-4E23-AE01-673F94802BE6}"/>
                                            </p:graphicEl>
                                          </p:spTgt>
                                        </p:tgtEl>
                                        <p:attrNameLst>
                                          <p:attrName>style.visibility</p:attrName>
                                        </p:attrNameLst>
                                      </p:cBhvr>
                                      <p:to>
                                        <p:strVal val="visible"/>
                                      </p:to>
                                    </p:set>
                                    <p:anim calcmode="lin" valueType="num">
                                      <p:cBhvr>
                                        <p:cTn id="43" dur="500" fill="hold"/>
                                        <p:tgtEl>
                                          <p:spTgt spid="5">
                                            <p:graphicEl>
                                              <a:dgm id="{54647348-46EE-4E23-AE01-673F94802BE6}"/>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54647348-46EE-4E23-AE01-673F94802BE6}"/>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54647348-46EE-4E23-AE01-673F94802BE6}"/>
                                            </p:graphicEl>
                                          </p:spTgt>
                                        </p:tgtEl>
                                      </p:cBhvr>
                                    </p:animEffect>
                                    <p:anim calcmode="lin" valueType="num">
                                      <p:cBhvr>
                                        <p:cTn id="46" dur="500" fill="hold"/>
                                        <p:tgtEl>
                                          <p:spTgt spid="5">
                                            <p:graphicEl>
                                              <a:dgm id="{54647348-46EE-4E23-AE01-673F94802BE6}"/>
                                            </p:graphicEl>
                                          </p:spTgt>
                                        </p:tgtEl>
                                        <p:attrNameLst>
                                          <p:attrName>ppt_x</p:attrName>
                                        </p:attrNameLst>
                                      </p:cBhvr>
                                      <p:tavLst>
                                        <p:tav tm="0">
                                          <p:val>
                                            <p:fltVal val="0.5"/>
                                          </p:val>
                                        </p:tav>
                                        <p:tav tm="100000">
                                          <p:val>
                                            <p:strVal val="#ppt_x"/>
                                          </p:val>
                                        </p:tav>
                                      </p:tavLst>
                                    </p:anim>
                                    <p:anim calcmode="lin" valueType="num">
                                      <p:cBhvr>
                                        <p:cTn id="47" dur="500" fill="hold"/>
                                        <p:tgtEl>
                                          <p:spTgt spid="5">
                                            <p:graphicEl>
                                              <a:dgm id="{54647348-46EE-4E23-AE01-673F94802BE6}"/>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5">
                                            <p:graphicEl>
                                              <a:dgm id="{9A0ADFB7-1BEF-45C7-9883-095ABBC1F92F}"/>
                                            </p:graphicEl>
                                          </p:spTgt>
                                        </p:tgtEl>
                                        <p:attrNameLst>
                                          <p:attrName>style.visibility</p:attrName>
                                        </p:attrNameLst>
                                      </p:cBhvr>
                                      <p:to>
                                        <p:strVal val="visible"/>
                                      </p:to>
                                    </p:set>
                                    <p:anim calcmode="lin" valueType="num">
                                      <p:cBhvr>
                                        <p:cTn id="50" dur="500" fill="hold"/>
                                        <p:tgtEl>
                                          <p:spTgt spid="5">
                                            <p:graphicEl>
                                              <a:dgm id="{9A0ADFB7-1BEF-45C7-9883-095ABBC1F92F}"/>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9A0ADFB7-1BEF-45C7-9883-095ABBC1F92F}"/>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9A0ADFB7-1BEF-45C7-9883-095ABBC1F92F}"/>
                                            </p:graphicEl>
                                          </p:spTgt>
                                        </p:tgtEl>
                                      </p:cBhvr>
                                    </p:animEffect>
                                    <p:anim calcmode="lin" valueType="num">
                                      <p:cBhvr>
                                        <p:cTn id="53" dur="500" fill="hold"/>
                                        <p:tgtEl>
                                          <p:spTgt spid="5">
                                            <p:graphicEl>
                                              <a:dgm id="{9A0ADFB7-1BEF-45C7-9883-095ABBC1F92F}"/>
                                            </p:graphicEl>
                                          </p:spTgt>
                                        </p:tgtEl>
                                        <p:attrNameLst>
                                          <p:attrName>ppt_x</p:attrName>
                                        </p:attrNameLst>
                                      </p:cBhvr>
                                      <p:tavLst>
                                        <p:tav tm="0">
                                          <p:val>
                                            <p:fltVal val="0.5"/>
                                          </p:val>
                                        </p:tav>
                                        <p:tav tm="100000">
                                          <p:val>
                                            <p:strVal val="#ppt_x"/>
                                          </p:val>
                                        </p:tav>
                                      </p:tavLst>
                                    </p:anim>
                                    <p:anim calcmode="lin" valueType="num">
                                      <p:cBhvr>
                                        <p:cTn id="54" dur="500" fill="hold"/>
                                        <p:tgtEl>
                                          <p:spTgt spid="5">
                                            <p:graphicEl>
                                              <a:dgm id="{9A0ADFB7-1BEF-45C7-9883-095ABBC1F92F}"/>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5">
                                            <p:graphicEl>
                                              <a:dgm id="{1762F971-6CB8-4D42-95B7-79C3A15B431F}"/>
                                            </p:graphicEl>
                                          </p:spTgt>
                                        </p:tgtEl>
                                        <p:attrNameLst>
                                          <p:attrName>style.visibility</p:attrName>
                                        </p:attrNameLst>
                                      </p:cBhvr>
                                      <p:to>
                                        <p:strVal val="visible"/>
                                      </p:to>
                                    </p:set>
                                    <p:anim calcmode="lin" valueType="num">
                                      <p:cBhvr>
                                        <p:cTn id="59" dur="500" fill="hold"/>
                                        <p:tgtEl>
                                          <p:spTgt spid="5">
                                            <p:graphicEl>
                                              <a:dgm id="{1762F971-6CB8-4D42-95B7-79C3A15B431F}"/>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1762F971-6CB8-4D42-95B7-79C3A15B431F}"/>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1762F971-6CB8-4D42-95B7-79C3A15B431F}"/>
                                            </p:graphicEl>
                                          </p:spTgt>
                                        </p:tgtEl>
                                      </p:cBhvr>
                                    </p:animEffect>
                                    <p:anim calcmode="lin" valueType="num">
                                      <p:cBhvr>
                                        <p:cTn id="62" dur="500" fill="hold"/>
                                        <p:tgtEl>
                                          <p:spTgt spid="5">
                                            <p:graphicEl>
                                              <a:dgm id="{1762F971-6CB8-4D42-95B7-79C3A15B431F}"/>
                                            </p:graphicEl>
                                          </p:spTgt>
                                        </p:tgtEl>
                                        <p:attrNameLst>
                                          <p:attrName>ppt_x</p:attrName>
                                        </p:attrNameLst>
                                      </p:cBhvr>
                                      <p:tavLst>
                                        <p:tav tm="0">
                                          <p:val>
                                            <p:fltVal val="0.5"/>
                                          </p:val>
                                        </p:tav>
                                        <p:tav tm="100000">
                                          <p:val>
                                            <p:strVal val="#ppt_x"/>
                                          </p:val>
                                        </p:tav>
                                      </p:tavLst>
                                    </p:anim>
                                    <p:anim calcmode="lin" valueType="num">
                                      <p:cBhvr>
                                        <p:cTn id="63" dur="500" fill="hold"/>
                                        <p:tgtEl>
                                          <p:spTgt spid="5">
                                            <p:graphicEl>
                                              <a:dgm id="{1762F971-6CB8-4D42-95B7-79C3A15B431F}"/>
                                            </p:graphicEl>
                                          </p:spTgt>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5">
                                            <p:graphicEl>
                                              <a:dgm id="{A012A26D-C3AE-4702-A98D-61F6526C8C47}"/>
                                            </p:graphicEl>
                                          </p:spTgt>
                                        </p:tgtEl>
                                        <p:attrNameLst>
                                          <p:attrName>style.visibility</p:attrName>
                                        </p:attrNameLst>
                                      </p:cBhvr>
                                      <p:to>
                                        <p:strVal val="visible"/>
                                      </p:to>
                                    </p:set>
                                    <p:anim calcmode="lin" valueType="num">
                                      <p:cBhvr>
                                        <p:cTn id="66" dur="500" fill="hold"/>
                                        <p:tgtEl>
                                          <p:spTgt spid="5">
                                            <p:graphicEl>
                                              <a:dgm id="{A012A26D-C3AE-4702-A98D-61F6526C8C47}"/>
                                            </p:graphicEl>
                                          </p:spTgt>
                                        </p:tgtEl>
                                        <p:attrNameLst>
                                          <p:attrName>ppt_w</p:attrName>
                                        </p:attrNameLst>
                                      </p:cBhvr>
                                      <p:tavLst>
                                        <p:tav tm="0">
                                          <p:val>
                                            <p:fltVal val="0"/>
                                          </p:val>
                                        </p:tav>
                                        <p:tav tm="100000">
                                          <p:val>
                                            <p:strVal val="#ppt_w"/>
                                          </p:val>
                                        </p:tav>
                                      </p:tavLst>
                                    </p:anim>
                                    <p:anim calcmode="lin" valueType="num">
                                      <p:cBhvr>
                                        <p:cTn id="67" dur="500" fill="hold"/>
                                        <p:tgtEl>
                                          <p:spTgt spid="5">
                                            <p:graphicEl>
                                              <a:dgm id="{A012A26D-C3AE-4702-A98D-61F6526C8C47}"/>
                                            </p:graphicEl>
                                          </p:spTgt>
                                        </p:tgtEl>
                                        <p:attrNameLst>
                                          <p:attrName>ppt_h</p:attrName>
                                        </p:attrNameLst>
                                      </p:cBhvr>
                                      <p:tavLst>
                                        <p:tav tm="0">
                                          <p:val>
                                            <p:fltVal val="0"/>
                                          </p:val>
                                        </p:tav>
                                        <p:tav tm="100000">
                                          <p:val>
                                            <p:strVal val="#ppt_h"/>
                                          </p:val>
                                        </p:tav>
                                      </p:tavLst>
                                    </p:anim>
                                    <p:animEffect transition="in" filter="fade">
                                      <p:cBhvr>
                                        <p:cTn id="68" dur="500"/>
                                        <p:tgtEl>
                                          <p:spTgt spid="5">
                                            <p:graphicEl>
                                              <a:dgm id="{A012A26D-C3AE-4702-A98D-61F6526C8C47}"/>
                                            </p:graphicEl>
                                          </p:spTgt>
                                        </p:tgtEl>
                                      </p:cBhvr>
                                    </p:animEffect>
                                    <p:anim calcmode="lin" valueType="num">
                                      <p:cBhvr>
                                        <p:cTn id="69" dur="500" fill="hold"/>
                                        <p:tgtEl>
                                          <p:spTgt spid="5">
                                            <p:graphicEl>
                                              <a:dgm id="{A012A26D-C3AE-4702-A98D-61F6526C8C47}"/>
                                            </p:graphicEl>
                                          </p:spTgt>
                                        </p:tgtEl>
                                        <p:attrNameLst>
                                          <p:attrName>ppt_x</p:attrName>
                                        </p:attrNameLst>
                                      </p:cBhvr>
                                      <p:tavLst>
                                        <p:tav tm="0">
                                          <p:val>
                                            <p:fltVal val="0.5"/>
                                          </p:val>
                                        </p:tav>
                                        <p:tav tm="100000">
                                          <p:val>
                                            <p:strVal val="#ppt_x"/>
                                          </p:val>
                                        </p:tav>
                                      </p:tavLst>
                                    </p:anim>
                                    <p:anim calcmode="lin" valueType="num">
                                      <p:cBhvr>
                                        <p:cTn id="70" dur="500" fill="hold"/>
                                        <p:tgtEl>
                                          <p:spTgt spid="5">
                                            <p:graphicEl>
                                              <a:dgm id="{A012A26D-C3AE-4702-A98D-61F6526C8C47}"/>
                                            </p:graphicEl>
                                          </p:spTgt>
                                        </p:tgtEl>
                                        <p:attrNameLst>
                                          <p:attrName>ppt_y</p:attrName>
                                        </p:attrNameLst>
                                      </p:cBhvr>
                                      <p:tavLst>
                                        <p:tav tm="0">
                                          <p:val>
                                            <p:fltVal val="0.5"/>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528" fill="hold" grpId="0" nodeType="clickEffect">
                                  <p:stCondLst>
                                    <p:cond delay="0"/>
                                  </p:stCondLst>
                                  <p:childTnLst>
                                    <p:set>
                                      <p:cBhvr>
                                        <p:cTn id="74" dur="1" fill="hold">
                                          <p:stCondLst>
                                            <p:cond delay="0"/>
                                          </p:stCondLst>
                                        </p:cTn>
                                        <p:tgtEl>
                                          <p:spTgt spid="5">
                                            <p:graphicEl>
                                              <a:dgm id="{5CB7CBA0-1A5C-4EF0-9990-D24E97FB1476}"/>
                                            </p:graphicEl>
                                          </p:spTgt>
                                        </p:tgtEl>
                                        <p:attrNameLst>
                                          <p:attrName>style.visibility</p:attrName>
                                        </p:attrNameLst>
                                      </p:cBhvr>
                                      <p:to>
                                        <p:strVal val="visible"/>
                                      </p:to>
                                    </p:set>
                                    <p:anim calcmode="lin" valueType="num">
                                      <p:cBhvr>
                                        <p:cTn id="75" dur="500" fill="hold"/>
                                        <p:tgtEl>
                                          <p:spTgt spid="5">
                                            <p:graphicEl>
                                              <a:dgm id="{5CB7CBA0-1A5C-4EF0-9990-D24E97FB1476}"/>
                                            </p:graphicEl>
                                          </p:spTgt>
                                        </p:tgtEl>
                                        <p:attrNameLst>
                                          <p:attrName>ppt_w</p:attrName>
                                        </p:attrNameLst>
                                      </p:cBhvr>
                                      <p:tavLst>
                                        <p:tav tm="0">
                                          <p:val>
                                            <p:fltVal val="0"/>
                                          </p:val>
                                        </p:tav>
                                        <p:tav tm="100000">
                                          <p:val>
                                            <p:strVal val="#ppt_w"/>
                                          </p:val>
                                        </p:tav>
                                      </p:tavLst>
                                    </p:anim>
                                    <p:anim calcmode="lin" valueType="num">
                                      <p:cBhvr>
                                        <p:cTn id="76" dur="500" fill="hold"/>
                                        <p:tgtEl>
                                          <p:spTgt spid="5">
                                            <p:graphicEl>
                                              <a:dgm id="{5CB7CBA0-1A5C-4EF0-9990-D24E97FB1476}"/>
                                            </p:graphicEl>
                                          </p:spTgt>
                                        </p:tgtEl>
                                        <p:attrNameLst>
                                          <p:attrName>ppt_h</p:attrName>
                                        </p:attrNameLst>
                                      </p:cBhvr>
                                      <p:tavLst>
                                        <p:tav tm="0">
                                          <p:val>
                                            <p:fltVal val="0"/>
                                          </p:val>
                                        </p:tav>
                                        <p:tav tm="100000">
                                          <p:val>
                                            <p:strVal val="#ppt_h"/>
                                          </p:val>
                                        </p:tav>
                                      </p:tavLst>
                                    </p:anim>
                                    <p:animEffect transition="in" filter="fade">
                                      <p:cBhvr>
                                        <p:cTn id="77" dur="500"/>
                                        <p:tgtEl>
                                          <p:spTgt spid="5">
                                            <p:graphicEl>
                                              <a:dgm id="{5CB7CBA0-1A5C-4EF0-9990-D24E97FB1476}"/>
                                            </p:graphicEl>
                                          </p:spTgt>
                                        </p:tgtEl>
                                      </p:cBhvr>
                                    </p:animEffect>
                                    <p:anim calcmode="lin" valueType="num">
                                      <p:cBhvr>
                                        <p:cTn id="78" dur="500" fill="hold"/>
                                        <p:tgtEl>
                                          <p:spTgt spid="5">
                                            <p:graphicEl>
                                              <a:dgm id="{5CB7CBA0-1A5C-4EF0-9990-D24E97FB1476}"/>
                                            </p:graphicEl>
                                          </p:spTgt>
                                        </p:tgtEl>
                                        <p:attrNameLst>
                                          <p:attrName>ppt_x</p:attrName>
                                        </p:attrNameLst>
                                      </p:cBhvr>
                                      <p:tavLst>
                                        <p:tav tm="0">
                                          <p:val>
                                            <p:fltVal val="0.5"/>
                                          </p:val>
                                        </p:tav>
                                        <p:tav tm="100000">
                                          <p:val>
                                            <p:strVal val="#ppt_x"/>
                                          </p:val>
                                        </p:tav>
                                      </p:tavLst>
                                    </p:anim>
                                    <p:anim calcmode="lin" valueType="num">
                                      <p:cBhvr>
                                        <p:cTn id="79" dur="500" fill="hold"/>
                                        <p:tgtEl>
                                          <p:spTgt spid="5">
                                            <p:graphicEl>
                                              <a:dgm id="{5CB7CBA0-1A5C-4EF0-9990-D24E97FB1476}"/>
                                            </p:graphicEl>
                                          </p:spTgt>
                                        </p:tgtEl>
                                        <p:attrNameLst>
                                          <p:attrName>ppt_y</p:attrName>
                                        </p:attrNameLst>
                                      </p:cBhvr>
                                      <p:tavLst>
                                        <p:tav tm="0">
                                          <p:val>
                                            <p:fltVal val="0.5"/>
                                          </p:val>
                                        </p:tav>
                                        <p:tav tm="100000">
                                          <p:val>
                                            <p:strVal val="#ppt_y"/>
                                          </p:val>
                                        </p:tav>
                                      </p:tavLst>
                                    </p:anim>
                                  </p:childTnLst>
                                </p:cTn>
                              </p:par>
                              <p:par>
                                <p:cTn id="80" presetID="53" presetClass="entr" presetSubtype="528" fill="hold" grpId="0" nodeType="withEffect">
                                  <p:stCondLst>
                                    <p:cond delay="0"/>
                                  </p:stCondLst>
                                  <p:childTnLst>
                                    <p:set>
                                      <p:cBhvr>
                                        <p:cTn id="81" dur="1" fill="hold">
                                          <p:stCondLst>
                                            <p:cond delay="0"/>
                                          </p:stCondLst>
                                        </p:cTn>
                                        <p:tgtEl>
                                          <p:spTgt spid="5">
                                            <p:graphicEl>
                                              <a:dgm id="{DE4ED196-594A-4861-95ED-3FC81A62E046}"/>
                                            </p:graphicEl>
                                          </p:spTgt>
                                        </p:tgtEl>
                                        <p:attrNameLst>
                                          <p:attrName>style.visibility</p:attrName>
                                        </p:attrNameLst>
                                      </p:cBhvr>
                                      <p:to>
                                        <p:strVal val="visible"/>
                                      </p:to>
                                    </p:set>
                                    <p:anim calcmode="lin" valueType="num">
                                      <p:cBhvr>
                                        <p:cTn id="82" dur="500" fill="hold"/>
                                        <p:tgtEl>
                                          <p:spTgt spid="5">
                                            <p:graphicEl>
                                              <a:dgm id="{DE4ED196-594A-4861-95ED-3FC81A62E046}"/>
                                            </p:graphicEl>
                                          </p:spTgt>
                                        </p:tgtEl>
                                        <p:attrNameLst>
                                          <p:attrName>ppt_w</p:attrName>
                                        </p:attrNameLst>
                                      </p:cBhvr>
                                      <p:tavLst>
                                        <p:tav tm="0">
                                          <p:val>
                                            <p:fltVal val="0"/>
                                          </p:val>
                                        </p:tav>
                                        <p:tav tm="100000">
                                          <p:val>
                                            <p:strVal val="#ppt_w"/>
                                          </p:val>
                                        </p:tav>
                                      </p:tavLst>
                                    </p:anim>
                                    <p:anim calcmode="lin" valueType="num">
                                      <p:cBhvr>
                                        <p:cTn id="83" dur="500" fill="hold"/>
                                        <p:tgtEl>
                                          <p:spTgt spid="5">
                                            <p:graphicEl>
                                              <a:dgm id="{DE4ED196-594A-4861-95ED-3FC81A62E046}"/>
                                            </p:graphicEl>
                                          </p:spTgt>
                                        </p:tgtEl>
                                        <p:attrNameLst>
                                          <p:attrName>ppt_h</p:attrName>
                                        </p:attrNameLst>
                                      </p:cBhvr>
                                      <p:tavLst>
                                        <p:tav tm="0">
                                          <p:val>
                                            <p:fltVal val="0"/>
                                          </p:val>
                                        </p:tav>
                                        <p:tav tm="100000">
                                          <p:val>
                                            <p:strVal val="#ppt_h"/>
                                          </p:val>
                                        </p:tav>
                                      </p:tavLst>
                                    </p:anim>
                                    <p:animEffect transition="in" filter="fade">
                                      <p:cBhvr>
                                        <p:cTn id="84" dur="500"/>
                                        <p:tgtEl>
                                          <p:spTgt spid="5">
                                            <p:graphicEl>
                                              <a:dgm id="{DE4ED196-594A-4861-95ED-3FC81A62E046}"/>
                                            </p:graphicEl>
                                          </p:spTgt>
                                        </p:tgtEl>
                                      </p:cBhvr>
                                    </p:animEffect>
                                    <p:anim calcmode="lin" valueType="num">
                                      <p:cBhvr>
                                        <p:cTn id="85" dur="500" fill="hold"/>
                                        <p:tgtEl>
                                          <p:spTgt spid="5">
                                            <p:graphicEl>
                                              <a:dgm id="{DE4ED196-594A-4861-95ED-3FC81A62E046}"/>
                                            </p:graphicEl>
                                          </p:spTgt>
                                        </p:tgtEl>
                                        <p:attrNameLst>
                                          <p:attrName>ppt_x</p:attrName>
                                        </p:attrNameLst>
                                      </p:cBhvr>
                                      <p:tavLst>
                                        <p:tav tm="0">
                                          <p:val>
                                            <p:fltVal val="0.5"/>
                                          </p:val>
                                        </p:tav>
                                        <p:tav tm="100000">
                                          <p:val>
                                            <p:strVal val="#ppt_x"/>
                                          </p:val>
                                        </p:tav>
                                      </p:tavLst>
                                    </p:anim>
                                    <p:anim calcmode="lin" valueType="num">
                                      <p:cBhvr>
                                        <p:cTn id="86" dur="500" fill="hold"/>
                                        <p:tgtEl>
                                          <p:spTgt spid="5">
                                            <p:graphicEl>
                                              <a:dgm id="{DE4ED196-594A-4861-95ED-3FC81A62E046}"/>
                                            </p:graphicEl>
                                          </p:spTgt>
                                        </p:tgtEl>
                                        <p:attrNameLst>
                                          <p:attrName>ppt_y</p:attrName>
                                        </p:attrNameLst>
                                      </p:cBhvr>
                                      <p:tavLst>
                                        <p:tav tm="0">
                                          <p:val>
                                            <p:fltVal val="0.5"/>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1000" fill="hold"/>
                                        <p:tgtEl>
                                          <p:spTgt spid="6"/>
                                        </p:tgtEl>
                                        <p:attrNameLst>
                                          <p:attrName>ppt_w</p:attrName>
                                        </p:attrNameLst>
                                      </p:cBhvr>
                                      <p:tavLst>
                                        <p:tav tm="0">
                                          <p:val>
                                            <p:fltVal val="0"/>
                                          </p:val>
                                        </p:tav>
                                        <p:tav tm="100000">
                                          <p:val>
                                            <p:strVal val="#ppt_w"/>
                                          </p:val>
                                        </p:tav>
                                      </p:tavLst>
                                    </p:anim>
                                    <p:anim calcmode="lin" valueType="num">
                                      <p:cBhvr>
                                        <p:cTn id="92" dur="1000" fill="hold"/>
                                        <p:tgtEl>
                                          <p:spTgt spid="6"/>
                                        </p:tgtEl>
                                        <p:attrNameLst>
                                          <p:attrName>ppt_h</p:attrName>
                                        </p:attrNameLst>
                                      </p:cBhvr>
                                      <p:tavLst>
                                        <p:tav tm="0">
                                          <p:val>
                                            <p:fltVal val="0"/>
                                          </p:val>
                                        </p:tav>
                                        <p:tav tm="100000">
                                          <p:val>
                                            <p:strVal val="#ppt_h"/>
                                          </p:val>
                                        </p:tav>
                                      </p:tavLst>
                                    </p:anim>
                                    <p:anim calcmode="lin" valueType="num">
                                      <p:cBhvr>
                                        <p:cTn id="9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p:bldSub>
          <a:bldDgm bld="one"/>
        </p:bldSub>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44624"/>
            <a:ext cx="91440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5400" b="1" spc="6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îNVIEREA</a:t>
            </a:r>
            <a:endParaRPr lang="ro-RO" sz="5400" b="1" spc="6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1763688" y="836712"/>
            <a:ext cx="5976664" cy="1200329"/>
          </a:xfrm>
          <a:prstGeom prst="rect">
            <a:avLst/>
          </a:prstGeom>
        </p:spPr>
        <p:txBody>
          <a:bodyPr wrap="square">
            <a:spAutoFit/>
          </a:bodyPr>
          <a:lstStyle/>
          <a:p>
            <a:r>
              <a:rPr lang="ro-RO" sz="2400" b="1" dirty="0" smtClean="0">
                <a:latin typeface="Comic Sans MS" pitchFamily="66" charset="0"/>
              </a:rPr>
              <a:t>«Au găsit piatra răsturnată de pe </a:t>
            </a:r>
            <a:r>
              <a:rPr lang="ro-RO" sz="2400" b="1" dirty="0" err="1" smtClean="0">
                <a:latin typeface="Comic Sans MS" pitchFamily="66" charset="0"/>
              </a:rPr>
              <a:t>mormînt</a:t>
            </a:r>
            <a:r>
              <a:rPr lang="ro-RO" sz="2400" b="1" dirty="0" smtClean="0">
                <a:latin typeface="Comic Sans MS" pitchFamily="66" charset="0"/>
              </a:rPr>
              <a:t>, au intrat înlăuntru, şi n-au găsit trupul Domnului Isus. » </a:t>
            </a:r>
            <a:r>
              <a:rPr lang="ro-RO" sz="1400" b="1" dirty="0" smtClean="0">
                <a:latin typeface="Comic Sans MS" pitchFamily="66" charset="0"/>
              </a:rPr>
              <a:t>(Luca 24:2-3)</a:t>
            </a:r>
            <a:endParaRPr lang="ro-RO" sz="1400" b="1" dirty="0">
              <a:latin typeface="Comic Sans MS" pitchFamily="66" charset="0"/>
            </a:endParaRPr>
          </a:p>
        </p:txBody>
      </p:sp>
      <p:sp>
        <p:nvSpPr>
          <p:cNvPr id="4" name="3 CuadroTexto"/>
          <p:cNvSpPr txBox="1"/>
          <p:nvPr/>
        </p:nvSpPr>
        <p:spPr>
          <a:xfrm>
            <a:off x="827584" y="2492896"/>
            <a:ext cx="5616624" cy="1015663"/>
          </a:xfrm>
          <a:prstGeom prst="rect">
            <a:avLst/>
          </a:prstGeom>
          <a:noFill/>
        </p:spPr>
        <p:txBody>
          <a:bodyPr wrap="square" rtlCol="0">
            <a:spAutoFit/>
          </a:bodyPr>
          <a:lstStyle/>
          <a:p>
            <a:r>
              <a:rPr lang="ro-RO" sz="2000" b="1" dirty="0" smtClean="0">
                <a:solidFill>
                  <a:schemeClr val="bg1"/>
                </a:solidFill>
              </a:rPr>
              <a:t>În fața femeilor uimite, îngerii au exclamat: </a:t>
            </a:r>
            <a:r>
              <a:rPr lang="ro-RO" sz="2000" b="1" dirty="0" smtClean="0">
                <a:solidFill>
                  <a:schemeClr val="bg1"/>
                </a:solidFill>
              </a:rPr>
              <a:t> «a înviat» (Luca 24:6). Cât </a:t>
            </a:r>
            <a:r>
              <a:rPr lang="ro-RO" sz="2000" b="1" dirty="0" smtClean="0">
                <a:solidFill>
                  <a:schemeClr val="bg1"/>
                </a:solidFill>
              </a:rPr>
              <a:t>de importantă era învierea pentru planul de </a:t>
            </a:r>
            <a:r>
              <a:rPr lang="ro-RO" sz="2000" b="1" dirty="0" smtClean="0">
                <a:solidFill>
                  <a:schemeClr val="bg1"/>
                </a:solidFill>
              </a:rPr>
              <a:t>Mântuire?</a:t>
            </a:r>
            <a:endParaRPr lang="ro-RO" sz="2000" b="1" dirty="0">
              <a:solidFill>
                <a:schemeClr val="bg1"/>
              </a:solidFill>
            </a:endParaRPr>
          </a:p>
        </p:txBody>
      </p:sp>
      <p:sp>
        <p:nvSpPr>
          <p:cNvPr id="5" name="4 CuadroTexto"/>
          <p:cNvSpPr txBox="1"/>
          <p:nvPr/>
        </p:nvSpPr>
        <p:spPr>
          <a:xfrm>
            <a:off x="755576" y="3504778"/>
            <a:ext cx="5400600" cy="1323439"/>
          </a:xfrm>
          <a:prstGeom prst="rect">
            <a:avLst/>
          </a:prstGeom>
          <a:noFill/>
        </p:spPr>
        <p:txBody>
          <a:bodyPr wrap="square" rtlCol="0">
            <a:spAutoFit/>
          </a:bodyPr>
          <a:lstStyle/>
          <a:p>
            <a:pPr marL="285750" indent="-285750">
              <a:buClr>
                <a:schemeClr val="tx2">
                  <a:lumMod val="60000"/>
                  <a:lumOff val="40000"/>
                </a:schemeClr>
              </a:buClr>
              <a:buFont typeface="Wingdings" pitchFamily="2" charset="2"/>
              <a:buChar char="v"/>
            </a:pPr>
            <a:r>
              <a:rPr lang="ro-RO" sz="2000" b="1" dirty="0" smtClean="0">
                <a:solidFill>
                  <a:schemeClr val="bg1"/>
                </a:solidFill>
              </a:rPr>
              <a:t>Fără înviere nu există speranță </a:t>
            </a:r>
            <a:r>
              <a:rPr lang="ro-RO" sz="2000" b="1" dirty="0" smtClean="0">
                <a:solidFill>
                  <a:schemeClr val="bg1"/>
                </a:solidFill>
              </a:rPr>
              <a:t>(1 Cor. 15:14).</a:t>
            </a:r>
          </a:p>
          <a:p>
            <a:pPr marL="285750" indent="-285750">
              <a:buClr>
                <a:schemeClr val="tx2">
                  <a:lumMod val="60000"/>
                  <a:lumOff val="40000"/>
                </a:schemeClr>
              </a:buClr>
              <a:buFont typeface="Wingdings" pitchFamily="2" charset="2"/>
              <a:buChar char="v"/>
            </a:pPr>
            <a:r>
              <a:rPr lang="ro-RO" sz="2000" b="1" dirty="0" smtClean="0">
                <a:solidFill>
                  <a:schemeClr val="bg1"/>
                </a:solidFill>
              </a:rPr>
              <a:t>Fără </a:t>
            </a:r>
            <a:r>
              <a:rPr lang="ro-RO" sz="2000" b="1" dirty="0" smtClean="0">
                <a:solidFill>
                  <a:schemeClr val="bg1"/>
                </a:solidFill>
              </a:rPr>
              <a:t>înviere nu există mijlocire </a:t>
            </a:r>
            <a:r>
              <a:rPr lang="ro-RO" sz="2000" b="1" dirty="0" smtClean="0">
                <a:solidFill>
                  <a:schemeClr val="bg1"/>
                </a:solidFill>
              </a:rPr>
              <a:t>(Evrei 7:25).</a:t>
            </a:r>
          </a:p>
          <a:p>
            <a:pPr marL="285750" indent="-285750">
              <a:buClr>
                <a:schemeClr val="tx2">
                  <a:lumMod val="60000"/>
                  <a:lumOff val="40000"/>
                </a:schemeClr>
              </a:buClr>
              <a:buFont typeface="Wingdings" pitchFamily="2" charset="2"/>
              <a:buChar char="v"/>
            </a:pPr>
            <a:r>
              <a:rPr lang="ro-RO" sz="2000" b="1" dirty="0" smtClean="0">
                <a:solidFill>
                  <a:schemeClr val="bg1"/>
                </a:solidFill>
              </a:rPr>
              <a:t>Fără </a:t>
            </a:r>
            <a:r>
              <a:rPr lang="ro-RO" sz="2000" b="1" dirty="0" smtClean="0">
                <a:solidFill>
                  <a:schemeClr val="bg1"/>
                </a:solidFill>
              </a:rPr>
              <a:t>înviere nu există victorie asupra </a:t>
            </a:r>
            <a:r>
              <a:rPr lang="ro-RO" sz="2000" b="1" dirty="0" smtClean="0">
                <a:solidFill>
                  <a:schemeClr val="bg1"/>
                </a:solidFill>
              </a:rPr>
              <a:t>morții</a:t>
            </a:r>
            <a:br>
              <a:rPr lang="ro-RO" sz="2000" b="1" dirty="0" smtClean="0">
                <a:solidFill>
                  <a:schemeClr val="bg1"/>
                </a:solidFill>
              </a:rPr>
            </a:br>
            <a:r>
              <a:rPr lang="ro-RO" sz="2000" b="1" dirty="0" smtClean="0">
                <a:solidFill>
                  <a:schemeClr val="bg1"/>
                </a:solidFill>
              </a:rPr>
              <a:t>(1 Cor. 15:21).</a:t>
            </a:r>
            <a:endParaRPr lang="ro-RO" sz="2000" b="1" dirty="0">
              <a:solidFill>
                <a:schemeClr val="bg1"/>
              </a:solidFill>
            </a:endParaRPr>
          </a:p>
        </p:txBody>
      </p:sp>
      <p:sp>
        <p:nvSpPr>
          <p:cNvPr id="6" name="5 Rectángulo"/>
          <p:cNvSpPr/>
          <p:nvPr/>
        </p:nvSpPr>
        <p:spPr>
          <a:xfrm>
            <a:off x="755576" y="5229200"/>
            <a:ext cx="5400600" cy="1477328"/>
          </a:xfrm>
          <a:prstGeom prst="rect">
            <a:avLst/>
          </a:prstGeom>
        </p:spPr>
        <p:txBody>
          <a:bodyPr wrap="square">
            <a:spAutoFit/>
          </a:bodyPr>
          <a:lstStyle/>
          <a:p>
            <a:r>
              <a:rPr lang="ro-RO" b="1" dirty="0" smtClean="0">
                <a:solidFill>
                  <a:srgbClr val="C7A1E3"/>
                </a:solidFill>
                <a:latin typeface="Comic Sans MS" pitchFamily="66" charset="0"/>
              </a:rPr>
              <a:t>«</a:t>
            </a:r>
            <a:r>
              <a:rPr lang="ro-RO" b="1" dirty="0" err="1" smtClean="0">
                <a:solidFill>
                  <a:srgbClr val="C7A1E3"/>
                </a:solidFill>
                <a:latin typeface="Comic Sans MS" pitchFamily="66" charset="0"/>
              </a:rPr>
              <a:t>Binecuvîntat</a:t>
            </a:r>
            <a:r>
              <a:rPr lang="ro-RO" b="1" dirty="0" smtClean="0">
                <a:solidFill>
                  <a:srgbClr val="C7A1E3"/>
                </a:solidFill>
                <a:latin typeface="Comic Sans MS" pitchFamily="66" charset="0"/>
              </a:rPr>
              <a:t> să fie Dumnezeu, Tatăl Domnului nostru Isus Hristos, care, după îndurarea Sa cea mare, ne-a născut din nou prin învierea lui Isus Hristos din morţi, la o nădejde vie» </a:t>
            </a:r>
            <a:r>
              <a:rPr lang="ro-RO" sz="1100" b="1" dirty="0" smtClean="0">
                <a:solidFill>
                  <a:srgbClr val="C7A1E3"/>
                </a:solidFill>
                <a:latin typeface="Comic Sans MS" pitchFamily="66" charset="0"/>
              </a:rPr>
              <a:t>(1 </a:t>
            </a:r>
            <a:r>
              <a:rPr lang="ro-RO" sz="1100" b="1" dirty="0" smtClean="0">
                <a:solidFill>
                  <a:srgbClr val="C7A1E3"/>
                </a:solidFill>
                <a:latin typeface="Comic Sans MS" pitchFamily="66" charset="0"/>
              </a:rPr>
              <a:t>Petru </a:t>
            </a:r>
            <a:r>
              <a:rPr lang="ro-RO" sz="1100" b="1" dirty="0" smtClean="0">
                <a:solidFill>
                  <a:srgbClr val="C7A1E3"/>
                </a:solidFill>
                <a:latin typeface="Comic Sans MS" pitchFamily="66" charset="0"/>
              </a:rPr>
              <a:t>1:3)</a:t>
            </a:r>
            <a:endParaRPr lang="ro-RO" sz="1100" b="1" dirty="0">
              <a:solidFill>
                <a:srgbClr val="C7A1E3"/>
              </a:solidFill>
              <a:latin typeface="Comic Sans MS" pitchFamily="66" charset="0"/>
            </a:endParaRPr>
          </a:p>
        </p:txBody>
      </p:sp>
    </p:spTree>
    <p:extLst>
      <p:ext uri="{BB962C8B-B14F-4D97-AF65-F5344CB8AC3E}">
        <p14:creationId xmlns:p14="http://schemas.microsoft.com/office/powerpoint/2010/main" xmlns="" val="4122456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wipe(left)">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left)">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EUNICE\FondosTematicos\Apostoles\Emaús\FD-2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07970" y="-27384"/>
            <a:ext cx="2272542" cy="280496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3974"/>
            <a:ext cx="7020272"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DUPĂ </a:t>
            </a:r>
            <a:r>
              <a:rPr lang="ro-RO"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ÎNVIERE</a:t>
            </a:r>
            <a:endParaRPr lang="ro-RO"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sp>
        <p:nvSpPr>
          <p:cNvPr id="3" name="2 Rectángulo"/>
          <p:cNvSpPr/>
          <p:nvPr/>
        </p:nvSpPr>
        <p:spPr>
          <a:xfrm>
            <a:off x="107503" y="883741"/>
            <a:ext cx="6912769" cy="1646605"/>
          </a:xfrm>
          <a:prstGeom prst="rect">
            <a:avLst/>
          </a:prstGeom>
        </p:spPr>
        <p:txBody>
          <a:bodyPr wrap="square">
            <a:spAutoFit/>
          </a:bodyPr>
          <a:lstStyle/>
          <a:p>
            <a:r>
              <a:rPr lang="ro-RO" b="1" dirty="0"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«Atunci Isus le-a zis: „O, nepricepuţilor şi zăbavnici cu inima, </a:t>
            </a:r>
            <a:r>
              <a:rPr lang="ro-RO" b="1" dirty="0" err="1"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cînd</a:t>
            </a:r>
            <a:r>
              <a:rPr lang="ro-RO" b="1" dirty="0"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 este vorba să credeţi tot ce au spus proorocii! Nu trebuia să sufere </a:t>
            </a:r>
            <a:r>
              <a:rPr lang="ro-RO" b="1" dirty="0" err="1"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Hristosul</a:t>
            </a:r>
            <a:r>
              <a:rPr lang="ro-RO" b="1" dirty="0"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 aceste lucruri, şi să intre în slava Sa?“ Şi a început </a:t>
            </a:r>
            <a:r>
              <a:rPr lang="ro-RO" b="1" dirty="0" err="1"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dela</a:t>
            </a:r>
            <a:r>
              <a:rPr lang="ro-RO" b="1" dirty="0"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 Moise, şi </a:t>
            </a:r>
            <a:r>
              <a:rPr lang="ro-RO" b="1" dirty="0" err="1"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dela</a:t>
            </a:r>
            <a:r>
              <a:rPr lang="ro-RO" b="1" dirty="0"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 toţi proorocii, şi le-a </a:t>
            </a:r>
            <a:r>
              <a:rPr lang="ro-RO" b="1" dirty="0" err="1"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tîlcuit</a:t>
            </a:r>
            <a:r>
              <a:rPr lang="ro-RO" b="1" dirty="0"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 în toate Scripturile, ce era cu privire la El.» </a:t>
            </a:r>
            <a:r>
              <a:rPr lang="ro-RO" sz="1100" b="1" dirty="0" smtClean="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rPr>
              <a:t>(Luca 24:25-27)</a:t>
            </a:r>
            <a:endParaRPr lang="ro-RO" sz="1100" b="1" dirty="0">
              <a:solidFill>
                <a:schemeClr val="accent4">
                  <a:lumMod val="40000"/>
                  <a:lumOff val="60000"/>
                </a:schemeClr>
              </a:solidFill>
              <a:effectLst>
                <a:glow rad="127000">
                  <a:srgbClr val="186652">
                    <a:alpha val="64706"/>
                  </a:srgbClr>
                </a:glow>
                <a:outerShdw blurRad="50800" dist="50800" dir="5400000" algn="ctr" rotWithShape="0">
                  <a:schemeClr val="tx1"/>
                </a:outerShdw>
              </a:effectLst>
              <a:latin typeface="Comic Sans MS" pitchFamily="66" charset="0"/>
            </a:endParaRPr>
          </a:p>
        </p:txBody>
      </p:sp>
      <p:sp>
        <p:nvSpPr>
          <p:cNvPr id="4" name="3 CuadroTexto"/>
          <p:cNvSpPr txBox="1"/>
          <p:nvPr/>
        </p:nvSpPr>
        <p:spPr>
          <a:xfrm>
            <a:off x="4707436" y="2638067"/>
            <a:ext cx="4401068" cy="4247317"/>
          </a:xfrm>
          <a:prstGeom prst="rect">
            <a:avLst/>
          </a:prstGeom>
          <a:noFill/>
        </p:spPr>
        <p:txBody>
          <a:bodyPr wrap="square" rtlCol="0">
            <a:spAutoFit/>
          </a:bodyPr>
          <a:lstStyle/>
          <a:p>
            <a:pPr>
              <a:spcBef>
                <a:spcPts val="600"/>
              </a:spcBef>
            </a:pPr>
            <a:r>
              <a:rPr lang="ro-RO" sz="2000" b="1" dirty="0" smtClean="0"/>
              <a:t>Isus le-a dat ucenicilor dovezi fizice ale învierii Sale (a rupt pâinea, a mâncat pește, i-a lăsat să Îl </a:t>
            </a:r>
            <a:r>
              <a:rPr lang="ro-RO" sz="2000" b="1" dirty="0" smtClean="0"/>
              <a:t>atingă).</a:t>
            </a:r>
          </a:p>
          <a:p>
            <a:pPr>
              <a:spcBef>
                <a:spcPts val="600"/>
              </a:spcBef>
            </a:pPr>
            <a:r>
              <a:rPr lang="ro-RO" sz="2000" b="1" dirty="0" smtClean="0"/>
              <a:t>Dar </a:t>
            </a:r>
            <a:r>
              <a:rPr lang="ro-RO" sz="2000" b="1" dirty="0" smtClean="0"/>
              <a:t>nu a vrut ca ei să </a:t>
            </a:r>
            <a:r>
              <a:rPr lang="ro-RO" sz="2000" b="1" dirty="0" smtClean="0"/>
              <a:t>îşi </a:t>
            </a:r>
            <a:r>
              <a:rPr lang="ro-RO" sz="2000" b="1" dirty="0" smtClean="0"/>
              <a:t>bazeze credința numai pe </a:t>
            </a:r>
            <a:r>
              <a:rPr lang="ro-RO" sz="2000" b="1" dirty="0" smtClean="0"/>
              <a:t>experienţa </a:t>
            </a:r>
            <a:r>
              <a:rPr lang="ro-RO" sz="2000" b="1" dirty="0" smtClean="0"/>
              <a:t>lor, ci i-a îndreptat spre studiul Scripturii. </a:t>
            </a:r>
          </a:p>
          <a:p>
            <a:pPr>
              <a:spcBef>
                <a:spcPts val="600"/>
              </a:spcBef>
            </a:pPr>
            <a:r>
              <a:rPr lang="ro-RO" sz="2000" b="1" dirty="0" smtClean="0"/>
              <a:t>În plus, le-a indicat </a:t>
            </a:r>
            <a:r>
              <a:rPr lang="ro-RO" sz="2000" b="1" dirty="0" smtClean="0"/>
              <a:t>«</a:t>
            </a:r>
            <a:r>
              <a:rPr lang="ro-RO" sz="2000" b="1" dirty="0" smtClean="0">
                <a:latin typeface="Calibri" pitchFamily="34" charset="0"/>
              </a:rPr>
              <a:t>Aşa este scris, şi aşa trebuia să pătimească Hristos, şi să învieze a treia zi dintre cei morţi. Şi să se propovăduiască tuturor neamurilor, în Numele Lui</a:t>
            </a:r>
            <a:r>
              <a:rPr lang="ro-RO" sz="2000" b="1" dirty="0" smtClean="0"/>
              <a:t>» (Luca 24:46-47), unind </a:t>
            </a:r>
            <a:r>
              <a:rPr lang="ro-RO" sz="2000" b="1" dirty="0" smtClean="0"/>
              <a:t>astfel, învierea cu predicarea Evangheliei. </a:t>
            </a:r>
            <a:endParaRPr lang="ro-RO" sz="2000" b="1" dirty="0"/>
          </a:p>
        </p:txBody>
      </p:sp>
      <p:pic>
        <p:nvPicPr>
          <p:cNvPr id="1027" name="Picture 3" descr="\\EUNICE\FondosTematicos\Apostoles\Emaús\b2f81cd76ef7098a644095999f28965f.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3" y="2741968"/>
            <a:ext cx="2178167" cy="1624291"/>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EUNICE\FondosTematicos\Apostoles\Despues de la resurrección\36618_all_054_1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74602" y="2747416"/>
            <a:ext cx="2269406" cy="1618843"/>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9" name="Picture 5" descr="\\EUNICE\FondosTematicos\Apostoles\Despues de la resurrección\36618_all_054_12.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7503" y="4510275"/>
            <a:ext cx="4541231" cy="2160240"/>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1" name="Picture 7" descr="\\EUNICE\FondosTematicos\Biblia\121019123243_1054949 2.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67544" y="3879777"/>
            <a:ext cx="2570200" cy="9729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8135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p:cTn id="28" dur="500" fill="hold"/>
                                        <p:tgtEl>
                                          <p:spTgt spid="1027"/>
                                        </p:tgtEl>
                                        <p:attrNameLst>
                                          <p:attrName>ppt_w</p:attrName>
                                        </p:attrNameLst>
                                      </p:cBhvr>
                                      <p:tavLst>
                                        <p:tav tm="0">
                                          <p:val>
                                            <p:fltVal val="0"/>
                                          </p:val>
                                        </p:tav>
                                        <p:tav tm="100000">
                                          <p:val>
                                            <p:strVal val="#ppt_w"/>
                                          </p:val>
                                        </p:tav>
                                      </p:tavLst>
                                    </p:anim>
                                    <p:anim calcmode="lin" valueType="num">
                                      <p:cBhvr>
                                        <p:cTn id="29" dur="500" fill="hold"/>
                                        <p:tgtEl>
                                          <p:spTgt spid="1027"/>
                                        </p:tgtEl>
                                        <p:attrNameLst>
                                          <p:attrName>ppt_h</p:attrName>
                                        </p:attrNameLst>
                                      </p:cBhvr>
                                      <p:tavLst>
                                        <p:tav tm="0">
                                          <p:val>
                                            <p:fltVal val="0"/>
                                          </p:val>
                                        </p:tav>
                                        <p:tav tm="100000">
                                          <p:val>
                                            <p:strVal val="#ppt_h"/>
                                          </p:val>
                                        </p:tav>
                                      </p:tavLst>
                                    </p:anim>
                                    <p:animEffect transition="in" filter="fade">
                                      <p:cBhvr>
                                        <p:cTn id="30" dur="500"/>
                                        <p:tgtEl>
                                          <p:spTgt spid="1027"/>
                                        </p:tgtEl>
                                      </p:cBhvr>
                                    </p:animEffect>
                                  </p:childTnLst>
                                </p:cTn>
                              </p:par>
                              <p:par>
                                <p:cTn id="31" presetID="53" presetClass="entr" presetSubtype="16"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Effect transition="in" filter="fade">
                                      <p:cBhvr>
                                        <p:cTn id="35" dur="500"/>
                                        <p:tgtEl>
                                          <p:spTgt spid="1028"/>
                                        </p:tgtEl>
                                      </p:cBhvr>
                                    </p:animEffect>
                                  </p:childTnLst>
                                </p:cTn>
                              </p:par>
                              <p:par>
                                <p:cTn id="36" presetID="53" presetClass="entr" presetSubtype="16" fill="hold" nodeType="withEffect">
                                  <p:stCondLst>
                                    <p:cond delay="0"/>
                                  </p:stCondLst>
                                  <p:childTnLst>
                                    <p:set>
                                      <p:cBhvr>
                                        <p:cTn id="37" dur="1" fill="hold">
                                          <p:stCondLst>
                                            <p:cond delay="0"/>
                                          </p:stCondLst>
                                        </p:cTn>
                                        <p:tgtEl>
                                          <p:spTgt spid="1029"/>
                                        </p:tgtEl>
                                        <p:attrNameLst>
                                          <p:attrName>style.visibility</p:attrName>
                                        </p:attrNameLst>
                                      </p:cBhvr>
                                      <p:to>
                                        <p:strVal val="visible"/>
                                      </p:to>
                                    </p:set>
                                    <p:anim calcmode="lin" valueType="num">
                                      <p:cBhvr>
                                        <p:cTn id="38" dur="500" fill="hold"/>
                                        <p:tgtEl>
                                          <p:spTgt spid="1029"/>
                                        </p:tgtEl>
                                        <p:attrNameLst>
                                          <p:attrName>ppt_w</p:attrName>
                                        </p:attrNameLst>
                                      </p:cBhvr>
                                      <p:tavLst>
                                        <p:tav tm="0">
                                          <p:val>
                                            <p:fltVal val="0"/>
                                          </p:val>
                                        </p:tav>
                                        <p:tav tm="100000">
                                          <p:val>
                                            <p:strVal val="#ppt_w"/>
                                          </p:val>
                                        </p:tav>
                                      </p:tavLst>
                                    </p:anim>
                                    <p:anim calcmode="lin" valueType="num">
                                      <p:cBhvr>
                                        <p:cTn id="39" dur="500" fill="hold"/>
                                        <p:tgtEl>
                                          <p:spTgt spid="1029"/>
                                        </p:tgtEl>
                                        <p:attrNameLst>
                                          <p:attrName>ppt_h</p:attrName>
                                        </p:attrNameLst>
                                      </p:cBhvr>
                                      <p:tavLst>
                                        <p:tav tm="0">
                                          <p:val>
                                            <p:fltVal val="0"/>
                                          </p:val>
                                        </p:tav>
                                        <p:tav tm="100000">
                                          <p:val>
                                            <p:strVal val="#ppt_h"/>
                                          </p:val>
                                        </p:tav>
                                      </p:tavLst>
                                    </p:anim>
                                    <p:animEffect transition="in" filter="fade">
                                      <p:cBhvr>
                                        <p:cTn id="40" dur="500"/>
                                        <p:tgtEl>
                                          <p:spTgt spid="10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par>
                          <p:cTn id="46" fill="hold">
                            <p:stCondLst>
                              <p:cond delay="500"/>
                            </p:stCondLst>
                            <p:childTnLst>
                              <p:par>
                                <p:cTn id="47" presetID="25" presetClass="entr" presetSubtype="0" fill="hold" nodeType="afterEffect">
                                  <p:stCondLst>
                                    <p:cond delay="0"/>
                                  </p:stCondLst>
                                  <p:childTnLst>
                                    <p:set>
                                      <p:cBhvr>
                                        <p:cTn id="48" dur="1" fill="hold">
                                          <p:stCondLst>
                                            <p:cond delay="0"/>
                                          </p:stCondLst>
                                        </p:cTn>
                                        <p:tgtEl>
                                          <p:spTgt spid="1031"/>
                                        </p:tgtEl>
                                        <p:attrNameLst>
                                          <p:attrName>style.visibility</p:attrName>
                                        </p:attrNameLst>
                                      </p:cBhvr>
                                      <p:to>
                                        <p:strVal val="visible"/>
                                      </p:to>
                                    </p:set>
                                    <p:anim calcmode="lin" valueType="num">
                                      <p:cBhvr>
                                        <p:cTn id="49" dur="500" decel="50000" fill="hold">
                                          <p:stCondLst>
                                            <p:cond delay="0"/>
                                          </p:stCondLst>
                                        </p:cTn>
                                        <p:tgtEl>
                                          <p:spTgt spid="1031"/>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03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031"/>
                                        </p:tgtEl>
                                        <p:attrNameLst>
                                          <p:attrName>ppt_w</p:attrName>
                                        </p:attrNameLst>
                                      </p:cBhvr>
                                      <p:tavLst>
                                        <p:tav tm="0">
                                          <p:val>
                                            <p:strVal val="#ppt_w*.05"/>
                                          </p:val>
                                        </p:tav>
                                        <p:tav tm="100000">
                                          <p:val>
                                            <p:strVal val="#ppt_w"/>
                                          </p:val>
                                        </p:tav>
                                      </p:tavLst>
                                    </p:anim>
                                    <p:anim calcmode="lin" valueType="num">
                                      <p:cBhvr>
                                        <p:cTn id="52" dur="1000" fill="hold"/>
                                        <p:tgtEl>
                                          <p:spTgt spid="103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03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03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03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03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wipe(left)">
                                      <p:cBhvr>
                                        <p:cTn id="6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a:stretch>
        </a:blipFill>
        <a:effectLst/>
      </p:bgPr>
    </p:bg>
    <p:spTree>
      <p:nvGrpSpPr>
        <p:cNvPr id="1" name=""/>
        <p:cNvGrpSpPr/>
        <p:nvPr/>
      </p:nvGrpSpPr>
      <p:grpSpPr>
        <a:xfrm>
          <a:off x="0" y="0"/>
          <a:ext cx="0" cy="0"/>
          <a:chOff x="0" y="0"/>
          <a:chExt cx="0" cy="0"/>
        </a:xfrm>
      </p:grpSpPr>
      <p:sp>
        <p:nvSpPr>
          <p:cNvPr id="2" name="1 Rectángulo"/>
          <p:cNvSpPr/>
          <p:nvPr/>
        </p:nvSpPr>
        <p:spPr>
          <a:xfrm>
            <a:off x="971600" y="908720"/>
            <a:ext cx="8028384" cy="4832092"/>
          </a:xfrm>
          <a:prstGeom prst="rect">
            <a:avLst/>
          </a:prstGeom>
        </p:spPr>
        <p:txBody>
          <a:bodyPr wrap="square">
            <a:spAutoFit/>
          </a:bodyPr>
          <a:lstStyle/>
          <a:p>
            <a:pPr algn="just"/>
            <a:r>
              <a:rPr lang="ro-RO" sz="2200" dirty="0" smtClean="0">
                <a:solidFill>
                  <a:schemeClr val="bg1"/>
                </a:solidFill>
                <a:effectLst>
                  <a:glow rad="127000">
                    <a:schemeClr val="tx1"/>
                  </a:glow>
                </a:effectLst>
                <a:latin typeface="Cooper Black" pitchFamily="18" charset="0"/>
              </a:rPr>
              <a:t>«</a:t>
            </a:r>
            <a:r>
              <a:rPr lang="ro-RO" sz="2200" dirty="0" err="1" smtClean="0">
                <a:solidFill>
                  <a:schemeClr val="bg1"/>
                </a:solidFill>
                <a:effectLst>
                  <a:glow rad="127000">
                    <a:schemeClr val="tx1"/>
                  </a:glow>
                </a:effectLst>
                <a:latin typeface="Cooper Black" pitchFamily="18" charset="0"/>
              </a:rPr>
              <a:t>Dupa</a:t>
            </a:r>
            <a:r>
              <a:rPr lang="ro-RO" sz="2200" dirty="0" smtClean="0">
                <a:solidFill>
                  <a:schemeClr val="bg1"/>
                </a:solidFill>
                <a:effectLst>
                  <a:glow rad="127000">
                    <a:schemeClr val="tx1"/>
                  </a:glow>
                </a:effectLst>
                <a:latin typeface="Cooper Black" pitchFamily="18" charset="0"/>
              </a:rPr>
              <a:t> </a:t>
            </a:r>
            <a:r>
              <a:rPr lang="ro-RO" sz="2200" dirty="0" smtClean="0">
                <a:solidFill>
                  <a:schemeClr val="bg1"/>
                </a:solidFill>
                <a:effectLst>
                  <a:glow rad="127000">
                    <a:schemeClr val="tx1"/>
                  </a:glow>
                </a:effectLst>
                <a:latin typeface="Cooper Black" pitchFamily="18" charset="0"/>
              </a:rPr>
              <a:t>înviere, Isus s-a </a:t>
            </a:r>
            <a:r>
              <a:rPr lang="ro-RO" sz="2200" dirty="0" err="1" smtClean="0">
                <a:solidFill>
                  <a:schemeClr val="bg1"/>
                </a:solidFill>
                <a:effectLst>
                  <a:glow rad="127000">
                    <a:schemeClr val="tx1"/>
                  </a:glow>
                </a:effectLst>
                <a:latin typeface="Cooper Black" pitchFamily="18" charset="0"/>
              </a:rPr>
              <a:t>aratat</a:t>
            </a:r>
            <a:r>
              <a:rPr lang="ro-RO" sz="2200" dirty="0" smtClean="0">
                <a:solidFill>
                  <a:schemeClr val="bg1"/>
                </a:solidFill>
                <a:effectLst>
                  <a:glow rad="127000">
                    <a:schemeClr val="tx1"/>
                  </a:glow>
                </a:effectLst>
                <a:latin typeface="Cooper Black" pitchFamily="18" charset="0"/>
              </a:rPr>
              <a:t> ucenicilor pe drumul </a:t>
            </a:r>
            <a:r>
              <a:rPr lang="ro-RO" sz="2200" dirty="0" err="1" smtClean="0">
                <a:solidFill>
                  <a:schemeClr val="bg1"/>
                </a:solidFill>
                <a:effectLst>
                  <a:glow rad="127000">
                    <a:schemeClr val="tx1"/>
                  </a:glow>
                </a:effectLst>
                <a:latin typeface="Cooper Black" pitchFamily="18" charset="0"/>
              </a:rPr>
              <a:t>catre</a:t>
            </a:r>
            <a:r>
              <a:rPr lang="ro-RO" sz="2200" dirty="0" smtClean="0">
                <a:solidFill>
                  <a:schemeClr val="bg1"/>
                </a:solidFill>
                <a:effectLst>
                  <a:glow rad="127000">
                    <a:schemeClr val="tx1"/>
                  </a:glow>
                </a:effectLst>
                <a:latin typeface="Cooper Black" pitchFamily="18" charset="0"/>
              </a:rPr>
              <a:t> </a:t>
            </a:r>
            <a:r>
              <a:rPr lang="ro-RO" sz="2200" dirty="0" err="1" smtClean="0">
                <a:solidFill>
                  <a:schemeClr val="bg1"/>
                </a:solidFill>
                <a:effectLst>
                  <a:glow rad="127000">
                    <a:schemeClr val="tx1"/>
                  </a:glow>
                </a:effectLst>
                <a:latin typeface="Cooper Black" pitchFamily="18" charset="0"/>
              </a:rPr>
              <a:t>Emaus</a:t>
            </a:r>
            <a:r>
              <a:rPr lang="ro-RO" sz="2200" dirty="0" smtClean="0">
                <a:solidFill>
                  <a:schemeClr val="bg1"/>
                </a:solidFill>
                <a:effectLst>
                  <a:glow rad="127000">
                    <a:schemeClr val="tx1"/>
                  </a:glow>
                </a:effectLst>
                <a:latin typeface="Cooper Black" pitchFamily="18" charset="0"/>
              </a:rPr>
              <a:t>… Dorea </a:t>
            </a:r>
            <a:r>
              <a:rPr lang="ro-RO" sz="2200" dirty="0" smtClean="0">
                <a:solidFill>
                  <a:schemeClr val="bg1"/>
                </a:solidFill>
                <a:effectLst>
                  <a:glow rad="127000">
                    <a:schemeClr val="tx1"/>
                  </a:glow>
                </a:effectLst>
                <a:latin typeface="Cooper Black" pitchFamily="18" charset="0"/>
              </a:rPr>
              <a:t>ca </a:t>
            </a:r>
            <a:r>
              <a:rPr lang="ro-RO" sz="2200" dirty="0" err="1" smtClean="0">
                <a:solidFill>
                  <a:schemeClr val="bg1"/>
                </a:solidFill>
                <a:effectLst>
                  <a:glow rad="127000">
                    <a:schemeClr val="tx1"/>
                  </a:glow>
                </a:effectLst>
                <a:latin typeface="Cooper Black" pitchFamily="18" charset="0"/>
              </a:rPr>
              <a:t>adevarul</a:t>
            </a:r>
            <a:r>
              <a:rPr lang="ro-RO" sz="2200" dirty="0" smtClean="0">
                <a:solidFill>
                  <a:schemeClr val="bg1"/>
                </a:solidFill>
                <a:effectLst>
                  <a:glow rad="127000">
                    <a:schemeClr val="tx1"/>
                  </a:glow>
                </a:effectLst>
                <a:latin typeface="Cooper Black" pitchFamily="18" charset="0"/>
              </a:rPr>
              <a:t> sa se fixeze adânc în mintea lor, nu numai pentru ca era </a:t>
            </a:r>
            <a:r>
              <a:rPr lang="ro-RO" sz="2200" dirty="0" err="1" smtClean="0">
                <a:solidFill>
                  <a:schemeClr val="bg1"/>
                </a:solidFill>
                <a:effectLst>
                  <a:glow rad="127000">
                    <a:schemeClr val="tx1"/>
                  </a:glow>
                </a:effectLst>
                <a:latin typeface="Cooper Black" pitchFamily="18" charset="0"/>
              </a:rPr>
              <a:t>sustinut</a:t>
            </a:r>
            <a:r>
              <a:rPr lang="ro-RO" sz="2200" dirty="0" smtClean="0">
                <a:solidFill>
                  <a:schemeClr val="bg1"/>
                </a:solidFill>
                <a:effectLst>
                  <a:glow rad="127000">
                    <a:schemeClr val="tx1"/>
                  </a:glow>
                </a:effectLst>
                <a:latin typeface="Cooper Black" pitchFamily="18" charset="0"/>
              </a:rPr>
              <a:t> de </a:t>
            </a:r>
            <a:r>
              <a:rPr lang="ro-RO" sz="2200" dirty="0" err="1" smtClean="0">
                <a:solidFill>
                  <a:schemeClr val="bg1"/>
                </a:solidFill>
                <a:effectLst>
                  <a:glow rad="127000">
                    <a:schemeClr val="tx1"/>
                  </a:glow>
                </a:effectLst>
                <a:latin typeface="Cooper Black" pitchFamily="18" charset="0"/>
              </a:rPr>
              <a:t>marturia</a:t>
            </a:r>
            <a:r>
              <a:rPr lang="ro-RO" sz="2200" dirty="0" smtClean="0">
                <a:solidFill>
                  <a:schemeClr val="bg1"/>
                </a:solidFill>
                <a:effectLst>
                  <a:glow rad="127000">
                    <a:schemeClr val="tx1"/>
                  </a:glow>
                </a:effectLst>
                <a:latin typeface="Cooper Black" pitchFamily="18" charset="0"/>
              </a:rPr>
              <a:t> Sa </a:t>
            </a:r>
            <a:r>
              <a:rPr lang="ro-RO" sz="2200" dirty="0" err="1" smtClean="0">
                <a:solidFill>
                  <a:schemeClr val="bg1"/>
                </a:solidFill>
                <a:effectLst>
                  <a:glow rad="127000">
                    <a:schemeClr val="tx1"/>
                  </a:glow>
                </a:effectLst>
                <a:latin typeface="Cooper Black" pitchFamily="18" charset="0"/>
              </a:rPr>
              <a:t>pesonala</a:t>
            </a:r>
            <a:r>
              <a:rPr lang="ro-RO" sz="2200" dirty="0" smtClean="0">
                <a:solidFill>
                  <a:schemeClr val="bg1"/>
                </a:solidFill>
                <a:effectLst>
                  <a:glow rad="127000">
                    <a:schemeClr val="tx1"/>
                  </a:glow>
                </a:effectLst>
                <a:latin typeface="Cooper Black" pitchFamily="18" charset="0"/>
              </a:rPr>
              <a:t> ci si datorita dovezilor de </a:t>
            </a:r>
            <a:r>
              <a:rPr lang="ro-RO" sz="2200" dirty="0" err="1" smtClean="0">
                <a:solidFill>
                  <a:schemeClr val="bg1"/>
                </a:solidFill>
                <a:effectLst>
                  <a:glow rad="127000">
                    <a:schemeClr val="tx1"/>
                  </a:glow>
                </a:effectLst>
                <a:latin typeface="Cooper Black" pitchFamily="18" charset="0"/>
              </a:rPr>
              <a:t>netânguit</a:t>
            </a:r>
            <a:r>
              <a:rPr lang="ro-RO" sz="2200" dirty="0" smtClean="0">
                <a:solidFill>
                  <a:schemeClr val="bg1"/>
                </a:solidFill>
                <a:effectLst>
                  <a:glow rad="127000">
                    <a:schemeClr val="tx1"/>
                  </a:glow>
                </a:effectLst>
                <a:latin typeface="Cooper Black" pitchFamily="18" charset="0"/>
              </a:rPr>
              <a:t> prezentate prin intermediul simbolurilor si umbrelor legii </a:t>
            </a:r>
            <a:r>
              <a:rPr lang="ro-RO" sz="2200" dirty="0" err="1" smtClean="0">
                <a:solidFill>
                  <a:schemeClr val="bg1"/>
                </a:solidFill>
                <a:effectLst>
                  <a:glow rad="127000">
                    <a:schemeClr val="tx1"/>
                  </a:glow>
                </a:effectLst>
                <a:latin typeface="Cooper Black" pitchFamily="18" charset="0"/>
              </a:rPr>
              <a:t>obisnuite</a:t>
            </a:r>
            <a:r>
              <a:rPr lang="ro-RO" sz="2200" dirty="0" smtClean="0">
                <a:solidFill>
                  <a:schemeClr val="bg1"/>
                </a:solidFill>
                <a:effectLst>
                  <a:glow rad="127000">
                    <a:schemeClr val="tx1"/>
                  </a:glow>
                </a:effectLst>
                <a:latin typeface="Cooper Black" pitchFamily="18" charset="0"/>
              </a:rPr>
              <a:t> </a:t>
            </a:r>
            <a:r>
              <a:rPr lang="ro-RO" sz="2200" dirty="0" smtClean="0">
                <a:solidFill>
                  <a:schemeClr val="bg1"/>
                </a:solidFill>
                <a:effectLst>
                  <a:glow rad="127000">
                    <a:schemeClr val="tx1"/>
                  </a:glow>
                </a:effectLst>
                <a:latin typeface="Cooper Black" pitchFamily="18" charset="0"/>
              </a:rPr>
              <a:t>si </a:t>
            </a:r>
            <a:r>
              <a:rPr lang="ro-RO" sz="2200" dirty="0" err="1" smtClean="0">
                <a:solidFill>
                  <a:schemeClr val="bg1"/>
                </a:solidFill>
                <a:effectLst>
                  <a:glow rad="127000">
                    <a:schemeClr val="tx1"/>
                  </a:glow>
                </a:effectLst>
                <a:latin typeface="Cooper Black" pitchFamily="18" charset="0"/>
              </a:rPr>
              <a:t>profetiilor</a:t>
            </a:r>
            <a:r>
              <a:rPr lang="ro-RO" sz="2200" dirty="0" smtClean="0">
                <a:solidFill>
                  <a:schemeClr val="bg1"/>
                </a:solidFill>
                <a:effectLst>
                  <a:glow rad="127000">
                    <a:schemeClr val="tx1"/>
                  </a:glow>
                </a:effectLst>
                <a:latin typeface="Cooper Black" pitchFamily="18" charset="0"/>
              </a:rPr>
              <a:t> din Vechiul Testament. Era necesar ca </a:t>
            </a:r>
            <a:r>
              <a:rPr lang="ro-RO" sz="2200" dirty="0" err="1" smtClean="0">
                <a:solidFill>
                  <a:schemeClr val="bg1"/>
                </a:solidFill>
                <a:effectLst>
                  <a:glow rad="127000">
                    <a:schemeClr val="tx1"/>
                  </a:glow>
                </a:effectLst>
                <a:latin typeface="Cooper Black" pitchFamily="18" charset="0"/>
              </a:rPr>
              <a:t>urmasii</a:t>
            </a:r>
            <a:r>
              <a:rPr lang="ro-RO" sz="2200" dirty="0" smtClean="0">
                <a:solidFill>
                  <a:schemeClr val="bg1"/>
                </a:solidFill>
                <a:effectLst>
                  <a:glow rad="127000">
                    <a:schemeClr val="tx1"/>
                  </a:glow>
                </a:effectLst>
                <a:latin typeface="Cooper Black" pitchFamily="18" charset="0"/>
              </a:rPr>
              <a:t> lui Hristos sa </a:t>
            </a:r>
            <a:r>
              <a:rPr lang="ro-RO" sz="2200" dirty="0" err="1" smtClean="0">
                <a:solidFill>
                  <a:schemeClr val="bg1"/>
                </a:solidFill>
                <a:effectLst>
                  <a:glow rad="127000">
                    <a:schemeClr val="tx1"/>
                  </a:glow>
                </a:effectLst>
                <a:latin typeface="Cooper Black" pitchFamily="18" charset="0"/>
              </a:rPr>
              <a:t>aiba</a:t>
            </a:r>
            <a:r>
              <a:rPr lang="ro-RO" sz="2200" dirty="0" smtClean="0">
                <a:solidFill>
                  <a:schemeClr val="bg1"/>
                </a:solidFill>
                <a:effectLst>
                  <a:glow rad="127000">
                    <a:schemeClr val="tx1"/>
                  </a:glow>
                </a:effectLst>
                <a:latin typeface="Cooper Black" pitchFamily="18" charset="0"/>
              </a:rPr>
              <a:t> o </a:t>
            </a:r>
            <a:r>
              <a:rPr lang="ro-RO" sz="2200" dirty="0" err="1" smtClean="0">
                <a:solidFill>
                  <a:schemeClr val="bg1"/>
                </a:solidFill>
                <a:effectLst>
                  <a:glow rad="127000">
                    <a:schemeClr val="tx1"/>
                  </a:glow>
                </a:effectLst>
                <a:latin typeface="Cooper Black" pitchFamily="18" charset="0"/>
              </a:rPr>
              <a:t>credinta</a:t>
            </a:r>
            <a:r>
              <a:rPr lang="ro-RO" sz="2200" dirty="0" smtClean="0">
                <a:solidFill>
                  <a:schemeClr val="bg1"/>
                </a:solidFill>
                <a:effectLst>
                  <a:glow rad="127000">
                    <a:schemeClr val="tx1"/>
                  </a:glow>
                </a:effectLst>
                <a:latin typeface="Cooper Black" pitchFamily="18" charset="0"/>
              </a:rPr>
              <a:t> inteligenta, nu doar în beneficiul propriu, ci si pentru a putea spune lumii despre </a:t>
            </a:r>
            <a:r>
              <a:rPr lang="ro-RO" sz="2200" dirty="0" err="1" smtClean="0">
                <a:solidFill>
                  <a:schemeClr val="bg1"/>
                </a:solidFill>
                <a:effectLst>
                  <a:glow rad="127000">
                    <a:schemeClr val="tx1"/>
                  </a:glow>
                </a:effectLst>
                <a:latin typeface="Cooper Black" pitchFamily="18" charset="0"/>
              </a:rPr>
              <a:t>cunoasterea</a:t>
            </a:r>
            <a:r>
              <a:rPr lang="ro-RO" sz="2200" dirty="0" smtClean="0">
                <a:solidFill>
                  <a:schemeClr val="bg1"/>
                </a:solidFill>
                <a:effectLst>
                  <a:glow rad="127000">
                    <a:schemeClr val="tx1"/>
                  </a:glow>
                </a:effectLst>
                <a:latin typeface="Cooper Black" pitchFamily="18" charset="0"/>
              </a:rPr>
              <a:t> lui Hristos. Iar ca prim pas în </a:t>
            </a:r>
            <a:r>
              <a:rPr lang="ro-RO" sz="2200" dirty="0" err="1" smtClean="0">
                <a:solidFill>
                  <a:schemeClr val="bg1"/>
                </a:solidFill>
                <a:effectLst>
                  <a:glow rad="127000">
                    <a:schemeClr val="tx1"/>
                  </a:glow>
                </a:effectLst>
                <a:latin typeface="Cooper Black" pitchFamily="18" charset="0"/>
              </a:rPr>
              <a:t>propovaduirea</a:t>
            </a:r>
            <a:r>
              <a:rPr lang="ro-RO" sz="2200" dirty="0" smtClean="0">
                <a:solidFill>
                  <a:schemeClr val="bg1"/>
                </a:solidFill>
                <a:effectLst>
                  <a:glow rad="127000">
                    <a:schemeClr val="tx1"/>
                  </a:glow>
                </a:effectLst>
                <a:latin typeface="Cooper Black" pitchFamily="18" charset="0"/>
              </a:rPr>
              <a:t> acestei </a:t>
            </a:r>
            <a:r>
              <a:rPr lang="ro-RO" sz="2200" dirty="0" err="1" smtClean="0">
                <a:solidFill>
                  <a:schemeClr val="bg1"/>
                </a:solidFill>
                <a:effectLst>
                  <a:glow rad="127000">
                    <a:schemeClr val="tx1"/>
                  </a:glow>
                </a:effectLst>
                <a:latin typeface="Cooper Black" pitchFamily="18" charset="0"/>
              </a:rPr>
              <a:t>cunoasteri</a:t>
            </a:r>
            <a:r>
              <a:rPr lang="ro-RO" sz="2200" dirty="0" smtClean="0">
                <a:solidFill>
                  <a:schemeClr val="bg1"/>
                </a:solidFill>
                <a:effectLst>
                  <a:glow rad="127000">
                    <a:schemeClr val="tx1"/>
                  </a:glow>
                </a:effectLst>
                <a:latin typeface="Cooper Black" pitchFamily="18" charset="0"/>
              </a:rPr>
              <a:t>, Isus i-a îndreptat pe apostoli spre </a:t>
            </a:r>
            <a:r>
              <a:rPr lang="ro-RO" sz="2200" dirty="0" smtClean="0">
                <a:solidFill>
                  <a:schemeClr val="bg1"/>
                </a:solidFill>
                <a:effectLst>
                  <a:glow rad="127000">
                    <a:schemeClr val="tx1"/>
                  </a:glow>
                </a:effectLst>
                <a:latin typeface="Cooper Black" pitchFamily="18" charset="0"/>
              </a:rPr>
              <a:t>“Moise </a:t>
            </a:r>
            <a:r>
              <a:rPr lang="ro-RO" sz="2200" dirty="0" smtClean="0">
                <a:solidFill>
                  <a:schemeClr val="bg1"/>
                </a:solidFill>
                <a:effectLst>
                  <a:glow rad="127000">
                    <a:schemeClr val="tx1"/>
                  </a:glow>
                </a:effectLst>
                <a:latin typeface="Cooper Black" pitchFamily="18" charset="0"/>
              </a:rPr>
              <a:t>si </a:t>
            </a:r>
            <a:r>
              <a:rPr lang="ro-RO" sz="2200" dirty="0" err="1" smtClean="0">
                <a:solidFill>
                  <a:schemeClr val="bg1"/>
                </a:solidFill>
                <a:effectLst>
                  <a:glow rad="127000">
                    <a:schemeClr val="tx1"/>
                  </a:glow>
                </a:effectLst>
                <a:latin typeface="Cooper Black" pitchFamily="18" charset="0"/>
              </a:rPr>
              <a:t>toti</a:t>
            </a:r>
            <a:r>
              <a:rPr lang="ro-RO" sz="2200" dirty="0" smtClean="0">
                <a:solidFill>
                  <a:schemeClr val="bg1"/>
                </a:solidFill>
                <a:effectLst>
                  <a:glow rad="127000">
                    <a:schemeClr val="tx1"/>
                  </a:glow>
                </a:effectLst>
                <a:latin typeface="Cooper Black" pitchFamily="18" charset="0"/>
              </a:rPr>
              <a:t> </a:t>
            </a:r>
            <a:r>
              <a:rPr lang="ro-RO" sz="2200" dirty="0" err="1" smtClean="0">
                <a:solidFill>
                  <a:schemeClr val="bg1"/>
                </a:solidFill>
                <a:effectLst>
                  <a:glow rad="127000">
                    <a:schemeClr val="tx1"/>
                  </a:glow>
                </a:effectLst>
                <a:latin typeface="Cooper Black" pitchFamily="18" charset="0"/>
              </a:rPr>
              <a:t>profetii</a:t>
            </a:r>
            <a:r>
              <a:rPr lang="ro-RO" sz="2200" dirty="0" smtClean="0">
                <a:solidFill>
                  <a:schemeClr val="bg1"/>
                </a:solidFill>
                <a:effectLst>
                  <a:glow rad="127000">
                    <a:schemeClr val="tx1"/>
                  </a:glow>
                </a:effectLst>
                <a:latin typeface="Cooper Black" pitchFamily="18" charset="0"/>
              </a:rPr>
              <a:t>”. </a:t>
            </a:r>
            <a:r>
              <a:rPr lang="ro-RO" sz="2200" dirty="0" err="1" smtClean="0">
                <a:solidFill>
                  <a:schemeClr val="bg1"/>
                </a:solidFill>
                <a:effectLst>
                  <a:glow rad="127000">
                    <a:schemeClr val="tx1"/>
                  </a:glow>
                </a:effectLst>
                <a:latin typeface="Cooper Black" pitchFamily="18" charset="0"/>
              </a:rPr>
              <a:t>Marturia</a:t>
            </a:r>
            <a:r>
              <a:rPr lang="ro-RO" sz="2200" dirty="0" smtClean="0">
                <a:solidFill>
                  <a:schemeClr val="bg1"/>
                </a:solidFill>
                <a:effectLst>
                  <a:glow rad="127000">
                    <a:schemeClr val="tx1"/>
                  </a:glow>
                </a:effectLst>
                <a:latin typeface="Cooper Black" pitchFamily="18" charset="0"/>
              </a:rPr>
              <a:t> </a:t>
            </a:r>
            <a:r>
              <a:rPr lang="ro-RO" sz="2200" dirty="0" smtClean="0">
                <a:solidFill>
                  <a:schemeClr val="bg1"/>
                </a:solidFill>
                <a:effectLst>
                  <a:glow rad="127000">
                    <a:schemeClr val="tx1"/>
                  </a:glow>
                </a:effectLst>
                <a:latin typeface="Cooper Black" pitchFamily="18" charset="0"/>
              </a:rPr>
              <a:t>data de Mântuitorul înviat oferea importanta si valoare scrierilor din Vechiul Testament</a:t>
            </a:r>
            <a:r>
              <a:rPr lang="ro-RO" sz="2200" dirty="0" smtClean="0">
                <a:solidFill>
                  <a:schemeClr val="bg1"/>
                </a:solidFill>
                <a:effectLst>
                  <a:glow rad="127000">
                    <a:schemeClr val="tx1"/>
                  </a:glow>
                </a:effectLst>
                <a:latin typeface="Cooper Black" pitchFamily="18" charset="0"/>
              </a:rPr>
              <a:t>.»</a:t>
            </a:r>
            <a:endParaRPr lang="ro-RO" sz="2200" dirty="0">
              <a:solidFill>
                <a:schemeClr val="bg1"/>
              </a:solidFill>
              <a:effectLst>
                <a:glow rad="127000">
                  <a:schemeClr val="tx1"/>
                </a:glow>
              </a:effectLst>
              <a:latin typeface="Cooper Black" pitchFamily="18" charset="0"/>
            </a:endParaRPr>
          </a:p>
        </p:txBody>
      </p:sp>
      <p:sp>
        <p:nvSpPr>
          <p:cNvPr id="3" name="2 CuadroTexto"/>
          <p:cNvSpPr txBox="1"/>
          <p:nvPr/>
        </p:nvSpPr>
        <p:spPr>
          <a:xfrm>
            <a:off x="4139952" y="6505599"/>
            <a:ext cx="5004048" cy="307777"/>
          </a:xfrm>
          <a:prstGeom prst="rect">
            <a:avLst/>
          </a:prstGeom>
          <a:noFill/>
        </p:spPr>
        <p:txBody>
          <a:bodyPr wrap="square" rtlCol="0">
            <a:spAutoFit/>
          </a:bodyPr>
          <a:lstStyle/>
          <a:p>
            <a:pPr algn="ctr"/>
            <a:r>
              <a:rPr lang="ro-RO" sz="1400" b="1" dirty="0" smtClean="0">
                <a:solidFill>
                  <a:schemeClr val="bg1"/>
                </a:solidFill>
                <a:effectLst>
                  <a:glow rad="127000">
                    <a:schemeClr val="tx1"/>
                  </a:glow>
                </a:effectLst>
              </a:rPr>
              <a:t>E.G.W. (Hristos </a:t>
            </a:r>
            <a:r>
              <a:rPr lang="ro-RO" sz="1400" b="1" dirty="0" smtClean="0">
                <a:solidFill>
                  <a:schemeClr val="bg1"/>
                </a:solidFill>
                <a:effectLst>
                  <a:glow rad="127000">
                    <a:schemeClr val="tx1"/>
                  </a:glow>
                </a:effectLst>
              </a:rPr>
              <a:t>în Sanctuar</a:t>
            </a:r>
            <a:r>
              <a:rPr lang="ro-RO" sz="1400" b="1" dirty="0" smtClean="0">
                <a:solidFill>
                  <a:schemeClr val="bg1"/>
                </a:solidFill>
                <a:effectLst>
                  <a:glow rad="127000">
                    <a:schemeClr val="tx1"/>
                  </a:glow>
                </a:effectLst>
              </a:rPr>
              <a:t>, </a:t>
            </a:r>
            <a:r>
              <a:rPr lang="ro-RO" sz="1400" b="1" dirty="0" err="1" smtClean="0">
                <a:solidFill>
                  <a:schemeClr val="bg1"/>
                </a:solidFill>
                <a:effectLst>
                  <a:glow rad="127000">
                    <a:schemeClr val="tx1"/>
                  </a:glow>
                </a:effectLst>
              </a:rPr>
              <a:t>n.t</a:t>
            </a:r>
            <a:r>
              <a:rPr lang="ro-RO" sz="1400" b="1" dirty="0" smtClean="0">
                <a:solidFill>
                  <a:schemeClr val="bg1"/>
                </a:solidFill>
                <a:effectLst>
                  <a:glow rad="127000">
                    <a:schemeClr val="tx1"/>
                  </a:glow>
                </a:effectLst>
              </a:rPr>
              <a:t>. </a:t>
            </a:r>
            <a:r>
              <a:rPr lang="ro-RO" sz="1400" b="1" dirty="0" smtClean="0">
                <a:solidFill>
                  <a:schemeClr val="bg1"/>
                </a:solidFill>
                <a:effectLst>
                  <a:glow rad="127000">
                    <a:schemeClr val="tx1"/>
                  </a:glow>
                </a:effectLst>
              </a:rPr>
              <a:t>pag. 73)</a:t>
            </a:r>
            <a:endParaRPr lang="ro-RO" sz="1400" b="1" dirty="0">
              <a:solidFill>
                <a:schemeClr val="bg1"/>
              </a:solidFill>
              <a:effectLst>
                <a:glow rad="127000">
                  <a:schemeClr val="tx1"/>
                </a:glow>
              </a:effectLst>
            </a:endParaRPr>
          </a:p>
        </p:txBody>
      </p:sp>
    </p:spTree>
    <p:extLst>
      <p:ext uri="{BB962C8B-B14F-4D97-AF65-F5344CB8AC3E}">
        <p14:creationId xmlns:p14="http://schemas.microsoft.com/office/powerpoint/2010/main" xmlns="" val="766536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1000</Words>
  <Application>Microsoft Office PowerPoint</Application>
  <PresentationFormat>Expunere pe ecran (4:3)</PresentationFormat>
  <Paragraphs>42</Paragraphs>
  <Slides>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8</vt:i4>
      </vt:variant>
    </vt:vector>
  </HeadingPairs>
  <TitlesOfParts>
    <vt:vector size="14" baseType="lpstr">
      <vt:lpstr>Arial</vt:lpstr>
      <vt:lpstr>Calibri</vt:lpstr>
      <vt:lpstr>Comic Sans MS</vt:lpstr>
      <vt:lpstr>Cooper Black</vt:lpstr>
      <vt:lpstr>Wingdings</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Rastignit si inviat</dc:title>
  <dc:subject>St.Bibl.2015 trim. II Evanghelia dupa Luca</dc:subject>
  <dc:creator>SFC</dc:creator>
  <cp:keywords>http://www.fustero.net/es/index_ro.php</cp:keywords>
  <cp:lastModifiedBy>isj</cp:lastModifiedBy>
  <cp:revision>58</cp:revision>
  <dcterms:created xsi:type="dcterms:W3CDTF">2015-06-11T06:21:07Z</dcterms:created>
  <dcterms:modified xsi:type="dcterms:W3CDTF">2015-06-23T06:29:25Z</dcterms:modified>
</cp:coreProperties>
</file>