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4" r:id="rId9"/>
    <p:sldId id="265"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
      <p:font typeface="Arial Black" pitchFamily="34" charset="0"/>
      <p:bold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7C4FF"/>
    <a:srgbClr val="6DD9FF"/>
    <a:srgbClr val="47CFFF"/>
    <a:srgbClr val="15C2FF"/>
    <a:srgbClr val="482B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3BB7FA-8FEF-4309-83ED-D112D9AE79E1}" type="doc">
      <dgm:prSet loTypeId="urn:microsoft.com/office/officeart/2008/layout/HorizontalMultiLevelHierarchy" loCatId="hierarchy" qsTypeId="urn:microsoft.com/office/officeart/2005/8/quickstyle/3d1" qsCatId="3D" csTypeId="urn:microsoft.com/office/officeart/2005/8/colors/colorful1#1" csCatId="colorful" phldr="1"/>
      <dgm:spPr/>
      <dgm:t>
        <a:bodyPr/>
        <a:lstStyle/>
        <a:p>
          <a:endParaRPr lang="es-ES"/>
        </a:p>
      </dgm:t>
    </dgm:pt>
    <dgm:pt modelId="{1C08951D-3DBA-4199-9D54-867BE603D86B}">
      <dgm:prSet phldrT="[Texto]"/>
      <dgm:spPr/>
      <dgm:t>
        <a:bodyPr/>
        <a:lstStyle/>
        <a:p>
          <a:r>
            <a:rPr lang="ro-RO" b="0" cap="none" spc="0" noProof="0" smtClean="0">
              <a:ln w="18415" cmpd="sng">
                <a:solidFill>
                  <a:srgbClr val="FFFFFF"/>
                </a:solidFill>
                <a:prstDash val="solid"/>
              </a:ln>
              <a:solidFill>
                <a:srgbClr val="FFFFFF"/>
              </a:solidFill>
              <a:effectLst>
                <a:outerShdw blurRad="63500" dir="3600000" algn="tl" rotWithShape="0">
                  <a:srgbClr val="000000">
                    <a:alpha val="70000"/>
                  </a:srgbClr>
                </a:outerShdw>
              </a:effectLst>
            </a:rPr>
            <a:t>ÎMPĂRĂȚIA LUI DUMNEZEU</a:t>
          </a:r>
          <a:endParaRPr lang="ro-RO" b="0" cap="none" spc="0" noProof="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EC46E22-0B9C-4779-BA79-83248B19DA8E}" type="parTrans" cxnId="{8E7C7C94-B590-4E26-9FA8-922BA65DDE2E}">
      <dgm:prSet/>
      <dgm:spPr/>
      <dgm:t>
        <a:bodyPr/>
        <a:lstStyle/>
        <a:p>
          <a:endParaRPr lang="ro-RO" b="1" noProof="0"/>
        </a:p>
      </dgm:t>
    </dgm:pt>
    <dgm:pt modelId="{E9A8FD5A-2BF5-4F2F-B71F-1BD5A965C92D}" type="sibTrans" cxnId="{8E7C7C94-B590-4E26-9FA8-922BA65DDE2E}">
      <dgm:prSet/>
      <dgm:spPr/>
      <dgm:t>
        <a:bodyPr/>
        <a:lstStyle/>
        <a:p>
          <a:endParaRPr lang="ro-RO" b="1" noProof="0"/>
        </a:p>
      </dgm:t>
    </dgm:pt>
    <dgm:pt modelId="{DF05EF5B-FA68-4C4E-93AA-C3B0559FDAD6}">
      <dgm:prSet phldrT="[Texto]"/>
      <dgm:spPr/>
      <dgm:t>
        <a:bodyPr/>
        <a:lstStyle/>
        <a:p>
          <a:r>
            <a:rPr lang="ro-RO" b="1" noProof="0" smtClean="0"/>
            <a:t>NATURA EI</a:t>
          </a:r>
          <a:endParaRPr lang="ro-RO" b="1" noProof="0"/>
        </a:p>
      </dgm:t>
    </dgm:pt>
    <dgm:pt modelId="{4143E0F7-EE6B-45AC-B1FB-A7E126A12AFB}" type="parTrans" cxnId="{68401B91-707D-4496-A58C-9863A76D9EA0}">
      <dgm:prSet/>
      <dgm:spPr>
        <a:ln>
          <a:solidFill>
            <a:schemeClr val="accent1">
              <a:lumMod val="75000"/>
            </a:schemeClr>
          </a:solidFill>
        </a:ln>
      </dgm:spPr>
      <dgm:t>
        <a:bodyPr/>
        <a:lstStyle/>
        <a:p>
          <a:endParaRPr lang="ro-RO" b="1" noProof="0"/>
        </a:p>
      </dgm:t>
    </dgm:pt>
    <dgm:pt modelId="{DDED1E1C-F8F9-4403-96DD-5A4F3D185B8A}" type="sibTrans" cxnId="{68401B91-707D-4496-A58C-9863A76D9EA0}">
      <dgm:prSet/>
      <dgm:spPr/>
      <dgm:t>
        <a:bodyPr/>
        <a:lstStyle/>
        <a:p>
          <a:endParaRPr lang="ro-RO" b="1" noProof="0"/>
        </a:p>
      </dgm:t>
    </dgm:pt>
    <dgm:pt modelId="{D84EBE0C-273D-4A19-B231-79018D9138E3}">
      <dgm:prSet phldrT="[Texto]"/>
      <dgm:spPr>
        <a:solidFill>
          <a:schemeClr val="accent3">
            <a:lumMod val="50000"/>
          </a:schemeClr>
        </a:solidFill>
      </dgm:spPr>
      <dgm:t>
        <a:bodyPr/>
        <a:lstStyle/>
        <a:p>
          <a:r>
            <a:rPr lang="ro-RO" b="1" noProof="0" smtClean="0"/>
            <a:t>DEJA, DAR NU ÎNCĂ</a:t>
          </a:r>
          <a:endParaRPr lang="ro-RO" b="1" noProof="0"/>
        </a:p>
      </dgm:t>
    </dgm:pt>
    <dgm:pt modelId="{5B2F5314-7CAB-452B-97FF-C2330109BAF0}" type="parTrans" cxnId="{DE24ED6D-AE5D-432F-A7ED-2281A34F8E98}">
      <dgm:prSet/>
      <dgm:spPr>
        <a:ln>
          <a:solidFill>
            <a:schemeClr val="accent1">
              <a:lumMod val="75000"/>
            </a:schemeClr>
          </a:solidFill>
        </a:ln>
      </dgm:spPr>
      <dgm:t>
        <a:bodyPr/>
        <a:lstStyle/>
        <a:p>
          <a:endParaRPr lang="ro-RO" b="1" noProof="0"/>
        </a:p>
      </dgm:t>
    </dgm:pt>
    <dgm:pt modelId="{3AE2167A-BCDA-4FE4-96CB-686A1FB6D4F8}" type="sibTrans" cxnId="{DE24ED6D-AE5D-432F-A7ED-2281A34F8E98}">
      <dgm:prSet/>
      <dgm:spPr/>
      <dgm:t>
        <a:bodyPr/>
        <a:lstStyle/>
        <a:p>
          <a:endParaRPr lang="ro-RO" b="1" noProof="0"/>
        </a:p>
      </dgm:t>
    </dgm:pt>
    <dgm:pt modelId="{ACE7E319-DF4A-44B2-881D-6EFE3ACB1585}">
      <dgm:prSet phldrT="[Texto]"/>
      <dgm:spPr>
        <a:solidFill>
          <a:schemeClr val="accent5">
            <a:lumMod val="50000"/>
          </a:schemeClr>
        </a:solidFill>
      </dgm:spPr>
      <dgm:t>
        <a:bodyPr/>
        <a:lstStyle/>
        <a:p>
          <a:r>
            <a:rPr lang="ro-RO" b="1" noProof="0" smtClean="0"/>
            <a:t>VIITORUL </a:t>
          </a:r>
          <a:endParaRPr lang="ro-RO" b="1" noProof="0"/>
        </a:p>
      </dgm:t>
    </dgm:pt>
    <dgm:pt modelId="{52597351-D369-4C7D-9BE5-35C89F8E4EBA}" type="parTrans" cxnId="{9821EABF-C9CC-4220-A282-E36A52BC98AC}">
      <dgm:prSet/>
      <dgm:spPr>
        <a:ln>
          <a:solidFill>
            <a:schemeClr val="accent1">
              <a:lumMod val="75000"/>
            </a:schemeClr>
          </a:solidFill>
        </a:ln>
      </dgm:spPr>
      <dgm:t>
        <a:bodyPr/>
        <a:lstStyle/>
        <a:p>
          <a:endParaRPr lang="ro-RO" b="1" noProof="0"/>
        </a:p>
      </dgm:t>
    </dgm:pt>
    <dgm:pt modelId="{333102FF-B755-43BA-8697-0AD9F5873CA2}" type="sibTrans" cxnId="{9821EABF-C9CC-4220-A282-E36A52BC98AC}">
      <dgm:prSet/>
      <dgm:spPr/>
      <dgm:t>
        <a:bodyPr/>
        <a:lstStyle/>
        <a:p>
          <a:endParaRPr lang="ro-RO" b="1" noProof="0"/>
        </a:p>
      </dgm:t>
    </dgm:pt>
    <dgm:pt modelId="{227C41F6-0198-4E1D-8169-FB0678AE03A0}">
      <dgm:prSet phldrT="[Texto]"/>
      <dgm:spPr>
        <a:solidFill>
          <a:schemeClr val="accent2">
            <a:lumMod val="60000"/>
            <a:lumOff val="40000"/>
          </a:schemeClr>
        </a:solidFill>
      </dgm:spPr>
      <dgm:t>
        <a:bodyPr/>
        <a:lstStyle/>
        <a:p>
          <a:r>
            <a:rPr lang="ro-RO" b="1" noProof="0" smtClean="0">
              <a:solidFill>
                <a:schemeClr val="tx1"/>
              </a:solidFill>
            </a:rPr>
            <a:t>DE LA CINE E?</a:t>
          </a:r>
          <a:endParaRPr lang="ro-RO" b="1" noProof="0">
            <a:solidFill>
              <a:schemeClr val="tx1"/>
            </a:solidFill>
          </a:endParaRPr>
        </a:p>
      </dgm:t>
    </dgm:pt>
    <dgm:pt modelId="{385AD741-40C4-49F6-B13D-14C3F0CE71BD}" type="parTrans" cxnId="{A187819A-7671-46D8-B2C2-4DF08C9412F5}">
      <dgm:prSet/>
      <dgm:spPr>
        <a:ln>
          <a:solidFill>
            <a:schemeClr val="accent2">
              <a:lumMod val="75000"/>
            </a:schemeClr>
          </a:solidFill>
        </a:ln>
      </dgm:spPr>
      <dgm:t>
        <a:bodyPr/>
        <a:lstStyle/>
        <a:p>
          <a:endParaRPr lang="ro-RO" b="1" noProof="0"/>
        </a:p>
      </dgm:t>
    </dgm:pt>
    <dgm:pt modelId="{5B562426-79A7-4274-8223-C2F81426AE58}" type="sibTrans" cxnId="{A187819A-7671-46D8-B2C2-4DF08C9412F5}">
      <dgm:prSet/>
      <dgm:spPr/>
      <dgm:t>
        <a:bodyPr/>
        <a:lstStyle/>
        <a:p>
          <a:endParaRPr lang="ro-RO" b="1" noProof="0"/>
        </a:p>
      </dgm:t>
    </dgm:pt>
    <dgm:pt modelId="{A6CB5695-A78C-4867-AC8E-36AF9660603F}">
      <dgm:prSet phldrT="[Texto]"/>
      <dgm:spPr>
        <a:solidFill>
          <a:schemeClr val="accent2">
            <a:lumMod val="60000"/>
            <a:lumOff val="40000"/>
          </a:schemeClr>
        </a:solidFill>
      </dgm:spPr>
      <dgm:t>
        <a:bodyPr/>
        <a:lstStyle/>
        <a:p>
          <a:r>
            <a:rPr lang="ro-RO" b="1" noProof="0" smtClean="0">
              <a:solidFill>
                <a:schemeClr val="tx1"/>
              </a:solidFill>
            </a:rPr>
            <a:t>VICTORIA</a:t>
          </a:r>
          <a:endParaRPr lang="ro-RO" b="1" noProof="0">
            <a:solidFill>
              <a:schemeClr val="tx1"/>
            </a:solidFill>
          </a:endParaRPr>
        </a:p>
      </dgm:t>
    </dgm:pt>
    <dgm:pt modelId="{2CF8D97A-1802-4084-A92D-F15BF08295CF}" type="parTrans" cxnId="{1AA4108F-C156-4DFC-84B1-0E52327BDF71}">
      <dgm:prSet/>
      <dgm:spPr>
        <a:ln>
          <a:solidFill>
            <a:schemeClr val="accent2">
              <a:lumMod val="75000"/>
            </a:schemeClr>
          </a:solidFill>
        </a:ln>
      </dgm:spPr>
      <dgm:t>
        <a:bodyPr/>
        <a:lstStyle/>
        <a:p>
          <a:endParaRPr lang="ro-RO" b="1" noProof="0"/>
        </a:p>
      </dgm:t>
    </dgm:pt>
    <dgm:pt modelId="{BAF81574-7EF4-4357-A27D-1B38615D4108}" type="sibTrans" cxnId="{1AA4108F-C156-4DFC-84B1-0E52327BDF71}">
      <dgm:prSet/>
      <dgm:spPr/>
      <dgm:t>
        <a:bodyPr/>
        <a:lstStyle/>
        <a:p>
          <a:endParaRPr lang="ro-RO" b="1" noProof="0"/>
        </a:p>
      </dgm:t>
    </dgm:pt>
    <dgm:pt modelId="{D2D38900-8B96-41A2-BD05-F2952E2DBFEF}">
      <dgm:prSet phldrT="[Texto]"/>
      <dgm:spPr>
        <a:solidFill>
          <a:schemeClr val="accent2">
            <a:lumMod val="60000"/>
            <a:lumOff val="40000"/>
          </a:schemeClr>
        </a:solidFill>
      </dgm:spPr>
      <dgm:t>
        <a:bodyPr/>
        <a:lstStyle/>
        <a:p>
          <a:r>
            <a:rPr lang="ro-RO" b="1" noProof="0" smtClean="0">
              <a:solidFill>
                <a:schemeClr val="tx1"/>
              </a:solidFill>
            </a:rPr>
            <a:t>CETĂȚENIA</a:t>
          </a:r>
          <a:endParaRPr lang="ro-RO" b="1" noProof="0">
            <a:solidFill>
              <a:schemeClr val="tx1"/>
            </a:solidFill>
          </a:endParaRPr>
        </a:p>
      </dgm:t>
    </dgm:pt>
    <dgm:pt modelId="{C45A9926-DAE3-4D96-8E88-E9B83E5A9712}" type="parTrans" cxnId="{00BAB53C-72FB-49A0-8623-8512E70C3AF2}">
      <dgm:prSet/>
      <dgm:spPr>
        <a:ln>
          <a:solidFill>
            <a:schemeClr val="accent2">
              <a:lumMod val="75000"/>
            </a:schemeClr>
          </a:solidFill>
        </a:ln>
      </dgm:spPr>
      <dgm:t>
        <a:bodyPr/>
        <a:lstStyle/>
        <a:p>
          <a:endParaRPr lang="ro-RO" b="1" noProof="0"/>
        </a:p>
      </dgm:t>
    </dgm:pt>
    <dgm:pt modelId="{E2C3C819-38E5-432E-8D2D-EBE0343C785D}" type="sibTrans" cxnId="{00BAB53C-72FB-49A0-8623-8512E70C3AF2}">
      <dgm:prSet/>
      <dgm:spPr/>
      <dgm:t>
        <a:bodyPr/>
        <a:lstStyle/>
        <a:p>
          <a:endParaRPr lang="ro-RO" b="1" noProof="0"/>
        </a:p>
      </dgm:t>
    </dgm:pt>
    <dgm:pt modelId="{088BE74D-FB4C-4C39-A707-0D359CAC2D37}">
      <dgm:prSet phldrT="[Texto]"/>
      <dgm:spPr/>
      <dgm:t>
        <a:bodyPr/>
        <a:lstStyle/>
        <a:p>
          <a:r>
            <a:rPr lang="ro-RO" b="1" noProof="0" smtClean="0">
              <a:solidFill>
                <a:schemeClr val="tx1"/>
              </a:solidFill>
            </a:rPr>
            <a:t>ÎMPĂRĂȚIA DE  ACUM</a:t>
          </a:r>
          <a:endParaRPr lang="ro-RO" b="1" noProof="0">
            <a:solidFill>
              <a:schemeClr val="tx1"/>
            </a:solidFill>
          </a:endParaRPr>
        </a:p>
      </dgm:t>
    </dgm:pt>
    <dgm:pt modelId="{12640506-2F73-41CC-B737-20BCD68B5A78}" type="parTrans" cxnId="{97570389-DA0A-4BD8-8EA1-AD6A4B98649A}">
      <dgm:prSet/>
      <dgm:spPr>
        <a:ln>
          <a:solidFill>
            <a:schemeClr val="accent3">
              <a:lumMod val="50000"/>
            </a:schemeClr>
          </a:solidFill>
        </a:ln>
      </dgm:spPr>
      <dgm:t>
        <a:bodyPr/>
        <a:lstStyle/>
        <a:p>
          <a:endParaRPr lang="ro-RO" b="1" noProof="0"/>
        </a:p>
      </dgm:t>
    </dgm:pt>
    <dgm:pt modelId="{F95F0B80-3695-40C2-8455-617D4D3AADAE}" type="sibTrans" cxnId="{97570389-DA0A-4BD8-8EA1-AD6A4B98649A}">
      <dgm:prSet/>
      <dgm:spPr/>
      <dgm:t>
        <a:bodyPr/>
        <a:lstStyle/>
        <a:p>
          <a:endParaRPr lang="ro-RO" b="1" noProof="0"/>
        </a:p>
      </dgm:t>
    </dgm:pt>
    <dgm:pt modelId="{5FEF8701-C098-4CC7-A4B9-89D0F1461ADA}">
      <dgm:prSet phldrT="[Texto]"/>
      <dgm:spPr/>
      <dgm:t>
        <a:bodyPr/>
        <a:lstStyle/>
        <a:p>
          <a:r>
            <a:rPr lang="ro-RO" b="1" noProof="0" smtClean="0">
              <a:solidFill>
                <a:schemeClr val="tx1"/>
              </a:solidFill>
            </a:rPr>
            <a:t>ÎMPĂRĂȚIA VIITOARE</a:t>
          </a:r>
          <a:endParaRPr lang="ro-RO" b="1" noProof="0">
            <a:solidFill>
              <a:schemeClr val="tx1"/>
            </a:solidFill>
          </a:endParaRPr>
        </a:p>
      </dgm:t>
    </dgm:pt>
    <dgm:pt modelId="{522B34D6-2B7D-4CA1-BBC8-385EE98BB5EF}" type="parTrans" cxnId="{960F74E8-797F-4C33-9ED1-B618264C6632}">
      <dgm:prSet/>
      <dgm:spPr>
        <a:ln>
          <a:solidFill>
            <a:schemeClr val="accent3">
              <a:lumMod val="50000"/>
            </a:schemeClr>
          </a:solidFill>
        </a:ln>
      </dgm:spPr>
      <dgm:t>
        <a:bodyPr/>
        <a:lstStyle/>
        <a:p>
          <a:endParaRPr lang="ro-RO" b="1" noProof="0"/>
        </a:p>
      </dgm:t>
    </dgm:pt>
    <dgm:pt modelId="{06DFAE7B-8788-48B0-AA8A-474B70905A42}" type="sibTrans" cxnId="{960F74E8-797F-4C33-9ED1-B618264C6632}">
      <dgm:prSet/>
      <dgm:spPr/>
      <dgm:t>
        <a:bodyPr/>
        <a:lstStyle/>
        <a:p>
          <a:endParaRPr lang="ro-RO" b="1" noProof="0"/>
        </a:p>
      </dgm:t>
    </dgm:pt>
    <dgm:pt modelId="{46515A63-7812-4F53-AF39-275B8AC5F011}">
      <dgm:prSet phldrT="[Texto]"/>
      <dgm:spPr>
        <a:solidFill>
          <a:schemeClr val="accent5">
            <a:lumMod val="60000"/>
            <a:lumOff val="40000"/>
          </a:schemeClr>
        </a:solidFill>
      </dgm:spPr>
      <dgm:t>
        <a:bodyPr/>
        <a:lstStyle/>
        <a:p>
          <a:r>
            <a:rPr lang="ro-RO" b="1" noProof="0" smtClean="0">
              <a:solidFill>
                <a:schemeClr val="tx1"/>
              </a:solidFill>
            </a:rPr>
            <a:t>UN VIITOR SIGUR</a:t>
          </a:r>
          <a:endParaRPr lang="ro-RO" b="1" noProof="0">
            <a:solidFill>
              <a:schemeClr val="tx1"/>
            </a:solidFill>
          </a:endParaRPr>
        </a:p>
      </dgm:t>
    </dgm:pt>
    <dgm:pt modelId="{33A67F9A-5351-4425-A558-12FB08E81714}" type="parTrans" cxnId="{6D0511B9-5FBC-4756-A61B-FF476B7FC546}">
      <dgm:prSet/>
      <dgm:spPr>
        <a:ln>
          <a:solidFill>
            <a:schemeClr val="accent5">
              <a:lumMod val="50000"/>
            </a:schemeClr>
          </a:solidFill>
        </a:ln>
      </dgm:spPr>
      <dgm:t>
        <a:bodyPr/>
        <a:lstStyle/>
        <a:p>
          <a:endParaRPr lang="ro-RO" b="1" noProof="0"/>
        </a:p>
      </dgm:t>
    </dgm:pt>
    <dgm:pt modelId="{2B507E64-22BA-4274-9A2B-9BE5FA44A881}" type="sibTrans" cxnId="{6D0511B9-5FBC-4756-A61B-FF476B7FC546}">
      <dgm:prSet/>
      <dgm:spPr/>
      <dgm:t>
        <a:bodyPr/>
        <a:lstStyle/>
        <a:p>
          <a:endParaRPr lang="ro-RO" b="1" noProof="0"/>
        </a:p>
      </dgm:t>
    </dgm:pt>
    <dgm:pt modelId="{1AF30605-B3A7-4FE0-8E58-53DD1987E8E2}">
      <dgm:prSet phldrT="[Texto]"/>
      <dgm:spPr>
        <a:solidFill>
          <a:schemeClr val="accent5">
            <a:lumMod val="60000"/>
            <a:lumOff val="40000"/>
          </a:schemeClr>
        </a:solidFill>
      </dgm:spPr>
      <dgm:t>
        <a:bodyPr/>
        <a:lstStyle/>
        <a:p>
          <a:r>
            <a:rPr lang="ro-RO" b="1" noProof="0" smtClean="0">
              <a:solidFill>
                <a:schemeClr val="tx1"/>
              </a:solidFill>
            </a:rPr>
            <a:t>O VIAȚĂ DE AȘTEPTARE</a:t>
          </a:r>
          <a:endParaRPr lang="ro-RO" b="1" noProof="0">
            <a:solidFill>
              <a:schemeClr val="tx1"/>
            </a:solidFill>
          </a:endParaRPr>
        </a:p>
      </dgm:t>
    </dgm:pt>
    <dgm:pt modelId="{ECD0E0E5-7F3B-4E17-9BE7-FD3C9FDA704A}" type="parTrans" cxnId="{4CBC52F5-B243-46FB-A22B-959A9AF18DD8}">
      <dgm:prSet/>
      <dgm:spPr>
        <a:ln>
          <a:solidFill>
            <a:schemeClr val="accent5">
              <a:lumMod val="50000"/>
            </a:schemeClr>
          </a:solidFill>
        </a:ln>
      </dgm:spPr>
      <dgm:t>
        <a:bodyPr/>
        <a:lstStyle/>
        <a:p>
          <a:endParaRPr lang="ro-RO" b="1" noProof="0"/>
        </a:p>
      </dgm:t>
    </dgm:pt>
    <dgm:pt modelId="{F19CC990-117D-4AB4-935F-36A17E998163}" type="sibTrans" cxnId="{4CBC52F5-B243-46FB-A22B-959A9AF18DD8}">
      <dgm:prSet/>
      <dgm:spPr/>
      <dgm:t>
        <a:bodyPr/>
        <a:lstStyle/>
        <a:p>
          <a:endParaRPr lang="ro-RO" b="1" noProof="0"/>
        </a:p>
      </dgm:t>
    </dgm:pt>
    <dgm:pt modelId="{57A2BD81-5EA6-4457-9567-E3A3DE881997}" type="pres">
      <dgm:prSet presAssocID="{373BB7FA-8FEF-4309-83ED-D112D9AE79E1}" presName="Name0" presStyleCnt="0">
        <dgm:presLayoutVars>
          <dgm:chPref val="1"/>
          <dgm:dir/>
          <dgm:animOne val="branch"/>
          <dgm:animLvl val="lvl"/>
          <dgm:resizeHandles val="exact"/>
        </dgm:presLayoutVars>
      </dgm:prSet>
      <dgm:spPr/>
      <dgm:t>
        <a:bodyPr/>
        <a:lstStyle/>
        <a:p>
          <a:endParaRPr lang="es-ES"/>
        </a:p>
      </dgm:t>
    </dgm:pt>
    <dgm:pt modelId="{678779D8-F5D4-46B9-A0F0-C64E2E435C60}" type="pres">
      <dgm:prSet presAssocID="{1C08951D-3DBA-4199-9D54-867BE603D86B}" presName="root1" presStyleCnt="0"/>
      <dgm:spPr/>
      <dgm:t>
        <a:bodyPr/>
        <a:lstStyle/>
        <a:p>
          <a:endParaRPr lang="es-ES"/>
        </a:p>
      </dgm:t>
    </dgm:pt>
    <dgm:pt modelId="{C3E37BF2-8F57-46DE-9183-F840432E2C49}" type="pres">
      <dgm:prSet presAssocID="{1C08951D-3DBA-4199-9D54-867BE603D86B}" presName="LevelOneTextNode" presStyleLbl="node0" presStyleIdx="0" presStyleCnt="1" custScaleY="135828">
        <dgm:presLayoutVars>
          <dgm:chPref val="3"/>
        </dgm:presLayoutVars>
      </dgm:prSet>
      <dgm:spPr>
        <a:prstGeom prst="trapezoid">
          <a:avLst/>
        </a:prstGeom>
      </dgm:spPr>
      <dgm:t>
        <a:bodyPr/>
        <a:lstStyle/>
        <a:p>
          <a:endParaRPr lang="es-ES"/>
        </a:p>
      </dgm:t>
    </dgm:pt>
    <dgm:pt modelId="{0CBD1CAC-DA9C-4B7F-9BF8-A656B0B26C44}" type="pres">
      <dgm:prSet presAssocID="{1C08951D-3DBA-4199-9D54-867BE603D86B}" presName="level2hierChild" presStyleCnt="0"/>
      <dgm:spPr/>
      <dgm:t>
        <a:bodyPr/>
        <a:lstStyle/>
        <a:p>
          <a:endParaRPr lang="es-ES"/>
        </a:p>
      </dgm:t>
    </dgm:pt>
    <dgm:pt modelId="{B5966A70-BE19-43E6-82E8-EB542D2C91B8}" type="pres">
      <dgm:prSet presAssocID="{4143E0F7-EE6B-45AC-B1FB-A7E126A12AFB}" presName="conn2-1" presStyleLbl="parChTrans1D2" presStyleIdx="0" presStyleCnt="3"/>
      <dgm:spPr/>
      <dgm:t>
        <a:bodyPr/>
        <a:lstStyle/>
        <a:p>
          <a:endParaRPr lang="es-ES"/>
        </a:p>
      </dgm:t>
    </dgm:pt>
    <dgm:pt modelId="{06308BF2-1BAD-4893-AA64-E8142DBD3990}" type="pres">
      <dgm:prSet presAssocID="{4143E0F7-EE6B-45AC-B1FB-A7E126A12AFB}" presName="connTx" presStyleLbl="parChTrans1D2" presStyleIdx="0" presStyleCnt="3"/>
      <dgm:spPr/>
      <dgm:t>
        <a:bodyPr/>
        <a:lstStyle/>
        <a:p>
          <a:endParaRPr lang="es-ES"/>
        </a:p>
      </dgm:t>
    </dgm:pt>
    <dgm:pt modelId="{539BC061-B7CB-476A-8796-BC6E46409442}" type="pres">
      <dgm:prSet presAssocID="{DF05EF5B-FA68-4C4E-93AA-C3B0559FDAD6}" presName="root2" presStyleCnt="0"/>
      <dgm:spPr/>
      <dgm:t>
        <a:bodyPr/>
        <a:lstStyle/>
        <a:p>
          <a:endParaRPr lang="es-ES"/>
        </a:p>
      </dgm:t>
    </dgm:pt>
    <dgm:pt modelId="{9F775627-0092-4196-9975-513996F4AD5F}" type="pres">
      <dgm:prSet presAssocID="{DF05EF5B-FA68-4C4E-93AA-C3B0559FDAD6}" presName="LevelTwoTextNode" presStyleLbl="node2" presStyleIdx="0" presStyleCnt="3">
        <dgm:presLayoutVars>
          <dgm:chPref val="3"/>
        </dgm:presLayoutVars>
      </dgm:prSet>
      <dgm:spPr/>
      <dgm:t>
        <a:bodyPr/>
        <a:lstStyle/>
        <a:p>
          <a:endParaRPr lang="es-ES"/>
        </a:p>
      </dgm:t>
    </dgm:pt>
    <dgm:pt modelId="{886AD39B-19D0-4412-B03A-B9413172FB8D}" type="pres">
      <dgm:prSet presAssocID="{DF05EF5B-FA68-4C4E-93AA-C3B0559FDAD6}" presName="level3hierChild" presStyleCnt="0"/>
      <dgm:spPr/>
      <dgm:t>
        <a:bodyPr/>
        <a:lstStyle/>
        <a:p>
          <a:endParaRPr lang="es-ES"/>
        </a:p>
      </dgm:t>
    </dgm:pt>
    <dgm:pt modelId="{05CD3BF6-5611-4880-9DEB-ECBB17BCFB5E}" type="pres">
      <dgm:prSet presAssocID="{385AD741-40C4-49F6-B13D-14C3F0CE71BD}" presName="conn2-1" presStyleLbl="parChTrans1D3" presStyleIdx="0" presStyleCnt="7"/>
      <dgm:spPr/>
      <dgm:t>
        <a:bodyPr/>
        <a:lstStyle/>
        <a:p>
          <a:endParaRPr lang="es-ES"/>
        </a:p>
      </dgm:t>
    </dgm:pt>
    <dgm:pt modelId="{F3CDADC2-3DB1-4775-A6AD-DDC7A20C29F3}" type="pres">
      <dgm:prSet presAssocID="{385AD741-40C4-49F6-B13D-14C3F0CE71BD}" presName="connTx" presStyleLbl="parChTrans1D3" presStyleIdx="0" presStyleCnt="7"/>
      <dgm:spPr/>
      <dgm:t>
        <a:bodyPr/>
        <a:lstStyle/>
        <a:p>
          <a:endParaRPr lang="es-ES"/>
        </a:p>
      </dgm:t>
    </dgm:pt>
    <dgm:pt modelId="{75729405-C33F-45B8-AE59-F6011D35214B}" type="pres">
      <dgm:prSet presAssocID="{227C41F6-0198-4E1D-8169-FB0678AE03A0}" presName="root2" presStyleCnt="0"/>
      <dgm:spPr/>
      <dgm:t>
        <a:bodyPr/>
        <a:lstStyle/>
        <a:p>
          <a:endParaRPr lang="es-ES"/>
        </a:p>
      </dgm:t>
    </dgm:pt>
    <dgm:pt modelId="{2F663A9C-B2C3-4C5C-B730-7A2EFEFA9BD8}" type="pres">
      <dgm:prSet presAssocID="{227C41F6-0198-4E1D-8169-FB0678AE03A0}" presName="LevelTwoTextNode" presStyleLbl="node3" presStyleIdx="0" presStyleCnt="7">
        <dgm:presLayoutVars>
          <dgm:chPref val="3"/>
        </dgm:presLayoutVars>
      </dgm:prSet>
      <dgm:spPr/>
      <dgm:t>
        <a:bodyPr/>
        <a:lstStyle/>
        <a:p>
          <a:endParaRPr lang="es-ES"/>
        </a:p>
      </dgm:t>
    </dgm:pt>
    <dgm:pt modelId="{5D89EE88-EDC9-4C06-856D-2CD7DBF2C7F6}" type="pres">
      <dgm:prSet presAssocID="{227C41F6-0198-4E1D-8169-FB0678AE03A0}" presName="level3hierChild" presStyleCnt="0"/>
      <dgm:spPr/>
      <dgm:t>
        <a:bodyPr/>
        <a:lstStyle/>
        <a:p>
          <a:endParaRPr lang="es-ES"/>
        </a:p>
      </dgm:t>
    </dgm:pt>
    <dgm:pt modelId="{DD984AD1-2504-4AEE-8221-8EFEBC0F8714}" type="pres">
      <dgm:prSet presAssocID="{2CF8D97A-1802-4084-A92D-F15BF08295CF}" presName="conn2-1" presStyleLbl="parChTrans1D3" presStyleIdx="1" presStyleCnt="7"/>
      <dgm:spPr/>
      <dgm:t>
        <a:bodyPr/>
        <a:lstStyle/>
        <a:p>
          <a:endParaRPr lang="es-ES"/>
        </a:p>
      </dgm:t>
    </dgm:pt>
    <dgm:pt modelId="{B05C68E8-EDB5-4E9E-8074-7954FF68BCC6}" type="pres">
      <dgm:prSet presAssocID="{2CF8D97A-1802-4084-A92D-F15BF08295CF}" presName="connTx" presStyleLbl="parChTrans1D3" presStyleIdx="1" presStyleCnt="7"/>
      <dgm:spPr/>
      <dgm:t>
        <a:bodyPr/>
        <a:lstStyle/>
        <a:p>
          <a:endParaRPr lang="es-ES"/>
        </a:p>
      </dgm:t>
    </dgm:pt>
    <dgm:pt modelId="{4A86BE77-4668-476A-8898-533937CD0E85}" type="pres">
      <dgm:prSet presAssocID="{A6CB5695-A78C-4867-AC8E-36AF9660603F}" presName="root2" presStyleCnt="0"/>
      <dgm:spPr/>
      <dgm:t>
        <a:bodyPr/>
        <a:lstStyle/>
        <a:p>
          <a:endParaRPr lang="es-ES"/>
        </a:p>
      </dgm:t>
    </dgm:pt>
    <dgm:pt modelId="{BD8882A2-3DD3-47BE-B799-45D95175680E}" type="pres">
      <dgm:prSet presAssocID="{A6CB5695-A78C-4867-AC8E-36AF9660603F}" presName="LevelTwoTextNode" presStyleLbl="node3" presStyleIdx="1" presStyleCnt="7">
        <dgm:presLayoutVars>
          <dgm:chPref val="3"/>
        </dgm:presLayoutVars>
      </dgm:prSet>
      <dgm:spPr/>
      <dgm:t>
        <a:bodyPr/>
        <a:lstStyle/>
        <a:p>
          <a:endParaRPr lang="es-ES"/>
        </a:p>
      </dgm:t>
    </dgm:pt>
    <dgm:pt modelId="{2CE38274-E0BC-4E32-B43C-B7E2B00F569E}" type="pres">
      <dgm:prSet presAssocID="{A6CB5695-A78C-4867-AC8E-36AF9660603F}" presName="level3hierChild" presStyleCnt="0"/>
      <dgm:spPr/>
      <dgm:t>
        <a:bodyPr/>
        <a:lstStyle/>
        <a:p>
          <a:endParaRPr lang="es-ES"/>
        </a:p>
      </dgm:t>
    </dgm:pt>
    <dgm:pt modelId="{E6F1070F-71AA-446F-8941-55302DAFE309}" type="pres">
      <dgm:prSet presAssocID="{C45A9926-DAE3-4D96-8E88-E9B83E5A9712}" presName="conn2-1" presStyleLbl="parChTrans1D3" presStyleIdx="2" presStyleCnt="7"/>
      <dgm:spPr/>
      <dgm:t>
        <a:bodyPr/>
        <a:lstStyle/>
        <a:p>
          <a:endParaRPr lang="es-ES"/>
        </a:p>
      </dgm:t>
    </dgm:pt>
    <dgm:pt modelId="{05E168CA-B688-41C8-9514-68CE2FFBD48D}" type="pres">
      <dgm:prSet presAssocID="{C45A9926-DAE3-4D96-8E88-E9B83E5A9712}" presName="connTx" presStyleLbl="parChTrans1D3" presStyleIdx="2" presStyleCnt="7"/>
      <dgm:spPr/>
      <dgm:t>
        <a:bodyPr/>
        <a:lstStyle/>
        <a:p>
          <a:endParaRPr lang="es-ES"/>
        </a:p>
      </dgm:t>
    </dgm:pt>
    <dgm:pt modelId="{D92BEACF-B97B-456E-9839-525522C83933}" type="pres">
      <dgm:prSet presAssocID="{D2D38900-8B96-41A2-BD05-F2952E2DBFEF}" presName="root2" presStyleCnt="0"/>
      <dgm:spPr/>
      <dgm:t>
        <a:bodyPr/>
        <a:lstStyle/>
        <a:p>
          <a:endParaRPr lang="es-ES"/>
        </a:p>
      </dgm:t>
    </dgm:pt>
    <dgm:pt modelId="{4315B2C1-3B76-4C2C-A705-B2EDFD263005}" type="pres">
      <dgm:prSet presAssocID="{D2D38900-8B96-41A2-BD05-F2952E2DBFEF}" presName="LevelTwoTextNode" presStyleLbl="node3" presStyleIdx="2" presStyleCnt="7">
        <dgm:presLayoutVars>
          <dgm:chPref val="3"/>
        </dgm:presLayoutVars>
      </dgm:prSet>
      <dgm:spPr/>
      <dgm:t>
        <a:bodyPr/>
        <a:lstStyle/>
        <a:p>
          <a:endParaRPr lang="es-ES"/>
        </a:p>
      </dgm:t>
    </dgm:pt>
    <dgm:pt modelId="{CA80DBE3-40AD-42AB-B0CD-1B365A461F99}" type="pres">
      <dgm:prSet presAssocID="{D2D38900-8B96-41A2-BD05-F2952E2DBFEF}" presName="level3hierChild" presStyleCnt="0"/>
      <dgm:spPr/>
      <dgm:t>
        <a:bodyPr/>
        <a:lstStyle/>
        <a:p>
          <a:endParaRPr lang="es-ES"/>
        </a:p>
      </dgm:t>
    </dgm:pt>
    <dgm:pt modelId="{511D3FC0-613C-4369-A3E1-C8C7323AB872}" type="pres">
      <dgm:prSet presAssocID="{5B2F5314-7CAB-452B-97FF-C2330109BAF0}" presName="conn2-1" presStyleLbl="parChTrans1D2" presStyleIdx="1" presStyleCnt="3"/>
      <dgm:spPr/>
      <dgm:t>
        <a:bodyPr/>
        <a:lstStyle/>
        <a:p>
          <a:endParaRPr lang="es-ES"/>
        </a:p>
      </dgm:t>
    </dgm:pt>
    <dgm:pt modelId="{90B19BB5-4F22-4646-A51F-B2FD5D4BCC1F}" type="pres">
      <dgm:prSet presAssocID="{5B2F5314-7CAB-452B-97FF-C2330109BAF0}" presName="connTx" presStyleLbl="parChTrans1D2" presStyleIdx="1" presStyleCnt="3"/>
      <dgm:spPr/>
      <dgm:t>
        <a:bodyPr/>
        <a:lstStyle/>
        <a:p>
          <a:endParaRPr lang="es-ES"/>
        </a:p>
      </dgm:t>
    </dgm:pt>
    <dgm:pt modelId="{71984619-A116-4427-B9D7-CF6B236A9387}" type="pres">
      <dgm:prSet presAssocID="{D84EBE0C-273D-4A19-B231-79018D9138E3}" presName="root2" presStyleCnt="0"/>
      <dgm:spPr/>
      <dgm:t>
        <a:bodyPr/>
        <a:lstStyle/>
        <a:p>
          <a:endParaRPr lang="es-ES"/>
        </a:p>
      </dgm:t>
    </dgm:pt>
    <dgm:pt modelId="{5E751137-CA46-4B5A-8B0C-A1C3461EF8C0}" type="pres">
      <dgm:prSet presAssocID="{D84EBE0C-273D-4A19-B231-79018D9138E3}" presName="LevelTwoTextNode" presStyleLbl="node2" presStyleIdx="1" presStyleCnt="3">
        <dgm:presLayoutVars>
          <dgm:chPref val="3"/>
        </dgm:presLayoutVars>
      </dgm:prSet>
      <dgm:spPr/>
      <dgm:t>
        <a:bodyPr/>
        <a:lstStyle/>
        <a:p>
          <a:endParaRPr lang="es-ES"/>
        </a:p>
      </dgm:t>
    </dgm:pt>
    <dgm:pt modelId="{65E4FD59-775C-45E8-B595-07F532DEA2BE}" type="pres">
      <dgm:prSet presAssocID="{D84EBE0C-273D-4A19-B231-79018D9138E3}" presName="level3hierChild" presStyleCnt="0"/>
      <dgm:spPr/>
      <dgm:t>
        <a:bodyPr/>
        <a:lstStyle/>
        <a:p>
          <a:endParaRPr lang="es-ES"/>
        </a:p>
      </dgm:t>
    </dgm:pt>
    <dgm:pt modelId="{6897F8CB-055B-4030-A903-6EC86AF716D2}" type="pres">
      <dgm:prSet presAssocID="{12640506-2F73-41CC-B737-20BCD68B5A78}" presName="conn2-1" presStyleLbl="parChTrans1D3" presStyleIdx="3" presStyleCnt="7"/>
      <dgm:spPr/>
      <dgm:t>
        <a:bodyPr/>
        <a:lstStyle/>
        <a:p>
          <a:endParaRPr lang="es-ES"/>
        </a:p>
      </dgm:t>
    </dgm:pt>
    <dgm:pt modelId="{74887342-4596-43FA-8064-F7885A000DD1}" type="pres">
      <dgm:prSet presAssocID="{12640506-2F73-41CC-B737-20BCD68B5A78}" presName="connTx" presStyleLbl="parChTrans1D3" presStyleIdx="3" presStyleCnt="7"/>
      <dgm:spPr/>
      <dgm:t>
        <a:bodyPr/>
        <a:lstStyle/>
        <a:p>
          <a:endParaRPr lang="es-ES"/>
        </a:p>
      </dgm:t>
    </dgm:pt>
    <dgm:pt modelId="{E5C95E83-9227-4EEE-A93B-7384888DA20B}" type="pres">
      <dgm:prSet presAssocID="{088BE74D-FB4C-4C39-A707-0D359CAC2D37}" presName="root2" presStyleCnt="0"/>
      <dgm:spPr/>
      <dgm:t>
        <a:bodyPr/>
        <a:lstStyle/>
        <a:p>
          <a:endParaRPr lang="es-ES"/>
        </a:p>
      </dgm:t>
    </dgm:pt>
    <dgm:pt modelId="{2694DF0E-689A-4F62-968A-0706D1F030A2}" type="pres">
      <dgm:prSet presAssocID="{088BE74D-FB4C-4C39-A707-0D359CAC2D37}" presName="LevelTwoTextNode" presStyleLbl="node3" presStyleIdx="3" presStyleCnt="7">
        <dgm:presLayoutVars>
          <dgm:chPref val="3"/>
        </dgm:presLayoutVars>
      </dgm:prSet>
      <dgm:spPr/>
      <dgm:t>
        <a:bodyPr/>
        <a:lstStyle/>
        <a:p>
          <a:endParaRPr lang="es-ES"/>
        </a:p>
      </dgm:t>
    </dgm:pt>
    <dgm:pt modelId="{91243602-4682-4465-8261-03620F43694C}" type="pres">
      <dgm:prSet presAssocID="{088BE74D-FB4C-4C39-A707-0D359CAC2D37}" presName="level3hierChild" presStyleCnt="0"/>
      <dgm:spPr/>
      <dgm:t>
        <a:bodyPr/>
        <a:lstStyle/>
        <a:p>
          <a:endParaRPr lang="es-ES"/>
        </a:p>
      </dgm:t>
    </dgm:pt>
    <dgm:pt modelId="{AF04991B-4476-445E-B587-FEC7F870CA58}" type="pres">
      <dgm:prSet presAssocID="{522B34D6-2B7D-4CA1-BBC8-385EE98BB5EF}" presName="conn2-1" presStyleLbl="parChTrans1D3" presStyleIdx="4" presStyleCnt="7"/>
      <dgm:spPr/>
      <dgm:t>
        <a:bodyPr/>
        <a:lstStyle/>
        <a:p>
          <a:endParaRPr lang="es-ES"/>
        </a:p>
      </dgm:t>
    </dgm:pt>
    <dgm:pt modelId="{629BE415-6788-4D28-B5DA-45348544DA5A}" type="pres">
      <dgm:prSet presAssocID="{522B34D6-2B7D-4CA1-BBC8-385EE98BB5EF}" presName="connTx" presStyleLbl="parChTrans1D3" presStyleIdx="4" presStyleCnt="7"/>
      <dgm:spPr/>
      <dgm:t>
        <a:bodyPr/>
        <a:lstStyle/>
        <a:p>
          <a:endParaRPr lang="es-ES"/>
        </a:p>
      </dgm:t>
    </dgm:pt>
    <dgm:pt modelId="{75FAD6FA-5FF0-44BB-8C6F-704690156A87}" type="pres">
      <dgm:prSet presAssocID="{5FEF8701-C098-4CC7-A4B9-89D0F1461ADA}" presName="root2" presStyleCnt="0"/>
      <dgm:spPr/>
      <dgm:t>
        <a:bodyPr/>
        <a:lstStyle/>
        <a:p>
          <a:endParaRPr lang="es-ES"/>
        </a:p>
      </dgm:t>
    </dgm:pt>
    <dgm:pt modelId="{A692AB03-2D59-43A4-9DB1-6B4F0ECA47A3}" type="pres">
      <dgm:prSet presAssocID="{5FEF8701-C098-4CC7-A4B9-89D0F1461ADA}" presName="LevelTwoTextNode" presStyleLbl="node3" presStyleIdx="4" presStyleCnt="7">
        <dgm:presLayoutVars>
          <dgm:chPref val="3"/>
        </dgm:presLayoutVars>
      </dgm:prSet>
      <dgm:spPr/>
      <dgm:t>
        <a:bodyPr/>
        <a:lstStyle/>
        <a:p>
          <a:endParaRPr lang="es-ES"/>
        </a:p>
      </dgm:t>
    </dgm:pt>
    <dgm:pt modelId="{AEBF76A9-3D86-4E1C-A30F-8C8AE78A6FBA}" type="pres">
      <dgm:prSet presAssocID="{5FEF8701-C098-4CC7-A4B9-89D0F1461ADA}" presName="level3hierChild" presStyleCnt="0"/>
      <dgm:spPr/>
      <dgm:t>
        <a:bodyPr/>
        <a:lstStyle/>
        <a:p>
          <a:endParaRPr lang="es-ES"/>
        </a:p>
      </dgm:t>
    </dgm:pt>
    <dgm:pt modelId="{A504555C-B4B2-421D-ACE3-8373B2291D9D}" type="pres">
      <dgm:prSet presAssocID="{52597351-D369-4C7D-9BE5-35C89F8E4EBA}" presName="conn2-1" presStyleLbl="parChTrans1D2" presStyleIdx="2" presStyleCnt="3"/>
      <dgm:spPr/>
      <dgm:t>
        <a:bodyPr/>
        <a:lstStyle/>
        <a:p>
          <a:endParaRPr lang="es-ES"/>
        </a:p>
      </dgm:t>
    </dgm:pt>
    <dgm:pt modelId="{016EA7E7-5D3F-442F-AE20-7C9AE7FF63A5}" type="pres">
      <dgm:prSet presAssocID="{52597351-D369-4C7D-9BE5-35C89F8E4EBA}" presName="connTx" presStyleLbl="parChTrans1D2" presStyleIdx="2" presStyleCnt="3"/>
      <dgm:spPr/>
      <dgm:t>
        <a:bodyPr/>
        <a:lstStyle/>
        <a:p>
          <a:endParaRPr lang="es-ES"/>
        </a:p>
      </dgm:t>
    </dgm:pt>
    <dgm:pt modelId="{E199562E-3DEF-4712-B4C8-1982B85DD747}" type="pres">
      <dgm:prSet presAssocID="{ACE7E319-DF4A-44B2-881D-6EFE3ACB1585}" presName="root2" presStyleCnt="0"/>
      <dgm:spPr/>
      <dgm:t>
        <a:bodyPr/>
        <a:lstStyle/>
        <a:p>
          <a:endParaRPr lang="es-ES"/>
        </a:p>
      </dgm:t>
    </dgm:pt>
    <dgm:pt modelId="{B1CA2821-74BF-49FF-90AC-66F8E3436708}" type="pres">
      <dgm:prSet presAssocID="{ACE7E319-DF4A-44B2-881D-6EFE3ACB1585}" presName="LevelTwoTextNode" presStyleLbl="node2" presStyleIdx="2" presStyleCnt="3">
        <dgm:presLayoutVars>
          <dgm:chPref val="3"/>
        </dgm:presLayoutVars>
      </dgm:prSet>
      <dgm:spPr/>
      <dgm:t>
        <a:bodyPr/>
        <a:lstStyle/>
        <a:p>
          <a:endParaRPr lang="es-ES"/>
        </a:p>
      </dgm:t>
    </dgm:pt>
    <dgm:pt modelId="{4C3674C4-7C98-46EC-9DFA-B8D87BD46A31}" type="pres">
      <dgm:prSet presAssocID="{ACE7E319-DF4A-44B2-881D-6EFE3ACB1585}" presName="level3hierChild" presStyleCnt="0"/>
      <dgm:spPr/>
      <dgm:t>
        <a:bodyPr/>
        <a:lstStyle/>
        <a:p>
          <a:endParaRPr lang="es-ES"/>
        </a:p>
      </dgm:t>
    </dgm:pt>
    <dgm:pt modelId="{85AE9239-44F9-475A-958A-AE794C3829E6}" type="pres">
      <dgm:prSet presAssocID="{33A67F9A-5351-4425-A558-12FB08E81714}" presName="conn2-1" presStyleLbl="parChTrans1D3" presStyleIdx="5" presStyleCnt="7"/>
      <dgm:spPr/>
      <dgm:t>
        <a:bodyPr/>
        <a:lstStyle/>
        <a:p>
          <a:endParaRPr lang="es-ES"/>
        </a:p>
      </dgm:t>
    </dgm:pt>
    <dgm:pt modelId="{492180B7-5D5C-4C65-9EE2-0520196AD7F2}" type="pres">
      <dgm:prSet presAssocID="{33A67F9A-5351-4425-A558-12FB08E81714}" presName="connTx" presStyleLbl="parChTrans1D3" presStyleIdx="5" presStyleCnt="7"/>
      <dgm:spPr/>
      <dgm:t>
        <a:bodyPr/>
        <a:lstStyle/>
        <a:p>
          <a:endParaRPr lang="es-ES"/>
        </a:p>
      </dgm:t>
    </dgm:pt>
    <dgm:pt modelId="{9E0AF01A-BC00-4E2D-A329-23E70F926950}" type="pres">
      <dgm:prSet presAssocID="{46515A63-7812-4F53-AF39-275B8AC5F011}" presName="root2" presStyleCnt="0"/>
      <dgm:spPr/>
      <dgm:t>
        <a:bodyPr/>
        <a:lstStyle/>
        <a:p>
          <a:endParaRPr lang="es-ES"/>
        </a:p>
      </dgm:t>
    </dgm:pt>
    <dgm:pt modelId="{7A7FCC9A-92F4-4799-BFE4-0C28D9348228}" type="pres">
      <dgm:prSet presAssocID="{46515A63-7812-4F53-AF39-275B8AC5F011}" presName="LevelTwoTextNode" presStyleLbl="node3" presStyleIdx="5" presStyleCnt="7">
        <dgm:presLayoutVars>
          <dgm:chPref val="3"/>
        </dgm:presLayoutVars>
      </dgm:prSet>
      <dgm:spPr/>
      <dgm:t>
        <a:bodyPr/>
        <a:lstStyle/>
        <a:p>
          <a:endParaRPr lang="es-ES"/>
        </a:p>
      </dgm:t>
    </dgm:pt>
    <dgm:pt modelId="{BC6F7755-9022-4262-AA31-A91CDFBCC777}" type="pres">
      <dgm:prSet presAssocID="{46515A63-7812-4F53-AF39-275B8AC5F011}" presName="level3hierChild" presStyleCnt="0"/>
      <dgm:spPr/>
      <dgm:t>
        <a:bodyPr/>
        <a:lstStyle/>
        <a:p>
          <a:endParaRPr lang="es-ES"/>
        </a:p>
      </dgm:t>
    </dgm:pt>
    <dgm:pt modelId="{65C558BF-C212-41F3-8E77-F42C9C6D342C}" type="pres">
      <dgm:prSet presAssocID="{ECD0E0E5-7F3B-4E17-9BE7-FD3C9FDA704A}" presName="conn2-1" presStyleLbl="parChTrans1D3" presStyleIdx="6" presStyleCnt="7"/>
      <dgm:spPr/>
      <dgm:t>
        <a:bodyPr/>
        <a:lstStyle/>
        <a:p>
          <a:endParaRPr lang="es-ES"/>
        </a:p>
      </dgm:t>
    </dgm:pt>
    <dgm:pt modelId="{EC991DA7-D0D4-4994-A8E0-F875EF1EB3D0}" type="pres">
      <dgm:prSet presAssocID="{ECD0E0E5-7F3B-4E17-9BE7-FD3C9FDA704A}" presName="connTx" presStyleLbl="parChTrans1D3" presStyleIdx="6" presStyleCnt="7"/>
      <dgm:spPr/>
      <dgm:t>
        <a:bodyPr/>
        <a:lstStyle/>
        <a:p>
          <a:endParaRPr lang="es-ES"/>
        </a:p>
      </dgm:t>
    </dgm:pt>
    <dgm:pt modelId="{52CB38A0-BE5F-46A5-92F9-758B5F9F098C}" type="pres">
      <dgm:prSet presAssocID="{1AF30605-B3A7-4FE0-8E58-53DD1987E8E2}" presName="root2" presStyleCnt="0"/>
      <dgm:spPr/>
      <dgm:t>
        <a:bodyPr/>
        <a:lstStyle/>
        <a:p>
          <a:endParaRPr lang="es-ES"/>
        </a:p>
      </dgm:t>
    </dgm:pt>
    <dgm:pt modelId="{4A59F897-F6CA-4CD5-A1FB-5D6EEFDB16BB}" type="pres">
      <dgm:prSet presAssocID="{1AF30605-B3A7-4FE0-8E58-53DD1987E8E2}" presName="LevelTwoTextNode" presStyleLbl="node3" presStyleIdx="6" presStyleCnt="7">
        <dgm:presLayoutVars>
          <dgm:chPref val="3"/>
        </dgm:presLayoutVars>
      </dgm:prSet>
      <dgm:spPr/>
      <dgm:t>
        <a:bodyPr/>
        <a:lstStyle/>
        <a:p>
          <a:endParaRPr lang="es-ES"/>
        </a:p>
      </dgm:t>
    </dgm:pt>
    <dgm:pt modelId="{A3F2FBB1-99B9-403A-B1E1-8E21AAA2C750}" type="pres">
      <dgm:prSet presAssocID="{1AF30605-B3A7-4FE0-8E58-53DD1987E8E2}" presName="level3hierChild" presStyleCnt="0"/>
      <dgm:spPr/>
      <dgm:t>
        <a:bodyPr/>
        <a:lstStyle/>
        <a:p>
          <a:endParaRPr lang="es-ES"/>
        </a:p>
      </dgm:t>
    </dgm:pt>
  </dgm:ptLst>
  <dgm:cxnLst>
    <dgm:cxn modelId="{0B68632D-FCD2-45C3-ACDD-87D7B1784FC2}" type="presOf" srcId="{373BB7FA-8FEF-4309-83ED-D112D9AE79E1}" destId="{57A2BD81-5EA6-4457-9567-E3A3DE881997}" srcOrd="0" destOrd="0" presId="urn:microsoft.com/office/officeart/2008/layout/HorizontalMultiLevelHierarchy"/>
    <dgm:cxn modelId="{DB208452-EAFE-4F0B-8FE6-578C009B0CBC}" type="presOf" srcId="{522B34D6-2B7D-4CA1-BBC8-385EE98BB5EF}" destId="{629BE415-6788-4D28-B5DA-45348544DA5A}" srcOrd="1" destOrd="0" presId="urn:microsoft.com/office/officeart/2008/layout/HorizontalMultiLevelHierarchy"/>
    <dgm:cxn modelId="{7D788F31-51A9-4A82-9637-0C4C54D9BB60}" type="presOf" srcId="{5B2F5314-7CAB-452B-97FF-C2330109BAF0}" destId="{511D3FC0-613C-4369-A3E1-C8C7323AB872}" srcOrd="0" destOrd="0" presId="urn:microsoft.com/office/officeart/2008/layout/HorizontalMultiLevelHierarchy"/>
    <dgm:cxn modelId="{49227665-861B-42BE-8D43-CB068CFF0554}" type="presOf" srcId="{5B2F5314-7CAB-452B-97FF-C2330109BAF0}" destId="{90B19BB5-4F22-4646-A51F-B2FD5D4BCC1F}" srcOrd="1" destOrd="0" presId="urn:microsoft.com/office/officeart/2008/layout/HorizontalMultiLevelHierarchy"/>
    <dgm:cxn modelId="{FA8A8F31-6C1C-4261-8E90-B2B08949E135}" type="presOf" srcId="{385AD741-40C4-49F6-B13D-14C3F0CE71BD}" destId="{F3CDADC2-3DB1-4775-A6AD-DDC7A20C29F3}" srcOrd="1" destOrd="0" presId="urn:microsoft.com/office/officeart/2008/layout/HorizontalMultiLevelHierarchy"/>
    <dgm:cxn modelId="{15116387-2306-47CC-A766-2C218E963790}" type="presOf" srcId="{D2D38900-8B96-41A2-BD05-F2952E2DBFEF}" destId="{4315B2C1-3B76-4C2C-A705-B2EDFD263005}" srcOrd="0" destOrd="0" presId="urn:microsoft.com/office/officeart/2008/layout/HorizontalMultiLevelHierarchy"/>
    <dgm:cxn modelId="{24EC739B-F73A-4D20-9CEF-AF420A1C416D}" type="presOf" srcId="{ECD0E0E5-7F3B-4E17-9BE7-FD3C9FDA704A}" destId="{EC991DA7-D0D4-4994-A8E0-F875EF1EB3D0}" srcOrd="1" destOrd="0" presId="urn:microsoft.com/office/officeart/2008/layout/HorizontalMultiLevelHierarchy"/>
    <dgm:cxn modelId="{859656DB-CC92-47B5-8AD2-8EE21D4E57EC}" type="presOf" srcId="{1AF30605-B3A7-4FE0-8E58-53DD1987E8E2}" destId="{4A59F897-F6CA-4CD5-A1FB-5D6EEFDB16BB}" srcOrd="0" destOrd="0" presId="urn:microsoft.com/office/officeart/2008/layout/HorizontalMultiLevelHierarchy"/>
    <dgm:cxn modelId="{4DFBFD8A-1253-4655-A186-2203D863E582}" type="presOf" srcId="{5FEF8701-C098-4CC7-A4B9-89D0F1461ADA}" destId="{A692AB03-2D59-43A4-9DB1-6B4F0ECA47A3}" srcOrd="0" destOrd="0" presId="urn:microsoft.com/office/officeart/2008/layout/HorizontalMultiLevelHierarchy"/>
    <dgm:cxn modelId="{339A8190-4F90-46AC-8227-40D8189C033C}" type="presOf" srcId="{ACE7E319-DF4A-44B2-881D-6EFE3ACB1585}" destId="{B1CA2821-74BF-49FF-90AC-66F8E3436708}" srcOrd="0" destOrd="0" presId="urn:microsoft.com/office/officeart/2008/layout/HorizontalMultiLevelHierarchy"/>
    <dgm:cxn modelId="{00BAB53C-72FB-49A0-8623-8512E70C3AF2}" srcId="{DF05EF5B-FA68-4C4E-93AA-C3B0559FDAD6}" destId="{D2D38900-8B96-41A2-BD05-F2952E2DBFEF}" srcOrd="2" destOrd="0" parTransId="{C45A9926-DAE3-4D96-8E88-E9B83E5A9712}" sibTransId="{E2C3C819-38E5-432E-8D2D-EBE0343C785D}"/>
    <dgm:cxn modelId="{A187819A-7671-46D8-B2C2-4DF08C9412F5}" srcId="{DF05EF5B-FA68-4C4E-93AA-C3B0559FDAD6}" destId="{227C41F6-0198-4E1D-8169-FB0678AE03A0}" srcOrd="0" destOrd="0" parTransId="{385AD741-40C4-49F6-B13D-14C3F0CE71BD}" sibTransId="{5B562426-79A7-4274-8223-C2F81426AE58}"/>
    <dgm:cxn modelId="{B64400E9-B8AF-432E-9FF2-A1A6C96DF333}" type="presOf" srcId="{52597351-D369-4C7D-9BE5-35C89F8E4EBA}" destId="{A504555C-B4B2-421D-ACE3-8373B2291D9D}" srcOrd="0" destOrd="0" presId="urn:microsoft.com/office/officeart/2008/layout/HorizontalMultiLevelHierarchy"/>
    <dgm:cxn modelId="{7BE5F192-7361-4424-A9AD-171D6ADCF20F}" type="presOf" srcId="{D84EBE0C-273D-4A19-B231-79018D9138E3}" destId="{5E751137-CA46-4B5A-8B0C-A1C3461EF8C0}" srcOrd="0" destOrd="0" presId="urn:microsoft.com/office/officeart/2008/layout/HorizontalMultiLevelHierarchy"/>
    <dgm:cxn modelId="{8E7C7C94-B590-4E26-9FA8-922BA65DDE2E}" srcId="{373BB7FA-8FEF-4309-83ED-D112D9AE79E1}" destId="{1C08951D-3DBA-4199-9D54-867BE603D86B}" srcOrd="0" destOrd="0" parTransId="{9EC46E22-0B9C-4779-BA79-83248B19DA8E}" sibTransId="{E9A8FD5A-2BF5-4F2F-B71F-1BD5A965C92D}"/>
    <dgm:cxn modelId="{7BE6AB40-4B5D-4CDC-A7E3-450E2F124731}" type="presOf" srcId="{C45A9926-DAE3-4D96-8E88-E9B83E5A9712}" destId="{05E168CA-B688-41C8-9514-68CE2FFBD48D}" srcOrd="1" destOrd="0" presId="urn:microsoft.com/office/officeart/2008/layout/HorizontalMultiLevelHierarchy"/>
    <dgm:cxn modelId="{42814734-E860-46C1-B353-2526BFEC3A35}" type="presOf" srcId="{C45A9926-DAE3-4D96-8E88-E9B83E5A9712}" destId="{E6F1070F-71AA-446F-8941-55302DAFE309}" srcOrd="0" destOrd="0" presId="urn:microsoft.com/office/officeart/2008/layout/HorizontalMultiLevelHierarchy"/>
    <dgm:cxn modelId="{D3543491-56B9-4A7E-B051-B06ACD368DC1}" type="presOf" srcId="{2CF8D97A-1802-4084-A92D-F15BF08295CF}" destId="{DD984AD1-2504-4AEE-8221-8EFEBC0F8714}" srcOrd="0" destOrd="0" presId="urn:microsoft.com/office/officeart/2008/layout/HorizontalMultiLevelHierarchy"/>
    <dgm:cxn modelId="{4CBC52F5-B243-46FB-A22B-959A9AF18DD8}" srcId="{ACE7E319-DF4A-44B2-881D-6EFE3ACB1585}" destId="{1AF30605-B3A7-4FE0-8E58-53DD1987E8E2}" srcOrd="1" destOrd="0" parTransId="{ECD0E0E5-7F3B-4E17-9BE7-FD3C9FDA704A}" sibTransId="{F19CC990-117D-4AB4-935F-36A17E998163}"/>
    <dgm:cxn modelId="{390A1D11-89D1-43CB-BC39-5D07FE9B2D27}" type="presOf" srcId="{12640506-2F73-41CC-B737-20BCD68B5A78}" destId="{74887342-4596-43FA-8064-F7885A000DD1}" srcOrd="1" destOrd="0" presId="urn:microsoft.com/office/officeart/2008/layout/HorizontalMultiLevelHierarchy"/>
    <dgm:cxn modelId="{960F74E8-797F-4C33-9ED1-B618264C6632}" srcId="{D84EBE0C-273D-4A19-B231-79018D9138E3}" destId="{5FEF8701-C098-4CC7-A4B9-89D0F1461ADA}" srcOrd="1" destOrd="0" parTransId="{522B34D6-2B7D-4CA1-BBC8-385EE98BB5EF}" sibTransId="{06DFAE7B-8788-48B0-AA8A-474B70905A42}"/>
    <dgm:cxn modelId="{0BF1EAEB-876F-4844-915C-E82D49145AE6}" type="presOf" srcId="{12640506-2F73-41CC-B737-20BCD68B5A78}" destId="{6897F8CB-055B-4030-A903-6EC86AF716D2}" srcOrd="0" destOrd="0" presId="urn:microsoft.com/office/officeart/2008/layout/HorizontalMultiLevelHierarchy"/>
    <dgm:cxn modelId="{5A3EA801-EC3D-4D13-A09E-1A6A744E399C}" type="presOf" srcId="{522B34D6-2B7D-4CA1-BBC8-385EE98BB5EF}" destId="{AF04991B-4476-445E-B587-FEC7F870CA58}" srcOrd="0" destOrd="0" presId="urn:microsoft.com/office/officeart/2008/layout/HorizontalMultiLevelHierarchy"/>
    <dgm:cxn modelId="{97570389-DA0A-4BD8-8EA1-AD6A4B98649A}" srcId="{D84EBE0C-273D-4A19-B231-79018D9138E3}" destId="{088BE74D-FB4C-4C39-A707-0D359CAC2D37}" srcOrd="0" destOrd="0" parTransId="{12640506-2F73-41CC-B737-20BCD68B5A78}" sibTransId="{F95F0B80-3695-40C2-8455-617D4D3AADAE}"/>
    <dgm:cxn modelId="{5182D34C-407C-4DFF-B809-628E37222E94}" type="presOf" srcId="{4143E0F7-EE6B-45AC-B1FB-A7E126A12AFB}" destId="{06308BF2-1BAD-4893-AA64-E8142DBD3990}" srcOrd="1" destOrd="0" presId="urn:microsoft.com/office/officeart/2008/layout/HorizontalMultiLevelHierarchy"/>
    <dgm:cxn modelId="{1AA4108F-C156-4DFC-84B1-0E52327BDF71}" srcId="{DF05EF5B-FA68-4C4E-93AA-C3B0559FDAD6}" destId="{A6CB5695-A78C-4867-AC8E-36AF9660603F}" srcOrd="1" destOrd="0" parTransId="{2CF8D97A-1802-4084-A92D-F15BF08295CF}" sibTransId="{BAF81574-7EF4-4357-A27D-1B38615D4108}"/>
    <dgm:cxn modelId="{8FCA48C5-5825-49FA-9957-26D2917E26EC}" type="presOf" srcId="{52597351-D369-4C7D-9BE5-35C89F8E4EBA}" destId="{016EA7E7-5D3F-442F-AE20-7C9AE7FF63A5}" srcOrd="1" destOrd="0" presId="urn:microsoft.com/office/officeart/2008/layout/HorizontalMultiLevelHierarchy"/>
    <dgm:cxn modelId="{9821EABF-C9CC-4220-A282-E36A52BC98AC}" srcId="{1C08951D-3DBA-4199-9D54-867BE603D86B}" destId="{ACE7E319-DF4A-44B2-881D-6EFE3ACB1585}" srcOrd="2" destOrd="0" parTransId="{52597351-D369-4C7D-9BE5-35C89F8E4EBA}" sibTransId="{333102FF-B755-43BA-8697-0AD9F5873CA2}"/>
    <dgm:cxn modelId="{17F98528-DBBA-4F27-8F63-613BC350865F}" type="presOf" srcId="{ECD0E0E5-7F3B-4E17-9BE7-FD3C9FDA704A}" destId="{65C558BF-C212-41F3-8E77-F42C9C6D342C}" srcOrd="0" destOrd="0" presId="urn:microsoft.com/office/officeart/2008/layout/HorizontalMultiLevelHierarchy"/>
    <dgm:cxn modelId="{8F0D93CE-9612-41E9-BB88-256CA40E4CFE}" type="presOf" srcId="{2CF8D97A-1802-4084-A92D-F15BF08295CF}" destId="{B05C68E8-EDB5-4E9E-8074-7954FF68BCC6}" srcOrd="1" destOrd="0" presId="urn:microsoft.com/office/officeart/2008/layout/HorizontalMultiLevelHierarchy"/>
    <dgm:cxn modelId="{6D0511B9-5FBC-4756-A61B-FF476B7FC546}" srcId="{ACE7E319-DF4A-44B2-881D-6EFE3ACB1585}" destId="{46515A63-7812-4F53-AF39-275B8AC5F011}" srcOrd="0" destOrd="0" parTransId="{33A67F9A-5351-4425-A558-12FB08E81714}" sibTransId="{2B507E64-22BA-4274-9A2B-9BE5FA44A881}"/>
    <dgm:cxn modelId="{1CD692D8-3D40-4BD4-B213-DA262DB85241}" type="presOf" srcId="{33A67F9A-5351-4425-A558-12FB08E81714}" destId="{492180B7-5D5C-4C65-9EE2-0520196AD7F2}" srcOrd="1" destOrd="0" presId="urn:microsoft.com/office/officeart/2008/layout/HorizontalMultiLevelHierarchy"/>
    <dgm:cxn modelId="{C3A5D1F3-4E5F-46AF-99EF-663650DAFD17}" type="presOf" srcId="{A6CB5695-A78C-4867-AC8E-36AF9660603F}" destId="{BD8882A2-3DD3-47BE-B799-45D95175680E}" srcOrd="0" destOrd="0" presId="urn:microsoft.com/office/officeart/2008/layout/HorizontalMultiLevelHierarchy"/>
    <dgm:cxn modelId="{FF7A4663-1EB6-45C1-B337-0913DAB57F79}" type="presOf" srcId="{227C41F6-0198-4E1D-8169-FB0678AE03A0}" destId="{2F663A9C-B2C3-4C5C-B730-7A2EFEFA9BD8}" srcOrd="0" destOrd="0" presId="urn:microsoft.com/office/officeart/2008/layout/HorizontalMultiLevelHierarchy"/>
    <dgm:cxn modelId="{15A92024-2441-45F9-9834-3E2A03BDEBCC}" type="presOf" srcId="{DF05EF5B-FA68-4C4E-93AA-C3B0559FDAD6}" destId="{9F775627-0092-4196-9975-513996F4AD5F}" srcOrd="0" destOrd="0" presId="urn:microsoft.com/office/officeart/2008/layout/HorizontalMultiLevelHierarchy"/>
    <dgm:cxn modelId="{BEECA3DB-B43E-435B-BD26-85759954A609}" type="presOf" srcId="{33A67F9A-5351-4425-A558-12FB08E81714}" destId="{85AE9239-44F9-475A-958A-AE794C3829E6}" srcOrd="0" destOrd="0" presId="urn:microsoft.com/office/officeart/2008/layout/HorizontalMultiLevelHierarchy"/>
    <dgm:cxn modelId="{4B5741EB-BEB3-47CB-B6E4-3DC1332E2614}" type="presOf" srcId="{088BE74D-FB4C-4C39-A707-0D359CAC2D37}" destId="{2694DF0E-689A-4F62-968A-0706D1F030A2}" srcOrd="0" destOrd="0" presId="urn:microsoft.com/office/officeart/2008/layout/HorizontalMultiLevelHierarchy"/>
    <dgm:cxn modelId="{2C13131B-00E5-4D6F-A9CF-CCA25098BCB3}" type="presOf" srcId="{385AD741-40C4-49F6-B13D-14C3F0CE71BD}" destId="{05CD3BF6-5611-4880-9DEB-ECBB17BCFB5E}" srcOrd="0" destOrd="0" presId="urn:microsoft.com/office/officeart/2008/layout/HorizontalMultiLevelHierarchy"/>
    <dgm:cxn modelId="{68401B91-707D-4496-A58C-9863A76D9EA0}" srcId="{1C08951D-3DBA-4199-9D54-867BE603D86B}" destId="{DF05EF5B-FA68-4C4E-93AA-C3B0559FDAD6}" srcOrd="0" destOrd="0" parTransId="{4143E0F7-EE6B-45AC-B1FB-A7E126A12AFB}" sibTransId="{DDED1E1C-F8F9-4403-96DD-5A4F3D185B8A}"/>
    <dgm:cxn modelId="{E4E21F23-4E13-4270-86BC-820A4165D48D}" type="presOf" srcId="{1C08951D-3DBA-4199-9D54-867BE603D86B}" destId="{C3E37BF2-8F57-46DE-9183-F840432E2C49}" srcOrd="0" destOrd="0" presId="urn:microsoft.com/office/officeart/2008/layout/HorizontalMultiLevelHierarchy"/>
    <dgm:cxn modelId="{2E17ADE7-18E0-4CC3-ADB4-1EAB9E2F5675}" type="presOf" srcId="{46515A63-7812-4F53-AF39-275B8AC5F011}" destId="{7A7FCC9A-92F4-4799-BFE4-0C28D9348228}" srcOrd="0" destOrd="0" presId="urn:microsoft.com/office/officeart/2008/layout/HorizontalMultiLevelHierarchy"/>
    <dgm:cxn modelId="{DE24ED6D-AE5D-432F-A7ED-2281A34F8E98}" srcId="{1C08951D-3DBA-4199-9D54-867BE603D86B}" destId="{D84EBE0C-273D-4A19-B231-79018D9138E3}" srcOrd="1" destOrd="0" parTransId="{5B2F5314-7CAB-452B-97FF-C2330109BAF0}" sibTransId="{3AE2167A-BCDA-4FE4-96CB-686A1FB6D4F8}"/>
    <dgm:cxn modelId="{7E72A2C6-10EE-4A64-B82C-5944AC2E8139}" type="presOf" srcId="{4143E0F7-EE6B-45AC-B1FB-A7E126A12AFB}" destId="{B5966A70-BE19-43E6-82E8-EB542D2C91B8}" srcOrd="0" destOrd="0" presId="urn:microsoft.com/office/officeart/2008/layout/HorizontalMultiLevelHierarchy"/>
    <dgm:cxn modelId="{9EFFBF01-6F97-4CA7-AD48-33BC3982C19B}" type="presParOf" srcId="{57A2BD81-5EA6-4457-9567-E3A3DE881997}" destId="{678779D8-F5D4-46B9-A0F0-C64E2E435C60}" srcOrd="0" destOrd="0" presId="urn:microsoft.com/office/officeart/2008/layout/HorizontalMultiLevelHierarchy"/>
    <dgm:cxn modelId="{3B37F2A7-7B62-4AA7-AE18-B67842BE353B}" type="presParOf" srcId="{678779D8-F5D4-46B9-A0F0-C64E2E435C60}" destId="{C3E37BF2-8F57-46DE-9183-F840432E2C49}" srcOrd="0" destOrd="0" presId="urn:microsoft.com/office/officeart/2008/layout/HorizontalMultiLevelHierarchy"/>
    <dgm:cxn modelId="{65EA3A72-3209-4B2E-BBE2-6825CB5CBAB6}" type="presParOf" srcId="{678779D8-F5D4-46B9-A0F0-C64E2E435C60}" destId="{0CBD1CAC-DA9C-4B7F-9BF8-A656B0B26C44}" srcOrd="1" destOrd="0" presId="urn:microsoft.com/office/officeart/2008/layout/HorizontalMultiLevelHierarchy"/>
    <dgm:cxn modelId="{192A534D-C2CB-4373-90AB-6121DBF1D725}" type="presParOf" srcId="{0CBD1CAC-DA9C-4B7F-9BF8-A656B0B26C44}" destId="{B5966A70-BE19-43E6-82E8-EB542D2C91B8}" srcOrd="0" destOrd="0" presId="urn:microsoft.com/office/officeart/2008/layout/HorizontalMultiLevelHierarchy"/>
    <dgm:cxn modelId="{99D6B93B-00A1-454F-A760-50265DB34B5B}" type="presParOf" srcId="{B5966A70-BE19-43E6-82E8-EB542D2C91B8}" destId="{06308BF2-1BAD-4893-AA64-E8142DBD3990}" srcOrd="0" destOrd="0" presId="urn:microsoft.com/office/officeart/2008/layout/HorizontalMultiLevelHierarchy"/>
    <dgm:cxn modelId="{345A158D-EA1F-4F97-8C09-1DAC7706F8B1}" type="presParOf" srcId="{0CBD1CAC-DA9C-4B7F-9BF8-A656B0B26C44}" destId="{539BC061-B7CB-476A-8796-BC6E46409442}" srcOrd="1" destOrd="0" presId="urn:microsoft.com/office/officeart/2008/layout/HorizontalMultiLevelHierarchy"/>
    <dgm:cxn modelId="{CC3E6F91-A017-476B-85BB-C087048DF3F6}" type="presParOf" srcId="{539BC061-B7CB-476A-8796-BC6E46409442}" destId="{9F775627-0092-4196-9975-513996F4AD5F}" srcOrd="0" destOrd="0" presId="urn:microsoft.com/office/officeart/2008/layout/HorizontalMultiLevelHierarchy"/>
    <dgm:cxn modelId="{8C24F952-8BEA-4E1E-A209-098BEDC20F14}" type="presParOf" srcId="{539BC061-B7CB-476A-8796-BC6E46409442}" destId="{886AD39B-19D0-4412-B03A-B9413172FB8D}" srcOrd="1" destOrd="0" presId="urn:microsoft.com/office/officeart/2008/layout/HorizontalMultiLevelHierarchy"/>
    <dgm:cxn modelId="{72D137A5-983D-449D-AF7E-39AC6038E1BF}" type="presParOf" srcId="{886AD39B-19D0-4412-B03A-B9413172FB8D}" destId="{05CD3BF6-5611-4880-9DEB-ECBB17BCFB5E}" srcOrd="0" destOrd="0" presId="urn:microsoft.com/office/officeart/2008/layout/HorizontalMultiLevelHierarchy"/>
    <dgm:cxn modelId="{F2775CE4-F3AE-4665-A449-3619393EF7AF}" type="presParOf" srcId="{05CD3BF6-5611-4880-9DEB-ECBB17BCFB5E}" destId="{F3CDADC2-3DB1-4775-A6AD-DDC7A20C29F3}" srcOrd="0" destOrd="0" presId="urn:microsoft.com/office/officeart/2008/layout/HorizontalMultiLevelHierarchy"/>
    <dgm:cxn modelId="{D695302F-945F-474A-864A-654810CE5CBE}" type="presParOf" srcId="{886AD39B-19D0-4412-B03A-B9413172FB8D}" destId="{75729405-C33F-45B8-AE59-F6011D35214B}" srcOrd="1" destOrd="0" presId="urn:microsoft.com/office/officeart/2008/layout/HorizontalMultiLevelHierarchy"/>
    <dgm:cxn modelId="{3FBC3D7F-BE99-4D36-A771-E4A8FB3B8925}" type="presParOf" srcId="{75729405-C33F-45B8-AE59-F6011D35214B}" destId="{2F663A9C-B2C3-4C5C-B730-7A2EFEFA9BD8}" srcOrd="0" destOrd="0" presId="urn:microsoft.com/office/officeart/2008/layout/HorizontalMultiLevelHierarchy"/>
    <dgm:cxn modelId="{09FCBFD8-6B2A-46F3-9CBD-BD2EC627BAEA}" type="presParOf" srcId="{75729405-C33F-45B8-AE59-F6011D35214B}" destId="{5D89EE88-EDC9-4C06-856D-2CD7DBF2C7F6}" srcOrd="1" destOrd="0" presId="urn:microsoft.com/office/officeart/2008/layout/HorizontalMultiLevelHierarchy"/>
    <dgm:cxn modelId="{23070C41-C3A8-458F-8FF3-787BA372E54C}" type="presParOf" srcId="{886AD39B-19D0-4412-B03A-B9413172FB8D}" destId="{DD984AD1-2504-4AEE-8221-8EFEBC0F8714}" srcOrd="2" destOrd="0" presId="urn:microsoft.com/office/officeart/2008/layout/HorizontalMultiLevelHierarchy"/>
    <dgm:cxn modelId="{58B6455F-0104-4357-B906-AC590623D72F}" type="presParOf" srcId="{DD984AD1-2504-4AEE-8221-8EFEBC0F8714}" destId="{B05C68E8-EDB5-4E9E-8074-7954FF68BCC6}" srcOrd="0" destOrd="0" presId="urn:microsoft.com/office/officeart/2008/layout/HorizontalMultiLevelHierarchy"/>
    <dgm:cxn modelId="{77F83890-20E3-48BE-A724-E5EA6FA27E83}" type="presParOf" srcId="{886AD39B-19D0-4412-B03A-B9413172FB8D}" destId="{4A86BE77-4668-476A-8898-533937CD0E85}" srcOrd="3" destOrd="0" presId="urn:microsoft.com/office/officeart/2008/layout/HorizontalMultiLevelHierarchy"/>
    <dgm:cxn modelId="{F3A83F00-72D8-47EF-BEE1-018266EFE91D}" type="presParOf" srcId="{4A86BE77-4668-476A-8898-533937CD0E85}" destId="{BD8882A2-3DD3-47BE-B799-45D95175680E}" srcOrd="0" destOrd="0" presId="urn:microsoft.com/office/officeart/2008/layout/HorizontalMultiLevelHierarchy"/>
    <dgm:cxn modelId="{495D98BA-607A-4943-AE24-3A6480128216}" type="presParOf" srcId="{4A86BE77-4668-476A-8898-533937CD0E85}" destId="{2CE38274-E0BC-4E32-B43C-B7E2B00F569E}" srcOrd="1" destOrd="0" presId="urn:microsoft.com/office/officeart/2008/layout/HorizontalMultiLevelHierarchy"/>
    <dgm:cxn modelId="{5EF2B2AF-5673-43C8-8E9B-4B3C35E31C3A}" type="presParOf" srcId="{886AD39B-19D0-4412-B03A-B9413172FB8D}" destId="{E6F1070F-71AA-446F-8941-55302DAFE309}" srcOrd="4" destOrd="0" presId="urn:microsoft.com/office/officeart/2008/layout/HorizontalMultiLevelHierarchy"/>
    <dgm:cxn modelId="{2C9E6A95-73C8-4E54-B9BE-C3BB3C6BBD02}" type="presParOf" srcId="{E6F1070F-71AA-446F-8941-55302DAFE309}" destId="{05E168CA-B688-41C8-9514-68CE2FFBD48D}" srcOrd="0" destOrd="0" presId="urn:microsoft.com/office/officeart/2008/layout/HorizontalMultiLevelHierarchy"/>
    <dgm:cxn modelId="{098A072A-83FB-4C1A-B1E6-ADB0732CED54}" type="presParOf" srcId="{886AD39B-19D0-4412-B03A-B9413172FB8D}" destId="{D92BEACF-B97B-456E-9839-525522C83933}" srcOrd="5" destOrd="0" presId="urn:microsoft.com/office/officeart/2008/layout/HorizontalMultiLevelHierarchy"/>
    <dgm:cxn modelId="{545DBB50-9595-4C61-A7FE-5E03180D18EA}" type="presParOf" srcId="{D92BEACF-B97B-456E-9839-525522C83933}" destId="{4315B2C1-3B76-4C2C-A705-B2EDFD263005}" srcOrd="0" destOrd="0" presId="urn:microsoft.com/office/officeart/2008/layout/HorizontalMultiLevelHierarchy"/>
    <dgm:cxn modelId="{A21AC186-3330-4267-B021-92F1D6B73F98}" type="presParOf" srcId="{D92BEACF-B97B-456E-9839-525522C83933}" destId="{CA80DBE3-40AD-42AB-B0CD-1B365A461F99}" srcOrd="1" destOrd="0" presId="urn:microsoft.com/office/officeart/2008/layout/HorizontalMultiLevelHierarchy"/>
    <dgm:cxn modelId="{F9D3B32B-5BF3-422D-9670-D2D823A13748}" type="presParOf" srcId="{0CBD1CAC-DA9C-4B7F-9BF8-A656B0B26C44}" destId="{511D3FC0-613C-4369-A3E1-C8C7323AB872}" srcOrd="2" destOrd="0" presId="urn:microsoft.com/office/officeart/2008/layout/HorizontalMultiLevelHierarchy"/>
    <dgm:cxn modelId="{01519220-DF49-4509-AF62-CEF96F5D060F}" type="presParOf" srcId="{511D3FC0-613C-4369-A3E1-C8C7323AB872}" destId="{90B19BB5-4F22-4646-A51F-B2FD5D4BCC1F}" srcOrd="0" destOrd="0" presId="urn:microsoft.com/office/officeart/2008/layout/HorizontalMultiLevelHierarchy"/>
    <dgm:cxn modelId="{859A9F24-02CB-4CD1-A9EA-B1C7C985ECE0}" type="presParOf" srcId="{0CBD1CAC-DA9C-4B7F-9BF8-A656B0B26C44}" destId="{71984619-A116-4427-B9D7-CF6B236A9387}" srcOrd="3" destOrd="0" presId="urn:microsoft.com/office/officeart/2008/layout/HorizontalMultiLevelHierarchy"/>
    <dgm:cxn modelId="{2540BCD8-971A-4E68-BCEC-34F06CAF3B1A}" type="presParOf" srcId="{71984619-A116-4427-B9D7-CF6B236A9387}" destId="{5E751137-CA46-4B5A-8B0C-A1C3461EF8C0}" srcOrd="0" destOrd="0" presId="urn:microsoft.com/office/officeart/2008/layout/HorizontalMultiLevelHierarchy"/>
    <dgm:cxn modelId="{6BD42FC9-A6F7-4E0F-A49F-5EDAC59967B0}" type="presParOf" srcId="{71984619-A116-4427-B9D7-CF6B236A9387}" destId="{65E4FD59-775C-45E8-B595-07F532DEA2BE}" srcOrd="1" destOrd="0" presId="urn:microsoft.com/office/officeart/2008/layout/HorizontalMultiLevelHierarchy"/>
    <dgm:cxn modelId="{ABF9893D-2D13-4E8D-99C2-5504CFBCF042}" type="presParOf" srcId="{65E4FD59-775C-45E8-B595-07F532DEA2BE}" destId="{6897F8CB-055B-4030-A903-6EC86AF716D2}" srcOrd="0" destOrd="0" presId="urn:microsoft.com/office/officeart/2008/layout/HorizontalMultiLevelHierarchy"/>
    <dgm:cxn modelId="{04DABE73-61A7-417F-BCFE-A371D5BAD956}" type="presParOf" srcId="{6897F8CB-055B-4030-A903-6EC86AF716D2}" destId="{74887342-4596-43FA-8064-F7885A000DD1}" srcOrd="0" destOrd="0" presId="urn:microsoft.com/office/officeart/2008/layout/HorizontalMultiLevelHierarchy"/>
    <dgm:cxn modelId="{88B01982-512E-4766-B04F-C84626F7186D}" type="presParOf" srcId="{65E4FD59-775C-45E8-B595-07F532DEA2BE}" destId="{E5C95E83-9227-4EEE-A93B-7384888DA20B}" srcOrd="1" destOrd="0" presId="urn:microsoft.com/office/officeart/2008/layout/HorizontalMultiLevelHierarchy"/>
    <dgm:cxn modelId="{C78185CA-1A31-40AB-919D-3C41D3110A59}" type="presParOf" srcId="{E5C95E83-9227-4EEE-A93B-7384888DA20B}" destId="{2694DF0E-689A-4F62-968A-0706D1F030A2}" srcOrd="0" destOrd="0" presId="urn:microsoft.com/office/officeart/2008/layout/HorizontalMultiLevelHierarchy"/>
    <dgm:cxn modelId="{DB044CAE-E2F4-4DEE-9F4C-EE24A1388906}" type="presParOf" srcId="{E5C95E83-9227-4EEE-A93B-7384888DA20B}" destId="{91243602-4682-4465-8261-03620F43694C}" srcOrd="1" destOrd="0" presId="urn:microsoft.com/office/officeart/2008/layout/HorizontalMultiLevelHierarchy"/>
    <dgm:cxn modelId="{F2AECA02-91C5-41EE-A388-283AC137DB16}" type="presParOf" srcId="{65E4FD59-775C-45E8-B595-07F532DEA2BE}" destId="{AF04991B-4476-445E-B587-FEC7F870CA58}" srcOrd="2" destOrd="0" presId="urn:microsoft.com/office/officeart/2008/layout/HorizontalMultiLevelHierarchy"/>
    <dgm:cxn modelId="{E7F6C239-3987-4D56-9C35-E88634E50091}" type="presParOf" srcId="{AF04991B-4476-445E-B587-FEC7F870CA58}" destId="{629BE415-6788-4D28-B5DA-45348544DA5A}" srcOrd="0" destOrd="0" presId="urn:microsoft.com/office/officeart/2008/layout/HorizontalMultiLevelHierarchy"/>
    <dgm:cxn modelId="{B92927BB-DF73-4A82-A0BF-0E9892284DB0}" type="presParOf" srcId="{65E4FD59-775C-45E8-B595-07F532DEA2BE}" destId="{75FAD6FA-5FF0-44BB-8C6F-704690156A87}" srcOrd="3" destOrd="0" presId="urn:microsoft.com/office/officeart/2008/layout/HorizontalMultiLevelHierarchy"/>
    <dgm:cxn modelId="{AC88F1B7-8DF4-45AC-BA6C-E972F268AF2E}" type="presParOf" srcId="{75FAD6FA-5FF0-44BB-8C6F-704690156A87}" destId="{A692AB03-2D59-43A4-9DB1-6B4F0ECA47A3}" srcOrd="0" destOrd="0" presId="urn:microsoft.com/office/officeart/2008/layout/HorizontalMultiLevelHierarchy"/>
    <dgm:cxn modelId="{5C2BFEE3-05B4-4F95-80F1-9FD63424267F}" type="presParOf" srcId="{75FAD6FA-5FF0-44BB-8C6F-704690156A87}" destId="{AEBF76A9-3D86-4E1C-A30F-8C8AE78A6FBA}" srcOrd="1" destOrd="0" presId="urn:microsoft.com/office/officeart/2008/layout/HorizontalMultiLevelHierarchy"/>
    <dgm:cxn modelId="{640FF027-B7CF-4F52-BE3F-472E9138C283}" type="presParOf" srcId="{0CBD1CAC-DA9C-4B7F-9BF8-A656B0B26C44}" destId="{A504555C-B4B2-421D-ACE3-8373B2291D9D}" srcOrd="4" destOrd="0" presId="urn:microsoft.com/office/officeart/2008/layout/HorizontalMultiLevelHierarchy"/>
    <dgm:cxn modelId="{05F64507-4210-42C4-AAF0-E236B8090145}" type="presParOf" srcId="{A504555C-B4B2-421D-ACE3-8373B2291D9D}" destId="{016EA7E7-5D3F-442F-AE20-7C9AE7FF63A5}" srcOrd="0" destOrd="0" presId="urn:microsoft.com/office/officeart/2008/layout/HorizontalMultiLevelHierarchy"/>
    <dgm:cxn modelId="{70462DAC-D3B7-4BDC-8E1E-BC40D6FDE312}" type="presParOf" srcId="{0CBD1CAC-DA9C-4B7F-9BF8-A656B0B26C44}" destId="{E199562E-3DEF-4712-B4C8-1982B85DD747}" srcOrd="5" destOrd="0" presId="urn:microsoft.com/office/officeart/2008/layout/HorizontalMultiLevelHierarchy"/>
    <dgm:cxn modelId="{2F64312D-D2E5-4735-8708-5E0C6C0FCA54}" type="presParOf" srcId="{E199562E-3DEF-4712-B4C8-1982B85DD747}" destId="{B1CA2821-74BF-49FF-90AC-66F8E3436708}" srcOrd="0" destOrd="0" presId="urn:microsoft.com/office/officeart/2008/layout/HorizontalMultiLevelHierarchy"/>
    <dgm:cxn modelId="{94E7FCCE-A2DA-44AF-BB0C-C42EA872A7B6}" type="presParOf" srcId="{E199562E-3DEF-4712-B4C8-1982B85DD747}" destId="{4C3674C4-7C98-46EC-9DFA-B8D87BD46A31}" srcOrd="1" destOrd="0" presId="urn:microsoft.com/office/officeart/2008/layout/HorizontalMultiLevelHierarchy"/>
    <dgm:cxn modelId="{CB8BFA27-6A79-4CB0-BF0F-D286A78B607C}" type="presParOf" srcId="{4C3674C4-7C98-46EC-9DFA-B8D87BD46A31}" destId="{85AE9239-44F9-475A-958A-AE794C3829E6}" srcOrd="0" destOrd="0" presId="urn:microsoft.com/office/officeart/2008/layout/HorizontalMultiLevelHierarchy"/>
    <dgm:cxn modelId="{95A7A2DB-5030-4912-8C6E-8A01B24A0524}" type="presParOf" srcId="{85AE9239-44F9-475A-958A-AE794C3829E6}" destId="{492180B7-5D5C-4C65-9EE2-0520196AD7F2}" srcOrd="0" destOrd="0" presId="urn:microsoft.com/office/officeart/2008/layout/HorizontalMultiLevelHierarchy"/>
    <dgm:cxn modelId="{EF6A9E6E-7BE0-4AFC-B0D5-C568241C156A}" type="presParOf" srcId="{4C3674C4-7C98-46EC-9DFA-B8D87BD46A31}" destId="{9E0AF01A-BC00-4E2D-A329-23E70F926950}" srcOrd="1" destOrd="0" presId="urn:microsoft.com/office/officeart/2008/layout/HorizontalMultiLevelHierarchy"/>
    <dgm:cxn modelId="{98FDC01B-1D81-403E-8E4C-51378C886845}" type="presParOf" srcId="{9E0AF01A-BC00-4E2D-A329-23E70F926950}" destId="{7A7FCC9A-92F4-4799-BFE4-0C28D9348228}" srcOrd="0" destOrd="0" presId="urn:microsoft.com/office/officeart/2008/layout/HorizontalMultiLevelHierarchy"/>
    <dgm:cxn modelId="{1238E085-E10D-4B41-B311-6B77A98BD60E}" type="presParOf" srcId="{9E0AF01A-BC00-4E2D-A329-23E70F926950}" destId="{BC6F7755-9022-4262-AA31-A91CDFBCC777}" srcOrd="1" destOrd="0" presId="urn:microsoft.com/office/officeart/2008/layout/HorizontalMultiLevelHierarchy"/>
    <dgm:cxn modelId="{50BDC99E-567E-492C-BBE6-A36206DDEAC3}" type="presParOf" srcId="{4C3674C4-7C98-46EC-9DFA-B8D87BD46A31}" destId="{65C558BF-C212-41F3-8E77-F42C9C6D342C}" srcOrd="2" destOrd="0" presId="urn:microsoft.com/office/officeart/2008/layout/HorizontalMultiLevelHierarchy"/>
    <dgm:cxn modelId="{BF379CFA-C897-426F-B708-70A24127AC92}" type="presParOf" srcId="{65C558BF-C212-41F3-8E77-F42C9C6D342C}" destId="{EC991DA7-D0D4-4994-A8E0-F875EF1EB3D0}" srcOrd="0" destOrd="0" presId="urn:microsoft.com/office/officeart/2008/layout/HorizontalMultiLevelHierarchy"/>
    <dgm:cxn modelId="{00C207A8-957A-48A8-95BE-2B2B2E0B98EE}" type="presParOf" srcId="{4C3674C4-7C98-46EC-9DFA-B8D87BD46A31}" destId="{52CB38A0-BE5F-46A5-92F9-758B5F9F098C}" srcOrd="3" destOrd="0" presId="urn:microsoft.com/office/officeart/2008/layout/HorizontalMultiLevelHierarchy"/>
    <dgm:cxn modelId="{61009AF0-A5D4-4068-B9A5-38E2ACFD946C}" type="presParOf" srcId="{52CB38A0-BE5F-46A5-92F9-758B5F9F098C}" destId="{4A59F897-F6CA-4CD5-A1FB-5D6EEFDB16BB}" srcOrd="0" destOrd="0" presId="urn:microsoft.com/office/officeart/2008/layout/HorizontalMultiLevelHierarchy"/>
    <dgm:cxn modelId="{627BC216-E326-455F-B397-C2BA877142BE}" type="presParOf" srcId="{52CB38A0-BE5F-46A5-92F9-758B5F9F098C}" destId="{A3F2FBB1-99B9-403A-B1E1-8E21AAA2C750}"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963AD3-6B88-49DA-AC45-5843CEEA2BCE}" type="doc">
      <dgm:prSet loTypeId="urn:microsoft.com/office/officeart/2008/layout/BendingPictureSemiTransparentText" loCatId="picture" qsTypeId="urn:microsoft.com/office/officeart/2005/8/quickstyle/3d3" qsCatId="3D" csTypeId="urn:microsoft.com/office/officeart/2005/8/colors/accent3_2" csCatId="accent3" phldr="1"/>
      <dgm:spPr/>
      <dgm:t>
        <a:bodyPr/>
        <a:lstStyle/>
        <a:p>
          <a:endParaRPr lang="es-ES"/>
        </a:p>
      </dgm:t>
    </dgm:pt>
    <dgm:pt modelId="{7002EF38-7D4A-4FDA-AA78-EAFB45A64BE9}">
      <dgm:prSet custT="1"/>
      <dgm:spPr/>
      <dgm:t>
        <a:bodyPr/>
        <a:lstStyle/>
        <a:p>
          <a:pPr rtl="0"/>
          <a:r>
            <a:rPr lang="ro-RO" sz="2000" b="1" dirty="0" smtClean="0">
              <a:effectLst>
                <a:glow rad="177800">
                  <a:schemeClr val="tx1"/>
                </a:glow>
              </a:effectLst>
            </a:rPr>
            <a:t>Căutați mai întâi împărăția cerurilor</a:t>
          </a:r>
          <a:r>
            <a:rPr lang="es-ES" sz="2000" b="1" dirty="0" smtClean="0">
              <a:effectLst>
                <a:glow rad="177800">
                  <a:schemeClr val="tx1"/>
                </a:glow>
              </a:effectLst>
            </a:rPr>
            <a:t/>
          </a:r>
          <a:br>
            <a:rPr lang="es-ES" sz="2000" b="1" dirty="0" smtClean="0">
              <a:effectLst>
                <a:glow rad="177800">
                  <a:schemeClr val="tx1"/>
                </a:glow>
              </a:effectLst>
            </a:rPr>
          </a:br>
          <a:r>
            <a:rPr lang="es-ES" sz="1200" b="1" dirty="0" smtClean="0">
              <a:effectLst>
                <a:glow rad="177800">
                  <a:schemeClr val="tx1"/>
                </a:glow>
              </a:effectLst>
            </a:rPr>
            <a:t>(Luca 12:31).</a:t>
          </a:r>
          <a:endParaRPr lang="es-ES" sz="3200" b="1" dirty="0">
            <a:effectLst>
              <a:glow rad="177800">
                <a:schemeClr val="tx1"/>
              </a:glow>
            </a:effectLst>
          </a:endParaRPr>
        </a:p>
      </dgm:t>
    </dgm:pt>
    <dgm:pt modelId="{D9332001-6D0F-43DA-86B6-71055CD5B75C}" type="parTrans" cxnId="{8211A528-0BA8-4DA5-8B0A-CCA7A5CF1798}">
      <dgm:prSet/>
      <dgm:spPr/>
      <dgm:t>
        <a:bodyPr/>
        <a:lstStyle/>
        <a:p>
          <a:endParaRPr lang="es-ES" sz="2800" b="1"/>
        </a:p>
      </dgm:t>
    </dgm:pt>
    <dgm:pt modelId="{50D71867-2970-4558-A22D-3D0547B9171B}" type="sibTrans" cxnId="{8211A528-0BA8-4DA5-8B0A-CCA7A5CF1798}">
      <dgm:prSet/>
      <dgm:spPr/>
      <dgm:t>
        <a:bodyPr/>
        <a:lstStyle/>
        <a:p>
          <a:endParaRPr lang="es-ES" sz="2800" b="1"/>
        </a:p>
      </dgm:t>
    </dgm:pt>
    <dgm:pt modelId="{4731959F-2A56-420D-A00F-3B9F422D5BC6}">
      <dgm:prSet custT="1"/>
      <dgm:spPr/>
      <dgm:t>
        <a:bodyPr/>
        <a:lstStyle/>
        <a:p>
          <a:pPr rtl="0"/>
          <a:r>
            <a:rPr lang="ro-RO" sz="2000" b="1" dirty="0" smtClean="0">
              <a:effectLst>
                <a:glow rad="177800">
                  <a:schemeClr val="tx1"/>
                </a:glow>
              </a:effectLst>
            </a:rPr>
            <a:t>Faceți din ea subiectul propovăduirii</a:t>
          </a:r>
          <a:r>
            <a:rPr lang="es-ES" sz="2000" b="1" dirty="0" smtClean="0">
              <a:effectLst>
                <a:glow rad="177800">
                  <a:schemeClr val="tx1"/>
                </a:glow>
              </a:effectLst>
            </a:rPr>
            <a:t/>
          </a:r>
          <a:br>
            <a:rPr lang="es-ES" sz="2000" b="1" dirty="0" smtClean="0">
              <a:effectLst>
                <a:glow rad="177800">
                  <a:schemeClr val="tx1"/>
                </a:glow>
              </a:effectLst>
            </a:rPr>
          </a:br>
          <a:r>
            <a:rPr lang="es-ES" sz="1400" b="1" dirty="0" smtClean="0">
              <a:effectLst>
                <a:glow rad="177800">
                  <a:schemeClr val="tx1"/>
                </a:glow>
              </a:effectLst>
            </a:rPr>
            <a:t>(Luca 9:2).</a:t>
          </a:r>
          <a:endParaRPr lang="es-ES" sz="2000" b="1" dirty="0">
            <a:effectLst>
              <a:glow rad="177800">
                <a:schemeClr val="tx1"/>
              </a:glow>
            </a:effectLst>
          </a:endParaRPr>
        </a:p>
      </dgm:t>
    </dgm:pt>
    <dgm:pt modelId="{51B1135F-7900-47F8-9F82-0D47B4E053DC}" type="parTrans" cxnId="{275858FB-CF16-431D-9281-C1A3A3090FFD}">
      <dgm:prSet/>
      <dgm:spPr/>
      <dgm:t>
        <a:bodyPr/>
        <a:lstStyle/>
        <a:p>
          <a:endParaRPr lang="es-ES" sz="2800" b="1"/>
        </a:p>
      </dgm:t>
    </dgm:pt>
    <dgm:pt modelId="{97AC0184-C68B-42FF-9FE3-50E9982FA509}" type="sibTrans" cxnId="{275858FB-CF16-431D-9281-C1A3A3090FFD}">
      <dgm:prSet/>
      <dgm:spPr/>
      <dgm:t>
        <a:bodyPr/>
        <a:lstStyle/>
        <a:p>
          <a:endParaRPr lang="es-ES" sz="2800" b="1"/>
        </a:p>
      </dgm:t>
    </dgm:pt>
    <dgm:pt modelId="{6D350B50-BB65-4239-95DB-77046A9F7FEE}">
      <dgm:prSet custT="1"/>
      <dgm:spPr/>
      <dgm:t>
        <a:bodyPr/>
        <a:lstStyle/>
        <a:p>
          <a:pPr rtl="0"/>
          <a:r>
            <a:rPr lang="ro-RO" sz="2000" b="1" dirty="0" smtClean="0">
              <a:effectLst>
                <a:glow rad="177800">
                  <a:schemeClr val="tx1"/>
                </a:glow>
              </a:effectLst>
            </a:rPr>
            <a:t>Faceți din ea subiectul rugăciunilor voastre</a:t>
          </a:r>
          <a:r>
            <a:rPr lang="es-ES" sz="2000" b="1" dirty="0" smtClean="0">
              <a:effectLst>
                <a:glow rad="177800">
                  <a:schemeClr val="tx1"/>
                </a:glow>
              </a:effectLst>
            </a:rPr>
            <a:t/>
          </a:r>
          <a:br>
            <a:rPr lang="es-ES" sz="2000" b="1" dirty="0" smtClean="0">
              <a:effectLst>
                <a:glow rad="177800">
                  <a:schemeClr val="tx1"/>
                </a:glow>
              </a:effectLst>
            </a:rPr>
          </a:br>
          <a:r>
            <a:rPr lang="es-ES" sz="1100" b="1" dirty="0" smtClean="0">
              <a:effectLst>
                <a:glow rad="177800">
                  <a:schemeClr val="tx1"/>
                </a:glow>
              </a:effectLst>
            </a:rPr>
            <a:t>(Luca 11:2).</a:t>
          </a:r>
          <a:endParaRPr lang="es-ES" sz="1100" b="1" dirty="0">
            <a:effectLst>
              <a:glow rad="177800">
                <a:schemeClr val="tx1"/>
              </a:glow>
            </a:effectLst>
          </a:endParaRPr>
        </a:p>
      </dgm:t>
    </dgm:pt>
    <dgm:pt modelId="{8FCB8A29-5C0B-40FC-B453-39DB645250CD}" type="parTrans" cxnId="{921165EF-E6F1-4B6C-841C-54E7E55F556A}">
      <dgm:prSet/>
      <dgm:spPr/>
      <dgm:t>
        <a:bodyPr/>
        <a:lstStyle/>
        <a:p>
          <a:endParaRPr lang="es-ES" sz="2800" b="1"/>
        </a:p>
      </dgm:t>
    </dgm:pt>
    <dgm:pt modelId="{6F837568-1168-4599-9591-4973159AEEC2}" type="sibTrans" cxnId="{921165EF-E6F1-4B6C-841C-54E7E55F556A}">
      <dgm:prSet/>
      <dgm:spPr/>
      <dgm:t>
        <a:bodyPr/>
        <a:lstStyle/>
        <a:p>
          <a:endParaRPr lang="es-ES" sz="2800" b="1"/>
        </a:p>
      </dgm:t>
    </dgm:pt>
    <dgm:pt modelId="{44724889-6979-4032-882F-50CB23C4E1A9}">
      <dgm:prSet custT="1"/>
      <dgm:spPr/>
      <dgm:t>
        <a:bodyPr/>
        <a:lstStyle/>
        <a:p>
          <a:pPr rtl="0"/>
          <a:r>
            <a:rPr lang="ro-RO" sz="2000" b="1" dirty="0" smtClean="0">
              <a:effectLst>
                <a:glow rad="177800">
                  <a:schemeClr val="tx1"/>
                </a:glow>
              </a:effectLst>
            </a:rPr>
            <a:t>Faceți din ea viața voastră</a:t>
          </a:r>
          <a:r>
            <a:rPr lang="es-ES" sz="2000" b="1" dirty="0" smtClean="0">
              <a:effectLst>
                <a:glow rad="177800">
                  <a:schemeClr val="tx1"/>
                </a:glow>
              </a:effectLst>
            </a:rPr>
            <a:t/>
          </a:r>
          <a:br>
            <a:rPr lang="es-ES" sz="2000" b="1" dirty="0" smtClean="0">
              <a:effectLst>
                <a:glow rad="177800">
                  <a:schemeClr val="tx1"/>
                </a:glow>
              </a:effectLst>
            </a:rPr>
          </a:br>
          <a:r>
            <a:rPr lang="es-ES" sz="1200" b="1" dirty="0" smtClean="0">
              <a:effectLst>
                <a:glow rad="177800">
                  <a:schemeClr val="tx1"/>
                </a:glow>
              </a:effectLst>
            </a:rPr>
            <a:t>(Luca 18:29-30).</a:t>
          </a:r>
          <a:endParaRPr lang="es-ES" sz="2000" b="1" dirty="0">
            <a:effectLst>
              <a:glow rad="177800">
                <a:schemeClr val="tx1"/>
              </a:glow>
            </a:effectLst>
          </a:endParaRPr>
        </a:p>
      </dgm:t>
    </dgm:pt>
    <dgm:pt modelId="{625FC287-1CB5-4333-8741-EE5B2854DB6D}" type="parTrans" cxnId="{75932FDD-7535-4F62-A51C-6537408476E0}">
      <dgm:prSet/>
      <dgm:spPr/>
      <dgm:t>
        <a:bodyPr/>
        <a:lstStyle/>
        <a:p>
          <a:endParaRPr lang="es-ES" sz="2800" b="1"/>
        </a:p>
      </dgm:t>
    </dgm:pt>
    <dgm:pt modelId="{68EC3D38-7F54-49D6-8A33-C933BC68DBA9}" type="sibTrans" cxnId="{75932FDD-7535-4F62-A51C-6537408476E0}">
      <dgm:prSet/>
      <dgm:spPr/>
      <dgm:t>
        <a:bodyPr/>
        <a:lstStyle/>
        <a:p>
          <a:endParaRPr lang="es-ES" sz="2800" b="1"/>
        </a:p>
      </dgm:t>
    </dgm:pt>
    <dgm:pt modelId="{9693AA36-2CE2-4D1A-9301-A95F2BC3D3AB}" type="pres">
      <dgm:prSet presAssocID="{B5963AD3-6B88-49DA-AC45-5843CEEA2BCE}" presName="Name0" presStyleCnt="0">
        <dgm:presLayoutVars>
          <dgm:dir/>
          <dgm:resizeHandles val="exact"/>
        </dgm:presLayoutVars>
      </dgm:prSet>
      <dgm:spPr/>
      <dgm:t>
        <a:bodyPr/>
        <a:lstStyle/>
        <a:p>
          <a:endParaRPr lang="es-ES"/>
        </a:p>
      </dgm:t>
    </dgm:pt>
    <dgm:pt modelId="{8FCDA61A-12FC-4B41-BB54-D461EF7F27A4}" type="pres">
      <dgm:prSet presAssocID="{7002EF38-7D4A-4FDA-AA78-EAFB45A64BE9}" presName="composite" presStyleCnt="0"/>
      <dgm:spPr/>
    </dgm:pt>
    <dgm:pt modelId="{AAFD5EDB-57C2-4833-B137-CF49D3437748}" type="pres">
      <dgm:prSet presAssocID="{7002EF38-7D4A-4FDA-AA78-EAFB45A64BE9}" presName="rect1" presStyleLbl="bgShp" presStyleIdx="0" presStyleCnt="4"/>
      <dgm:spPr>
        <a:blipFill rotWithShape="1">
          <a:blip xmlns:r="http://schemas.openxmlformats.org/officeDocument/2006/relationships" r:embed="rId1"/>
          <a:stretch>
            <a:fillRect/>
          </a:stretch>
        </a:blipFill>
      </dgm:spPr>
    </dgm:pt>
    <dgm:pt modelId="{AB4F27F3-2CF5-40F4-B00F-383566084029}" type="pres">
      <dgm:prSet presAssocID="{7002EF38-7D4A-4FDA-AA78-EAFB45A64BE9}" presName="rect2" presStyleLbl="trBgShp" presStyleIdx="0" presStyleCnt="4" custScaleY="144150" custLinFactNeighborY="-12242">
        <dgm:presLayoutVars>
          <dgm:bulletEnabled val="1"/>
        </dgm:presLayoutVars>
      </dgm:prSet>
      <dgm:spPr/>
      <dgm:t>
        <a:bodyPr/>
        <a:lstStyle/>
        <a:p>
          <a:endParaRPr lang="es-ES"/>
        </a:p>
      </dgm:t>
    </dgm:pt>
    <dgm:pt modelId="{C2BBC64D-B3FC-4381-ABA8-0E0E2DF4231E}" type="pres">
      <dgm:prSet presAssocID="{50D71867-2970-4558-A22D-3D0547B9171B}" presName="sibTrans" presStyleCnt="0"/>
      <dgm:spPr/>
    </dgm:pt>
    <dgm:pt modelId="{5C9E51D9-FA5F-4D07-8FD1-E42D22F38219}" type="pres">
      <dgm:prSet presAssocID="{4731959F-2A56-420D-A00F-3B9F422D5BC6}" presName="composite" presStyleCnt="0"/>
      <dgm:spPr/>
    </dgm:pt>
    <dgm:pt modelId="{19B26834-B87E-42EB-9B67-FCCE31C503D8}" type="pres">
      <dgm:prSet presAssocID="{4731959F-2A56-420D-A00F-3B9F422D5BC6}" presName="rect1" presStyleLbl="bgShp" presStyleIdx="1" presStyleCnt="4"/>
      <dgm:spPr>
        <a:blipFill rotWithShape="1">
          <a:blip xmlns:r="http://schemas.openxmlformats.org/officeDocument/2006/relationships" r:embed="rId2"/>
          <a:stretch>
            <a:fillRect/>
          </a:stretch>
        </a:blipFill>
      </dgm:spPr>
    </dgm:pt>
    <dgm:pt modelId="{4EF4C320-708F-4C55-A45B-268D42A4EA92}" type="pres">
      <dgm:prSet presAssocID="{4731959F-2A56-420D-A00F-3B9F422D5BC6}" presName="rect2" presStyleLbl="trBgShp" presStyleIdx="1" presStyleCnt="4" custScaleY="144150" custLinFactNeighborY="-12242">
        <dgm:presLayoutVars>
          <dgm:bulletEnabled val="1"/>
        </dgm:presLayoutVars>
      </dgm:prSet>
      <dgm:spPr/>
      <dgm:t>
        <a:bodyPr/>
        <a:lstStyle/>
        <a:p>
          <a:endParaRPr lang="es-ES"/>
        </a:p>
      </dgm:t>
    </dgm:pt>
    <dgm:pt modelId="{74268298-7410-49E4-B15B-79D72037E4FE}" type="pres">
      <dgm:prSet presAssocID="{97AC0184-C68B-42FF-9FE3-50E9982FA509}" presName="sibTrans" presStyleCnt="0"/>
      <dgm:spPr/>
    </dgm:pt>
    <dgm:pt modelId="{0E68BAC2-E03A-4784-9E29-BEDBB31D0FDE}" type="pres">
      <dgm:prSet presAssocID="{6D350B50-BB65-4239-95DB-77046A9F7FEE}" presName="composite" presStyleCnt="0"/>
      <dgm:spPr/>
    </dgm:pt>
    <dgm:pt modelId="{FB85E40C-D269-4A7F-83E0-07265CE52A1D}" type="pres">
      <dgm:prSet presAssocID="{6D350B50-BB65-4239-95DB-77046A9F7FEE}" presName="rect1" presStyleLbl="bgShp" presStyleIdx="2" presStyleCnt="4"/>
      <dgm:spPr>
        <a:blipFill rotWithShape="1">
          <a:blip xmlns:r="http://schemas.openxmlformats.org/officeDocument/2006/relationships" r:embed="rId3"/>
          <a:stretch>
            <a:fillRect/>
          </a:stretch>
        </a:blipFill>
      </dgm:spPr>
    </dgm:pt>
    <dgm:pt modelId="{2C89F42A-0CBE-4752-9E41-6151A0E70124}" type="pres">
      <dgm:prSet presAssocID="{6D350B50-BB65-4239-95DB-77046A9F7FEE}" presName="rect2" presStyleLbl="trBgShp" presStyleIdx="2" presStyleCnt="4" custScaleY="124483" custLinFactNeighborX="-26" custLinFactNeighborY="2307">
        <dgm:presLayoutVars>
          <dgm:bulletEnabled val="1"/>
        </dgm:presLayoutVars>
      </dgm:prSet>
      <dgm:spPr/>
      <dgm:t>
        <a:bodyPr/>
        <a:lstStyle/>
        <a:p>
          <a:endParaRPr lang="es-ES"/>
        </a:p>
      </dgm:t>
    </dgm:pt>
    <dgm:pt modelId="{CBC4A41B-1A8F-4CF4-ACA7-5D3423C67E40}" type="pres">
      <dgm:prSet presAssocID="{6F837568-1168-4599-9591-4973159AEEC2}" presName="sibTrans" presStyleCnt="0"/>
      <dgm:spPr/>
    </dgm:pt>
    <dgm:pt modelId="{66E8F251-1A73-455F-A564-F1BE702F3E1B}" type="pres">
      <dgm:prSet presAssocID="{44724889-6979-4032-882F-50CB23C4E1A9}" presName="composite" presStyleCnt="0"/>
      <dgm:spPr/>
    </dgm:pt>
    <dgm:pt modelId="{386B2C2F-A483-40B1-9CA0-4A0F1AF99508}" type="pres">
      <dgm:prSet presAssocID="{44724889-6979-4032-882F-50CB23C4E1A9}" presName="rect1" presStyleLbl="bgShp" presStyleIdx="3" presStyleCnt="4"/>
      <dgm:spPr>
        <a:blipFill rotWithShape="1">
          <a:blip xmlns:r="http://schemas.openxmlformats.org/officeDocument/2006/relationships" r:embed="rId4"/>
          <a:stretch>
            <a:fillRect/>
          </a:stretch>
        </a:blipFill>
      </dgm:spPr>
    </dgm:pt>
    <dgm:pt modelId="{0FD782EB-8E09-4FE8-A956-B777183DB1A9}" type="pres">
      <dgm:prSet presAssocID="{44724889-6979-4032-882F-50CB23C4E1A9}" presName="rect2" presStyleLbl="trBgShp" presStyleIdx="3" presStyleCnt="4" custScaleY="124483" custLinFactNeighborX="26" custLinFactNeighborY="2307">
        <dgm:presLayoutVars>
          <dgm:bulletEnabled val="1"/>
        </dgm:presLayoutVars>
      </dgm:prSet>
      <dgm:spPr/>
      <dgm:t>
        <a:bodyPr/>
        <a:lstStyle/>
        <a:p>
          <a:endParaRPr lang="es-ES"/>
        </a:p>
      </dgm:t>
    </dgm:pt>
  </dgm:ptLst>
  <dgm:cxnLst>
    <dgm:cxn modelId="{4C139195-131A-4F1E-8BD4-7644D4FAFA04}" type="presOf" srcId="{4731959F-2A56-420D-A00F-3B9F422D5BC6}" destId="{4EF4C320-708F-4C55-A45B-268D42A4EA92}" srcOrd="0" destOrd="0" presId="urn:microsoft.com/office/officeart/2008/layout/BendingPictureSemiTransparentText"/>
    <dgm:cxn modelId="{FB73FE9A-64DF-4A50-AF01-69D8A5459978}" type="presOf" srcId="{7002EF38-7D4A-4FDA-AA78-EAFB45A64BE9}" destId="{AB4F27F3-2CF5-40F4-B00F-383566084029}" srcOrd="0" destOrd="0" presId="urn:microsoft.com/office/officeart/2008/layout/BendingPictureSemiTransparentText"/>
    <dgm:cxn modelId="{8211A528-0BA8-4DA5-8B0A-CCA7A5CF1798}" srcId="{B5963AD3-6B88-49DA-AC45-5843CEEA2BCE}" destId="{7002EF38-7D4A-4FDA-AA78-EAFB45A64BE9}" srcOrd="0" destOrd="0" parTransId="{D9332001-6D0F-43DA-86B6-71055CD5B75C}" sibTransId="{50D71867-2970-4558-A22D-3D0547B9171B}"/>
    <dgm:cxn modelId="{75932FDD-7535-4F62-A51C-6537408476E0}" srcId="{B5963AD3-6B88-49DA-AC45-5843CEEA2BCE}" destId="{44724889-6979-4032-882F-50CB23C4E1A9}" srcOrd="3" destOrd="0" parTransId="{625FC287-1CB5-4333-8741-EE5B2854DB6D}" sibTransId="{68EC3D38-7F54-49D6-8A33-C933BC68DBA9}"/>
    <dgm:cxn modelId="{275858FB-CF16-431D-9281-C1A3A3090FFD}" srcId="{B5963AD3-6B88-49DA-AC45-5843CEEA2BCE}" destId="{4731959F-2A56-420D-A00F-3B9F422D5BC6}" srcOrd="1" destOrd="0" parTransId="{51B1135F-7900-47F8-9F82-0D47B4E053DC}" sibTransId="{97AC0184-C68B-42FF-9FE3-50E9982FA509}"/>
    <dgm:cxn modelId="{921165EF-E6F1-4B6C-841C-54E7E55F556A}" srcId="{B5963AD3-6B88-49DA-AC45-5843CEEA2BCE}" destId="{6D350B50-BB65-4239-95DB-77046A9F7FEE}" srcOrd="2" destOrd="0" parTransId="{8FCB8A29-5C0B-40FC-B453-39DB645250CD}" sibTransId="{6F837568-1168-4599-9591-4973159AEEC2}"/>
    <dgm:cxn modelId="{D67A2DCD-6F39-47E4-8559-670D59F68F64}" type="presOf" srcId="{44724889-6979-4032-882F-50CB23C4E1A9}" destId="{0FD782EB-8E09-4FE8-A956-B777183DB1A9}" srcOrd="0" destOrd="0" presId="urn:microsoft.com/office/officeart/2008/layout/BendingPictureSemiTransparentText"/>
    <dgm:cxn modelId="{BC6AB6A0-4D4C-4CA1-8C90-3B5078F214DF}" type="presOf" srcId="{6D350B50-BB65-4239-95DB-77046A9F7FEE}" destId="{2C89F42A-0CBE-4752-9E41-6151A0E70124}" srcOrd="0" destOrd="0" presId="urn:microsoft.com/office/officeart/2008/layout/BendingPictureSemiTransparentText"/>
    <dgm:cxn modelId="{9BCBF340-F05B-4001-817F-71C263016F61}" type="presOf" srcId="{B5963AD3-6B88-49DA-AC45-5843CEEA2BCE}" destId="{9693AA36-2CE2-4D1A-9301-A95F2BC3D3AB}" srcOrd="0" destOrd="0" presId="urn:microsoft.com/office/officeart/2008/layout/BendingPictureSemiTransparentText"/>
    <dgm:cxn modelId="{3B5AE7D7-4A3D-459A-8E32-DA2D7F55FDA8}" type="presParOf" srcId="{9693AA36-2CE2-4D1A-9301-A95F2BC3D3AB}" destId="{8FCDA61A-12FC-4B41-BB54-D461EF7F27A4}" srcOrd="0" destOrd="0" presId="urn:microsoft.com/office/officeart/2008/layout/BendingPictureSemiTransparentText"/>
    <dgm:cxn modelId="{EDEF3F8E-F68F-4B59-8CBE-981AC1A6D5C4}" type="presParOf" srcId="{8FCDA61A-12FC-4B41-BB54-D461EF7F27A4}" destId="{AAFD5EDB-57C2-4833-B137-CF49D3437748}" srcOrd="0" destOrd="0" presId="urn:microsoft.com/office/officeart/2008/layout/BendingPictureSemiTransparentText"/>
    <dgm:cxn modelId="{D31BEC3B-3FBB-4FB3-A695-9C9031A24E23}" type="presParOf" srcId="{8FCDA61A-12FC-4B41-BB54-D461EF7F27A4}" destId="{AB4F27F3-2CF5-40F4-B00F-383566084029}" srcOrd="1" destOrd="0" presId="urn:microsoft.com/office/officeart/2008/layout/BendingPictureSemiTransparentText"/>
    <dgm:cxn modelId="{4E9F8C14-7E11-4D25-9564-B6B755D90424}" type="presParOf" srcId="{9693AA36-2CE2-4D1A-9301-A95F2BC3D3AB}" destId="{C2BBC64D-B3FC-4381-ABA8-0E0E2DF4231E}" srcOrd="1" destOrd="0" presId="urn:microsoft.com/office/officeart/2008/layout/BendingPictureSemiTransparentText"/>
    <dgm:cxn modelId="{AD166D30-304E-4B43-BE99-C2E37A911EAD}" type="presParOf" srcId="{9693AA36-2CE2-4D1A-9301-A95F2BC3D3AB}" destId="{5C9E51D9-FA5F-4D07-8FD1-E42D22F38219}" srcOrd="2" destOrd="0" presId="urn:microsoft.com/office/officeart/2008/layout/BendingPictureSemiTransparentText"/>
    <dgm:cxn modelId="{9184A6AD-5843-4CCB-9757-517B4C6264A6}" type="presParOf" srcId="{5C9E51D9-FA5F-4D07-8FD1-E42D22F38219}" destId="{19B26834-B87E-42EB-9B67-FCCE31C503D8}" srcOrd="0" destOrd="0" presId="urn:microsoft.com/office/officeart/2008/layout/BendingPictureSemiTransparentText"/>
    <dgm:cxn modelId="{AB63EEEA-AEF9-4576-B947-75198BBD1BB2}" type="presParOf" srcId="{5C9E51D9-FA5F-4D07-8FD1-E42D22F38219}" destId="{4EF4C320-708F-4C55-A45B-268D42A4EA92}" srcOrd="1" destOrd="0" presId="urn:microsoft.com/office/officeart/2008/layout/BendingPictureSemiTransparentText"/>
    <dgm:cxn modelId="{F1B4B750-F237-40D4-A2D5-2284B4C53733}" type="presParOf" srcId="{9693AA36-2CE2-4D1A-9301-A95F2BC3D3AB}" destId="{74268298-7410-49E4-B15B-79D72037E4FE}" srcOrd="3" destOrd="0" presId="urn:microsoft.com/office/officeart/2008/layout/BendingPictureSemiTransparentText"/>
    <dgm:cxn modelId="{0CEAF54E-EC4F-4FE1-93AE-F8FD923B9911}" type="presParOf" srcId="{9693AA36-2CE2-4D1A-9301-A95F2BC3D3AB}" destId="{0E68BAC2-E03A-4784-9E29-BEDBB31D0FDE}" srcOrd="4" destOrd="0" presId="urn:microsoft.com/office/officeart/2008/layout/BendingPictureSemiTransparentText"/>
    <dgm:cxn modelId="{3543E579-B6D6-4784-B9B4-7A62CC0039CE}" type="presParOf" srcId="{0E68BAC2-E03A-4784-9E29-BEDBB31D0FDE}" destId="{FB85E40C-D269-4A7F-83E0-07265CE52A1D}" srcOrd="0" destOrd="0" presId="urn:microsoft.com/office/officeart/2008/layout/BendingPictureSemiTransparentText"/>
    <dgm:cxn modelId="{ABA040B4-69C5-4187-ABC1-2272D94691D0}" type="presParOf" srcId="{0E68BAC2-E03A-4784-9E29-BEDBB31D0FDE}" destId="{2C89F42A-0CBE-4752-9E41-6151A0E70124}" srcOrd="1" destOrd="0" presId="urn:microsoft.com/office/officeart/2008/layout/BendingPictureSemiTransparentText"/>
    <dgm:cxn modelId="{1FCCC26F-9DF2-4B34-8875-96E613713298}" type="presParOf" srcId="{9693AA36-2CE2-4D1A-9301-A95F2BC3D3AB}" destId="{CBC4A41B-1A8F-4CF4-ACA7-5D3423C67E40}" srcOrd="5" destOrd="0" presId="urn:microsoft.com/office/officeart/2008/layout/BendingPictureSemiTransparentText"/>
    <dgm:cxn modelId="{41E023DC-939C-4E74-A06E-AC571D348103}" type="presParOf" srcId="{9693AA36-2CE2-4D1A-9301-A95F2BC3D3AB}" destId="{66E8F251-1A73-455F-A564-F1BE702F3E1B}" srcOrd="6" destOrd="0" presId="urn:microsoft.com/office/officeart/2008/layout/BendingPictureSemiTransparentText"/>
    <dgm:cxn modelId="{5DC9390F-5609-4160-B1AA-024E0A32A79E}" type="presParOf" srcId="{66E8F251-1A73-455F-A564-F1BE702F3E1B}" destId="{386B2C2F-A483-40B1-9CA0-4A0F1AF99508}" srcOrd="0" destOrd="0" presId="urn:microsoft.com/office/officeart/2008/layout/BendingPictureSemiTransparentText"/>
    <dgm:cxn modelId="{5D9C30B7-DCB3-4529-A736-FA68799A6A7F}" type="presParOf" srcId="{66E8F251-1A73-455F-A564-F1BE702F3E1B}" destId="{0FD782EB-8E09-4FE8-A956-B777183DB1A9}" srcOrd="1" destOrd="0" presId="urn:microsoft.com/office/officeart/2008/layout/BendingPictureSemiTransparentTex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D940C29-502A-4542-8645-E9545FDE5178}" type="datetimeFigureOut">
              <a:rPr lang="es-ES" smtClean="0"/>
              <a:pPr/>
              <a:t>09/06/2015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F7ABDC9-ED54-4497-B787-BCF8DF8C9062}" type="slidenum">
              <a:rPr lang="es-ES" smtClean="0"/>
              <a:pPr/>
              <a:t>‹#›</a:t>
            </a:fld>
            <a:endParaRPr lang="es-ES"/>
          </a:p>
        </p:txBody>
      </p:sp>
    </p:spTree>
    <p:extLst>
      <p:ext uri="{BB962C8B-B14F-4D97-AF65-F5344CB8AC3E}">
        <p14:creationId xmlns:p14="http://schemas.microsoft.com/office/powerpoint/2010/main" xmlns="" val="2012634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940C29-502A-4542-8645-E9545FDE5178}" type="datetimeFigureOut">
              <a:rPr lang="es-ES" smtClean="0"/>
              <a:pPr/>
              <a:t>09/06/2015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F7ABDC9-ED54-4497-B787-BCF8DF8C9062}" type="slidenum">
              <a:rPr lang="es-ES" smtClean="0"/>
              <a:pPr/>
              <a:t>‹#›</a:t>
            </a:fld>
            <a:endParaRPr lang="es-ES"/>
          </a:p>
        </p:txBody>
      </p:sp>
    </p:spTree>
    <p:extLst>
      <p:ext uri="{BB962C8B-B14F-4D97-AF65-F5344CB8AC3E}">
        <p14:creationId xmlns:p14="http://schemas.microsoft.com/office/powerpoint/2010/main" xmlns="" val="1480528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940C29-502A-4542-8645-E9545FDE5178}" type="datetimeFigureOut">
              <a:rPr lang="es-ES" smtClean="0"/>
              <a:pPr/>
              <a:t>09/06/2015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F7ABDC9-ED54-4497-B787-BCF8DF8C9062}" type="slidenum">
              <a:rPr lang="es-ES" smtClean="0"/>
              <a:pPr/>
              <a:t>‹#›</a:t>
            </a:fld>
            <a:endParaRPr lang="es-ES"/>
          </a:p>
        </p:txBody>
      </p:sp>
    </p:spTree>
    <p:extLst>
      <p:ext uri="{BB962C8B-B14F-4D97-AF65-F5344CB8AC3E}">
        <p14:creationId xmlns:p14="http://schemas.microsoft.com/office/powerpoint/2010/main" xmlns="" val="1073429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940C29-502A-4542-8645-E9545FDE5178}" type="datetimeFigureOut">
              <a:rPr lang="es-ES" smtClean="0"/>
              <a:pPr/>
              <a:t>09/06/2015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F7ABDC9-ED54-4497-B787-BCF8DF8C9062}" type="slidenum">
              <a:rPr lang="es-ES" smtClean="0"/>
              <a:pPr/>
              <a:t>‹#›</a:t>
            </a:fld>
            <a:endParaRPr lang="es-ES"/>
          </a:p>
        </p:txBody>
      </p:sp>
    </p:spTree>
    <p:extLst>
      <p:ext uri="{BB962C8B-B14F-4D97-AF65-F5344CB8AC3E}">
        <p14:creationId xmlns:p14="http://schemas.microsoft.com/office/powerpoint/2010/main" xmlns="" val="1357545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D940C29-502A-4542-8645-E9545FDE5178}" type="datetimeFigureOut">
              <a:rPr lang="es-ES" smtClean="0"/>
              <a:pPr/>
              <a:t>09/06/2015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F7ABDC9-ED54-4497-B787-BCF8DF8C9062}" type="slidenum">
              <a:rPr lang="es-ES" smtClean="0"/>
              <a:pPr/>
              <a:t>‹#›</a:t>
            </a:fld>
            <a:endParaRPr lang="es-ES"/>
          </a:p>
        </p:txBody>
      </p:sp>
    </p:spTree>
    <p:extLst>
      <p:ext uri="{BB962C8B-B14F-4D97-AF65-F5344CB8AC3E}">
        <p14:creationId xmlns:p14="http://schemas.microsoft.com/office/powerpoint/2010/main" xmlns="" val="32507636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D940C29-502A-4542-8645-E9545FDE5178}" type="datetimeFigureOut">
              <a:rPr lang="es-ES" smtClean="0"/>
              <a:pPr/>
              <a:t>09/06/2015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F7ABDC9-ED54-4497-B787-BCF8DF8C9062}" type="slidenum">
              <a:rPr lang="es-ES" smtClean="0"/>
              <a:pPr/>
              <a:t>‹#›</a:t>
            </a:fld>
            <a:endParaRPr lang="es-ES"/>
          </a:p>
        </p:txBody>
      </p:sp>
    </p:spTree>
    <p:extLst>
      <p:ext uri="{BB962C8B-B14F-4D97-AF65-F5344CB8AC3E}">
        <p14:creationId xmlns:p14="http://schemas.microsoft.com/office/powerpoint/2010/main" xmlns="" val="35342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D940C29-502A-4542-8645-E9545FDE5178}" type="datetimeFigureOut">
              <a:rPr lang="es-ES" smtClean="0"/>
              <a:pPr/>
              <a:t>09/06/2015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F7ABDC9-ED54-4497-B787-BCF8DF8C9062}" type="slidenum">
              <a:rPr lang="es-ES" smtClean="0"/>
              <a:pPr/>
              <a:t>‹#›</a:t>
            </a:fld>
            <a:endParaRPr lang="es-ES"/>
          </a:p>
        </p:txBody>
      </p:sp>
    </p:spTree>
    <p:extLst>
      <p:ext uri="{BB962C8B-B14F-4D97-AF65-F5344CB8AC3E}">
        <p14:creationId xmlns:p14="http://schemas.microsoft.com/office/powerpoint/2010/main" xmlns="" val="21596004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D940C29-502A-4542-8645-E9545FDE5178}" type="datetimeFigureOut">
              <a:rPr lang="es-ES" smtClean="0"/>
              <a:pPr/>
              <a:t>09/06/2015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F7ABDC9-ED54-4497-B787-BCF8DF8C9062}" type="slidenum">
              <a:rPr lang="es-ES" smtClean="0"/>
              <a:pPr/>
              <a:t>‹#›</a:t>
            </a:fld>
            <a:endParaRPr lang="es-ES"/>
          </a:p>
        </p:txBody>
      </p:sp>
    </p:spTree>
    <p:extLst>
      <p:ext uri="{BB962C8B-B14F-4D97-AF65-F5344CB8AC3E}">
        <p14:creationId xmlns:p14="http://schemas.microsoft.com/office/powerpoint/2010/main" xmlns="" val="1880364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940C29-502A-4542-8645-E9545FDE5178}" type="datetimeFigureOut">
              <a:rPr lang="es-ES" smtClean="0"/>
              <a:pPr/>
              <a:t>09/06/2015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F7ABDC9-ED54-4497-B787-BCF8DF8C9062}" type="slidenum">
              <a:rPr lang="es-ES" smtClean="0"/>
              <a:pPr/>
              <a:t>‹#›</a:t>
            </a:fld>
            <a:endParaRPr lang="es-ES"/>
          </a:p>
        </p:txBody>
      </p:sp>
    </p:spTree>
    <p:extLst>
      <p:ext uri="{BB962C8B-B14F-4D97-AF65-F5344CB8AC3E}">
        <p14:creationId xmlns:p14="http://schemas.microsoft.com/office/powerpoint/2010/main" xmlns="" val="3404097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940C29-502A-4542-8645-E9545FDE5178}" type="datetimeFigureOut">
              <a:rPr lang="es-ES" smtClean="0"/>
              <a:pPr/>
              <a:t>09/06/2015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F7ABDC9-ED54-4497-B787-BCF8DF8C9062}" type="slidenum">
              <a:rPr lang="es-ES" smtClean="0"/>
              <a:pPr/>
              <a:t>‹#›</a:t>
            </a:fld>
            <a:endParaRPr lang="es-ES"/>
          </a:p>
        </p:txBody>
      </p:sp>
    </p:spTree>
    <p:extLst>
      <p:ext uri="{BB962C8B-B14F-4D97-AF65-F5344CB8AC3E}">
        <p14:creationId xmlns:p14="http://schemas.microsoft.com/office/powerpoint/2010/main" xmlns="" val="38824291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940C29-502A-4542-8645-E9545FDE5178}" type="datetimeFigureOut">
              <a:rPr lang="es-ES" smtClean="0"/>
              <a:pPr/>
              <a:t>09/06/2015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F7ABDC9-ED54-4497-B787-BCF8DF8C9062}" type="slidenum">
              <a:rPr lang="es-ES" smtClean="0"/>
              <a:pPr/>
              <a:t>‹#›</a:t>
            </a:fld>
            <a:endParaRPr lang="es-ES"/>
          </a:p>
        </p:txBody>
      </p:sp>
    </p:spTree>
    <p:extLst>
      <p:ext uri="{BB962C8B-B14F-4D97-AF65-F5344CB8AC3E}">
        <p14:creationId xmlns:p14="http://schemas.microsoft.com/office/powerpoint/2010/main" xmlns="" val="3637577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40C29-502A-4542-8645-E9545FDE5178}" type="datetimeFigureOut">
              <a:rPr lang="es-ES" smtClean="0"/>
              <a:pPr/>
              <a:t>09/06/2015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ABDC9-ED54-4497-B787-BCF8DF8C9062}" type="slidenum">
              <a:rPr lang="es-ES" smtClean="0"/>
              <a:pPr/>
              <a:t>‹#›</a:t>
            </a:fld>
            <a:endParaRPr lang="es-ES"/>
          </a:p>
        </p:txBody>
      </p:sp>
    </p:spTree>
    <p:extLst>
      <p:ext uri="{BB962C8B-B14F-4D97-AF65-F5344CB8AC3E}">
        <p14:creationId xmlns:p14="http://schemas.microsoft.com/office/powerpoint/2010/main" xmlns="" val="770907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5034"/>
            <a:ext cx="9144000" cy="2123658"/>
          </a:xfrm>
          <a:prstGeom prst="rect">
            <a:avLst/>
          </a:prstGeom>
          <a:noFill/>
        </p:spPr>
        <p:txBody>
          <a:bodyPr wrap="square" rtlCol="0">
            <a:spAutoFit/>
          </a:bodyPr>
          <a:lstStyle/>
          <a:p>
            <a:pPr algn="ctr"/>
            <a:r>
              <a:rPr lang="ro-RO" sz="6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ÎMPĂRĂȚIA LUI DUMNEZEU</a:t>
            </a:r>
            <a:endParaRPr lang="ro-RO"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4 CuadroTexto"/>
          <p:cNvSpPr txBox="1"/>
          <p:nvPr/>
        </p:nvSpPr>
        <p:spPr>
          <a:xfrm>
            <a:off x="5845693" y="6444044"/>
            <a:ext cx="3229859" cy="369332"/>
          </a:xfrm>
          <a:prstGeom prst="rect">
            <a:avLst/>
          </a:prstGeom>
          <a:solidFill>
            <a:schemeClr val="accent2">
              <a:lumMod val="20000"/>
              <a:lumOff val="80000"/>
            </a:schemeClr>
          </a:solidFill>
          <a:ln>
            <a:noFill/>
          </a:ln>
          <a:effectLst>
            <a:softEdge rad="63500"/>
          </a:effectLst>
        </p:spPr>
        <p:style>
          <a:lnRef idx="2">
            <a:schemeClr val="accent2"/>
          </a:lnRef>
          <a:fillRef idx="1">
            <a:schemeClr val="lt1"/>
          </a:fillRef>
          <a:effectRef idx="0">
            <a:schemeClr val="accent2"/>
          </a:effectRef>
          <a:fontRef idx="minor">
            <a:schemeClr val="dk1"/>
          </a:fontRef>
        </p:style>
        <p:txBody>
          <a:bodyPr wrap="none" rtlCol="0">
            <a:spAutoFit/>
          </a:bodyPr>
          <a:lstStyle/>
          <a:p>
            <a:pPr algn="r"/>
            <a:r>
              <a:rPr lang="ro-RO" b="1" smtClean="0"/>
              <a:t>Studiul  11 pentru 13 iunie 2015</a:t>
            </a:r>
            <a:endParaRPr lang="ro-RO" b="1"/>
          </a:p>
        </p:txBody>
      </p:sp>
    </p:spTree>
    <p:extLst>
      <p:ext uri="{BB962C8B-B14F-4D97-AF65-F5344CB8AC3E}">
        <p14:creationId xmlns:p14="http://schemas.microsoft.com/office/powerpoint/2010/main" xmlns="" val="1672453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1958307416"/>
              </p:ext>
            </p:extLst>
          </p:nvPr>
        </p:nvGraphicFramePr>
        <p:xfrm>
          <a:off x="35496" y="188640"/>
          <a:ext cx="8064896"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28782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graphicEl>
                                              <a:dgm id="{C3E37BF2-8F57-46DE-9183-F840432E2C49}"/>
                                            </p:graphicEl>
                                          </p:spTgt>
                                        </p:tgtEl>
                                        <p:attrNameLst>
                                          <p:attrName>style.visibility</p:attrName>
                                        </p:attrNameLst>
                                      </p:cBhvr>
                                      <p:to>
                                        <p:strVal val="visible"/>
                                      </p:to>
                                    </p:set>
                                    <p:animEffect transition="in" filter="fade">
                                      <p:cBhvr>
                                        <p:cTn id="7" dur="800" decel="100000"/>
                                        <p:tgtEl>
                                          <p:spTgt spid="2">
                                            <p:graphicEl>
                                              <a:dgm id="{C3E37BF2-8F57-46DE-9183-F840432E2C49}"/>
                                            </p:graphicEl>
                                          </p:spTgt>
                                        </p:tgtEl>
                                      </p:cBhvr>
                                    </p:animEffect>
                                    <p:anim calcmode="lin" valueType="num">
                                      <p:cBhvr>
                                        <p:cTn id="8" dur="800" decel="100000" fill="hold"/>
                                        <p:tgtEl>
                                          <p:spTgt spid="2">
                                            <p:graphicEl>
                                              <a:dgm id="{C3E37BF2-8F57-46DE-9183-F840432E2C49}"/>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graphicEl>
                                              <a:dgm id="{C3E37BF2-8F57-46DE-9183-F840432E2C49}"/>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graphicEl>
                                              <a:dgm id="{C3E37BF2-8F57-46DE-9183-F840432E2C49}"/>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graphicEl>
                                              <a:dgm id="{C3E37BF2-8F57-46DE-9183-F840432E2C49}"/>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graphicEl>
                                              <a:dgm id="{C3E37BF2-8F57-46DE-9183-F840432E2C49}"/>
                                            </p:graphic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graphicEl>
                                              <a:dgm id="{B5966A70-BE19-43E6-82E8-EB542D2C91B8}"/>
                                            </p:graphicEl>
                                          </p:spTgt>
                                        </p:tgtEl>
                                        <p:attrNameLst>
                                          <p:attrName>style.visibility</p:attrName>
                                        </p:attrNameLst>
                                      </p:cBhvr>
                                      <p:to>
                                        <p:strVal val="visible"/>
                                      </p:to>
                                    </p:set>
                                    <p:animEffect transition="in" filter="wipe(left)">
                                      <p:cBhvr>
                                        <p:cTn id="16" dur="500"/>
                                        <p:tgtEl>
                                          <p:spTgt spid="2">
                                            <p:graphicEl>
                                              <a:dgm id="{B5966A70-BE19-43E6-82E8-EB542D2C91B8}"/>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graphicEl>
                                              <a:dgm id="{9F775627-0092-4196-9975-513996F4AD5F}"/>
                                            </p:graphicEl>
                                          </p:spTgt>
                                        </p:tgtEl>
                                        <p:attrNameLst>
                                          <p:attrName>style.visibility</p:attrName>
                                        </p:attrNameLst>
                                      </p:cBhvr>
                                      <p:to>
                                        <p:strVal val="visible"/>
                                      </p:to>
                                    </p:set>
                                    <p:animEffect transition="in" filter="wipe(left)">
                                      <p:cBhvr>
                                        <p:cTn id="19" dur="500"/>
                                        <p:tgtEl>
                                          <p:spTgt spid="2">
                                            <p:graphicEl>
                                              <a:dgm id="{9F775627-0092-4196-9975-513996F4AD5F}"/>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graphicEl>
                                              <a:dgm id="{511D3FC0-613C-4369-A3E1-C8C7323AB872}"/>
                                            </p:graphicEl>
                                          </p:spTgt>
                                        </p:tgtEl>
                                        <p:attrNameLst>
                                          <p:attrName>style.visibility</p:attrName>
                                        </p:attrNameLst>
                                      </p:cBhvr>
                                      <p:to>
                                        <p:strVal val="visible"/>
                                      </p:to>
                                    </p:set>
                                    <p:animEffect transition="in" filter="wipe(left)">
                                      <p:cBhvr>
                                        <p:cTn id="22" dur="500"/>
                                        <p:tgtEl>
                                          <p:spTgt spid="2">
                                            <p:graphicEl>
                                              <a:dgm id="{511D3FC0-613C-4369-A3E1-C8C7323AB872}"/>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graphicEl>
                                              <a:dgm id="{5E751137-CA46-4B5A-8B0C-A1C3461EF8C0}"/>
                                            </p:graphicEl>
                                          </p:spTgt>
                                        </p:tgtEl>
                                        <p:attrNameLst>
                                          <p:attrName>style.visibility</p:attrName>
                                        </p:attrNameLst>
                                      </p:cBhvr>
                                      <p:to>
                                        <p:strVal val="visible"/>
                                      </p:to>
                                    </p:set>
                                    <p:animEffect transition="in" filter="wipe(left)">
                                      <p:cBhvr>
                                        <p:cTn id="25" dur="500"/>
                                        <p:tgtEl>
                                          <p:spTgt spid="2">
                                            <p:graphicEl>
                                              <a:dgm id="{5E751137-CA46-4B5A-8B0C-A1C3461EF8C0}"/>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graphicEl>
                                              <a:dgm id="{A504555C-B4B2-421D-ACE3-8373B2291D9D}"/>
                                            </p:graphicEl>
                                          </p:spTgt>
                                        </p:tgtEl>
                                        <p:attrNameLst>
                                          <p:attrName>style.visibility</p:attrName>
                                        </p:attrNameLst>
                                      </p:cBhvr>
                                      <p:to>
                                        <p:strVal val="visible"/>
                                      </p:to>
                                    </p:set>
                                    <p:animEffect transition="in" filter="wipe(left)">
                                      <p:cBhvr>
                                        <p:cTn id="28" dur="500"/>
                                        <p:tgtEl>
                                          <p:spTgt spid="2">
                                            <p:graphicEl>
                                              <a:dgm id="{A504555C-B4B2-421D-ACE3-8373B2291D9D}"/>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graphicEl>
                                              <a:dgm id="{B1CA2821-74BF-49FF-90AC-66F8E3436708}"/>
                                            </p:graphicEl>
                                          </p:spTgt>
                                        </p:tgtEl>
                                        <p:attrNameLst>
                                          <p:attrName>style.visibility</p:attrName>
                                        </p:attrNameLst>
                                      </p:cBhvr>
                                      <p:to>
                                        <p:strVal val="visible"/>
                                      </p:to>
                                    </p:set>
                                    <p:animEffect transition="in" filter="wipe(left)">
                                      <p:cBhvr>
                                        <p:cTn id="31" dur="500"/>
                                        <p:tgtEl>
                                          <p:spTgt spid="2">
                                            <p:graphicEl>
                                              <a:dgm id="{B1CA2821-74BF-49FF-90AC-66F8E343670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graphicEl>
                                              <a:dgm id="{05CD3BF6-5611-4880-9DEB-ECBB17BCFB5E}"/>
                                            </p:graphicEl>
                                          </p:spTgt>
                                        </p:tgtEl>
                                        <p:attrNameLst>
                                          <p:attrName>style.visibility</p:attrName>
                                        </p:attrNameLst>
                                      </p:cBhvr>
                                      <p:to>
                                        <p:strVal val="visible"/>
                                      </p:to>
                                    </p:set>
                                    <p:animEffect transition="in" filter="wipe(left)">
                                      <p:cBhvr>
                                        <p:cTn id="36" dur="500"/>
                                        <p:tgtEl>
                                          <p:spTgt spid="2">
                                            <p:graphicEl>
                                              <a:dgm id="{05CD3BF6-5611-4880-9DEB-ECBB17BCFB5E}"/>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2F663A9C-B2C3-4C5C-B730-7A2EFEFA9BD8}"/>
                                            </p:graphicEl>
                                          </p:spTgt>
                                        </p:tgtEl>
                                        <p:attrNameLst>
                                          <p:attrName>style.visibility</p:attrName>
                                        </p:attrNameLst>
                                      </p:cBhvr>
                                      <p:to>
                                        <p:strVal val="visible"/>
                                      </p:to>
                                    </p:set>
                                    <p:animEffect transition="in" filter="wipe(left)">
                                      <p:cBhvr>
                                        <p:cTn id="39" dur="500"/>
                                        <p:tgtEl>
                                          <p:spTgt spid="2">
                                            <p:graphicEl>
                                              <a:dgm id="{2F663A9C-B2C3-4C5C-B730-7A2EFEFA9BD8}"/>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
                                            <p:graphicEl>
                                              <a:dgm id="{DD984AD1-2504-4AEE-8221-8EFEBC0F8714}"/>
                                            </p:graphicEl>
                                          </p:spTgt>
                                        </p:tgtEl>
                                        <p:attrNameLst>
                                          <p:attrName>style.visibility</p:attrName>
                                        </p:attrNameLst>
                                      </p:cBhvr>
                                      <p:to>
                                        <p:strVal val="visible"/>
                                      </p:to>
                                    </p:set>
                                    <p:animEffect transition="in" filter="wipe(left)">
                                      <p:cBhvr>
                                        <p:cTn id="42" dur="500"/>
                                        <p:tgtEl>
                                          <p:spTgt spid="2">
                                            <p:graphicEl>
                                              <a:dgm id="{DD984AD1-2504-4AEE-8221-8EFEBC0F8714}"/>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
                                            <p:graphicEl>
                                              <a:dgm id="{BD8882A2-3DD3-47BE-B799-45D95175680E}"/>
                                            </p:graphicEl>
                                          </p:spTgt>
                                        </p:tgtEl>
                                        <p:attrNameLst>
                                          <p:attrName>style.visibility</p:attrName>
                                        </p:attrNameLst>
                                      </p:cBhvr>
                                      <p:to>
                                        <p:strVal val="visible"/>
                                      </p:to>
                                    </p:set>
                                    <p:animEffect transition="in" filter="wipe(left)">
                                      <p:cBhvr>
                                        <p:cTn id="45" dur="500"/>
                                        <p:tgtEl>
                                          <p:spTgt spid="2">
                                            <p:graphicEl>
                                              <a:dgm id="{BD8882A2-3DD3-47BE-B799-45D95175680E}"/>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
                                            <p:graphicEl>
                                              <a:dgm id="{E6F1070F-71AA-446F-8941-55302DAFE309}"/>
                                            </p:graphicEl>
                                          </p:spTgt>
                                        </p:tgtEl>
                                        <p:attrNameLst>
                                          <p:attrName>style.visibility</p:attrName>
                                        </p:attrNameLst>
                                      </p:cBhvr>
                                      <p:to>
                                        <p:strVal val="visible"/>
                                      </p:to>
                                    </p:set>
                                    <p:animEffect transition="in" filter="wipe(left)">
                                      <p:cBhvr>
                                        <p:cTn id="48" dur="500"/>
                                        <p:tgtEl>
                                          <p:spTgt spid="2">
                                            <p:graphicEl>
                                              <a:dgm id="{E6F1070F-71AA-446F-8941-55302DAFE309}"/>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
                                            <p:graphicEl>
                                              <a:dgm id="{4315B2C1-3B76-4C2C-A705-B2EDFD263005}"/>
                                            </p:graphicEl>
                                          </p:spTgt>
                                        </p:tgtEl>
                                        <p:attrNameLst>
                                          <p:attrName>style.visibility</p:attrName>
                                        </p:attrNameLst>
                                      </p:cBhvr>
                                      <p:to>
                                        <p:strVal val="visible"/>
                                      </p:to>
                                    </p:set>
                                    <p:animEffect transition="in" filter="wipe(left)">
                                      <p:cBhvr>
                                        <p:cTn id="51" dur="500"/>
                                        <p:tgtEl>
                                          <p:spTgt spid="2">
                                            <p:graphicEl>
                                              <a:dgm id="{4315B2C1-3B76-4C2C-A705-B2EDFD263005}"/>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897F8CB-055B-4030-A903-6EC86AF716D2}"/>
                                            </p:graphicEl>
                                          </p:spTgt>
                                        </p:tgtEl>
                                        <p:attrNameLst>
                                          <p:attrName>style.visibility</p:attrName>
                                        </p:attrNameLst>
                                      </p:cBhvr>
                                      <p:to>
                                        <p:strVal val="visible"/>
                                      </p:to>
                                    </p:set>
                                    <p:animEffect transition="in" filter="wipe(left)">
                                      <p:cBhvr>
                                        <p:cTn id="56" dur="500"/>
                                        <p:tgtEl>
                                          <p:spTgt spid="2">
                                            <p:graphicEl>
                                              <a:dgm id="{6897F8CB-055B-4030-A903-6EC86AF716D2}"/>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
                                            <p:graphicEl>
                                              <a:dgm id="{2694DF0E-689A-4F62-968A-0706D1F030A2}"/>
                                            </p:graphicEl>
                                          </p:spTgt>
                                        </p:tgtEl>
                                        <p:attrNameLst>
                                          <p:attrName>style.visibility</p:attrName>
                                        </p:attrNameLst>
                                      </p:cBhvr>
                                      <p:to>
                                        <p:strVal val="visible"/>
                                      </p:to>
                                    </p:set>
                                    <p:animEffect transition="in" filter="wipe(left)">
                                      <p:cBhvr>
                                        <p:cTn id="59" dur="500"/>
                                        <p:tgtEl>
                                          <p:spTgt spid="2">
                                            <p:graphicEl>
                                              <a:dgm id="{2694DF0E-689A-4F62-968A-0706D1F030A2}"/>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AF04991B-4476-445E-B587-FEC7F870CA58}"/>
                                            </p:graphicEl>
                                          </p:spTgt>
                                        </p:tgtEl>
                                        <p:attrNameLst>
                                          <p:attrName>style.visibility</p:attrName>
                                        </p:attrNameLst>
                                      </p:cBhvr>
                                      <p:to>
                                        <p:strVal val="visible"/>
                                      </p:to>
                                    </p:set>
                                    <p:animEffect transition="in" filter="wipe(left)">
                                      <p:cBhvr>
                                        <p:cTn id="62" dur="500"/>
                                        <p:tgtEl>
                                          <p:spTgt spid="2">
                                            <p:graphicEl>
                                              <a:dgm id="{AF04991B-4476-445E-B587-FEC7F870CA58}"/>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
                                            <p:graphicEl>
                                              <a:dgm id="{A692AB03-2D59-43A4-9DB1-6B4F0ECA47A3}"/>
                                            </p:graphicEl>
                                          </p:spTgt>
                                        </p:tgtEl>
                                        <p:attrNameLst>
                                          <p:attrName>style.visibility</p:attrName>
                                        </p:attrNameLst>
                                      </p:cBhvr>
                                      <p:to>
                                        <p:strVal val="visible"/>
                                      </p:to>
                                    </p:set>
                                    <p:animEffect transition="in" filter="wipe(left)">
                                      <p:cBhvr>
                                        <p:cTn id="65" dur="500"/>
                                        <p:tgtEl>
                                          <p:spTgt spid="2">
                                            <p:graphicEl>
                                              <a:dgm id="{A692AB03-2D59-43A4-9DB1-6B4F0ECA47A3}"/>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
                                            <p:graphicEl>
                                              <a:dgm id="{85AE9239-44F9-475A-958A-AE794C3829E6}"/>
                                            </p:graphicEl>
                                          </p:spTgt>
                                        </p:tgtEl>
                                        <p:attrNameLst>
                                          <p:attrName>style.visibility</p:attrName>
                                        </p:attrNameLst>
                                      </p:cBhvr>
                                      <p:to>
                                        <p:strVal val="visible"/>
                                      </p:to>
                                    </p:set>
                                    <p:animEffect transition="in" filter="wipe(left)">
                                      <p:cBhvr>
                                        <p:cTn id="70" dur="500"/>
                                        <p:tgtEl>
                                          <p:spTgt spid="2">
                                            <p:graphicEl>
                                              <a:dgm id="{85AE9239-44F9-475A-958A-AE794C3829E6}"/>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graphicEl>
                                              <a:dgm id="{7A7FCC9A-92F4-4799-BFE4-0C28D9348228}"/>
                                            </p:graphicEl>
                                          </p:spTgt>
                                        </p:tgtEl>
                                        <p:attrNameLst>
                                          <p:attrName>style.visibility</p:attrName>
                                        </p:attrNameLst>
                                      </p:cBhvr>
                                      <p:to>
                                        <p:strVal val="visible"/>
                                      </p:to>
                                    </p:set>
                                    <p:animEffect transition="in" filter="wipe(left)">
                                      <p:cBhvr>
                                        <p:cTn id="73" dur="500"/>
                                        <p:tgtEl>
                                          <p:spTgt spid="2">
                                            <p:graphicEl>
                                              <a:dgm id="{7A7FCC9A-92F4-4799-BFE4-0C28D9348228}"/>
                                            </p:graphic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
                                            <p:graphicEl>
                                              <a:dgm id="{65C558BF-C212-41F3-8E77-F42C9C6D342C}"/>
                                            </p:graphicEl>
                                          </p:spTgt>
                                        </p:tgtEl>
                                        <p:attrNameLst>
                                          <p:attrName>style.visibility</p:attrName>
                                        </p:attrNameLst>
                                      </p:cBhvr>
                                      <p:to>
                                        <p:strVal val="visible"/>
                                      </p:to>
                                    </p:set>
                                    <p:animEffect transition="in" filter="wipe(left)">
                                      <p:cBhvr>
                                        <p:cTn id="76" dur="500"/>
                                        <p:tgtEl>
                                          <p:spTgt spid="2">
                                            <p:graphicEl>
                                              <a:dgm id="{65C558BF-C212-41F3-8E77-F42C9C6D342C}"/>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
                                            <p:graphicEl>
                                              <a:dgm id="{4A59F897-F6CA-4CD5-A1FB-5D6EEFDB16BB}"/>
                                            </p:graphicEl>
                                          </p:spTgt>
                                        </p:tgtEl>
                                        <p:attrNameLst>
                                          <p:attrName>style.visibility</p:attrName>
                                        </p:attrNameLst>
                                      </p:cBhvr>
                                      <p:to>
                                        <p:strVal val="visible"/>
                                      </p:to>
                                    </p:set>
                                    <p:animEffect transition="in" filter="wipe(left)">
                                      <p:cBhvr>
                                        <p:cTn id="79" dur="500"/>
                                        <p:tgtEl>
                                          <p:spTgt spid="2">
                                            <p:graphicEl>
                                              <a:dgm id="{4A59F897-F6CA-4CD5-A1FB-5D6EEFDB16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AtOnc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0000"/>
          </a:stretch>
        </a:blipFill>
        <a:effectLst/>
      </p:bgPr>
    </p:bg>
    <p:spTree>
      <p:nvGrpSpPr>
        <p:cNvPr id="1" name=""/>
        <p:cNvGrpSpPr/>
        <p:nvPr/>
      </p:nvGrpSpPr>
      <p:grpSpPr>
        <a:xfrm>
          <a:off x="0" y="0"/>
          <a:ext cx="0" cy="0"/>
          <a:chOff x="0" y="0"/>
          <a:chExt cx="0" cy="0"/>
        </a:xfrm>
      </p:grpSpPr>
      <p:pic>
        <p:nvPicPr>
          <p:cNvPr id="1026" name="Picture 2" descr="R:\Dibujos\Jesus\Rey\JesusGlorificado (7).jpg"/>
          <p:cNvPicPr>
            <a:picLocks noChangeAspect="1" noChangeArrowheads="1"/>
          </p:cNvPicPr>
          <p:nvPr/>
        </p:nvPicPr>
        <p:blipFill>
          <a:blip r:embed="rId3">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4283968" y="-133587"/>
            <a:ext cx="4968552" cy="7090979"/>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28048" y="188640"/>
            <a:ext cx="3967889" cy="769441"/>
          </a:xfrm>
          <a:prstGeom prst="rect">
            <a:avLst/>
          </a:prstGeom>
        </p:spPr>
        <p:txBody>
          <a:bodyPr wrap="square">
            <a:spAutoFit/>
            <a:scene3d>
              <a:camera prst="orthographicFront"/>
              <a:lightRig rig="soft" dir="t"/>
            </a:scene3d>
            <a:sp3d extrusionH="57150">
              <a:bevelT h="25400" prst="softRound"/>
            </a:sp3d>
          </a:bodyPr>
          <a:lstStyle/>
          <a:p>
            <a:pPr algn="ctr"/>
            <a:r>
              <a:rPr lang="ro-RO" sz="4400" b="1" spc="50" smtClean="0">
                <a:ln w="12700" cmpd="sng">
                  <a:solidFill>
                    <a:schemeClr val="accent6">
                      <a:satMod val="120000"/>
                      <a:shade val="80000"/>
                    </a:schemeClr>
                  </a:solidFill>
                  <a:prstDash val="solid"/>
                </a:ln>
                <a:solidFill>
                  <a:schemeClr val="accent6">
                    <a:tint val="1000"/>
                  </a:schemeClr>
                </a:solidFill>
                <a:effectLst>
                  <a:glow rad="53100">
                    <a:schemeClr val="accent6">
                      <a:lumMod val="50000"/>
                      <a:alpha val="30000"/>
                    </a:schemeClr>
                  </a:glow>
                </a:effectLst>
              </a:rPr>
              <a:t>DE LA CINE E?</a:t>
            </a:r>
            <a:endParaRPr lang="ro-RO" sz="4400" b="1" spc="50">
              <a:ln w="12700" cmpd="sng">
                <a:solidFill>
                  <a:schemeClr val="accent6">
                    <a:satMod val="120000"/>
                    <a:shade val="80000"/>
                  </a:schemeClr>
                </a:solidFill>
                <a:prstDash val="solid"/>
              </a:ln>
              <a:solidFill>
                <a:schemeClr val="accent6">
                  <a:tint val="1000"/>
                </a:schemeClr>
              </a:solidFill>
              <a:effectLst>
                <a:glow rad="53100">
                  <a:schemeClr val="accent6">
                    <a:lumMod val="50000"/>
                    <a:alpha val="30000"/>
                  </a:schemeClr>
                </a:glow>
              </a:effectLst>
            </a:endParaRPr>
          </a:p>
        </p:txBody>
      </p:sp>
      <p:sp>
        <p:nvSpPr>
          <p:cNvPr id="3" name="2 Rectángulo"/>
          <p:cNvSpPr/>
          <p:nvPr/>
        </p:nvSpPr>
        <p:spPr>
          <a:xfrm>
            <a:off x="35496" y="1145356"/>
            <a:ext cx="3888433" cy="1754326"/>
          </a:xfrm>
          <a:prstGeom prst="rect">
            <a:avLst/>
          </a:prstGeom>
        </p:spPr>
        <p:txBody>
          <a:bodyPr wrap="square">
            <a:spAutoFit/>
          </a:bodyPr>
          <a:lstStyle/>
          <a:p>
            <a:pPr algn="ctr"/>
            <a:r>
              <a:rPr lang="ro-RO" b="1" dirty="0" smtClean="0">
                <a:solidFill>
                  <a:srgbClr val="482B00"/>
                </a:solidFill>
                <a:latin typeface="Comic Sans MS" pitchFamily="66" charset="0"/>
              </a:rPr>
              <a:t>«El le-a zis: „Când vă rugaţi, să ziceţi: Tatăl nostru care eşti în ceruri! Sfinţească-se Numele Tău; </a:t>
            </a:r>
            <a:r>
              <a:rPr lang="ro-RO" b="1" dirty="0" smtClean="0">
                <a:solidFill>
                  <a:srgbClr val="482B00"/>
                </a:solidFill>
                <a:effectLst>
                  <a:outerShdw blurRad="38100" dist="38100" dir="2700000" algn="tl">
                    <a:srgbClr val="000000">
                      <a:alpha val="43137"/>
                    </a:srgbClr>
                  </a:outerShdw>
                </a:effectLst>
                <a:latin typeface="Comic Sans MS" pitchFamily="66" charset="0"/>
              </a:rPr>
              <a:t>VIE ÎMPĂRĂŢIA </a:t>
            </a:r>
            <a:r>
              <a:rPr lang="ro-RO" b="1" u="sng" dirty="0" smtClean="0">
                <a:solidFill>
                  <a:srgbClr val="482B00"/>
                </a:solidFill>
                <a:effectLst>
                  <a:outerShdw blurRad="38100" dist="38100" dir="2700000" algn="tl">
                    <a:srgbClr val="000000">
                      <a:alpha val="43137"/>
                    </a:srgbClr>
                  </a:outerShdw>
                </a:effectLst>
                <a:latin typeface="Comic Sans MS" pitchFamily="66" charset="0"/>
              </a:rPr>
              <a:t>TA</a:t>
            </a:r>
            <a:r>
              <a:rPr lang="ro-RO" b="1" dirty="0" smtClean="0">
                <a:solidFill>
                  <a:srgbClr val="482B00"/>
                </a:solidFill>
                <a:latin typeface="Comic Sans MS" pitchFamily="66" charset="0"/>
              </a:rPr>
              <a:t>; facă-se voia Ta, precum în cer, aşa şi pe pământ.» </a:t>
            </a:r>
            <a:r>
              <a:rPr lang="ro-RO" sz="1100" b="1" dirty="0" smtClean="0">
                <a:solidFill>
                  <a:srgbClr val="482B00"/>
                </a:solidFill>
                <a:latin typeface="Comic Sans MS" pitchFamily="66" charset="0"/>
              </a:rPr>
              <a:t>(Luca 11:2)</a:t>
            </a:r>
            <a:endParaRPr lang="ro-RO" sz="1100" b="1" dirty="0">
              <a:solidFill>
                <a:srgbClr val="482B00"/>
              </a:solidFill>
              <a:latin typeface="Comic Sans MS" pitchFamily="66" charset="0"/>
            </a:endParaRPr>
          </a:p>
        </p:txBody>
      </p:sp>
      <p:sp>
        <p:nvSpPr>
          <p:cNvPr id="4" name="3 CuadroTexto"/>
          <p:cNvSpPr txBox="1"/>
          <p:nvPr/>
        </p:nvSpPr>
        <p:spPr>
          <a:xfrm>
            <a:off x="0" y="3592175"/>
            <a:ext cx="4283968" cy="3139321"/>
          </a:xfrm>
          <a:prstGeom prst="rect">
            <a:avLst/>
          </a:prstGeom>
          <a:noFill/>
        </p:spPr>
        <p:txBody>
          <a:bodyPr wrap="square" rtlCol="0">
            <a:spAutoFit/>
          </a:bodyPr>
          <a:lstStyle/>
          <a:p>
            <a:pPr>
              <a:spcBef>
                <a:spcPts val="300"/>
              </a:spcBef>
            </a:pPr>
            <a:r>
              <a:rPr lang="ro-RO" sz="2200" b="1" dirty="0" smtClean="0"/>
              <a:t>Împărăția este a lui Dumnezeu, nu a noastră. Foarte adesea oamenii tind să egaleze Împărăția cu un soi de transformare socială, economică și etică. Dar cuvântul biblic «Împărăția lui Dumnezeu» subliniază autoritatea singulară și suveranitatea Lui, guvernarea Sa peste întreaga creație.</a:t>
            </a:r>
            <a:endParaRPr lang="ro-RO" sz="2200" b="1" dirty="0"/>
          </a:p>
        </p:txBody>
      </p:sp>
    </p:spTree>
    <p:extLst>
      <p:ext uri="{BB962C8B-B14F-4D97-AF65-F5344CB8AC3E}">
        <p14:creationId xmlns:p14="http://schemas.microsoft.com/office/powerpoint/2010/main" xmlns="" val="42826337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067944" y="-14610"/>
            <a:ext cx="5076056" cy="923330"/>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o-RO" sz="5400" b="1" spc="60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0000" endA="300" endPos="50000" dist="29997" dir="5400000" sy="-100000" algn="bl" rotWithShape="0"/>
                </a:effectLst>
              </a:rPr>
              <a:t>VICTORIA</a:t>
            </a:r>
            <a:endParaRPr lang="ro-RO" sz="5400" b="1" spc="60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0000" endA="300" endPos="50000" dist="29997" dir="5400000" sy="-100000" algn="bl" rotWithShape="0"/>
              </a:effectLst>
            </a:endParaRPr>
          </a:p>
        </p:txBody>
      </p:sp>
      <p:sp>
        <p:nvSpPr>
          <p:cNvPr id="3" name="2 Rectángulo"/>
          <p:cNvSpPr/>
          <p:nvPr/>
        </p:nvSpPr>
        <p:spPr>
          <a:xfrm>
            <a:off x="4067944" y="1087576"/>
            <a:ext cx="5036644" cy="1477328"/>
          </a:xfrm>
          <a:prstGeom prst="rect">
            <a:avLst/>
          </a:prstGeom>
        </p:spPr>
        <p:txBody>
          <a:bodyPr wrap="square">
            <a:spAutoFit/>
          </a:bodyPr>
          <a:lstStyle/>
          <a:p>
            <a:r>
              <a:rPr lang="ro-RO" b="1" smtClean="0">
                <a:solidFill>
                  <a:srgbClr val="A7C4FF"/>
                </a:solidFill>
                <a:effectLst>
                  <a:glow rad="127000">
                    <a:schemeClr val="tx1"/>
                  </a:glow>
                </a:effectLst>
                <a:latin typeface="Comic Sans MS" pitchFamily="66" charset="0"/>
              </a:rPr>
              <a:t>«Îngerul, al şaptelea a sunat din trîmbiţă. Şi în cer s-au auzit glasuri puternice, cari ziceau: „Împărăţia lumii a trecut în mînile Domnului nostru şi ale Hristosului Său. Şi El va împărăţi în vecii vecilor.“»</a:t>
            </a:r>
            <a:r>
              <a:rPr lang="ro-RO" sz="1100" b="1" smtClean="0">
                <a:solidFill>
                  <a:srgbClr val="A7C4FF"/>
                </a:solidFill>
                <a:effectLst>
                  <a:glow rad="127000">
                    <a:schemeClr val="tx1"/>
                  </a:glow>
                </a:effectLst>
                <a:latin typeface="Comic Sans MS" pitchFamily="66" charset="0"/>
              </a:rPr>
              <a:t>(Apocalipsa 11:15)</a:t>
            </a:r>
            <a:endParaRPr lang="ro-RO" sz="1100" b="1">
              <a:solidFill>
                <a:srgbClr val="A7C4FF"/>
              </a:solidFill>
              <a:effectLst>
                <a:glow rad="127000">
                  <a:schemeClr val="tx1"/>
                </a:glow>
              </a:effectLst>
              <a:latin typeface="Comic Sans MS" pitchFamily="66" charset="0"/>
            </a:endParaRPr>
          </a:p>
        </p:txBody>
      </p:sp>
      <p:sp>
        <p:nvSpPr>
          <p:cNvPr id="4" name="3 CuadroTexto"/>
          <p:cNvSpPr txBox="1"/>
          <p:nvPr/>
        </p:nvSpPr>
        <p:spPr>
          <a:xfrm>
            <a:off x="4067944" y="2561123"/>
            <a:ext cx="5094312" cy="4324261"/>
          </a:xfrm>
          <a:prstGeom prst="rect">
            <a:avLst/>
          </a:prstGeom>
          <a:noFill/>
        </p:spPr>
        <p:txBody>
          <a:bodyPr wrap="square" rtlCol="0">
            <a:spAutoFit/>
          </a:bodyPr>
          <a:lstStyle/>
          <a:p>
            <a:pPr>
              <a:spcBef>
                <a:spcPts val="600"/>
              </a:spcBef>
            </a:pPr>
            <a:r>
              <a:rPr lang="ro-RO" sz="2000" b="1" dirty="0" smtClean="0">
                <a:solidFill>
                  <a:schemeClr val="bg1"/>
                </a:solidFill>
                <a:effectLst>
                  <a:glow rad="127000">
                    <a:schemeClr val="tx1"/>
                  </a:glow>
                </a:effectLst>
              </a:rPr>
              <a:t>Datorită păcatului, Satana s-a proclamat rege al acestei lumi. Adam și Eva au primit siguranța  că nu va fi pentru totdeauna așa. </a:t>
            </a:r>
          </a:p>
          <a:p>
            <a:pPr>
              <a:spcBef>
                <a:spcPts val="600"/>
              </a:spcBef>
            </a:pPr>
            <a:r>
              <a:rPr lang="ro-RO" sz="2000" b="1" dirty="0" smtClean="0">
                <a:solidFill>
                  <a:schemeClr val="bg1"/>
                </a:solidFill>
                <a:effectLst>
                  <a:glow rad="127000">
                    <a:schemeClr val="tx1"/>
                  </a:glow>
                </a:effectLst>
              </a:rPr>
              <a:t>Când Isus a început să predice, a proclamat că </a:t>
            </a:r>
            <a:r>
              <a:rPr lang="ro-RO" sz="2000" b="1" dirty="0" smtClean="0">
                <a:solidFill>
                  <a:schemeClr val="bg1"/>
                </a:solidFill>
                <a:effectLst>
                  <a:glow rad="127000">
                    <a:schemeClr val="tx1"/>
                  </a:glow>
                </a:effectLst>
                <a:latin typeface="Calibri" pitchFamily="34" charset="0"/>
              </a:rPr>
              <a:t>«Împărăţia cerurilor este aproape.</a:t>
            </a:r>
            <a:r>
              <a:rPr lang="ro-RO" sz="2000" b="1" dirty="0" smtClean="0">
                <a:solidFill>
                  <a:schemeClr val="bg1"/>
                </a:solidFill>
                <a:effectLst>
                  <a:glow rad="127000">
                    <a:schemeClr val="tx1"/>
                  </a:glow>
                </a:effectLst>
              </a:rPr>
              <a:t>» </a:t>
            </a:r>
            <a:r>
              <a:rPr lang="ro-RO" b="1" dirty="0" smtClean="0">
                <a:solidFill>
                  <a:schemeClr val="bg1"/>
                </a:solidFill>
                <a:effectLst>
                  <a:glow rad="127000">
                    <a:schemeClr val="tx1"/>
                  </a:glow>
                </a:effectLst>
                <a:latin typeface="Calibri" pitchFamily="34" charset="0"/>
              </a:rPr>
              <a:t>(Mat.4:17).</a:t>
            </a:r>
          </a:p>
          <a:p>
            <a:pPr>
              <a:spcBef>
                <a:spcPts val="600"/>
              </a:spcBef>
            </a:pPr>
            <a:r>
              <a:rPr lang="ro-RO" sz="2000" b="1" dirty="0" smtClean="0">
                <a:solidFill>
                  <a:schemeClr val="bg1"/>
                </a:solidFill>
                <a:effectLst>
                  <a:glow rad="127000">
                    <a:schemeClr val="tx1"/>
                  </a:glow>
                </a:effectLst>
              </a:rPr>
              <a:t>El a stabilit Împărăția lui Dumnezeu pe acest pământ distrugând puterea diavolului, învingând moartea, oferindu-ne iertarea păcatelor și întărindu-i pe oameni pentru a învinge răul.</a:t>
            </a:r>
          </a:p>
          <a:p>
            <a:pPr>
              <a:spcBef>
                <a:spcPts val="600"/>
              </a:spcBef>
            </a:pPr>
            <a:r>
              <a:rPr lang="ro-RO" sz="2000" b="1" dirty="0" smtClean="0">
                <a:solidFill>
                  <a:schemeClr val="bg1"/>
                </a:solidFill>
                <a:effectLst>
                  <a:glow rad="127000">
                    <a:schemeClr val="tx1"/>
                  </a:glow>
                </a:effectLst>
              </a:rPr>
              <a:t>Conflictul dintre bine și rău, Hristos și Satana, se va termina cu restabilirea finală și completă a Împărăției lui Dumnezeu. </a:t>
            </a:r>
          </a:p>
        </p:txBody>
      </p:sp>
      <p:pic>
        <p:nvPicPr>
          <p:cNvPr id="2050" name="Picture 2" descr="R:\Dibujos\AdanYEva\Pecado\4_jesus-crush-serpen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114" y="119927"/>
            <a:ext cx="1728193" cy="156465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2052" name="Picture 4" descr="R:\Dibujos\Jesus\Ensenyando\Ensenyando (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07704" y="119927"/>
            <a:ext cx="2161128" cy="156465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2053" name="Picture 5" descr="R:\Dibujos\Jesus\Tentaciones\Carl_Bloch_Denying_Satan_185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115" y="1867991"/>
            <a:ext cx="1728192" cy="2657523"/>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2054" name="Picture 6" descr="R:\Dibujos\Jesus\Resurreccion\6-jesus-resurrection@2x.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07704" y="1876504"/>
            <a:ext cx="2145345" cy="264049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2056" name="Picture 8" descr="R:\Dibujos\MariaMagdalena\31010_497735583584190_248530587_n.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3065" r="11636"/>
          <a:stretch/>
        </p:blipFill>
        <p:spPr bwMode="auto">
          <a:xfrm>
            <a:off x="2012493" y="4708921"/>
            <a:ext cx="2040556" cy="203244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2057" name="Picture 9" descr="R:\Dibujos\Jesus\Sanando\Descendiendo por el techo\7.JPG"/>
          <p:cNvPicPr>
            <a:picLocks noChangeAspect="1" noChangeArrowheads="1"/>
          </p:cNvPicPr>
          <p:nvPr/>
        </p:nvPicPr>
        <p:blipFill rotWithShape="1">
          <a:blip r:embed="rId8">
            <a:extLst>
              <a:ext uri="{28A0092B-C50C-407E-A947-70E740481C1C}">
                <a14:useLocalDpi xmlns:a14="http://schemas.microsoft.com/office/drawing/2010/main" xmlns="" val="0"/>
              </a:ext>
            </a:extLst>
          </a:blip>
          <a:srcRect l="8516" r="24612"/>
          <a:stretch/>
        </p:blipFill>
        <p:spPr bwMode="auto">
          <a:xfrm>
            <a:off x="96548" y="4708921"/>
            <a:ext cx="1811156" cy="203244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xmlns="" val="3569879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par>
                          <p:cTn id="25" fill="hold">
                            <p:stCondLst>
                              <p:cond delay="500"/>
                            </p:stCondLst>
                            <p:childTnLst>
                              <p:par>
                                <p:cTn id="26" presetID="53" presetClass="entr" presetSubtype="528" fill="hold" nodeType="after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p:cTn id="28" dur="500" fill="hold"/>
                                        <p:tgtEl>
                                          <p:spTgt spid="2050"/>
                                        </p:tgtEl>
                                        <p:attrNameLst>
                                          <p:attrName>ppt_w</p:attrName>
                                        </p:attrNameLst>
                                      </p:cBhvr>
                                      <p:tavLst>
                                        <p:tav tm="0">
                                          <p:val>
                                            <p:fltVal val="0"/>
                                          </p:val>
                                        </p:tav>
                                        <p:tav tm="100000">
                                          <p:val>
                                            <p:strVal val="#ppt_w"/>
                                          </p:val>
                                        </p:tav>
                                      </p:tavLst>
                                    </p:anim>
                                    <p:anim calcmode="lin" valueType="num">
                                      <p:cBhvr>
                                        <p:cTn id="29" dur="500" fill="hold"/>
                                        <p:tgtEl>
                                          <p:spTgt spid="2050"/>
                                        </p:tgtEl>
                                        <p:attrNameLst>
                                          <p:attrName>ppt_h</p:attrName>
                                        </p:attrNameLst>
                                      </p:cBhvr>
                                      <p:tavLst>
                                        <p:tav tm="0">
                                          <p:val>
                                            <p:fltVal val="0"/>
                                          </p:val>
                                        </p:tav>
                                        <p:tav tm="100000">
                                          <p:val>
                                            <p:strVal val="#ppt_h"/>
                                          </p:val>
                                        </p:tav>
                                      </p:tavLst>
                                    </p:anim>
                                    <p:animEffect transition="in" filter="fade">
                                      <p:cBhvr>
                                        <p:cTn id="30" dur="500"/>
                                        <p:tgtEl>
                                          <p:spTgt spid="2050"/>
                                        </p:tgtEl>
                                      </p:cBhvr>
                                    </p:animEffect>
                                    <p:anim calcmode="lin" valueType="num">
                                      <p:cBhvr>
                                        <p:cTn id="31" dur="500" fill="hold"/>
                                        <p:tgtEl>
                                          <p:spTgt spid="2050"/>
                                        </p:tgtEl>
                                        <p:attrNameLst>
                                          <p:attrName>ppt_x</p:attrName>
                                        </p:attrNameLst>
                                      </p:cBhvr>
                                      <p:tavLst>
                                        <p:tav tm="0">
                                          <p:val>
                                            <p:fltVal val="0.5"/>
                                          </p:val>
                                        </p:tav>
                                        <p:tav tm="100000">
                                          <p:val>
                                            <p:strVal val="#ppt_x"/>
                                          </p:val>
                                        </p:tav>
                                      </p:tavLst>
                                    </p:anim>
                                    <p:anim calcmode="lin" valueType="num">
                                      <p:cBhvr>
                                        <p:cTn id="32" dur="500" fill="hold"/>
                                        <p:tgtEl>
                                          <p:spTgt spid="2050"/>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par>
                          <p:cTn id="38" fill="hold">
                            <p:stCondLst>
                              <p:cond delay="500"/>
                            </p:stCondLst>
                            <p:childTnLst>
                              <p:par>
                                <p:cTn id="39" presetID="53" presetClass="entr" presetSubtype="528" fill="hold" nodeType="afterEffect">
                                  <p:stCondLst>
                                    <p:cond delay="0"/>
                                  </p:stCondLst>
                                  <p:childTnLst>
                                    <p:set>
                                      <p:cBhvr>
                                        <p:cTn id="40" dur="1" fill="hold">
                                          <p:stCondLst>
                                            <p:cond delay="0"/>
                                          </p:stCondLst>
                                        </p:cTn>
                                        <p:tgtEl>
                                          <p:spTgt spid="2052"/>
                                        </p:tgtEl>
                                        <p:attrNameLst>
                                          <p:attrName>style.visibility</p:attrName>
                                        </p:attrNameLst>
                                      </p:cBhvr>
                                      <p:to>
                                        <p:strVal val="visible"/>
                                      </p:to>
                                    </p:set>
                                    <p:anim calcmode="lin" valueType="num">
                                      <p:cBhvr>
                                        <p:cTn id="41" dur="500" fill="hold"/>
                                        <p:tgtEl>
                                          <p:spTgt spid="2052"/>
                                        </p:tgtEl>
                                        <p:attrNameLst>
                                          <p:attrName>ppt_w</p:attrName>
                                        </p:attrNameLst>
                                      </p:cBhvr>
                                      <p:tavLst>
                                        <p:tav tm="0">
                                          <p:val>
                                            <p:fltVal val="0"/>
                                          </p:val>
                                        </p:tav>
                                        <p:tav tm="100000">
                                          <p:val>
                                            <p:strVal val="#ppt_w"/>
                                          </p:val>
                                        </p:tav>
                                      </p:tavLst>
                                    </p:anim>
                                    <p:anim calcmode="lin" valueType="num">
                                      <p:cBhvr>
                                        <p:cTn id="42" dur="500" fill="hold"/>
                                        <p:tgtEl>
                                          <p:spTgt spid="2052"/>
                                        </p:tgtEl>
                                        <p:attrNameLst>
                                          <p:attrName>ppt_h</p:attrName>
                                        </p:attrNameLst>
                                      </p:cBhvr>
                                      <p:tavLst>
                                        <p:tav tm="0">
                                          <p:val>
                                            <p:fltVal val="0"/>
                                          </p:val>
                                        </p:tav>
                                        <p:tav tm="100000">
                                          <p:val>
                                            <p:strVal val="#ppt_h"/>
                                          </p:val>
                                        </p:tav>
                                      </p:tavLst>
                                    </p:anim>
                                    <p:animEffect transition="in" filter="fade">
                                      <p:cBhvr>
                                        <p:cTn id="43" dur="500"/>
                                        <p:tgtEl>
                                          <p:spTgt spid="2052"/>
                                        </p:tgtEl>
                                      </p:cBhvr>
                                    </p:animEffect>
                                    <p:anim calcmode="lin" valueType="num">
                                      <p:cBhvr>
                                        <p:cTn id="44" dur="500" fill="hold"/>
                                        <p:tgtEl>
                                          <p:spTgt spid="2052"/>
                                        </p:tgtEl>
                                        <p:attrNameLst>
                                          <p:attrName>ppt_x</p:attrName>
                                        </p:attrNameLst>
                                      </p:cBhvr>
                                      <p:tavLst>
                                        <p:tav tm="0">
                                          <p:val>
                                            <p:fltVal val="0.5"/>
                                          </p:val>
                                        </p:tav>
                                        <p:tav tm="100000">
                                          <p:val>
                                            <p:strVal val="#ppt_x"/>
                                          </p:val>
                                        </p:tav>
                                      </p:tavLst>
                                    </p:anim>
                                    <p:anim calcmode="lin" valueType="num">
                                      <p:cBhvr>
                                        <p:cTn id="45" dur="500" fill="hold"/>
                                        <p:tgtEl>
                                          <p:spTgt spid="2052"/>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wipe(left)">
                                      <p:cBhvr>
                                        <p:cTn id="50" dur="500"/>
                                        <p:tgtEl>
                                          <p:spTgt spid="4">
                                            <p:txEl>
                                              <p:pRg st="2" end="2"/>
                                            </p:txEl>
                                          </p:spTgt>
                                        </p:tgtEl>
                                      </p:cBhvr>
                                    </p:animEffect>
                                  </p:childTnLst>
                                </p:cTn>
                              </p:par>
                            </p:childTnLst>
                          </p:cTn>
                        </p:par>
                        <p:par>
                          <p:cTn id="51" fill="hold">
                            <p:stCondLst>
                              <p:cond delay="500"/>
                            </p:stCondLst>
                            <p:childTnLst>
                              <p:par>
                                <p:cTn id="52" presetID="53" presetClass="entr" presetSubtype="528" fill="hold" nodeType="afterEffect">
                                  <p:stCondLst>
                                    <p:cond delay="0"/>
                                  </p:stCondLst>
                                  <p:childTnLst>
                                    <p:set>
                                      <p:cBhvr>
                                        <p:cTn id="53" dur="1" fill="hold">
                                          <p:stCondLst>
                                            <p:cond delay="0"/>
                                          </p:stCondLst>
                                        </p:cTn>
                                        <p:tgtEl>
                                          <p:spTgt spid="2053"/>
                                        </p:tgtEl>
                                        <p:attrNameLst>
                                          <p:attrName>style.visibility</p:attrName>
                                        </p:attrNameLst>
                                      </p:cBhvr>
                                      <p:to>
                                        <p:strVal val="visible"/>
                                      </p:to>
                                    </p:set>
                                    <p:anim calcmode="lin" valueType="num">
                                      <p:cBhvr>
                                        <p:cTn id="54" dur="500" fill="hold"/>
                                        <p:tgtEl>
                                          <p:spTgt spid="2053"/>
                                        </p:tgtEl>
                                        <p:attrNameLst>
                                          <p:attrName>ppt_w</p:attrName>
                                        </p:attrNameLst>
                                      </p:cBhvr>
                                      <p:tavLst>
                                        <p:tav tm="0">
                                          <p:val>
                                            <p:fltVal val="0"/>
                                          </p:val>
                                        </p:tav>
                                        <p:tav tm="100000">
                                          <p:val>
                                            <p:strVal val="#ppt_w"/>
                                          </p:val>
                                        </p:tav>
                                      </p:tavLst>
                                    </p:anim>
                                    <p:anim calcmode="lin" valueType="num">
                                      <p:cBhvr>
                                        <p:cTn id="55" dur="500" fill="hold"/>
                                        <p:tgtEl>
                                          <p:spTgt spid="2053"/>
                                        </p:tgtEl>
                                        <p:attrNameLst>
                                          <p:attrName>ppt_h</p:attrName>
                                        </p:attrNameLst>
                                      </p:cBhvr>
                                      <p:tavLst>
                                        <p:tav tm="0">
                                          <p:val>
                                            <p:fltVal val="0"/>
                                          </p:val>
                                        </p:tav>
                                        <p:tav tm="100000">
                                          <p:val>
                                            <p:strVal val="#ppt_h"/>
                                          </p:val>
                                        </p:tav>
                                      </p:tavLst>
                                    </p:anim>
                                    <p:animEffect transition="in" filter="fade">
                                      <p:cBhvr>
                                        <p:cTn id="56" dur="500"/>
                                        <p:tgtEl>
                                          <p:spTgt spid="2053"/>
                                        </p:tgtEl>
                                      </p:cBhvr>
                                    </p:animEffect>
                                    <p:anim calcmode="lin" valueType="num">
                                      <p:cBhvr>
                                        <p:cTn id="57" dur="500" fill="hold"/>
                                        <p:tgtEl>
                                          <p:spTgt spid="2053"/>
                                        </p:tgtEl>
                                        <p:attrNameLst>
                                          <p:attrName>ppt_x</p:attrName>
                                        </p:attrNameLst>
                                      </p:cBhvr>
                                      <p:tavLst>
                                        <p:tav tm="0">
                                          <p:val>
                                            <p:fltVal val="0.5"/>
                                          </p:val>
                                        </p:tav>
                                        <p:tav tm="100000">
                                          <p:val>
                                            <p:strVal val="#ppt_x"/>
                                          </p:val>
                                        </p:tav>
                                      </p:tavLst>
                                    </p:anim>
                                    <p:anim calcmode="lin" valueType="num">
                                      <p:cBhvr>
                                        <p:cTn id="58" dur="500" fill="hold"/>
                                        <p:tgtEl>
                                          <p:spTgt spid="2053"/>
                                        </p:tgtEl>
                                        <p:attrNameLst>
                                          <p:attrName>ppt_y</p:attrName>
                                        </p:attrNameLst>
                                      </p:cBhvr>
                                      <p:tavLst>
                                        <p:tav tm="0">
                                          <p:val>
                                            <p:fltVal val="0.5"/>
                                          </p:val>
                                        </p:tav>
                                        <p:tav tm="100000">
                                          <p:val>
                                            <p:strVal val="#ppt_y"/>
                                          </p:val>
                                        </p:tav>
                                      </p:tavLst>
                                    </p:anim>
                                  </p:childTnLst>
                                </p:cTn>
                              </p:par>
                            </p:childTnLst>
                          </p:cTn>
                        </p:par>
                        <p:par>
                          <p:cTn id="59" fill="hold">
                            <p:stCondLst>
                              <p:cond delay="1000"/>
                            </p:stCondLst>
                            <p:childTnLst>
                              <p:par>
                                <p:cTn id="60" presetID="53" presetClass="entr" presetSubtype="528" fill="hold" nodeType="afterEffect">
                                  <p:stCondLst>
                                    <p:cond delay="0"/>
                                  </p:stCondLst>
                                  <p:childTnLst>
                                    <p:set>
                                      <p:cBhvr>
                                        <p:cTn id="61" dur="1" fill="hold">
                                          <p:stCondLst>
                                            <p:cond delay="0"/>
                                          </p:stCondLst>
                                        </p:cTn>
                                        <p:tgtEl>
                                          <p:spTgt spid="2054"/>
                                        </p:tgtEl>
                                        <p:attrNameLst>
                                          <p:attrName>style.visibility</p:attrName>
                                        </p:attrNameLst>
                                      </p:cBhvr>
                                      <p:to>
                                        <p:strVal val="visible"/>
                                      </p:to>
                                    </p:set>
                                    <p:anim calcmode="lin" valueType="num">
                                      <p:cBhvr>
                                        <p:cTn id="62" dur="500" fill="hold"/>
                                        <p:tgtEl>
                                          <p:spTgt spid="2054"/>
                                        </p:tgtEl>
                                        <p:attrNameLst>
                                          <p:attrName>ppt_w</p:attrName>
                                        </p:attrNameLst>
                                      </p:cBhvr>
                                      <p:tavLst>
                                        <p:tav tm="0">
                                          <p:val>
                                            <p:fltVal val="0"/>
                                          </p:val>
                                        </p:tav>
                                        <p:tav tm="100000">
                                          <p:val>
                                            <p:strVal val="#ppt_w"/>
                                          </p:val>
                                        </p:tav>
                                      </p:tavLst>
                                    </p:anim>
                                    <p:anim calcmode="lin" valueType="num">
                                      <p:cBhvr>
                                        <p:cTn id="63" dur="500" fill="hold"/>
                                        <p:tgtEl>
                                          <p:spTgt spid="2054"/>
                                        </p:tgtEl>
                                        <p:attrNameLst>
                                          <p:attrName>ppt_h</p:attrName>
                                        </p:attrNameLst>
                                      </p:cBhvr>
                                      <p:tavLst>
                                        <p:tav tm="0">
                                          <p:val>
                                            <p:fltVal val="0"/>
                                          </p:val>
                                        </p:tav>
                                        <p:tav tm="100000">
                                          <p:val>
                                            <p:strVal val="#ppt_h"/>
                                          </p:val>
                                        </p:tav>
                                      </p:tavLst>
                                    </p:anim>
                                    <p:animEffect transition="in" filter="fade">
                                      <p:cBhvr>
                                        <p:cTn id="64" dur="500"/>
                                        <p:tgtEl>
                                          <p:spTgt spid="2054"/>
                                        </p:tgtEl>
                                      </p:cBhvr>
                                    </p:animEffect>
                                    <p:anim calcmode="lin" valueType="num">
                                      <p:cBhvr>
                                        <p:cTn id="65" dur="500" fill="hold"/>
                                        <p:tgtEl>
                                          <p:spTgt spid="2054"/>
                                        </p:tgtEl>
                                        <p:attrNameLst>
                                          <p:attrName>ppt_x</p:attrName>
                                        </p:attrNameLst>
                                      </p:cBhvr>
                                      <p:tavLst>
                                        <p:tav tm="0">
                                          <p:val>
                                            <p:fltVal val="0.5"/>
                                          </p:val>
                                        </p:tav>
                                        <p:tav tm="100000">
                                          <p:val>
                                            <p:strVal val="#ppt_x"/>
                                          </p:val>
                                        </p:tav>
                                      </p:tavLst>
                                    </p:anim>
                                    <p:anim calcmode="lin" valueType="num">
                                      <p:cBhvr>
                                        <p:cTn id="66" dur="500" fill="hold"/>
                                        <p:tgtEl>
                                          <p:spTgt spid="2054"/>
                                        </p:tgtEl>
                                        <p:attrNameLst>
                                          <p:attrName>ppt_y</p:attrName>
                                        </p:attrNameLst>
                                      </p:cBhvr>
                                      <p:tavLst>
                                        <p:tav tm="0">
                                          <p:val>
                                            <p:fltVal val="0.5"/>
                                          </p:val>
                                        </p:tav>
                                        <p:tav tm="100000">
                                          <p:val>
                                            <p:strVal val="#ppt_y"/>
                                          </p:val>
                                        </p:tav>
                                      </p:tavLst>
                                    </p:anim>
                                  </p:childTnLst>
                                </p:cTn>
                              </p:par>
                            </p:childTnLst>
                          </p:cTn>
                        </p:par>
                        <p:par>
                          <p:cTn id="67" fill="hold">
                            <p:stCondLst>
                              <p:cond delay="1500"/>
                            </p:stCondLst>
                            <p:childTnLst>
                              <p:par>
                                <p:cTn id="68" presetID="53" presetClass="entr" presetSubtype="528" fill="hold" nodeType="afterEffect">
                                  <p:stCondLst>
                                    <p:cond delay="0"/>
                                  </p:stCondLst>
                                  <p:childTnLst>
                                    <p:set>
                                      <p:cBhvr>
                                        <p:cTn id="69" dur="1" fill="hold">
                                          <p:stCondLst>
                                            <p:cond delay="0"/>
                                          </p:stCondLst>
                                        </p:cTn>
                                        <p:tgtEl>
                                          <p:spTgt spid="2057"/>
                                        </p:tgtEl>
                                        <p:attrNameLst>
                                          <p:attrName>style.visibility</p:attrName>
                                        </p:attrNameLst>
                                      </p:cBhvr>
                                      <p:to>
                                        <p:strVal val="visible"/>
                                      </p:to>
                                    </p:set>
                                    <p:anim calcmode="lin" valueType="num">
                                      <p:cBhvr>
                                        <p:cTn id="70" dur="500" fill="hold"/>
                                        <p:tgtEl>
                                          <p:spTgt spid="2057"/>
                                        </p:tgtEl>
                                        <p:attrNameLst>
                                          <p:attrName>ppt_w</p:attrName>
                                        </p:attrNameLst>
                                      </p:cBhvr>
                                      <p:tavLst>
                                        <p:tav tm="0">
                                          <p:val>
                                            <p:fltVal val="0"/>
                                          </p:val>
                                        </p:tav>
                                        <p:tav tm="100000">
                                          <p:val>
                                            <p:strVal val="#ppt_w"/>
                                          </p:val>
                                        </p:tav>
                                      </p:tavLst>
                                    </p:anim>
                                    <p:anim calcmode="lin" valueType="num">
                                      <p:cBhvr>
                                        <p:cTn id="71" dur="500" fill="hold"/>
                                        <p:tgtEl>
                                          <p:spTgt spid="2057"/>
                                        </p:tgtEl>
                                        <p:attrNameLst>
                                          <p:attrName>ppt_h</p:attrName>
                                        </p:attrNameLst>
                                      </p:cBhvr>
                                      <p:tavLst>
                                        <p:tav tm="0">
                                          <p:val>
                                            <p:fltVal val="0"/>
                                          </p:val>
                                        </p:tav>
                                        <p:tav tm="100000">
                                          <p:val>
                                            <p:strVal val="#ppt_h"/>
                                          </p:val>
                                        </p:tav>
                                      </p:tavLst>
                                    </p:anim>
                                    <p:animEffect transition="in" filter="fade">
                                      <p:cBhvr>
                                        <p:cTn id="72" dur="500"/>
                                        <p:tgtEl>
                                          <p:spTgt spid="2057"/>
                                        </p:tgtEl>
                                      </p:cBhvr>
                                    </p:animEffect>
                                    <p:anim calcmode="lin" valueType="num">
                                      <p:cBhvr>
                                        <p:cTn id="73" dur="500" fill="hold"/>
                                        <p:tgtEl>
                                          <p:spTgt spid="2057"/>
                                        </p:tgtEl>
                                        <p:attrNameLst>
                                          <p:attrName>ppt_x</p:attrName>
                                        </p:attrNameLst>
                                      </p:cBhvr>
                                      <p:tavLst>
                                        <p:tav tm="0">
                                          <p:val>
                                            <p:fltVal val="0.5"/>
                                          </p:val>
                                        </p:tav>
                                        <p:tav tm="100000">
                                          <p:val>
                                            <p:strVal val="#ppt_x"/>
                                          </p:val>
                                        </p:tav>
                                      </p:tavLst>
                                    </p:anim>
                                    <p:anim calcmode="lin" valueType="num">
                                      <p:cBhvr>
                                        <p:cTn id="74" dur="500" fill="hold"/>
                                        <p:tgtEl>
                                          <p:spTgt spid="2057"/>
                                        </p:tgtEl>
                                        <p:attrNameLst>
                                          <p:attrName>ppt_y</p:attrName>
                                        </p:attrNameLst>
                                      </p:cBhvr>
                                      <p:tavLst>
                                        <p:tav tm="0">
                                          <p:val>
                                            <p:fltVal val="0.5"/>
                                          </p:val>
                                        </p:tav>
                                        <p:tav tm="100000">
                                          <p:val>
                                            <p:strVal val="#ppt_y"/>
                                          </p:val>
                                        </p:tav>
                                      </p:tavLst>
                                    </p:anim>
                                  </p:childTnLst>
                                </p:cTn>
                              </p:par>
                            </p:childTnLst>
                          </p:cTn>
                        </p:par>
                        <p:par>
                          <p:cTn id="75" fill="hold">
                            <p:stCondLst>
                              <p:cond delay="2000"/>
                            </p:stCondLst>
                            <p:childTnLst>
                              <p:par>
                                <p:cTn id="76" presetID="53" presetClass="entr" presetSubtype="528" fill="hold" nodeType="afterEffect">
                                  <p:stCondLst>
                                    <p:cond delay="0"/>
                                  </p:stCondLst>
                                  <p:childTnLst>
                                    <p:set>
                                      <p:cBhvr>
                                        <p:cTn id="77" dur="1" fill="hold">
                                          <p:stCondLst>
                                            <p:cond delay="0"/>
                                          </p:stCondLst>
                                        </p:cTn>
                                        <p:tgtEl>
                                          <p:spTgt spid="2056"/>
                                        </p:tgtEl>
                                        <p:attrNameLst>
                                          <p:attrName>style.visibility</p:attrName>
                                        </p:attrNameLst>
                                      </p:cBhvr>
                                      <p:to>
                                        <p:strVal val="visible"/>
                                      </p:to>
                                    </p:set>
                                    <p:anim calcmode="lin" valueType="num">
                                      <p:cBhvr>
                                        <p:cTn id="78" dur="500" fill="hold"/>
                                        <p:tgtEl>
                                          <p:spTgt spid="2056"/>
                                        </p:tgtEl>
                                        <p:attrNameLst>
                                          <p:attrName>ppt_w</p:attrName>
                                        </p:attrNameLst>
                                      </p:cBhvr>
                                      <p:tavLst>
                                        <p:tav tm="0">
                                          <p:val>
                                            <p:fltVal val="0"/>
                                          </p:val>
                                        </p:tav>
                                        <p:tav tm="100000">
                                          <p:val>
                                            <p:strVal val="#ppt_w"/>
                                          </p:val>
                                        </p:tav>
                                      </p:tavLst>
                                    </p:anim>
                                    <p:anim calcmode="lin" valueType="num">
                                      <p:cBhvr>
                                        <p:cTn id="79" dur="500" fill="hold"/>
                                        <p:tgtEl>
                                          <p:spTgt spid="2056"/>
                                        </p:tgtEl>
                                        <p:attrNameLst>
                                          <p:attrName>ppt_h</p:attrName>
                                        </p:attrNameLst>
                                      </p:cBhvr>
                                      <p:tavLst>
                                        <p:tav tm="0">
                                          <p:val>
                                            <p:fltVal val="0"/>
                                          </p:val>
                                        </p:tav>
                                        <p:tav tm="100000">
                                          <p:val>
                                            <p:strVal val="#ppt_h"/>
                                          </p:val>
                                        </p:tav>
                                      </p:tavLst>
                                    </p:anim>
                                    <p:animEffect transition="in" filter="fade">
                                      <p:cBhvr>
                                        <p:cTn id="80" dur="500"/>
                                        <p:tgtEl>
                                          <p:spTgt spid="2056"/>
                                        </p:tgtEl>
                                      </p:cBhvr>
                                    </p:animEffect>
                                    <p:anim calcmode="lin" valueType="num">
                                      <p:cBhvr>
                                        <p:cTn id="81" dur="500" fill="hold"/>
                                        <p:tgtEl>
                                          <p:spTgt spid="2056"/>
                                        </p:tgtEl>
                                        <p:attrNameLst>
                                          <p:attrName>ppt_x</p:attrName>
                                        </p:attrNameLst>
                                      </p:cBhvr>
                                      <p:tavLst>
                                        <p:tav tm="0">
                                          <p:val>
                                            <p:fltVal val="0.5"/>
                                          </p:val>
                                        </p:tav>
                                        <p:tav tm="100000">
                                          <p:val>
                                            <p:strVal val="#ppt_x"/>
                                          </p:val>
                                        </p:tav>
                                      </p:tavLst>
                                    </p:anim>
                                    <p:anim calcmode="lin" valueType="num">
                                      <p:cBhvr>
                                        <p:cTn id="82" dur="500" fill="hold"/>
                                        <p:tgtEl>
                                          <p:spTgt spid="2056"/>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
                                            <p:txEl>
                                              <p:pRg st="3" end="3"/>
                                            </p:txEl>
                                          </p:spTgt>
                                        </p:tgtEl>
                                        <p:attrNameLst>
                                          <p:attrName>style.visibility</p:attrName>
                                        </p:attrNameLst>
                                      </p:cBhvr>
                                      <p:to>
                                        <p:strVal val="visible"/>
                                      </p:to>
                                    </p:set>
                                    <p:animEffect transition="in" filter="wipe(left)">
                                      <p:cBhvr>
                                        <p:cTn id="8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5497" y="44624"/>
            <a:ext cx="5079682" cy="769441"/>
          </a:xfrm>
          <a:prstGeom prst="rect">
            <a:avLst/>
          </a:prstGeom>
        </p:spPr>
        <p:txBody>
          <a:bodyPr wrap="square">
            <a:spAutoFit/>
            <a:scene3d>
              <a:camera prst="orthographicFront"/>
              <a:lightRig rig="brightRoom" dir="tl"/>
            </a:scene3d>
            <a:sp3d extrusionH="25400" contourW="8890">
              <a:bevelT w="38100" h="31750"/>
              <a:contourClr>
                <a:schemeClr val="accent2">
                  <a:shade val="75000"/>
                </a:schemeClr>
              </a:contourClr>
            </a:sp3d>
          </a:bodyPr>
          <a:lstStyle/>
          <a:p>
            <a:pPr algn="ctr"/>
            <a:r>
              <a:rPr lang="ro-RO" sz="4400" b="1" spc="3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CETĂȚENIA</a:t>
            </a:r>
            <a:endParaRPr lang="ro-RO" sz="4400" b="1" spc="3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5115179" y="212447"/>
            <a:ext cx="3849310" cy="1200329"/>
          </a:xfrm>
          <a:prstGeom prst="rect">
            <a:avLst/>
          </a:prstGeom>
        </p:spPr>
        <p:txBody>
          <a:bodyPr wrap="square">
            <a:spAutoFit/>
          </a:bodyPr>
          <a:lstStyle/>
          <a:p>
            <a:pPr algn="r"/>
            <a:r>
              <a:rPr lang="ro-RO" b="1" smtClean="0">
                <a:solidFill>
                  <a:schemeClr val="accent2">
                    <a:lumMod val="20000"/>
                    <a:lumOff val="80000"/>
                  </a:schemeClr>
                </a:solidFill>
                <a:latin typeface="Comic Sans MS" pitchFamily="66" charset="0"/>
              </a:rPr>
              <a:t>«Dar cetăţenia noastră este în ceruri, de unde şi aşteptăm ca Mîntuitor pe Domnul Isus Hristos.» </a:t>
            </a:r>
            <a:r>
              <a:rPr lang="ro-RO" sz="1100" b="1" smtClean="0">
                <a:solidFill>
                  <a:schemeClr val="accent2">
                    <a:lumMod val="20000"/>
                    <a:lumOff val="80000"/>
                  </a:schemeClr>
                </a:solidFill>
                <a:latin typeface="Comic Sans MS" pitchFamily="66" charset="0"/>
              </a:rPr>
              <a:t>(Filipeni 3:20)</a:t>
            </a:r>
            <a:endParaRPr lang="ro-RO" sz="1100" b="1">
              <a:solidFill>
                <a:schemeClr val="accent2">
                  <a:lumMod val="20000"/>
                  <a:lumOff val="80000"/>
                </a:schemeClr>
              </a:solidFill>
              <a:latin typeface="Comic Sans MS" pitchFamily="66" charset="0"/>
            </a:endParaRPr>
          </a:p>
        </p:txBody>
      </p:sp>
      <p:sp>
        <p:nvSpPr>
          <p:cNvPr id="4" name="3 CuadroTexto"/>
          <p:cNvSpPr txBox="1"/>
          <p:nvPr/>
        </p:nvSpPr>
        <p:spPr>
          <a:xfrm>
            <a:off x="-6752" y="1295425"/>
            <a:ext cx="3024336" cy="2246769"/>
          </a:xfrm>
          <a:prstGeom prst="rect">
            <a:avLst/>
          </a:prstGeom>
          <a:noFill/>
        </p:spPr>
        <p:txBody>
          <a:bodyPr wrap="square" rtlCol="0">
            <a:spAutoFit/>
          </a:bodyPr>
          <a:lstStyle/>
          <a:p>
            <a:pPr>
              <a:spcBef>
                <a:spcPts val="600"/>
              </a:spcBef>
            </a:pPr>
            <a:r>
              <a:rPr lang="ro-RO" sz="2000" b="1" smtClean="0">
                <a:solidFill>
                  <a:schemeClr val="bg1"/>
                </a:solidFill>
              </a:rPr>
              <a:t>Cetățenia Împărăției cere  atitudine de predare totală, dependență absolută, încredere copilărească și o loialitate indivizibilă. De aceea, Isus ne spune:</a:t>
            </a:r>
            <a:endParaRPr lang="ro-RO" sz="2000" b="1">
              <a:solidFill>
                <a:schemeClr val="bg1"/>
              </a:solidFill>
            </a:endParaRPr>
          </a:p>
        </p:txBody>
      </p:sp>
      <p:graphicFrame>
        <p:nvGraphicFramePr>
          <p:cNvPr id="6" name="5 Diagrama"/>
          <p:cNvGraphicFramePr/>
          <p:nvPr>
            <p:extLst>
              <p:ext uri="{D42A27DB-BD31-4B8C-83A1-F6EECF244321}">
                <p14:modId xmlns:p14="http://schemas.microsoft.com/office/powerpoint/2010/main" xmlns="" val="1205931791"/>
              </p:ext>
            </p:extLst>
          </p:nvPr>
        </p:nvGraphicFramePr>
        <p:xfrm>
          <a:off x="3059832" y="1484783"/>
          <a:ext cx="6012160" cy="5328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35497" y="895315"/>
            <a:ext cx="5688632" cy="400110"/>
          </a:xfrm>
          <a:prstGeom prst="rect">
            <a:avLst/>
          </a:prstGeom>
        </p:spPr>
        <p:txBody>
          <a:bodyPr wrap="square">
            <a:spAutoFit/>
          </a:bodyPr>
          <a:lstStyle/>
          <a:p>
            <a:pPr lvl="0">
              <a:spcBef>
                <a:spcPts val="600"/>
              </a:spcBef>
            </a:pPr>
            <a:r>
              <a:rPr lang="ro-RO" sz="2000" b="1" smtClean="0">
                <a:solidFill>
                  <a:schemeClr val="bg1"/>
                </a:solidFill>
              </a:rPr>
              <a:t>Suntem acum cetățeni ai împărăției lui Dumnezeu. </a:t>
            </a:r>
            <a:endParaRPr lang="ro-RO" sz="2000" b="1">
              <a:solidFill>
                <a:schemeClr val="bg1"/>
              </a:solidFill>
            </a:endParaRPr>
          </a:p>
        </p:txBody>
      </p:sp>
    </p:spTree>
    <p:extLst>
      <p:ext uri="{BB962C8B-B14F-4D97-AF65-F5344CB8AC3E}">
        <p14:creationId xmlns:p14="http://schemas.microsoft.com/office/powerpoint/2010/main" xmlns="" val="20671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left)">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528" fill="hold" grpId="0" nodeType="clickEffect">
                                  <p:stCondLst>
                                    <p:cond delay="0"/>
                                  </p:stCondLst>
                                  <p:childTnLst>
                                    <p:set>
                                      <p:cBhvr>
                                        <p:cTn id="37" dur="1" fill="hold">
                                          <p:stCondLst>
                                            <p:cond delay="0"/>
                                          </p:stCondLst>
                                        </p:cTn>
                                        <p:tgtEl>
                                          <p:spTgt spid="6">
                                            <p:graphicEl>
                                              <a:dgm id="{AAFD5EDB-57C2-4833-B137-CF49D3437748}"/>
                                            </p:graphicEl>
                                          </p:spTgt>
                                        </p:tgtEl>
                                        <p:attrNameLst>
                                          <p:attrName>style.visibility</p:attrName>
                                        </p:attrNameLst>
                                      </p:cBhvr>
                                      <p:to>
                                        <p:strVal val="visible"/>
                                      </p:to>
                                    </p:set>
                                    <p:anim calcmode="lin" valueType="num">
                                      <p:cBhvr>
                                        <p:cTn id="38" dur="500" fill="hold"/>
                                        <p:tgtEl>
                                          <p:spTgt spid="6">
                                            <p:graphicEl>
                                              <a:dgm id="{AAFD5EDB-57C2-4833-B137-CF49D3437748}"/>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AAFD5EDB-57C2-4833-B137-CF49D3437748}"/>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AAFD5EDB-57C2-4833-B137-CF49D3437748}"/>
                                            </p:graphicEl>
                                          </p:spTgt>
                                        </p:tgtEl>
                                      </p:cBhvr>
                                    </p:animEffect>
                                    <p:anim calcmode="lin" valueType="num">
                                      <p:cBhvr>
                                        <p:cTn id="41" dur="500" fill="hold"/>
                                        <p:tgtEl>
                                          <p:spTgt spid="6">
                                            <p:graphicEl>
                                              <a:dgm id="{AAFD5EDB-57C2-4833-B137-CF49D3437748}"/>
                                            </p:graphicEl>
                                          </p:spTgt>
                                        </p:tgtEl>
                                        <p:attrNameLst>
                                          <p:attrName>ppt_x</p:attrName>
                                        </p:attrNameLst>
                                      </p:cBhvr>
                                      <p:tavLst>
                                        <p:tav tm="0">
                                          <p:val>
                                            <p:fltVal val="0.5"/>
                                          </p:val>
                                        </p:tav>
                                        <p:tav tm="100000">
                                          <p:val>
                                            <p:strVal val="#ppt_x"/>
                                          </p:val>
                                        </p:tav>
                                      </p:tavLst>
                                    </p:anim>
                                    <p:anim calcmode="lin" valueType="num">
                                      <p:cBhvr>
                                        <p:cTn id="42" dur="500" fill="hold"/>
                                        <p:tgtEl>
                                          <p:spTgt spid="6">
                                            <p:graphicEl>
                                              <a:dgm id="{AAFD5EDB-57C2-4833-B137-CF49D3437748}"/>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6">
                                            <p:graphicEl>
                                              <a:dgm id="{AB4F27F3-2CF5-40F4-B00F-383566084029}"/>
                                            </p:graphicEl>
                                          </p:spTgt>
                                        </p:tgtEl>
                                        <p:attrNameLst>
                                          <p:attrName>style.visibility</p:attrName>
                                        </p:attrNameLst>
                                      </p:cBhvr>
                                      <p:to>
                                        <p:strVal val="visible"/>
                                      </p:to>
                                    </p:set>
                                    <p:anim calcmode="lin" valueType="num">
                                      <p:cBhvr>
                                        <p:cTn id="45" dur="500" fill="hold"/>
                                        <p:tgtEl>
                                          <p:spTgt spid="6">
                                            <p:graphicEl>
                                              <a:dgm id="{AB4F27F3-2CF5-40F4-B00F-383566084029}"/>
                                            </p:graphicEl>
                                          </p:spTgt>
                                        </p:tgtEl>
                                        <p:attrNameLst>
                                          <p:attrName>ppt_w</p:attrName>
                                        </p:attrNameLst>
                                      </p:cBhvr>
                                      <p:tavLst>
                                        <p:tav tm="0">
                                          <p:val>
                                            <p:fltVal val="0"/>
                                          </p:val>
                                        </p:tav>
                                        <p:tav tm="100000">
                                          <p:val>
                                            <p:strVal val="#ppt_w"/>
                                          </p:val>
                                        </p:tav>
                                      </p:tavLst>
                                    </p:anim>
                                    <p:anim calcmode="lin" valueType="num">
                                      <p:cBhvr>
                                        <p:cTn id="46" dur="500" fill="hold"/>
                                        <p:tgtEl>
                                          <p:spTgt spid="6">
                                            <p:graphicEl>
                                              <a:dgm id="{AB4F27F3-2CF5-40F4-B00F-383566084029}"/>
                                            </p:graphicEl>
                                          </p:spTgt>
                                        </p:tgtEl>
                                        <p:attrNameLst>
                                          <p:attrName>ppt_h</p:attrName>
                                        </p:attrNameLst>
                                      </p:cBhvr>
                                      <p:tavLst>
                                        <p:tav tm="0">
                                          <p:val>
                                            <p:fltVal val="0"/>
                                          </p:val>
                                        </p:tav>
                                        <p:tav tm="100000">
                                          <p:val>
                                            <p:strVal val="#ppt_h"/>
                                          </p:val>
                                        </p:tav>
                                      </p:tavLst>
                                    </p:anim>
                                    <p:animEffect transition="in" filter="fade">
                                      <p:cBhvr>
                                        <p:cTn id="47" dur="500"/>
                                        <p:tgtEl>
                                          <p:spTgt spid="6">
                                            <p:graphicEl>
                                              <a:dgm id="{AB4F27F3-2CF5-40F4-B00F-383566084029}"/>
                                            </p:graphicEl>
                                          </p:spTgt>
                                        </p:tgtEl>
                                      </p:cBhvr>
                                    </p:animEffect>
                                    <p:anim calcmode="lin" valueType="num">
                                      <p:cBhvr>
                                        <p:cTn id="48" dur="500" fill="hold"/>
                                        <p:tgtEl>
                                          <p:spTgt spid="6">
                                            <p:graphicEl>
                                              <a:dgm id="{AB4F27F3-2CF5-40F4-B00F-383566084029}"/>
                                            </p:graphicEl>
                                          </p:spTgt>
                                        </p:tgtEl>
                                        <p:attrNameLst>
                                          <p:attrName>ppt_x</p:attrName>
                                        </p:attrNameLst>
                                      </p:cBhvr>
                                      <p:tavLst>
                                        <p:tav tm="0">
                                          <p:val>
                                            <p:fltVal val="0.5"/>
                                          </p:val>
                                        </p:tav>
                                        <p:tav tm="100000">
                                          <p:val>
                                            <p:strVal val="#ppt_x"/>
                                          </p:val>
                                        </p:tav>
                                      </p:tavLst>
                                    </p:anim>
                                    <p:anim calcmode="lin" valueType="num">
                                      <p:cBhvr>
                                        <p:cTn id="49" dur="500" fill="hold"/>
                                        <p:tgtEl>
                                          <p:spTgt spid="6">
                                            <p:graphicEl>
                                              <a:dgm id="{AB4F27F3-2CF5-40F4-B00F-383566084029}"/>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6">
                                            <p:graphicEl>
                                              <a:dgm id="{19B26834-B87E-42EB-9B67-FCCE31C503D8}"/>
                                            </p:graphicEl>
                                          </p:spTgt>
                                        </p:tgtEl>
                                        <p:attrNameLst>
                                          <p:attrName>style.visibility</p:attrName>
                                        </p:attrNameLst>
                                      </p:cBhvr>
                                      <p:to>
                                        <p:strVal val="visible"/>
                                      </p:to>
                                    </p:set>
                                    <p:anim calcmode="lin" valueType="num">
                                      <p:cBhvr>
                                        <p:cTn id="54" dur="500" fill="hold"/>
                                        <p:tgtEl>
                                          <p:spTgt spid="6">
                                            <p:graphicEl>
                                              <a:dgm id="{19B26834-B87E-42EB-9B67-FCCE31C503D8}"/>
                                            </p:graphicEl>
                                          </p:spTgt>
                                        </p:tgtEl>
                                        <p:attrNameLst>
                                          <p:attrName>ppt_w</p:attrName>
                                        </p:attrNameLst>
                                      </p:cBhvr>
                                      <p:tavLst>
                                        <p:tav tm="0">
                                          <p:val>
                                            <p:fltVal val="0"/>
                                          </p:val>
                                        </p:tav>
                                        <p:tav tm="100000">
                                          <p:val>
                                            <p:strVal val="#ppt_w"/>
                                          </p:val>
                                        </p:tav>
                                      </p:tavLst>
                                    </p:anim>
                                    <p:anim calcmode="lin" valueType="num">
                                      <p:cBhvr>
                                        <p:cTn id="55" dur="500" fill="hold"/>
                                        <p:tgtEl>
                                          <p:spTgt spid="6">
                                            <p:graphicEl>
                                              <a:dgm id="{19B26834-B87E-42EB-9B67-FCCE31C503D8}"/>
                                            </p:graphicEl>
                                          </p:spTgt>
                                        </p:tgtEl>
                                        <p:attrNameLst>
                                          <p:attrName>ppt_h</p:attrName>
                                        </p:attrNameLst>
                                      </p:cBhvr>
                                      <p:tavLst>
                                        <p:tav tm="0">
                                          <p:val>
                                            <p:fltVal val="0"/>
                                          </p:val>
                                        </p:tav>
                                        <p:tav tm="100000">
                                          <p:val>
                                            <p:strVal val="#ppt_h"/>
                                          </p:val>
                                        </p:tav>
                                      </p:tavLst>
                                    </p:anim>
                                    <p:animEffect transition="in" filter="fade">
                                      <p:cBhvr>
                                        <p:cTn id="56" dur="500"/>
                                        <p:tgtEl>
                                          <p:spTgt spid="6">
                                            <p:graphicEl>
                                              <a:dgm id="{19B26834-B87E-42EB-9B67-FCCE31C503D8}"/>
                                            </p:graphicEl>
                                          </p:spTgt>
                                        </p:tgtEl>
                                      </p:cBhvr>
                                    </p:animEffect>
                                    <p:anim calcmode="lin" valueType="num">
                                      <p:cBhvr>
                                        <p:cTn id="57" dur="500" fill="hold"/>
                                        <p:tgtEl>
                                          <p:spTgt spid="6">
                                            <p:graphicEl>
                                              <a:dgm id="{19B26834-B87E-42EB-9B67-FCCE31C503D8}"/>
                                            </p:graphicEl>
                                          </p:spTgt>
                                        </p:tgtEl>
                                        <p:attrNameLst>
                                          <p:attrName>ppt_x</p:attrName>
                                        </p:attrNameLst>
                                      </p:cBhvr>
                                      <p:tavLst>
                                        <p:tav tm="0">
                                          <p:val>
                                            <p:fltVal val="0.5"/>
                                          </p:val>
                                        </p:tav>
                                        <p:tav tm="100000">
                                          <p:val>
                                            <p:strVal val="#ppt_x"/>
                                          </p:val>
                                        </p:tav>
                                      </p:tavLst>
                                    </p:anim>
                                    <p:anim calcmode="lin" valueType="num">
                                      <p:cBhvr>
                                        <p:cTn id="58" dur="500" fill="hold"/>
                                        <p:tgtEl>
                                          <p:spTgt spid="6">
                                            <p:graphicEl>
                                              <a:dgm id="{19B26834-B87E-42EB-9B67-FCCE31C503D8}"/>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6">
                                            <p:graphicEl>
                                              <a:dgm id="{4EF4C320-708F-4C55-A45B-268D42A4EA92}"/>
                                            </p:graphicEl>
                                          </p:spTgt>
                                        </p:tgtEl>
                                        <p:attrNameLst>
                                          <p:attrName>style.visibility</p:attrName>
                                        </p:attrNameLst>
                                      </p:cBhvr>
                                      <p:to>
                                        <p:strVal val="visible"/>
                                      </p:to>
                                    </p:set>
                                    <p:anim calcmode="lin" valueType="num">
                                      <p:cBhvr>
                                        <p:cTn id="61" dur="500" fill="hold"/>
                                        <p:tgtEl>
                                          <p:spTgt spid="6">
                                            <p:graphicEl>
                                              <a:dgm id="{4EF4C320-708F-4C55-A45B-268D42A4EA92}"/>
                                            </p:graphicEl>
                                          </p:spTgt>
                                        </p:tgtEl>
                                        <p:attrNameLst>
                                          <p:attrName>ppt_w</p:attrName>
                                        </p:attrNameLst>
                                      </p:cBhvr>
                                      <p:tavLst>
                                        <p:tav tm="0">
                                          <p:val>
                                            <p:fltVal val="0"/>
                                          </p:val>
                                        </p:tav>
                                        <p:tav tm="100000">
                                          <p:val>
                                            <p:strVal val="#ppt_w"/>
                                          </p:val>
                                        </p:tav>
                                      </p:tavLst>
                                    </p:anim>
                                    <p:anim calcmode="lin" valueType="num">
                                      <p:cBhvr>
                                        <p:cTn id="62" dur="500" fill="hold"/>
                                        <p:tgtEl>
                                          <p:spTgt spid="6">
                                            <p:graphicEl>
                                              <a:dgm id="{4EF4C320-708F-4C55-A45B-268D42A4EA92}"/>
                                            </p:graphicEl>
                                          </p:spTgt>
                                        </p:tgtEl>
                                        <p:attrNameLst>
                                          <p:attrName>ppt_h</p:attrName>
                                        </p:attrNameLst>
                                      </p:cBhvr>
                                      <p:tavLst>
                                        <p:tav tm="0">
                                          <p:val>
                                            <p:fltVal val="0"/>
                                          </p:val>
                                        </p:tav>
                                        <p:tav tm="100000">
                                          <p:val>
                                            <p:strVal val="#ppt_h"/>
                                          </p:val>
                                        </p:tav>
                                      </p:tavLst>
                                    </p:anim>
                                    <p:animEffect transition="in" filter="fade">
                                      <p:cBhvr>
                                        <p:cTn id="63" dur="500"/>
                                        <p:tgtEl>
                                          <p:spTgt spid="6">
                                            <p:graphicEl>
                                              <a:dgm id="{4EF4C320-708F-4C55-A45B-268D42A4EA92}"/>
                                            </p:graphicEl>
                                          </p:spTgt>
                                        </p:tgtEl>
                                      </p:cBhvr>
                                    </p:animEffect>
                                    <p:anim calcmode="lin" valueType="num">
                                      <p:cBhvr>
                                        <p:cTn id="64" dur="500" fill="hold"/>
                                        <p:tgtEl>
                                          <p:spTgt spid="6">
                                            <p:graphicEl>
                                              <a:dgm id="{4EF4C320-708F-4C55-A45B-268D42A4EA92}"/>
                                            </p:graphicEl>
                                          </p:spTgt>
                                        </p:tgtEl>
                                        <p:attrNameLst>
                                          <p:attrName>ppt_x</p:attrName>
                                        </p:attrNameLst>
                                      </p:cBhvr>
                                      <p:tavLst>
                                        <p:tav tm="0">
                                          <p:val>
                                            <p:fltVal val="0.5"/>
                                          </p:val>
                                        </p:tav>
                                        <p:tav tm="100000">
                                          <p:val>
                                            <p:strVal val="#ppt_x"/>
                                          </p:val>
                                        </p:tav>
                                      </p:tavLst>
                                    </p:anim>
                                    <p:anim calcmode="lin" valueType="num">
                                      <p:cBhvr>
                                        <p:cTn id="65" dur="500" fill="hold"/>
                                        <p:tgtEl>
                                          <p:spTgt spid="6">
                                            <p:graphicEl>
                                              <a:dgm id="{4EF4C320-708F-4C55-A45B-268D42A4EA92}"/>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6">
                                            <p:graphicEl>
                                              <a:dgm id="{FB85E40C-D269-4A7F-83E0-07265CE52A1D}"/>
                                            </p:graphicEl>
                                          </p:spTgt>
                                        </p:tgtEl>
                                        <p:attrNameLst>
                                          <p:attrName>style.visibility</p:attrName>
                                        </p:attrNameLst>
                                      </p:cBhvr>
                                      <p:to>
                                        <p:strVal val="visible"/>
                                      </p:to>
                                    </p:set>
                                    <p:anim calcmode="lin" valueType="num">
                                      <p:cBhvr>
                                        <p:cTn id="70" dur="500" fill="hold"/>
                                        <p:tgtEl>
                                          <p:spTgt spid="6">
                                            <p:graphicEl>
                                              <a:dgm id="{FB85E40C-D269-4A7F-83E0-07265CE52A1D}"/>
                                            </p:graphicEl>
                                          </p:spTgt>
                                        </p:tgtEl>
                                        <p:attrNameLst>
                                          <p:attrName>ppt_w</p:attrName>
                                        </p:attrNameLst>
                                      </p:cBhvr>
                                      <p:tavLst>
                                        <p:tav tm="0">
                                          <p:val>
                                            <p:fltVal val="0"/>
                                          </p:val>
                                        </p:tav>
                                        <p:tav tm="100000">
                                          <p:val>
                                            <p:strVal val="#ppt_w"/>
                                          </p:val>
                                        </p:tav>
                                      </p:tavLst>
                                    </p:anim>
                                    <p:anim calcmode="lin" valueType="num">
                                      <p:cBhvr>
                                        <p:cTn id="71" dur="500" fill="hold"/>
                                        <p:tgtEl>
                                          <p:spTgt spid="6">
                                            <p:graphicEl>
                                              <a:dgm id="{FB85E40C-D269-4A7F-83E0-07265CE52A1D}"/>
                                            </p:graphicEl>
                                          </p:spTgt>
                                        </p:tgtEl>
                                        <p:attrNameLst>
                                          <p:attrName>ppt_h</p:attrName>
                                        </p:attrNameLst>
                                      </p:cBhvr>
                                      <p:tavLst>
                                        <p:tav tm="0">
                                          <p:val>
                                            <p:fltVal val="0"/>
                                          </p:val>
                                        </p:tav>
                                        <p:tav tm="100000">
                                          <p:val>
                                            <p:strVal val="#ppt_h"/>
                                          </p:val>
                                        </p:tav>
                                      </p:tavLst>
                                    </p:anim>
                                    <p:animEffect transition="in" filter="fade">
                                      <p:cBhvr>
                                        <p:cTn id="72" dur="500"/>
                                        <p:tgtEl>
                                          <p:spTgt spid="6">
                                            <p:graphicEl>
                                              <a:dgm id="{FB85E40C-D269-4A7F-83E0-07265CE52A1D}"/>
                                            </p:graphicEl>
                                          </p:spTgt>
                                        </p:tgtEl>
                                      </p:cBhvr>
                                    </p:animEffect>
                                    <p:anim calcmode="lin" valueType="num">
                                      <p:cBhvr>
                                        <p:cTn id="73" dur="500" fill="hold"/>
                                        <p:tgtEl>
                                          <p:spTgt spid="6">
                                            <p:graphicEl>
                                              <a:dgm id="{FB85E40C-D269-4A7F-83E0-07265CE52A1D}"/>
                                            </p:graphicEl>
                                          </p:spTgt>
                                        </p:tgtEl>
                                        <p:attrNameLst>
                                          <p:attrName>ppt_x</p:attrName>
                                        </p:attrNameLst>
                                      </p:cBhvr>
                                      <p:tavLst>
                                        <p:tav tm="0">
                                          <p:val>
                                            <p:fltVal val="0.5"/>
                                          </p:val>
                                        </p:tav>
                                        <p:tav tm="100000">
                                          <p:val>
                                            <p:strVal val="#ppt_x"/>
                                          </p:val>
                                        </p:tav>
                                      </p:tavLst>
                                    </p:anim>
                                    <p:anim calcmode="lin" valueType="num">
                                      <p:cBhvr>
                                        <p:cTn id="74" dur="500" fill="hold"/>
                                        <p:tgtEl>
                                          <p:spTgt spid="6">
                                            <p:graphicEl>
                                              <a:dgm id="{FB85E40C-D269-4A7F-83E0-07265CE52A1D}"/>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6">
                                            <p:graphicEl>
                                              <a:dgm id="{2C89F42A-0CBE-4752-9E41-6151A0E70124}"/>
                                            </p:graphicEl>
                                          </p:spTgt>
                                        </p:tgtEl>
                                        <p:attrNameLst>
                                          <p:attrName>style.visibility</p:attrName>
                                        </p:attrNameLst>
                                      </p:cBhvr>
                                      <p:to>
                                        <p:strVal val="visible"/>
                                      </p:to>
                                    </p:set>
                                    <p:anim calcmode="lin" valueType="num">
                                      <p:cBhvr>
                                        <p:cTn id="77" dur="500" fill="hold"/>
                                        <p:tgtEl>
                                          <p:spTgt spid="6">
                                            <p:graphicEl>
                                              <a:dgm id="{2C89F42A-0CBE-4752-9E41-6151A0E70124}"/>
                                            </p:graphicEl>
                                          </p:spTgt>
                                        </p:tgtEl>
                                        <p:attrNameLst>
                                          <p:attrName>ppt_w</p:attrName>
                                        </p:attrNameLst>
                                      </p:cBhvr>
                                      <p:tavLst>
                                        <p:tav tm="0">
                                          <p:val>
                                            <p:fltVal val="0"/>
                                          </p:val>
                                        </p:tav>
                                        <p:tav tm="100000">
                                          <p:val>
                                            <p:strVal val="#ppt_w"/>
                                          </p:val>
                                        </p:tav>
                                      </p:tavLst>
                                    </p:anim>
                                    <p:anim calcmode="lin" valueType="num">
                                      <p:cBhvr>
                                        <p:cTn id="78" dur="500" fill="hold"/>
                                        <p:tgtEl>
                                          <p:spTgt spid="6">
                                            <p:graphicEl>
                                              <a:dgm id="{2C89F42A-0CBE-4752-9E41-6151A0E70124}"/>
                                            </p:graphicEl>
                                          </p:spTgt>
                                        </p:tgtEl>
                                        <p:attrNameLst>
                                          <p:attrName>ppt_h</p:attrName>
                                        </p:attrNameLst>
                                      </p:cBhvr>
                                      <p:tavLst>
                                        <p:tav tm="0">
                                          <p:val>
                                            <p:fltVal val="0"/>
                                          </p:val>
                                        </p:tav>
                                        <p:tav tm="100000">
                                          <p:val>
                                            <p:strVal val="#ppt_h"/>
                                          </p:val>
                                        </p:tav>
                                      </p:tavLst>
                                    </p:anim>
                                    <p:animEffect transition="in" filter="fade">
                                      <p:cBhvr>
                                        <p:cTn id="79" dur="500"/>
                                        <p:tgtEl>
                                          <p:spTgt spid="6">
                                            <p:graphicEl>
                                              <a:dgm id="{2C89F42A-0CBE-4752-9E41-6151A0E70124}"/>
                                            </p:graphicEl>
                                          </p:spTgt>
                                        </p:tgtEl>
                                      </p:cBhvr>
                                    </p:animEffect>
                                    <p:anim calcmode="lin" valueType="num">
                                      <p:cBhvr>
                                        <p:cTn id="80" dur="500" fill="hold"/>
                                        <p:tgtEl>
                                          <p:spTgt spid="6">
                                            <p:graphicEl>
                                              <a:dgm id="{2C89F42A-0CBE-4752-9E41-6151A0E70124}"/>
                                            </p:graphicEl>
                                          </p:spTgt>
                                        </p:tgtEl>
                                        <p:attrNameLst>
                                          <p:attrName>ppt_x</p:attrName>
                                        </p:attrNameLst>
                                      </p:cBhvr>
                                      <p:tavLst>
                                        <p:tav tm="0">
                                          <p:val>
                                            <p:fltVal val="0.5"/>
                                          </p:val>
                                        </p:tav>
                                        <p:tav tm="100000">
                                          <p:val>
                                            <p:strVal val="#ppt_x"/>
                                          </p:val>
                                        </p:tav>
                                      </p:tavLst>
                                    </p:anim>
                                    <p:anim calcmode="lin" valueType="num">
                                      <p:cBhvr>
                                        <p:cTn id="81" dur="500" fill="hold"/>
                                        <p:tgtEl>
                                          <p:spTgt spid="6">
                                            <p:graphicEl>
                                              <a:dgm id="{2C89F42A-0CBE-4752-9E41-6151A0E70124}"/>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6">
                                            <p:graphicEl>
                                              <a:dgm id="{386B2C2F-A483-40B1-9CA0-4A0F1AF99508}"/>
                                            </p:graphicEl>
                                          </p:spTgt>
                                        </p:tgtEl>
                                        <p:attrNameLst>
                                          <p:attrName>style.visibility</p:attrName>
                                        </p:attrNameLst>
                                      </p:cBhvr>
                                      <p:to>
                                        <p:strVal val="visible"/>
                                      </p:to>
                                    </p:set>
                                    <p:anim calcmode="lin" valueType="num">
                                      <p:cBhvr>
                                        <p:cTn id="86" dur="500" fill="hold"/>
                                        <p:tgtEl>
                                          <p:spTgt spid="6">
                                            <p:graphicEl>
                                              <a:dgm id="{386B2C2F-A483-40B1-9CA0-4A0F1AF99508}"/>
                                            </p:graphicEl>
                                          </p:spTgt>
                                        </p:tgtEl>
                                        <p:attrNameLst>
                                          <p:attrName>ppt_w</p:attrName>
                                        </p:attrNameLst>
                                      </p:cBhvr>
                                      <p:tavLst>
                                        <p:tav tm="0">
                                          <p:val>
                                            <p:fltVal val="0"/>
                                          </p:val>
                                        </p:tav>
                                        <p:tav tm="100000">
                                          <p:val>
                                            <p:strVal val="#ppt_w"/>
                                          </p:val>
                                        </p:tav>
                                      </p:tavLst>
                                    </p:anim>
                                    <p:anim calcmode="lin" valueType="num">
                                      <p:cBhvr>
                                        <p:cTn id="87" dur="500" fill="hold"/>
                                        <p:tgtEl>
                                          <p:spTgt spid="6">
                                            <p:graphicEl>
                                              <a:dgm id="{386B2C2F-A483-40B1-9CA0-4A0F1AF99508}"/>
                                            </p:graphicEl>
                                          </p:spTgt>
                                        </p:tgtEl>
                                        <p:attrNameLst>
                                          <p:attrName>ppt_h</p:attrName>
                                        </p:attrNameLst>
                                      </p:cBhvr>
                                      <p:tavLst>
                                        <p:tav tm="0">
                                          <p:val>
                                            <p:fltVal val="0"/>
                                          </p:val>
                                        </p:tav>
                                        <p:tav tm="100000">
                                          <p:val>
                                            <p:strVal val="#ppt_h"/>
                                          </p:val>
                                        </p:tav>
                                      </p:tavLst>
                                    </p:anim>
                                    <p:animEffect transition="in" filter="fade">
                                      <p:cBhvr>
                                        <p:cTn id="88" dur="500"/>
                                        <p:tgtEl>
                                          <p:spTgt spid="6">
                                            <p:graphicEl>
                                              <a:dgm id="{386B2C2F-A483-40B1-9CA0-4A0F1AF99508}"/>
                                            </p:graphicEl>
                                          </p:spTgt>
                                        </p:tgtEl>
                                      </p:cBhvr>
                                    </p:animEffect>
                                    <p:anim calcmode="lin" valueType="num">
                                      <p:cBhvr>
                                        <p:cTn id="89" dur="500" fill="hold"/>
                                        <p:tgtEl>
                                          <p:spTgt spid="6">
                                            <p:graphicEl>
                                              <a:dgm id="{386B2C2F-A483-40B1-9CA0-4A0F1AF99508}"/>
                                            </p:graphicEl>
                                          </p:spTgt>
                                        </p:tgtEl>
                                        <p:attrNameLst>
                                          <p:attrName>ppt_x</p:attrName>
                                        </p:attrNameLst>
                                      </p:cBhvr>
                                      <p:tavLst>
                                        <p:tav tm="0">
                                          <p:val>
                                            <p:fltVal val="0.5"/>
                                          </p:val>
                                        </p:tav>
                                        <p:tav tm="100000">
                                          <p:val>
                                            <p:strVal val="#ppt_x"/>
                                          </p:val>
                                        </p:tav>
                                      </p:tavLst>
                                    </p:anim>
                                    <p:anim calcmode="lin" valueType="num">
                                      <p:cBhvr>
                                        <p:cTn id="90" dur="500" fill="hold"/>
                                        <p:tgtEl>
                                          <p:spTgt spid="6">
                                            <p:graphicEl>
                                              <a:dgm id="{386B2C2F-A483-40B1-9CA0-4A0F1AF9950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6">
                                            <p:graphicEl>
                                              <a:dgm id="{0FD782EB-8E09-4FE8-A956-B777183DB1A9}"/>
                                            </p:graphicEl>
                                          </p:spTgt>
                                        </p:tgtEl>
                                        <p:attrNameLst>
                                          <p:attrName>style.visibility</p:attrName>
                                        </p:attrNameLst>
                                      </p:cBhvr>
                                      <p:to>
                                        <p:strVal val="visible"/>
                                      </p:to>
                                    </p:set>
                                    <p:anim calcmode="lin" valueType="num">
                                      <p:cBhvr>
                                        <p:cTn id="93" dur="500" fill="hold"/>
                                        <p:tgtEl>
                                          <p:spTgt spid="6">
                                            <p:graphicEl>
                                              <a:dgm id="{0FD782EB-8E09-4FE8-A956-B777183DB1A9}"/>
                                            </p:graphicEl>
                                          </p:spTgt>
                                        </p:tgtEl>
                                        <p:attrNameLst>
                                          <p:attrName>ppt_w</p:attrName>
                                        </p:attrNameLst>
                                      </p:cBhvr>
                                      <p:tavLst>
                                        <p:tav tm="0">
                                          <p:val>
                                            <p:fltVal val="0"/>
                                          </p:val>
                                        </p:tav>
                                        <p:tav tm="100000">
                                          <p:val>
                                            <p:strVal val="#ppt_w"/>
                                          </p:val>
                                        </p:tav>
                                      </p:tavLst>
                                    </p:anim>
                                    <p:anim calcmode="lin" valueType="num">
                                      <p:cBhvr>
                                        <p:cTn id="94" dur="500" fill="hold"/>
                                        <p:tgtEl>
                                          <p:spTgt spid="6">
                                            <p:graphicEl>
                                              <a:dgm id="{0FD782EB-8E09-4FE8-A956-B777183DB1A9}"/>
                                            </p:graphicEl>
                                          </p:spTgt>
                                        </p:tgtEl>
                                        <p:attrNameLst>
                                          <p:attrName>ppt_h</p:attrName>
                                        </p:attrNameLst>
                                      </p:cBhvr>
                                      <p:tavLst>
                                        <p:tav tm="0">
                                          <p:val>
                                            <p:fltVal val="0"/>
                                          </p:val>
                                        </p:tav>
                                        <p:tav tm="100000">
                                          <p:val>
                                            <p:strVal val="#ppt_h"/>
                                          </p:val>
                                        </p:tav>
                                      </p:tavLst>
                                    </p:anim>
                                    <p:animEffect transition="in" filter="fade">
                                      <p:cBhvr>
                                        <p:cTn id="95" dur="500"/>
                                        <p:tgtEl>
                                          <p:spTgt spid="6">
                                            <p:graphicEl>
                                              <a:dgm id="{0FD782EB-8E09-4FE8-A956-B777183DB1A9}"/>
                                            </p:graphicEl>
                                          </p:spTgt>
                                        </p:tgtEl>
                                      </p:cBhvr>
                                    </p:animEffect>
                                    <p:anim calcmode="lin" valueType="num">
                                      <p:cBhvr>
                                        <p:cTn id="96" dur="500" fill="hold"/>
                                        <p:tgtEl>
                                          <p:spTgt spid="6">
                                            <p:graphicEl>
                                              <a:dgm id="{0FD782EB-8E09-4FE8-A956-B777183DB1A9}"/>
                                            </p:graphicEl>
                                          </p:spTgt>
                                        </p:tgtEl>
                                        <p:attrNameLst>
                                          <p:attrName>ppt_x</p:attrName>
                                        </p:attrNameLst>
                                      </p:cBhvr>
                                      <p:tavLst>
                                        <p:tav tm="0">
                                          <p:val>
                                            <p:fltVal val="0.5"/>
                                          </p:val>
                                        </p:tav>
                                        <p:tav tm="100000">
                                          <p:val>
                                            <p:strVal val="#ppt_x"/>
                                          </p:val>
                                        </p:tav>
                                      </p:tavLst>
                                    </p:anim>
                                    <p:anim calcmode="lin" valueType="num">
                                      <p:cBhvr>
                                        <p:cTn id="97" dur="500" fill="hold"/>
                                        <p:tgtEl>
                                          <p:spTgt spid="6">
                                            <p:graphicEl>
                                              <a:dgm id="{0FD782EB-8E09-4FE8-A956-B777183DB1A9}"/>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Graphic spid="6" grpId="0">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6470"/>
            <a:ext cx="9144000" cy="707886"/>
          </a:xfrm>
          <a:prstGeom prst="rect">
            <a:avLst/>
          </a:prstGeom>
        </p:spPr>
        <p:txBody>
          <a:bodyPr wrap="square">
            <a:spAutoFit/>
          </a:bodyPr>
          <a:lstStyle/>
          <a:p>
            <a:pPr algn="ctr"/>
            <a:r>
              <a:rPr lang="ro-RO"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ÎMPĂRĂȚIA DE ACUM ȘI CEA VIITOARE</a:t>
            </a:r>
            <a:endParaRPr lang="ro-RO"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Rectángulo"/>
          <p:cNvSpPr/>
          <p:nvPr/>
        </p:nvSpPr>
        <p:spPr>
          <a:xfrm>
            <a:off x="323528" y="788511"/>
            <a:ext cx="8352928" cy="1200329"/>
          </a:xfrm>
          <a:prstGeom prst="rect">
            <a:avLst/>
          </a:prstGeom>
        </p:spPr>
        <p:txBody>
          <a:bodyPr wrap="square">
            <a:spAutoFit/>
          </a:bodyPr>
          <a:lstStyle/>
          <a:p>
            <a:r>
              <a:rPr lang="ro-RO" b="1" smtClean="0">
                <a:solidFill>
                  <a:schemeClr val="tx2">
                    <a:lumMod val="20000"/>
                    <a:lumOff val="80000"/>
                  </a:schemeClr>
                </a:solidFill>
                <a:latin typeface="Comic Sans MS" pitchFamily="66" charset="0"/>
              </a:rPr>
              <a:t>«Fariseii au întrebat pe Isus cînd va veni Împărăţia lui Dumnezeu. Drept răspuns, El le-a zis: „Împărăţia lui Dumnezeu nu vine în aşa fel ca să izbească privirile. Nu se va zice: «Uite-o aici», sau: «Uite-o acolo!» Căci iată că </a:t>
            </a:r>
            <a:r>
              <a:rPr lang="ro-RO" b="1" i="1" u="sng" smtClean="0">
                <a:solidFill>
                  <a:schemeClr val="tx2">
                    <a:lumMod val="20000"/>
                    <a:lumOff val="80000"/>
                  </a:schemeClr>
                </a:solidFill>
                <a:latin typeface="Comic Sans MS" pitchFamily="66" charset="0"/>
              </a:rPr>
              <a:t>Împărăţia lui Dumnezeu este înlăuntrul vostru</a:t>
            </a:r>
            <a:r>
              <a:rPr lang="ro-RO" b="1" smtClean="0">
                <a:solidFill>
                  <a:schemeClr val="tx2">
                    <a:lumMod val="20000"/>
                    <a:lumOff val="80000"/>
                  </a:schemeClr>
                </a:solidFill>
                <a:latin typeface="Comic Sans MS" pitchFamily="66" charset="0"/>
              </a:rPr>
              <a:t>.“» </a:t>
            </a:r>
            <a:r>
              <a:rPr lang="ro-RO" sz="1100" b="1" smtClean="0">
                <a:solidFill>
                  <a:schemeClr val="tx2">
                    <a:lumMod val="20000"/>
                    <a:lumOff val="80000"/>
                  </a:schemeClr>
                </a:solidFill>
                <a:latin typeface="Comic Sans MS" pitchFamily="66" charset="0"/>
              </a:rPr>
              <a:t>(Luca 17:20-21)</a:t>
            </a:r>
            <a:endParaRPr lang="ro-RO" b="1">
              <a:solidFill>
                <a:schemeClr val="tx2">
                  <a:lumMod val="20000"/>
                  <a:lumOff val="80000"/>
                </a:schemeClr>
              </a:solidFill>
              <a:latin typeface="Comic Sans MS" pitchFamily="66" charset="0"/>
            </a:endParaRPr>
          </a:p>
        </p:txBody>
      </p:sp>
      <p:sp>
        <p:nvSpPr>
          <p:cNvPr id="4" name="3 CuadroTexto"/>
          <p:cNvSpPr txBox="1"/>
          <p:nvPr/>
        </p:nvSpPr>
        <p:spPr>
          <a:xfrm>
            <a:off x="107504" y="2109331"/>
            <a:ext cx="5112568" cy="2246769"/>
          </a:xfrm>
          <a:prstGeom prst="rect">
            <a:avLst/>
          </a:prstGeom>
          <a:noFill/>
        </p:spPr>
        <p:txBody>
          <a:bodyPr wrap="square" rtlCol="0">
            <a:spAutoFit/>
          </a:bodyPr>
          <a:lstStyle/>
          <a:p>
            <a:pPr>
              <a:spcBef>
                <a:spcPts val="600"/>
              </a:spcBef>
            </a:pPr>
            <a:r>
              <a:rPr lang="ro-RO" sz="2000" b="1" smtClean="0">
                <a:solidFill>
                  <a:schemeClr val="bg1"/>
                </a:solidFill>
                <a:effectLst>
                  <a:glow rad="127000">
                    <a:schemeClr val="tx1"/>
                  </a:glow>
                  <a:outerShdw blurRad="50800" dist="50800" dir="5400000" algn="ctr" rotWithShape="0">
                    <a:schemeClr val="tx1"/>
                  </a:outerShdw>
                </a:effectLst>
              </a:rPr>
              <a:t>Isus a venit să stabilească Împărăția lui Dumnezeu pe acest pământ. Această Împărăție, care anticipează victoria finală asupra păcatului, se stabilește în fiecare zi prin  lucrarea Duhului Sfânt în inima credinciosului. Această fază a Împărăției este cunoscută precum  «Împărăția harului».</a:t>
            </a:r>
          </a:p>
        </p:txBody>
      </p:sp>
      <p:sp>
        <p:nvSpPr>
          <p:cNvPr id="5" name="4 Rectángulo"/>
          <p:cNvSpPr/>
          <p:nvPr/>
        </p:nvSpPr>
        <p:spPr>
          <a:xfrm>
            <a:off x="3312368" y="4869448"/>
            <a:ext cx="5796136" cy="1708160"/>
          </a:xfrm>
          <a:prstGeom prst="rect">
            <a:avLst/>
          </a:prstGeom>
        </p:spPr>
        <p:txBody>
          <a:bodyPr wrap="square">
            <a:spAutoFit/>
          </a:bodyPr>
          <a:lstStyle/>
          <a:p>
            <a:pPr lvl="0">
              <a:spcBef>
                <a:spcPts val="600"/>
              </a:spcBef>
            </a:pPr>
            <a:r>
              <a:rPr lang="ro-RO" sz="2000" b="1" dirty="0" smtClean="0">
                <a:solidFill>
                  <a:prstClr val="white"/>
                </a:solidFill>
                <a:effectLst>
                  <a:glow rad="127000">
                    <a:prstClr val="black"/>
                  </a:glow>
                  <a:outerShdw blurRad="50800" dist="50800" dir="5400000" algn="ctr" rotWithShape="0">
                    <a:prstClr val="black"/>
                  </a:outerShdw>
                </a:effectLst>
              </a:rPr>
              <a:t>Însă trebuie să așteptăm încă o etapă, în viitor. De aceea cerem: «vie Împărăția Ta».</a:t>
            </a:r>
          </a:p>
          <a:p>
            <a:pPr lvl="0">
              <a:spcBef>
                <a:spcPts val="600"/>
              </a:spcBef>
            </a:pPr>
            <a:r>
              <a:rPr lang="ro-RO" sz="2000" b="1" dirty="0" smtClean="0">
                <a:solidFill>
                  <a:prstClr val="white"/>
                </a:solidFill>
                <a:effectLst>
                  <a:glow rad="127000">
                    <a:prstClr val="black"/>
                  </a:glow>
                  <a:outerShdw blurRad="50800" dist="50800" dir="5400000" algn="ctr" rotWithShape="0">
                    <a:prstClr val="black"/>
                  </a:outerShdw>
                </a:effectLst>
              </a:rPr>
              <a:t>Stabilirea deplină a Împărăției lui Dumnezeu - «Împărăția de har» – va avea loc numai când răul va fi distrus definitiv și vom putea trăi veșnic cu Isus. </a:t>
            </a:r>
            <a:endParaRPr lang="ro-RO" sz="2000" b="1" dirty="0">
              <a:solidFill>
                <a:prstClr val="white"/>
              </a:solidFill>
              <a:effectLst>
                <a:glow rad="127000">
                  <a:prstClr val="black"/>
                </a:glow>
                <a:outerShdw blurRad="50800" dist="50800" dir="5400000" algn="ctr" rotWithShape="0">
                  <a:prstClr val="black"/>
                </a:outerShdw>
              </a:effectLst>
            </a:endParaRPr>
          </a:p>
        </p:txBody>
      </p:sp>
      <p:pic>
        <p:nvPicPr>
          <p:cNvPr id="3076" name="Picture 4" descr="\\EUNICE\FondosTematicos\TierraNueva\1010003_239185616259401_1577755994_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4437112"/>
            <a:ext cx="3096344" cy="23222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6609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p:cTn id="31"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34" dur="1000" fill="hold"/>
                                        <p:tgtEl>
                                          <p:spTgt spid="307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76"/>
                                        </p:tgtEl>
                                      </p:cBhvr>
                                    </p:animEffect>
                                  </p:childTnLst>
                                </p:cTn>
                              </p:par>
                            </p:childTnLst>
                          </p:cTn>
                        </p:par>
                        <p:par>
                          <p:cTn id="39" fill="hold">
                            <p:stCondLst>
                              <p:cond delay="1000"/>
                            </p:stCondLst>
                            <p:childTnLst>
                              <p:par>
                                <p:cTn id="40" presetID="47" presetClass="entr" presetSubtype="0" fill="hold" grpId="0" nodeType="after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1000"/>
                                        <p:tgtEl>
                                          <p:spTgt spid="5">
                                            <p:txEl>
                                              <p:pRg st="1" end="1"/>
                                            </p:txEl>
                                          </p:spTgt>
                                        </p:tgtEl>
                                      </p:cBhvr>
                                    </p:animEffect>
                                    <p:anim calcmode="lin" valueType="num">
                                      <p:cBhvr>
                                        <p:cTn id="5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7000" b="-9000"/>
          </a:stretch>
        </a:blipFill>
        <a:effectLst/>
      </p:bgPr>
    </p:bg>
    <p:spTree>
      <p:nvGrpSpPr>
        <p:cNvPr id="1" name=""/>
        <p:cNvGrpSpPr/>
        <p:nvPr/>
      </p:nvGrpSpPr>
      <p:grpSpPr>
        <a:xfrm>
          <a:off x="0" y="0"/>
          <a:ext cx="0" cy="0"/>
          <a:chOff x="0" y="0"/>
          <a:chExt cx="0" cy="0"/>
        </a:xfrm>
      </p:grpSpPr>
      <p:sp>
        <p:nvSpPr>
          <p:cNvPr id="3" name="2 Rectángulo"/>
          <p:cNvSpPr/>
          <p:nvPr/>
        </p:nvSpPr>
        <p:spPr>
          <a:xfrm>
            <a:off x="539552" y="692696"/>
            <a:ext cx="6840760" cy="646331"/>
          </a:xfrm>
          <a:prstGeom prst="rect">
            <a:avLst/>
          </a:prstGeom>
        </p:spPr>
        <p:txBody>
          <a:bodyPr wrap="square">
            <a:spAutoFit/>
          </a:bodyPr>
          <a:lstStyle/>
          <a:p>
            <a:r>
              <a:rPr lang="es-ES" b="1" dirty="0" smtClean="0">
                <a:solidFill>
                  <a:schemeClr val="bg1"/>
                </a:solidFill>
                <a:latin typeface="Comic Sans MS" pitchFamily="66" charset="0"/>
              </a:rPr>
              <a:t>«</a:t>
            </a:r>
            <a:r>
              <a:rPr lang="vi-VN" b="1" dirty="0">
                <a:solidFill>
                  <a:schemeClr val="bg1"/>
                </a:solidFill>
                <a:latin typeface="Comic Sans MS" pitchFamily="66" charset="0"/>
              </a:rPr>
              <a:t>Tot aşa, cînd veţi vedea întîmplîndu-se aceste lucruri, să ştiţi că Împărăţia lui Dumnezeu este aproape.</a:t>
            </a:r>
            <a:r>
              <a:rPr lang="es-ES" b="1" dirty="0" smtClean="0">
                <a:solidFill>
                  <a:schemeClr val="bg1"/>
                </a:solidFill>
                <a:latin typeface="Comic Sans MS" pitchFamily="66" charset="0"/>
              </a:rPr>
              <a:t>» </a:t>
            </a:r>
            <a:r>
              <a:rPr lang="es-ES" sz="1100" b="1" dirty="0" smtClean="0">
                <a:solidFill>
                  <a:schemeClr val="bg1"/>
                </a:solidFill>
                <a:latin typeface="Comic Sans MS" pitchFamily="66" charset="0"/>
              </a:rPr>
              <a:t>(Luca </a:t>
            </a:r>
            <a:r>
              <a:rPr lang="es-ES" sz="1100" b="1" dirty="0">
                <a:solidFill>
                  <a:schemeClr val="bg1"/>
                </a:solidFill>
                <a:latin typeface="Comic Sans MS" pitchFamily="66" charset="0"/>
              </a:rPr>
              <a:t>21:31)</a:t>
            </a:r>
          </a:p>
        </p:txBody>
      </p:sp>
      <p:sp>
        <p:nvSpPr>
          <p:cNvPr id="4" name="3 CuadroTexto"/>
          <p:cNvSpPr txBox="1"/>
          <p:nvPr/>
        </p:nvSpPr>
        <p:spPr>
          <a:xfrm>
            <a:off x="504056" y="1329149"/>
            <a:ext cx="5220072" cy="3323987"/>
          </a:xfrm>
          <a:prstGeom prst="rect">
            <a:avLst/>
          </a:prstGeom>
          <a:noFill/>
        </p:spPr>
        <p:txBody>
          <a:bodyPr wrap="square" rtlCol="0">
            <a:spAutoFit/>
          </a:bodyPr>
          <a:lstStyle/>
          <a:p>
            <a:pPr>
              <a:spcBef>
                <a:spcPts val="600"/>
              </a:spcBef>
            </a:pPr>
            <a:r>
              <a:rPr lang="ro-RO" sz="2000" b="1" dirty="0" smtClean="0">
                <a:solidFill>
                  <a:schemeClr val="accent5">
                    <a:lumMod val="20000"/>
                    <a:lumOff val="80000"/>
                  </a:schemeClr>
                </a:solidFill>
              </a:rPr>
              <a:t>Semnele care preced Venirea lui Isus </a:t>
            </a:r>
            <a:r>
              <a:rPr lang="es-ES" sz="2000" b="1" dirty="0" smtClean="0">
                <a:solidFill>
                  <a:schemeClr val="accent5">
                    <a:lumMod val="20000"/>
                    <a:lumOff val="80000"/>
                  </a:schemeClr>
                </a:solidFill>
              </a:rPr>
              <a:t>(Luca </a:t>
            </a:r>
            <a:r>
              <a:rPr lang="es-ES" sz="2000" b="1" dirty="0">
                <a:solidFill>
                  <a:schemeClr val="accent5">
                    <a:lumMod val="20000"/>
                    <a:lumOff val="80000"/>
                  </a:schemeClr>
                </a:solidFill>
              </a:rPr>
              <a:t>21:5-36) </a:t>
            </a:r>
            <a:r>
              <a:rPr lang="es-ES" sz="2000" b="1" dirty="0" smtClean="0">
                <a:solidFill>
                  <a:schemeClr val="accent5">
                    <a:lumMod val="20000"/>
                    <a:lumOff val="80000"/>
                  </a:schemeClr>
                </a:solidFill>
              </a:rPr>
              <a:t>s</a:t>
            </a:r>
            <a:r>
              <a:rPr lang="ro-RO" sz="2000" b="1" dirty="0" smtClean="0">
                <a:solidFill>
                  <a:schemeClr val="accent5">
                    <a:lumMod val="20000"/>
                    <a:lumOff val="80000"/>
                  </a:schemeClr>
                </a:solidFill>
              </a:rPr>
              <a:t>unt aceleași cu cele care anunță venirea Împărăției lui Dumnezeu. </a:t>
            </a:r>
          </a:p>
          <a:p>
            <a:pPr>
              <a:spcBef>
                <a:spcPts val="600"/>
              </a:spcBef>
            </a:pPr>
            <a:r>
              <a:rPr lang="ro-RO" sz="2000" b="1" dirty="0" smtClean="0">
                <a:solidFill>
                  <a:schemeClr val="accent5">
                    <a:lumMod val="20000"/>
                    <a:lumOff val="80000"/>
                  </a:schemeClr>
                </a:solidFill>
              </a:rPr>
              <a:t>Trebuie să ne pregătim ca și cetățeni ai </a:t>
            </a:r>
            <a:r>
              <a:rPr lang="es-ES" sz="2000" b="1" dirty="0" smtClean="0">
                <a:solidFill>
                  <a:schemeClr val="accent5">
                    <a:lumMod val="20000"/>
                    <a:lumOff val="80000"/>
                  </a:schemeClr>
                </a:solidFill>
              </a:rPr>
              <a:t>«</a:t>
            </a:r>
            <a:r>
              <a:rPr lang="ro-RO" sz="2000" b="1" dirty="0" smtClean="0">
                <a:solidFill>
                  <a:schemeClr val="accent5">
                    <a:lumMod val="20000"/>
                    <a:lumOff val="80000"/>
                  </a:schemeClr>
                </a:solidFill>
              </a:rPr>
              <a:t>Împărției de har</a:t>
            </a:r>
            <a:r>
              <a:rPr lang="es-ES" sz="2000" b="1" dirty="0" smtClean="0">
                <a:solidFill>
                  <a:schemeClr val="accent5">
                    <a:lumMod val="20000"/>
                    <a:lumOff val="80000"/>
                  </a:schemeClr>
                </a:solidFill>
              </a:rPr>
              <a:t>» </a:t>
            </a:r>
            <a:r>
              <a:rPr lang="ro-RO" sz="2000" b="1" dirty="0" smtClean="0">
                <a:solidFill>
                  <a:schemeClr val="accent5">
                    <a:lumMod val="20000"/>
                    <a:lumOff val="80000"/>
                  </a:schemeClr>
                </a:solidFill>
              </a:rPr>
              <a:t>pentru a putea trăi în </a:t>
            </a:r>
            <a:r>
              <a:rPr lang="es-ES" sz="2000" b="1" dirty="0" smtClean="0">
                <a:solidFill>
                  <a:schemeClr val="accent5">
                    <a:lumMod val="20000"/>
                    <a:lumOff val="80000"/>
                  </a:schemeClr>
                </a:solidFill>
              </a:rPr>
              <a:t>«</a:t>
            </a:r>
            <a:r>
              <a:rPr lang="ro-RO" sz="2000" b="1" dirty="0" smtClean="0">
                <a:solidFill>
                  <a:schemeClr val="accent5">
                    <a:lumMod val="20000"/>
                    <a:lumOff val="80000"/>
                  </a:schemeClr>
                </a:solidFill>
              </a:rPr>
              <a:t>Împărăția de slavă</a:t>
            </a:r>
            <a:r>
              <a:rPr lang="es-ES" sz="2000" b="1" dirty="0" smtClean="0">
                <a:solidFill>
                  <a:schemeClr val="accent5">
                    <a:lumMod val="20000"/>
                    <a:lumOff val="80000"/>
                  </a:schemeClr>
                </a:solidFill>
              </a:rPr>
              <a:t>».</a:t>
            </a:r>
          </a:p>
          <a:p>
            <a:pPr>
              <a:spcBef>
                <a:spcPts val="600"/>
              </a:spcBef>
            </a:pPr>
            <a:r>
              <a:rPr lang="ro-RO" sz="2000" b="1" dirty="0" smtClean="0">
                <a:solidFill>
                  <a:schemeClr val="accent5">
                    <a:lumMod val="20000"/>
                    <a:lumOff val="80000"/>
                  </a:schemeClr>
                </a:solidFill>
              </a:rPr>
              <a:t>Între una și cealaltă, credincioșii trebuie să trăiască hrănindu-se și mărturisind. Așteptarea celei de-a doua veniri cere sfințirea vieții noastre aici și acum. </a:t>
            </a:r>
            <a:endParaRPr lang="es-ES" sz="2000" b="1" dirty="0" smtClean="0">
              <a:solidFill>
                <a:schemeClr val="accent5">
                  <a:lumMod val="20000"/>
                  <a:lumOff val="80000"/>
                </a:schemeClr>
              </a:solidFill>
            </a:endParaRPr>
          </a:p>
        </p:txBody>
      </p:sp>
      <p:sp>
        <p:nvSpPr>
          <p:cNvPr id="5" name="4 Rectángulo"/>
          <p:cNvSpPr/>
          <p:nvPr/>
        </p:nvSpPr>
        <p:spPr>
          <a:xfrm>
            <a:off x="1152128" y="6550223"/>
            <a:ext cx="4572000" cy="307777"/>
          </a:xfrm>
          <a:prstGeom prst="rect">
            <a:avLst/>
          </a:prstGeom>
        </p:spPr>
        <p:txBody>
          <a:bodyPr>
            <a:spAutoFit/>
          </a:bodyPr>
          <a:lstStyle/>
          <a:p>
            <a:pPr algn="r"/>
            <a:r>
              <a:rPr lang="es-ES" sz="1400" b="1" dirty="0">
                <a:solidFill>
                  <a:schemeClr val="bg1"/>
                </a:solidFill>
              </a:rPr>
              <a:t>E.G.W. </a:t>
            </a:r>
            <a:r>
              <a:rPr lang="es-ES" sz="1400" b="1" dirty="0" smtClean="0">
                <a:solidFill>
                  <a:schemeClr val="bg1"/>
                </a:solidFill>
              </a:rPr>
              <a:t>(</a:t>
            </a:r>
            <a:r>
              <a:rPr lang="ro-RO" sz="1400" b="1" dirty="0" smtClean="0">
                <a:solidFill>
                  <a:schemeClr val="bg1"/>
                </a:solidFill>
              </a:rPr>
              <a:t>Mărturii pentru biserică</a:t>
            </a:r>
            <a:r>
              <a:rPr lang="es-ES" sz="1400" b="1" dirty="0" smtClean="0">
                <a:solidFill>
                  <a:schemeClr val="bg1"/>
                </a:solidFill>
              </a:rPr>
              <a:t>, </a:t>
            </a:r>
            <a:r>
              <a:rPr lang="ro-RO" sz="1400" b="1" dirty="0" smtClean="0">
                <a:solidFill>
                  <a:schemeClr val="bg1"/>
                </a:solidFill>
              </a:rPr>
              <a:t>vol</a:t>
            </a:r>
            <a:r>
              <a:rPr lang="es-ES" sz="1400" b="1" dirty="0" smtClean="0">
                <a:solidFill>
                  <a:schemeClr val="bg1"/>
                </a:solidFill>
              </a:rPr>
              <a:t> </a:t>
            </a:r>
            <a:r>
              <a:rPr lang="es-ES" sz="1400" b="1" dirty="0">
                <a:solidFill>
                  <a:schemeClr val="bg1"/>
                </a:solidFill>
              </a:rPr>
              <a:t>9, </a:t>
            </a:r>
            <a:r>
              <a:rPr lang="es-ES" sz="1400" b="1" dirty="0" smtClean="0">
                <a:solidFill>
                  <a:schemeClr val="bg1"/>
                </a:solidFill>
              </a:rPr>
              <a:t>p</a:t>
            </a:r>
            <a:r>
              <a:rPr lang="ro-RO" sz="1400" b="1" dirty="0" smtClean="0">
                <a:solidFill>
                  <a:schemeClr val="bg1"/>
                </a:solidFill>
              </a:rPr>
              <a:t>a</a:t>
            </a:r>
            <a:r>
              <a:rPr lang="es-ES" sz="1400" b="1" dirty="0" smtClean="0">
                <a:solidFill>
                  <a:schemeClr val="bg1"/>
                </a:solidFill>
              </a:rPr>
              <a:t>g</a:t>
            </a:r>
            <a:r>
              <a:rPr lang="es-ES" sz="1400" b="1" dirty="0">
                <a:solidFill>
                  <a:schemeClr val="bg1"/>
                </a:solidFill>
              </a:rPr>
              <a:t>. </a:t>
            </a:r>
            <a:r>
              <a:rPr lang="es-ES" sz="1400" b="1" dirty="0" smtClean="0">
                <a:solidFill>
                  <a:schemeClr val="bg1"/>
                </a:solidFill>
              </a:rPr>
              <a:t>2</a:t>
            </a:r>
            <a:r>
              <a:rPr lang="ro-RO" sz="1400" b="1" dirty="0" smtClean="0">
                <a:solidFill>
                  <a:schemeClr val="bg1"/>
                </a:solidFill>
              </a:rPr>
              <a:t>69</a:t>
            </a:r>
            <a:r>
              <a:rPr lang="es-ES" sz="1400" b="1" dirty="0" smtClean="0">
                <a:solidFill>
                  <a:schemeClr val="bg1"/>
                </a:solidFill>
              </a:rPr>
              <a:t>)</a:t>
            </a:r>
            <a:endParaRPr lang="es-ES" sz="1400" b="1" dirty="0">
              <a:solidFill>
                <a:schemeClr val="bg1"/>
              </a:solidFill>
            </a:endParaRPr>
          </a:p>
        </p:txBody>
      </p:sp>
      <p:sp>
        <p:nvSpPr>
          <p:cNvPr id="6" name="5 Rectángulo"/>
          <p:cNvSpPr/>
          <p:nvPr/>
        </p:nvSpPr>
        <p:spPr>
          <a:xfrm>
            <a:off x="528664" y="20016"/>
            <a:ext cx="6779640" cy="769441"/>
          </a:xfrm>
          <a:prstGeom prst="rect">
            <a:avLst/>
          </a:prstGeom>
        </p:spPr>
        <p:txBody>
          <a:bodyPr wrap="square">
            <a:spAutoFit/>
          </a:bodyPr>
          <a:lstStyle/>
          <a:p>
            <a:pPr algn="ctr"/>
            <a:r>
              <a:rPr lang="ro-RO" sz="4400" b="1" dirty="0" smtClean="0">
                <a:ln w="17780" cmpd="sng">
                  <a:solidFill>
                    <a:schemeClr val="accent5">
                      <a:lumMod val="20000"/>
                      <a:lumOff val="8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UN VIITOR SIGUR</a:t>
            </a:r>
            <a:endParaRPr lang="es-ES" sz="4400" b="1" dirty="0">
              <a:ln w="17780" cmpd="sng">
                <a:solidFill>
                  <a:schemeClr val="accent5">
                    <a:lumMod val="20000"/>
                    <a:lumOff val="8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1 Rectángulo"/>
          <p:cNvSpPr/>
          <p:nvPr/>
        </p:nvSpPr>
        <p:spPr>
          <a:xfrm>
            <a:off x="648072" y="4869160"/>
            <a:ext cx="4572000" cy="1631216"/>
          </a:xfrm>
          <a:prstGeom prst="rect">
            <a:avLst/>
          </a:prstGeom>
        </p:spPr>
        <p:txBody>
          <a:bodyPr>
            <a:spAutoFit/>
          </a:bodyPr>
          <a:lstStyle/>
          <a:p>
            <a:pPr lvl="0">
              <a:spcBef>
                <a:spcPts val="600"/>
              </a:spcBef>
            </a:pPr>
            <a:r>
              <a:rPr lang="es-ES" sz="2000" dirty="0" smtClean="0">
                <a:solidFill>
                  <a:schemeClr val="bg1">
                    <a:lumMod val="85000"/>
                  </a:schemeClr>
                </a:solidFill>
                <a:effectLst>
                  <a:outerShdw blurRad="50800" dist="50800" dir="5400000" algn="ctr" rotWithShape="0">
                    <a:schemeClr val="tx1"/>
                  </a:outerShdw>
                </a:effectLst>
                <a:latin typeface="Cooper Black" pitchFamily="18" charset="0"/>
              </a:rPr>
              <a:t>«</a:t>
            </a:r>
            <a:r>
              <a:rPr lang="vi-VN" sz="2000" b="1" dirty="0">
                <a:solidFill>
                  <a:schemeClr val="bg1"/>
                </a:solidFill>
                <a:effectLst>
                  <a:outerShdw blurRad="38100" dist="38100" dir="2700000" algn="tl">
                    <a:srgbClr val="000000">
                      <a:alpha val="43137"/>
                    </a:srgbClr>
                  </a:outerShdw>
                </a:effectLst>
              </a:rPr>
              <a:t>Să fie oare trecute cu vederea avertizările date de Hristos? Să nu facem noi lucrarea sârguincioasă de pocăință acum, câtă vreme glasul milostiv al Milei încă se mai aude?</a:t>
            </a:r>
            <a:r>
              <a:rPr lang="es-ES" sz="2000" dirty="0" smtClean="0">
                <a:solidFill>
                  <a:schemeClr val="bg1">
                    <a:lumMod val="85000"/>
                  </a:schemeClr>
                </a:solidFill>
                <a:effectLst>
                  <a:outerShdw blurRad="50800" dist="50800" dir="5400000" algn="ctr" rotWithShape="0">
                    <a:schemeClr val="tx1"/>
                  </a:outerShdw>
                </a:effectLst>
                <a:latin typeface="Cooper Black" pitchFamily="18" charset="0"/>
              </a:rPr>
              <a:t>»</a:t>
            </a:r>
            <a:endParaRPr lang="es-ES" sz="2000" dirty="0">
              <a:solidFill>
                <a:schemeClr val="bg1">
                  <a:lumMod val="85000"/>
                </a:schemeClr>
              </a:solidFill>
              <a:effectLst>
                <a:outerShdw blurRad="50800" dist="50800" dir="5400000" algn="ctr" rotWithShape="0">
                  <a:schemeClr val="tx1"/>
                </a:outerShdw>
              </a:effectLst>
              <a:latin typeface="Cooper Black" pitchFamily="18" charset="0"/>
            </a:endParaRPr>
          </a:p>
        </p:txBody>
      </p:sp>
    </p:spTree>
    <p:extLst>
      <p:ext uri="{BB962C8B-B14F-4D97-AF65-F5344CB8AC3E}">
        <p14:creationId xmlns:p14="http://schemas.microsoft.com/office/powerpoint/2010/main" xmlns="" val="2362144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1 Rectángulo"/>
          <p:cNvSpPr/>
          <p:nvPr/>
        </p:nvSpPr>
        <p:spPr>
          <a:xfrm>
            <a:off x="-22794" y="0"/>
            <a:ext cx="9166793" cy="769441"/>
          </a:xfrm>
          <a:prstGeom prst="rect">
            <a:avLst/>
          </a:prstGeom>
        </p:spPr>
        <p:txBody>
          <a:bodyPr wrap="square">
            <a:spAutoFit/>
            <a:scene3d>
              <a:camera prst="orthographicFront"/>
              <a:lightRig rig="brightRoom" dir="tl"/>
            </a:scene3d>
            <a:sp3d contourW="12700">
              <a:bevelT w="25400" h="25400"/>
              <a:contourClr>
                <a:schemeClr val="accent6">
                  <a:shade val="73000"/>
                </a:schemeClr>
              </a:contourClr>
            </a:sp3d>
          </a:bodyPr>
          <a:lstStyle/>
          <a:p>
            <a:pPr algn="ctr"/>
            <a:r>
              <a:rPr lang="ro-RO" sz="44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 VIAȚĂ DE AȘTEPTARE</a:t>
            </a:r>
            <a:endParaRPr lang="ro-RO" sz="44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Rectángulo"/>
          <p:cNvSpPr/>
          <p:nvPr/>
        </p:nvSpPr>
        <p:spPr>
          <a:xfrm>
            <a:off x="323528" y="738570"/>
            <a:ext cx="8496944" cy="1200329"/>
          </a:xfrm>
          <a:prstGeom prst="rect">
            <a:avLst/>
          </a:prstGeom>
        </p:spPr>
        <p:txBody>
          <a:bodyPr wrap="square">
            <a:spAutoFit/>
          </a:bodyPr>
          <a:lstStyle/>
          <a:p>
            <a:r>
              <a:rPr lang="ro-RO" b="1" smtClean="0">
                <a:solidFill>
                  <a:schemeClr val="accent6">
                    <a:lumMod val="50000"/>
                  </a:schemeClr>
                </a:solidFill>
                <a:latin typeface="Comic Sans MS" pitchFamily="66" charset="0"/>
              </a:rPr>
              <a:t>«Deci apostolii, pe cînd erau strînşi laolaltă, L-au întrebat: „Doamne, în vremea aceasta ai de gînd să aşezi din nou Împărăţia lui Israel?“ El le-a răspuns: „Nu este treaba voastră să ştiţi vremurile sau soroacele; pe acestea Tatăl le-a păstrat supt stăpînirea Sa.» </a:t>
            </a:r>
            <a:r>
              <a:rPr lang="ro-RO" sz="1100" b="1" smtClean="0">
                <a:solidFill>
                  <a:schemeClr val="accent6">
                    <a:lumMod val="50000"/>
                  </a:schemeClr>
                </a:solidFill>
                <a:latin typeface="Comic Sans MS" pitchFamily="66" charset="0"/>
              </a:rPr>
              <a:t>Fapte 1:6-8)</a:t>
            </a:r>
            <a:endParaRPr lang="ro-RO" b="1">
              <a:solidFill>
                <a:schemeClr val="accent6">
                  <a:lumMod val="50000"/>
                </a:schemeClr>
              </a:solidFill>
              <a:latin typeface="Comic Sans MS" pitchFamily="66" charset="0"/>
            </a:endParaRPr>
          </a:p>
        </p:txBody>
      </p:sp>
      <p:sp>
        <p:nvSpPr>
          <p:cNvPr id="4" name="3 CuadroTexto"/>
          <p:cNvSpPr txBox="1"/>
          <p:nvPr/>
        </p:nvSpPr>
        <p:spPr>
          <a:xfrm>
            <a:off x="107504" y="3545721"/>
            <a:ext cx="3672408" cy="1323439"/>
          </a:xfrm>
          <a:prstGeom prst="rect">
            <a:avLst/>
          </a:prstGeom>
          <a:noFill/>
        </p:spPr>
        <p:txBody>
          <a:bodyPr wrap="square" rtlCol="0">
            <a:spAutoFit/>
          </a:bodyPr>
          <a:lstStyle/>
          <a:p>
            <a:r>
              <a:rPr lang="ro-RO" sz="2000" b="1"/>
              <a:t>Î</a:t>
            </a:r>
            <a:r>
              <a:rPr lang="ro-RO" sz="2000" b="1" smtClean="0"/>
              <a:t>n primul capitol al cărții Fapte, Luca afirmă trei adevăruri fundamentale cu privire la împărăția lui Dumnezeu:</a:t>
            </a:r>
            <a:endParaRPr lang="ro-RO" sz="2000" b="1"/>
          </a:p>
        </p:txBody>
      </p:sp>
      <p:sp>
        <p:nvSpPr>
          <p:cNvPr id="5" name="4 CuadroTexto"/>
          <p:cNvSpPr txBox="1"/>
          <p:nvPr/>
        </p:nvSpPr>
        <p:spPr>
          <a:xfrm>
            <a:off x="251520" y="5589240"/>
            <a:ext cx="8712968" cy="1015663"/>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Clr>
                <a:srgbClr val="FFC000"/>
              </a:buClr>
              <a:buFont typeface="+mj-lt"/>
              <a:buAutoNum type="arabicPeriod"/>
            </a:pPr>
            <a:r>
              <a:rPr lang="ro-RO" sz="2000" b="1" smtClean="0"/>
              <a:t>Trebuie să avem certitudinea revenirii lui Isus și stabilirea Împărăției.</a:t>
            </a:r>
          </a:p>
          <a:p>
            <a:pPr marL="342900" indent="-342900">
              <a:buClr>
                <a:srgbClr val="FFC000"/>
              </a:buClr>
              <a:buFont typeface="+mj-lt"/>
              <a:buAutoNum type="arabicPeriod"/>
            </a:pPr>
            <a:r>
              <a:rPr lang="ro-RO" sz="2000" b="1" smtClean="0"/>
              <a:t>Trebuie să așteptăm să se împlinească timpul hotărât de Dumnezeu.</a:t>
            </a:r>
          </a:p>
          <a:p>
            <a:pPr marL="342900" indent="-342900">
              <a:buClr>
                <a:srgbClr val="FFC000"/>
              </a:buClr>
              <a:buFont typeface="+mj-lt"/>
              <a:buAutoNum type="arabicPeriod"/>
            </a:pPr>
            <a:r>
              <a:rPr lang="ro-RO" sz="2000" b="1" smtClean="0"/>
              <a:t>Trebuie să fim martori ai evangheliei lui Isus.</a:t>
            </a:r>
            <a:endParaRPr lang="ro-RO" sz="2000" b="1"/>
          </a:p>
        </p:txBody>
      </p:sp>
    </p:spTree>
    <p:extLst>
      <p:ext uri="{BB962C8B-B14F-4D97-AF65-F5344CB8AC3E}">
        <p14:creationId xmlns:p14="http://schemas.microsoft.com/office/powerpoint/2010/main" xmlns="" val="32382660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4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left)">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left)">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left)">
                                      <p:cBhvr>
                                        <p:cTn id="3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1 Rectángulo"/>
          <p:cNvSpPr/>
          <p:nvPr/>
        </p:nvSpPr>
        <p:spPr>
          <a:xfrm>
            <a:off x="1571604" y="235669"/>
            <a:ext cx="6000792" cy="5847755"/>
          </a:xfrm>
          <a:prstGeom prst="rect">
            <a:avLst/>
          </a:prstGeom>
        </p:spPr>
        <p:txBody>
          <a:bodyPr wrap="square">
            <a:spAutoFit/>
          </a:bodyPr>
          <a:lstStyle/>
          <a:p>
            <a:pPr algn="just"/>
            <a:r>
              <a:rPr lang="ro-RO" sz="2200" dirty="0" smtClean="0">
                <a:latin typeface="Cooper Black" pitchFamily="18" charset="0"/>
              </a:rPr>
              <a:t>«</a:t>
            </a:r>
            <a:r>
              <a:rPr lang="ro-RO" sz="2200" dirty="0" smtClean="0">
                <a:latin typeface="Arial Black" pitchFamily="34" charset="0"/>
              </a:rPr>
              <a:t>Cât de mult aș vrea ca poporul lui Dumnezeu să priceapă privilegiile sale și să înțeleagă, prin lumina emanată de Cuvântul lui Dumnezeu că suntem judecați potrivit luminii care strălucește pe cărarea noastră! Toate privilegiile și toate oportunitățile pe care Dumnezeu ni le-a dat, au ca scop să facă din noi bărbați și femei mai bune. Poporul lui Dumnezeu trebuie să avanseze începând de la un principiu bine definit, astfel încât principalul scop să fie căutarea Împărăției lui Dumnezeu și neprihănirea Sa și de atunci înainte să avansăm de la lumină la o lumină mai mare»</a:t>
            </a:r>
            <a:endParaRPr lang="ro-RO" sz="2200" dirty="0">
              <a:latin typeface="Arial Black" pitchFamily="34" charset="0"/>
            </a:endParaRPr>
          </a:p>
        </p:txBody>
      </p:sp>
      <p:sp>
        <p:nvSpPr>
          <p:cNvPr id="3" name="2 CuadroTexto"/>
          <p:cNvSpPr txBox="1"/>
          <p:nvPr/>
        </p:nvSpPr>
        <p:spPr>
          <a:xfrm>
            <a:off x="3929058" y="6215082"/>
            <a:ext cx="3643338" cy="307777"/>
          </a:xfrm>
          <a:prstGeom prst="rect">
            <a:avLst/>
          </a:prstGeom>
          <a:noFill/>
        </p:spPr>
        <p:txBody>
          <a:bodyPr wrap="square" lIns="0" rIns="0" rtlCol="0">
            <a:spAutoFit/>
          </a:bodyPr>
          <a:lstStyle/>
          <a:p>
            <a:r>
              <a:rPr lang="ro-RO" sz="1400" b="1" dirty="0" smtClean="0"/>
              <a:t>E.G.W (Fiecare zi cu Dumnezeu, </a:t>
            </a:r>
            <a:r>
              <a:rPr lang="ro-RO" sz="1400" b="1" dirty="0" err="1" smtClean="0"/>
              <a:t>n.t</a:t>
            </a:r>
            <a:r>
              <a:rPr lang="ro-RO" sz="1400" b="1" dirty="0" smtClean="0"/>
              <a:t>. 11 februarie)</a:t>
            </a:r>
            <a:endParaRPr lang="ro-RO" sz="1400" b="1" dirty="0"/>
          </a:p>
        </p:txBody>
      </p:sp>
    </p:spTree>
    <p:extLst>
      <p:ext uri="{BB962C8B-B14F-4D97-AF65-F5344CB8AC3E}">
        <p14:creationId xmlns:p14="http://schemas.microsoft.com/office/powerpoint/2010/main" xmlns="" val="1000539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1F497D"/>
      </a:dk2>
      <a:lt2>
        <a:srgbClr val="EEECE1"/>
      </a:lt2>
      <a:accent1>
        <a:srgbClr val="00B0F0"/>
      </a:accent1>
      <a:accent2>
        <a:srgbClr val="7030A0"/>
      </a:accent2>
      <a:accent3>
        <a:srgbClr val="00B050"/>
      </a:accent3>
      <a:accent4>
        <a:srgbClr val="FFFF00"/>
      </a:accent4>
      <a:accent5>
        <a:srgbClr val="FF0000"/>
      </a:accent5>
      <a:accent6>
        <a:srgbClr val="FF9801"/>
      </a:accent6>
      <a:hlink>
        <a:srgbClr val="FE19FF"/>
      </a:hlink>
      <a:folHlink>
        <a:srgbClr val="1F49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900</Words>
  <Application>Microsoft Office PowerPoint</Application>
  <PresentationFormat>Expunere pe ecran (4:3)</PresentationFormat>
  <Paragraphs>50</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Comic Sans MS</vt:lpstr>
      <vt:lpstr>Cooper Black</vt:lpstr>
      <vt:lpstr>Arial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11 - Imparatia lui Dumnezeu</dc:title>
  <dc:subject>St.Bibl.2015 trim. II Evanghelia dupa Luca</dc:subject>
  <dc:creator>SFC</dc:creator>
  <cp:keywords>http://www.fustero.net/es/index_ro.php</cp:keywords>
  <cp:lastModifiedBy>Administrator</cp:lastModifiedBy>
  <cp:revision>74</cp:revision>
  <dcterms:created xsi:type="dcterms:W3CDTF">2015-05-31T08:27:21Z</dcterms:created>
  <dcterms:modified xsi:type="dcterms:W3CDTF">2015-06-09T14:15:26Z</dcterms:modified>
</cp:coreProperties>
</file>