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
      <p:font typeface="Arial Black" pitchFamily="34" charset="0"/>
      <p:bold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A206A"/>
    <a:srgbClr val="94BEEC"/>
    <a:srgbClr val="FFC775"/>
    <a:srgbClr val="683E00"/>
    <a:srgbClr val="FDAF59"/>
    <a:srgbClr val="CCCC00"/>
    <a:srgbClr val="1841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image" Target="../media/image18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1.jpeg"/><Relationship Id="rId2" Type="http://schemas.openxmlformats.org/officeDocument/2006/relationships/image" Target="../media/image241.jpeg"/><Relationship Id="rId1" Type="http://schemas.openxmlformats.org/officeDocument/2006/relationships/image" Target="../media/image23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100BDA-9B03-401D-84C9-B43CE76B7919}" type="doc">
      <dgm:prSet loTypeId="urn:microsoft.com/office/officeart/2005/8/layout/hierarchy2" loCatId="hierarchy" qsTypeId="urn:microsoft.com/office/officeart/2005/8/quickstyle/3d7" qsCatId="3D" csTypeId="urn:microsoft.com/office/officeart/2005/8/colors/colorful3" csCatId="colorful" phldr="1"/>
      <dgm:spPr/>
      <dgm:t>
        <a:bodyPr/>
        <a:lstStyle/>
        <a:p>
          <a:endParaRPr lang="es-ES"/>
        </a:p>
      </dgm:t>
    </dgm:pt>
    <dgm:pt modelId="{2F5E7C26-B017-4CA2-98DD-2C15FE79CD6B}">
      <dgm:prSet phldrT="[Texto]"/>
      <dgm:spPr/>
      <dgm:t>
        <a:bodyPr/>
        <a:lstStyle/>
        <a:p>
          <a:r>
            <a:rPr lang="ro-RO" b="1" noProof="0" smtClean="0"/>
            <a:t>A-L URMA PE ISUS</a:t>
          </a:r>
          <a:endParaRPr lang="ro-RO" b="1" noProof="0"/>
        </a:p>
      </dgm:t>
    </dgm:pt>
    <dgm:pt modelId="{DE02EE88-F16E-4230-BC1A-99464DB2A1EB}" type="parTrans" cxnId="{9ED943B3-E3C7-4651-8797-D6D09C273A32}">
      <dgm:prSet/>
      <dgm:spPr/>
      <dgm:t>
        <a:bodyPr/>
        <a:lstStyle/>
        <a:p>
          <a:endParaRPr lang="ro-RO" b="1" noProof="0"/>
        </a:p>
      </dgm:t>
    </dgm:pt>
    <dgm:pt modelId="{EC8AA332-EBC5-442C-A176-DCC053BFB24B}" type="sibTrans" cxnId="{9ED943B3-E3C7-4651-8797-D6D09C273A32}">
      <dgm:prSet/>
      <dgm:spPr/>
      <dgm:t>
        <a:bodyPr/>
        <a:lstStyle/>
        <a:p>
          <a:endParaRPr lang="ro-RO" b="1" noProof="0"/>
        </a:p>
      </dgm:t>
    </dgm:pt>
    <dgm:pt modelId="{2FC249E7-08AB-418E-AFCB-20CA130D747D}">
      <dgm:prSet phldrT="[Texto]"/>
      <dgm:spPr/>
      <dgm:t>
        <a:bodyPr/>
        <a:lstStyle/>
        <a:p>
          <a:r>
            <a:rPr lang="ro-RO" b="1" noProof="0" smtClean="0"/>
            <a:t>Ce nu trebuie să fac?</a:t>
          </a:r>
          <a:endParaRPr lang="ro-RO" b="1" noProof="0"/>
        </a:p>
      </dgm:t>
    </dgm:pt>
    <dgm:pt modelId="{C341B93B-916B-4AEC-9AE7-A801A4DC6B55}" type="parTrans" cxnId="{2EC9B8D6-EC47-43F1-81A4-57A4C014A9DF}">
      <dgm:prSet/>
      <dgm:spPr/>
      <dgm:t>
        <a:bodyPr/>
        <a:lstStyle/>
        <a:p>
          <a:endParaRPr lang="ro-RO" b="1" noProof="0"/>
        </a:p>
      </dgm:t>
    </dgm:pt>
    <dgm:pt modelId="{EF5971B1-CDA1-4AC9-847B-8BD37FC55A68}" type="sibTrans" cxnId="{2EC9B8D6-EC47-43F1-81A4-57A4C014A9DF}">
      <dgm:prSet/>
      <dgm:spPr/>
      <dgm:t>
        <a:bodyPr/>
        <a:lstStyle/>
        <a:p>
          <a:endParaRPr lang="ro-RO" b="1" noProof="0"/>
        </a:p>
      </dgm:t>
    </dgm:pt>
    <dgm:pt modelId="{FF516D13-3A49-4D82-8605-9D24F818C887}">
      <dgm:prSet phldrT="[Texto]"/>
      <dgm:spPr/>
      <dgm:t>
        <a:bodyPr/>
        <a:lstStyle/>
        <a:p>
          <a:r>
            <a:rPr lang="ro-RO" b="1" noProof="0" smtClean="0"/>
            <a:t>Ce trebuie să fac?</a:t>
          </a:r>
          <a:endParaRPr lang="ro-RO" b="1" noProof="0"/>
        </a:p>
      </dgm:t>
    </dgm:pt>
    <dgm:pt modelId="{A4F136F8-DC0A-4008-A359-36F24E4A3943}" type="parTrans" cxnId="{A493E561-0A98-46EB-A309-279F528E478A}">
      <dgm:prSet/>
      <dgm:spPr/>
      <dgm:t>
        <a:bodyPr/>
        <a:lstStyle/>
        <a:p>
          <a:endParaRPr lang="ro-RO" b="1" noProof="0"/>
        </a:p>
      </dgm:t>
    </dgm:pt>
    <dgm:pt modelId="{7C3CB854-032B-43E6-BF27-4DC8B750C0C7}" type="sibTrans" cxnId="{A493E561-0A98-46EB-A309-279F528E478A}">
      <dgm:prSet/>
      <dgm:spPr/>
      <dgm:t>
        <a:bodyPr/>
        <a:lstStyle/>
        <a:p>
          <a:endParaRPr lang="ro-RO" b="1" noProof="0"/>
        </a:p>
      </dgm:t>
    </dgm:pt>
    <dgm:pt modelId="{9080EBF7-89F7-4CFB-8ED9-F3E9BB3A4F55}">
      <dgm:prSet phldrT="[Texto]"/>
      <dgm:spPr/>
      <dgm:t>
        <a:bodyPr/>
        <a:lstStyle/>
        <a:p>
          <a:r>
            <a:rPr lang="ro-RO" b="1" noProof="0" smtClean="0"/>
            <a:t>Cum să dau mărturie?</a:t>
          </a:r>
          <a:endParaRPr lang="ro-RO" b="1" noProof="0"/>
        </a:p>
      </dgm:t>
    </dgm:pt>
    <dgm:pt modelId="{F9CEE967-6A60-4609-A667-30FAC70689D7}" type="parTrans" cxnId="{66753920-AB80-404A-AA7B-F331CDA7ED8C}">
      <dgm:prSet/>
      <dgm:spPr/>
      <dgm:t>
        <a:bodyPr/>
        <a:lstStyle/>
        <a:p>
          <a:endParaRPr lang="ro-RO" b="1" noProof="0"/>
        </a:p>
      </dgm:t>
    </dgm:pt>
    <dgm:pt modelId="{CC439DF4-19DC-4CE0-94C5-C6D51E208270}" type="sibTrans" cxnId="{66753920-AB80-404A-AA7B-F331CDA7ED8C}">
      <dgm:prSet/>
      <dgm:spPr/>
      <dgm:t>
        <a:bodyPr/>
        <a:lstStyle/>
        <a:p>
          <a:endParaRPr lang="ro-RO" b="1" noProof="0"/>
        </a:p>
      </dgm:t>
    </dgm:pt>
    <dgm:pt modelId="{877BF8F4-0A26-4AD1-90E5-755A690DC307}">
      <dgm:prSet phldrT="[Texto]"/>
      <dgm:spPr>
        <a:solidFill>
          <a:schemeClr val="accent3">
            <a:lumMod val="60000"/>
            <a:lumOff val="40000"/>
          </a:schemeClr>
        </a:solidFill>
      </dgm:spPr>
      <dgm:t>
        <a:bodyPr/>
        <a:lstStyle/>
        <a:p>
          <a:r>
            <a:rPr lang="ro-RO" b="1" noProof="0" smtClean="0"/>
            <a:t>Idei fariseice</a:t>
          </a:r>
          <a:endParaRPr lang="ro-RO" b="1" noProof="0"/>
        </a:p>
      </dgm:t>
    </dgm:pt>
    <dgm:pt modelId="{E83283D1-5F02-4BC1-B635-F868C6D7DC4C}" type="parTrans" cxnId="{559393D7-DD71-4D11-AABF-E5E7BD62EBB3}">
      <dgm:prSet/>
      <dgm:spPr>
        <a:ln>
          <a:solidFill>
            <a:schemeClr val="accent3">
              <a:lumMod val="60000"/>
              <a:lumOff val="40000"/>
            </a:schemeClr>
          </a:solidFill>
        </a:ln>
      </dgm:spPr>
      <dgm:t>
        <a:bodyPr/>
        <a:lstStyle/>
        <a:p>
          <a:endParaRPr lang="ro-RO" b="1" noProof="0"/>
        </a:p>
      </dgm:t>
    </dgm:pt>
    <dgm:pt modelId="{D3BD78DD-F517-45BE-B5C1-CA0C694EAFF0}" type="sibTrans" cxnId="{559393D7-DD71-4D11-AABF-E5E7BD62EBB3}">
      <dgm:prSet/>
      <dgm:spPr/>
      <dgm:t>
        <a:bodyPr/>
        <a:lstStyle/>
        <a:p>
          <a:endParaRPr lang="ro-RO" b="1" noProof="0"/>
        </a:p>
      </dgm:t>
    </dgm:pt>
    <dgm:pt modelId="{F20F16A0-6CC0-418A-A6E5-811ACD442A41}">
      <dgm:prSet phldrT="[Texto]"/>
      <dgm:spPr/>
      <dgm:t>
        <a:bodyPr/>
        <a:lstStyle/>
        <a:p>
          <a:r>
            <a:rPr lang="ro-RO" b="1" noProof="0" smtClean="0"/>
            <a:t>Teme-te de Dumnezeu</a:t>
          </a:r>
          <a:endParaRPr lang="ro-RO" b="1" noProof="0"/>
        </a:p>
      </dgm:t>
    </dgm:pt>
    <dgm:pt modelId="{7BA8795F-31D4-4E4B-9200-3D97CD60F091}" type="parTrans" cxnId="{D3753503-AB94-43BA-9B89-221CF4FDB7A4}">
      <dgm:prSet/>
      <dgm:spPr/>
      <dgm:t>
        <a:bodyPr/>
        <a:lstStyle/>
        <a:p>
          <a:endParaRPr lang="ro-RO" b="1" noProof="0"/>
        </a:p>
      </dgm:t>
    </dgm:pt>
    <dgm:pt modelId="{AE7174F7-98BE-416F-8832-5519394043E0}" type="sibTrans" cxnId="{D3753503-AB94-43BA-9B89-221CF4FDB7A4}">
      <dgm:prSet/>
      <dgm:spPr/>
      <dgm:t>
        <a:bodyPr/>
        <a:lstStyle/>
        <a:p>
          <a:endParaRPr lang="ro-RO" b="1" noProof="0"/>
        </a:p>
      </dgm:t>
    </dgm:pt>
    <dgm:pt modelId="{40C2ADF5-E0A6-4339-9FC7-C4E05D247614}">
      <dgm:prSet phldrT="[Texto]"/>
      <dgm:spPr/>
      <dgm:t>
        <a:bodyPr/>
        <a:lstStyle/>
        <a:p>
          <a:r>
            <a:rPr lang="ro-RO" b="1" noProof="0" smtClean="0"/>
            <a:t>Priorități corecte</a:t>
          </a:r>
          <a:endParaRPr lang="ro-RO" b="1" noProof="0"/>
        </a:p>
      </dgm:t>
    </dgm:pt>
    <dgm:pt modelId="{F0087737-1914-4AB9-B2EF-DC92D12AACE1}" type="parTrans" cxnId="{77079A17-B94D-4F78-8909-EABAED2A88B3}">
      <dgm:prSet/>
      <dgm:spPr/>
      <dgm:t>
        <a:bodyPr/>
        <a:lstStyle/>
        <a:p>
          <a:endParaRPr lang="ro-RO" b="1" noProof="0"/>
        </a:p>
      </dgm:t>
    </dgm:pt>
    <dgm:pt modelId="{3FBB9410-F700-4BCB-8F51-7A7392B6D6B0}" type="sibTrans" cxnId="{77079A17-B94D-4F78-8909-EABAED2A88B3}">
      <dgm:prSet/>
      <dgm:spPr/>
      <dgm:t>
        <a:bodyPr/>
        <a:lstStyle/>
        <a:p>
          <a:endParaRPr lang="ro-RO" b="1" noProof="0"/>
        </a:p>
      </dgm:t>
    </dgm:pt>
    <dgm:pt modelId="{E1BC950C-E37C-4C7D-BBF3-5B2AA7E4346D}">
      <dgm:prSet phldrT="[Texto]"/>
      <dgm:spPr/>
      <dgm:t>
        <a:bodyPr/>
        <a:lstStyle/>
        <a:p>
          <a:r>
            <a:rPr lang="ro-RO" b="1" noProof="0" smtClean="0"/>
            <a:t>Răscumpără vremea</a:t>
          </a:r>
          <a:endParaRPr lang="ro-RO" b="1" noProof="0"/>
        </a:p>
      </dgm:t>
    </dgm:pt>
    <dgm:pt modelId="{63313BBC-0A6F-4C69-83F0-79EDCF9286F2}" type="parTrans" cxnId="{9FDFA4F1-F42B-4BF3-ACFD-356A1B992FA2}">
      <dgm:prSet/>
      <dgm:spPr/>
      <dgm:t>
        <a:bodyPr/>
        <a:lstStyle/>
        <a:p>
          <a:endParaRPr lang="ro-RO" b="1" noProof="0"/>
        </a:p>
      </dgm:t>
    </dgm:pt>
    <dgm:pt modelId="{2C47EEFB-B40F-412E-8A8F-58E9A1C642F6}" type="sibTrans" cxnId="{9FDFA4F1-F42B-4BF3-ACFD-356A1B992FA2}">
      <dgm:prSet/>
      <dgm:spPr/>
      <dgm:t>
        <a:bodyPr/>
        <a:lstStyle/>
        <a:p>
          <a:endParaRPr lang="ro-RO" b="1" noProof="0"/>
        </a:p>
      </dgm:t>
    </dgm:pt>
    <dgm:pt modelId="{41C19689-70B0-4A54-913D-81C6A5669ED6}">
      <dgm:prSet phldrT="[Texto]"/>
      <dgm:spPr>
        <a:solidFill>
          <a:schemeClr val="accent1">
            <a:lumMod val="60000"/>
            <a:lumOff val="40000"/>
          </a:schemeClr>
        </a:solidFill>
      </dgm:spPr>
      <dgm:t>
        <a:bodyPr/>
        <a:lstStyle/>
        <a:p>
          <a:r>
            <a:rPr lang="ro-RO" b="1" noProof="0" smtClean="0"/>
            <a:t>Fi martor</a:t>
          </a:r>
          <a:endParaRPr lang="ro-RO" b="1" noProof="0"/>
        </a:p>
      </dgm:t>
    </dgm:pt>
    <dgm:pt modelId="{873FD3F3-EFB3-4939-93ED-A276224F597F}" type="parTrans" cxnId="{EF96ECD6-6283-4E0C-A5E2-0D469FD89559}">
      <dgm:prSet/>
      <dgm:spPr>
        <a:ln>
          <a:solidFill>
            <a:schemeClr val="accent1">
              <a:lumMod val="60000"/>
              <a:lumOff val="40000"/>
            </a:schemeClr>
          </a:solidFill>
        </a:ln>
      </dgm:spPr>
      <dgm:t>
        <a:bodyPr/>
        <a:lstStyle/>
        <a:p>
          <a:endParaRPr lang="ro-RO" b="1" noProof="0"/>
        </a:p>
      </dgm:t>
    </dgm:pt>
    <dgm:pt modelId="{DE138877-75D1-406B-81D2-2BEE43C3A1DF}" type="sibTrans" cxnId="{EF96ECD6-6283-4E0C-A5E2-0D469FD89559}">
      <dgm:prSet/>
      <dgm:spPr/>
      <dgm:t>
        <a:bodyPr/>
        <a:lstStyle/>
        <a:p>
          <a:endParaRPr lang="ro-RO" b="1" noProof="0"/>
        </a:p>
      </dgm:t>
    </dgm:pt>
    <dgm:pt modelId="{DA83A892-9845-4B44-979E-4504961704A0}">
      <dgm:prSet phldrT="[Texto]"/>
      <dgm:spPr>
        <a:solidFill>
          <a:schemeClr val="accent1">
            <a:lumMod val="60000"/>
            <a:lumOff val="40000"/>
          </a:schemeClr>
        </a:solidFill>
      </dgm:spPr>
      <dgm:t>
        <a:bodyPr/>
        <a:lstStyle/>
        <a:p>
          <a:r>
            <a:rPr lang="ro-RO" b="1" noProof="0" smtClean="0"/>
            <a:t>Fii slujitor</a:t>
          </a:r>
          <a:endParaRPr lang="ro-RO" b="1" noProof="0"/>
        </a:p>
      </dgm:t>
    </dgm:pt>
    <dgm:pt modelId="{3F18FC17-AD45-43D2-9405-5714931678FD}" type="parTrans" cxnId="{2213F32B-40FD-4D06-ADAB-0DB71481E739}">
      <dgm:prSet/>
      <dgm:spPr>
        <a:ln>
          <a:solidFill>
            <a:schemeClr val="accent1">
              <a:lumMod val="60000"/>
              <a:lumOff val="40000"/>
            </a:schemeClr>
          </a:solidFill>
        </a:ln>
      </dgm:spPr>
      <dgm:t>
        <a:bodyPr/>
        <a:lstStyle/>
        <a:p>
          <a:endParaRPr lang="ro-RO" b="1" noProof="0"/>
        </a:p>
      </dgm:t>
    </dgm:pt>
    <dgm:pt modelId="{FC71434E-06FE-4A13-A6AF-A6B235816811}" type="sibTrans" cxnId="{2213F32B-40FD-4D06-ADAB-0DB71481E739}">
      <dgm:prSet/>
      <dgm:spPr/>
      <dgm:t>
        <a:bodyPr/>
        <a:lstStyle/>
        <a:p>
          <a:endParaRPr lang="ro-RO" b="1" noProof="0"/>
        </a:p>
      </dgm:t>
    </dgm:pt>
    <dgm:pt modelId="{6DB1E200-4738-4032-8C0A-47BBA72FFF68}" type="pres">
      <dgm:prSet presAssocID="{55100BDA-9B03-401D-84C9-B43CE76B7919}" presName="diagram" presStyleCnt="0">
        <dgm:presLayoutVars>
          <dgm:chPref val="1"/>
          <dgm:dir/>
          <dgm:animOne val="branch"/>
          <dgm:animLvl val="lvl"/>
          <dgm:resizeHandles val="exact"/>
        </dgm:presLayoutVars>
      </dgm:prSet>
      <dgm:spPr/>
      <dgm:t>
        <a:bodyPr/>
        <a:lstStyle/>
        <a:p>
          <a:endParaRPr lang="es-ES"/>
        </a:p>
      </dgm:t>
    </dgm:pt>
    <dgm:pt modelId="{3D34B041-0D36-48B6-897E-453AF43DAD32}" type="pres">
      <dgm:prSet presAssocID="{2F5E7C26-B017-4CA2-98DD-2C15FE79CD6B}" presName="root1" presStyleCnt="0"/>
      <dgm:spPr/>
    </dgm:pt>
    <dgm:pt modelId="{F9440DBE-09A4-428E-A62F-580F7F2637F3}" type="pres">
      <dgm:prSet presAssocID="{2F5E7C26-B017-4CA2-98DD-2C15FE79CD6B}" presName="LevelOneTextNode" presStyleLbl="node0" presStyleIdx="0" presStyleCnt="1" custLinFactY="-2016" custLinFactNeighborX="-2555" custLinFactNeighborY="-100000">
        <dgm:presLayoutVars>
          <dgm:chPref val="3"/>
        </dgm:presLayoutVars>
      </dgm:prSet>
      <dgm:spPr/>
      <dgm:t>
        <a:bodyPr/>
        <a:lstStyle/>
        <a:p>
          <a:endParaRPr lang="es-ES"/>
        </a:p>
      </dgm:t>
    </dgm:pt>
    <dgm:pt modelId="{CA1ADBB7-B2E7-40C6-A421-FDF73FF73A09}" type="pres">
      <dgm:prSet presAssocID="{2F5E7C26-B017-4CA2-98DD-2C15FE79CD6B}" presName="level2hierChild" presStyleCnt="0"/>
      <dgm:spPr/>
    </dgm:pt>
    <dgm:pt modelId="{EFED7E9D-CB7C-4156-ABC0-3E32D4C24C53}" type="pres">
      <dgm:prSet presAssocID="{C341B93B-916B-4AEC-9AE7-A801A4DC6B55}" presName="conn2-1" presStyleLbl="parChTrans1D2" presStyleIdx="0" presStyleCnt="3"/>
      <dgm:spPr/>
      <dgm:t>
        <a:bodyPr/>
        <a:lstStyle/>
        <a:p>
          <a:endParaRPr lang="es-ES"/>
        </a:p>
      </dgm:t>
    </dgm:pt>
    <dgm:pt modelId="{3D5F5D86-3A1F-4753-82EF-BCCD6CAD0447}" type="pres">
      <dgm:prSet presAssocID="{C341B93B-916B-4AEC-9AE7-A801A4DC6B55}" presName="connTx" presStyleLbl="parChTrans1D2" presStyleIdx="0" presStyleCnt="3"/>
      <dgm:spPr/>
      <dgm:t>
        <a:bodyPr/>
        <a:lstStyle/>
        <a:p>
          <a:endParaRPr lang="es-ES"/>
        </a:p>
      </dgm:t>
    </dgm:pt>
    <dgm:pt modelId="{B5A0B99B-4980-4004-9E73-FCF90057C795}" type="pres">
      <dgm:prSet presAssocID="{2FC249E7-08AB-418E-AFCB-20CA130D747D}" presName="root2" presStyleCnt="0"/>
      <dgm:spPr/>
    </dgm:pt>
    <dgm:pt modelId="{808C2C8D-07AE-4FCF-8A62-05721073A4D2}" type="pres">
      <dgm:prSet presAssocID="{2FC249E7-08AB-418E-AFCB-20CA130D747D}" presName="LevelTwoTextNode" presStyleLbl="node2" presStyleIdx="0" presStyleCnt="3">
        <dgm:presLayoutVars>
          <dgm:chPref val="3"/>
        </dgm:presLayoutVars>
      </dgm:prSet>
      <dgm:spPr/>
      <dgm:t>
        <a:bodyPr/>
        <a:lstStyle/>
        <a:p>
          <a:endParaRPr lang="es-ES"/>
        </a:p>
      </dgm:t>
    </dgm:pt>
    <dgm:pt modelId="{693F0FD8-0FEE-4BB6-8C1D-BDC168B4873A}" type="pres">
      <dgm:prSet presAssocID="{2FC249E7-08AB-418E-AFCB-20CA130D747D}" presName="level3hierChild" presStyleCnt="0"/>
      <dgm:spPr/>
    </dgm:pt>
    <dgm:pt modelId="{390B2262-6D59-403F-BD35-CE2669FF3A52}" type="pres">
      <dgm:prSet presAssocID="{E83283D1-5F02-4BC1-B635-F868C6D7DC4C}" presName="conn2-1" presStyleLbl="parChTrans1D3" presStyleIdx="0" presStyleCnt="6"/>
      <dgm:spPr/>
      <dgm:t>
        <a:bodyPr/>
        <a:lstStyle/>
        <a:p>
          <a:endParaRPr lang="es-ES"/>
        </a:p>
      </dgm:t>
    </dgm:pt>
    <dgm:pt modelId="{7FF16D50-D346-45D3-8A76-0343B883CA1A}" type="pres">
      <dgm:prSet presAssocID="{E83283D1-5F02-4BC1-B635-F868C6D7DC4C}" presName="connTx" presStyleLbl="parChTrans1D3" presStyleIdx="0" presStyleCnt="6"/>
      <dgm:spPr/>
      <dgm:t>
        <a:bodyPr/>
        <a:lstStyle/>
        <a:p>
          <a:endParaRPr lang="es-ES"/>
        </a:p>
      </dgm:t>
    </dgm:pt>
    <dgm:pt modelId="{AF28C242-A860-4ED4-A38F-1A6CF848A264}" type="pres">
      <dgm:prSet presAssocID="{877BF8F4-0A26-4AD1-90E5-755A690DC307}" presName="root2" presStyleCnt="0"/>
      <dgm:spPr/>
    </dgm:pt>
    <dgm:pt modelId="{D520CE0E-21B1-43A2-81F5-9AD99BB09B1C}" type="pres">
      <dgm:prSet presAssocID="{877BF8F4-0A26-4AD1-90E5-755A690DC307}" presName="LevelTwoTextNode" presStyleLbl="node3" presStyleIdx="0" presStyleCnt="6">
        <dgm:presLayoutVars>
          <dgm:chPref val="3"/>
        </dgm:presLayoutVars>
      </dgm:prSet>
      <dgm:spPr/>
      <dgm:t>
        <a:bodyPr/>
        <a:lstStyle/>
        <a:p>
          <a:endParaRPr lang="es-ES"/>
        </a:p>
      </dgm:t>
    </dgm:pt>
    <dgm:pt modelId="{DCFC3C30-51C6-4ED7-86A7-43624CC9E447}" type="pres">
      <dgm:prSet presAssocID="{877BF8F4-0A26-4AD1-90E5-755A690DC307}" presName="level3hierChild" presStyleCnt="0"/>
      <dgm:spPr/>
    </dgm:pt>
    <dgm:pt modelId="{72C925E7-F6CB-43A4-8A3C-4C87EFA9730D}" type="pres">
      <dgm:prSet presAssocID="{A4F136F8-DC0A-4008-A359-36F24E4A3943}" presName="conn2-1" presStyleLbl="parChTrans1D2" presStyleIdx="1" presStyleCnt="3"/>
      <dgm:spPr/>
      <dgm:t>
        <a:bodyPr/>
        <a:lstStyle/>
        <a:p>
          <a:endParaRPr lang="es-ES"/>
        </a:p>
      </dgm:t>
    </dgm:pt>
    <dgm:pt modelId="{355D58D7-F299-4B8D-AD96-65BF8C52E496}" type="pres">
      <dgm:prSet presAssocID="{A4F136F8-DC0A-4008-A359-36F24E4A3943}" presName="connTx" presStyleLbl="parChTrans1D2" presStyleIdx="1" presStyleCnt="3"/>
      <dgm:spPr/>
      <dgm:t>
        <a:bodyPr/>
        <a:lstStyle/>
        <a:p>
          <a:endParaRPr lang="es-ES"/>
        </a:p>
      </dgm:t>
    </dgm:pt>
    <dgm:pt modelId="{82398B69-FEF5-441B-9F8F-6F23D63DEA8E}" type="pres">
      <dgm:prSet presAssocID="{FF516D13-3A49-4D82-8605-9D24F818C887}" presName="root2" presStyleCnt="0"/>
      <dgm:spPr/>
    </dgm:pt>
    <dgm:pt modelId="{5BD44A22-ED60-4ED0-AE8D-B49F2C9406B1}" type="pres">
      <dgm:prSet presAssocID="{FF516D13-3A49-4D82-8605-9D24F818C887}" presName="LevelTwoTextNode" presStyleLbl="node2" presStyleIdx="1" presStyleCnt="3">
        <dgm:presLayoutVars>
          <dgm:chPref val="3"/>
        </dgm:presLayoutVars>
      </dgm:prSet>
      <dgm:spPr/>
      <dgm:t>
        <a:bodyPr/>
        <a:lstStyle/>
        <a:p>
          <a:endParaRPr lang="es-ES"/>
        </a:p>
      </dgm:t>
    </dgm:pt>
    <dgm:pt modelId="{D1C8721D-B3E8-4AED-A630-35A82987B1ED}" type="pres">
      <dgm:prSet presAssocID="{FF516D13-3A49-4D82-8605-9D24F818C887}" presName="level3hierChild" presStyleCnt="0"/>
      <dgm:spPr/>
    </dgm:pt>
    <dgm:pt modelId="{0A03FF8E-BDD5-4603-AF41-0290587B3142}" type="pres">
      <dgm:prSet presAssocID="{7BA8795F-31D4-4E4B-9200-3D97CD60F091}" presName="conn2-1" presStyleLbl="parChTrans1D3" presStyleIdx="1" presStyleCnt="6"/>
      <dgm:spPr/>
      <dgm:t>
        <a:bodyPr/>
        <a:lstStyle/>
        <a:p>
          <a:endParaRPr lang="es-ES"/>
        </a:p>
      </dgm:t>
    </dgm:pt>
    <dgm:pt modelId="{B962BC1A-4529-4640-AF3B-ACBD26E850E6}" type="pres">
      <dgm:prSet presAssocID="{7BA8795F-31D4-4E4B-9200-3D97CD60F091}" presName="connTx" presStyleLbl="parChTrans1D3" presStyleIdx="1" presStyleCnt="6"/>
      <dgm:spPr/>
      <dgm:t>
        <a:bodyPr/>
        <a:lstStyle/>
        <a:p>
          <a:endParaRPr lang="es-ES"/>
        </a:p>
      </dgm:t>
    </dgm:pt>
    <dgm:pt modelId="{E52D1CF5-3558-4B0B-8216-D30BC38B01F7}" type="pres">
      <dgm:prSet presAssocID="{F20F16A0-6CC0-418A-A6E5-811ACD442A41}" presName="root2" presStyleCnt="0"/>
      <dgm:spPr/>
    </dgm:pt>
    <dgm:pt modelId="{7082FAFF-FC11-40CA-A8DB-3169D3E48557}" type="pres">
      <dgm:prSet presAssocID="{F20F16A0-6CC0-418A-A6E5-811ACD442A41}" presName="LevelTwoTextNode" presStyleLbl="node3" presStyleIdx="1" presStyleCnt="6">
        <dgm:presLayoutVars>
          <dgm:chPref val="3"/>
        </dgm:presLayoutVars>
      </dgm:prSet>
      <dgm:spPr/>
      <dgm:t>
        <a:bodyPr/>
        <a:lstStyle/>
        <a:p>
          <a:endParaRPr lang="es-ES"/>
        </a:p>
      </dgm:t>
    </dgm:pt>
    <dgm:pt modelId="{8C8E6702-FBBB-49B2-AE6F-A4CDDEABF6F8}" type="pres">
      <dgm:prSet presAssocID="{F20F16A0-6CC0-418A-A6E5-811ACD442A41}" presName="level3hierChild" presStyleCnt="0"/>
      <dgm:spPr/>
    </dgm:pt>
    <dgm:pt modelId="{0D581C84-54FB-45FC-85D5-996F7BE3B4DC}" type="pres">
      <dgm:prSet presAssocID="{F0087737-1914-4AB9-B2EF-DC92D12AACE1}" presName="conn2-1" presStyleLbl="parChTrans1D3" presStyleIdx="2" presStyleCnt="6"/>
      <dgm:spPr/>
      <dgm:t>
        <a:bodyPr/>
        <a:lstStyle/>
        <a:p>
          <a:endParaRPr lang="es-ES"/>
        </a:p>
      </dgm:t>
    </dgm:pt>
    <dgm:pt modelId="{0C99E22C-6083-4C9B-891A-5CCBF1586625}" type="pres">
      <dgm:prSet presAssocID="{F0087737-1914-4AB9-B2EF-DC92D12AACE1}" presName="connTx" presStyleLbl="parChTrans1D3" presStyleIdx="2" presStyleCnt="6"/>
      <dgm:spPr/>
      <dgm:t>
        <a:bodyPr/>
        <a:lstStyle/>
        <a:p>
          <a:endParaRPr lang="es-ES"/>
        </a:p>
      </dgm:t>
    </dgm:pt>
    <dgm:pt modelId="{9C42AF65-D0F0-4238-B855-258D100AE6B9}" type="pres">
      <dgm:prSet presAssocID="{40C2ADF5-E0A6-4339-9FC7-C4E05D247614}" presName="root2" presStyleCnt="0"/>
      <dgm:spPr/>
    </dgm:pt>
    <dgm:pt modelId="{5DE6A847-45EB-46A3-940F-DC4331E07E7B}" type="pres">
      <dgm:prSet presAssocID="{40C2ADF5-E0A6-4339-9FC7-C4E05D247614}" presName="LevelTwoTextNode" presStyleLbl="node3" presStyleIdx="2" presStyleCnt="6">
        <dgm:presLayoutVars>
          <dgm:chPref val="3"/>
        </dgm:presLayoutVars>
      </dgm:prSet>
      <dgm:spPr/>
      <dgm:t>
        <a:bodyPr/>
        <a:lstStyle/>
        <a:p>
          <a:endParaRPr lang="es-ES"/>
        </a:p>
      </dgm:t>
    </dgm:pt>
    <dgm:pt modelId="{3666B58B-1EB4-4D5D-A92F-F71FDCAB8132}" type="pres">
      <dgm:prSet presAssocID="{40C2ADF5-E0A6-4339-9FC7-C4E05D247614}" presName="level3hierChild" presStyleCnt="0"/>
      <dgm:spPr/>
    </dgm:pt>
    <dgm:pt modelId="{2806CFE9-0AB8-44D9-A121-3FFCE5AD125E}" type="pres">
      <dgm:prSet presAssocID="{63313BBC-0A6F-4C69-83F0-79EDCF9286F2}" presName="conn2-1" presStyleLbl="parChTrans1D3" presStyleIdx="3" presStyleCnt="6"/>
      <dgm:spPr/>
      <dgm:t>
        <a:bodyPr/>
        <a:lstStyle/>
        <a:p>
          <a:endParaRPr lang="es-ES"/>
        </a:p>
      </dgm:t>
    </dgm:pt>
    <dgm:pt modelId="{72234E40-D242-4397-A518-34D4098AB037}" type="pres">
      <dgm:prSet presAssocID="{63313BBC-0A6F-4C69-83F0-79EDCF9286F2}" presName="connTx" presStyleLbl="parChTrans1D3" presStyleIdx="3" presStyleCnt="6"/>
      <dgm:spPr/>
      <dgm:t>
        <a:bodyPr/>
        <a:lstStyle/>
        <a:p>
          <a:endParaRPr lang="es-ES"/>
        </a:p>
      </dgm:t>
    </dgm:pt>
    <dgm:pt modelId="{598BE4E4-CE0C-40DD-97D5-06EE07142F98}" type="pres">
      <dgm:prSet presAssocID="{E1BC950C-E37C-4C7D-BBF3-5B2AA7E4346D}" presName="root2" presStyleCnt="0"/>
      <dgm:spPr/>
    </dgm:pt>
    <dgm:pt modelId="{3523C082-FDBC-43C9-9665-306B3CD497BD}" type="pres">
      <dgm:prSet presAssocID="{E1BC950C-E37C-4C7D-BBF3-5B2AA7E4346D}" presName="LevelTwoTextNode" presStyleLbl="node3" presStyleIdx="3" presStyleCnt="6">
        <dgm:presLayoutVars>
          <dgm:chPref val="3"/>
        </dgm:presLayoutVars>
      </dgm:prSet>
      <dgm:spPr/>
      <dgm:t>
        <a:bodyPr/>
        <a:lstStyle/>
        <a:p>
          <a:endParaRPr lang="es-ES"/>
        </a:p>
      </dgm:t>
    </dgm:pt>
    <dgm:pt modelId="{8DBFDC38-CF0B-46F1-B1F9-221AEAD0B365}" type="pres">
      <dgm:prSet presAssocID="{E1BC950C-E37C-4C7D-BBF3-5B2AA7E4346D}" presName="level3hierChild" presStyleCnt="0"/>
      <dgm:spPr/>
    </dgm:pt>
    <dgm:pt modelId="{3C988545-B121-4644-850D-660740C70FE3}" type="pres">
      <dgm:prSet presAssocID="{F9CEE967-6A60-4609-A667-30FAC70689D7}" presName="conn2-1" presStyleLbl="parChTrans1D2" presStyleIdx="2" presStyleCnt="3"/>
      <dgm:spPr/>
      <dgm:t>
        <a:bodyPr/>
        <a:lstStyle/>
        <a:p>
          <a:endParaRPr lang="es-ES"/>
        </a:p>
      </dgm:t>
    </dgm:pt>
    <dgm:pt modelId="{EAB81EB7-6D3C-4893-909F-5EBD11B4CB2F}" type="pres">
      <dgm:prSet presAssocID="{F9CEE967-6A60-4609-A667-30FAC70689D7}" presName="connTx" presStyleLbl="parChTrans1D2" presStyleIdx="2" presStyleCnt="3"/>
      <dgm:spPr/>
      <dgm:t>
        <a:bodyPr/>
        <a:lstStyle/>
        <a:p>
          <a:endParaRPr lang="es-ES"/>
        </a:p>
      </dgm:t>
    </dgm:pt>
    <dgm:pt modelId="{0CC499C5-9022-4BCB-9136-0491614E97F8}" type="pres">
      <dgm:prSet presAssocID="{9080EBF7-89F7-4CFB-8ED9-F3E9BB3A4F55}" presName="root2" presStyleCnt="0"/>
      <dgm:spPr/>
    </dgm:pt>
    <dgm:pt modelId="{99BE2D7A-C00A-4C60-86AF-C50FBBACB3A9}" type="pres">
      <dgm:prSet presAssocID="{9080EBF7-89F7-4CFB-8ED9-F3E9BB3A4F55}" presName="LevelTwoTextNode" presStyleLbl="node2" presStyleIdx="2" presStyleCnt="3">
        <dgm:presLayoutVars>
          <dgm:chPref val="3"/>
        </dgm:presLayoutVars>
      </dgm:prSet>
      <dgm:spPr/>
      <dgm:t>
        <a:bodyPr/>
        <a:lstStyle/>
        <a:p>
          <a:endParaRPr lang="es-ES"/>
        </a:p>
      </dgm:t>
    </dgm:pt>
    <dgm:pt modelId="{8C1FDF5A-0CE2-4179-9878-52C79A337A57}" type="pres">
      <dgm:prSet presAssocID="{9080EBF7-89F7-4CFB-8ED9-F3E9BB3A4F55}" presName="level3hierChild" presStyleCnt="0"/>
      <dgm:spPr/>
    </dgm:pt>
    <dgm:pt modelId="{BAA8A69C-AB06-4819-ACB3-73C651B5214F}" type="pres">
      <dgm:prSet presAssocID="{873FD3F3-EFB3-4939-93ED-A276224F597F}" presName="conn2-1" presStyleLbl="parChTrans1D3" presStyleIdx="4" presStyleCnt="6"/>
      <dgm:spPr/>
      <dgm:t>
        <a:bodyPr/>
        <a:lstStyle/>
        <a:p>
          <a:endParaRPr lang="es-ES"/>
        </a:p>
      </dgm:t>
    </dgm:pt>
    <dgm:pt modelId="{408D8EF8-7405-4D29-9F15-EFFDE03AEA8D}" type="pres">
      <dgm:prSet presAssocID="{873FD3F3-EFB3-4939-93ED-A276224F597F}" presName="connTx" presStyleLbl="parChTrans1D3" presStyleIdx="4" presStyleCnt="6"/>
      <dgm:spPr/>
      <dgm:t>
        <a:bodyPr/>
        <a:lstStyle/>
        <a:p>
          <a:endParaRPr lang="es-ES"/>
        </a:p>
      </dgm:t>
    </dgm:pt>
    <dgm:pt modelId="{E5D4B84A-DD61-40CA-8385-980A17ADCFE0}" type="pres">
      <dgm:prSet presAssocID="{41C19689-70B0-4A54-913D-81C6A5669ED6}" presName="root2" presStyleCnt="0"/>
      <dgm:spPr/>
    </dgm:pt>
    <dgm:pt modelId="{CD9FEB5C-EB8B-4314-B96F-59F13740F837}" type="pres">
      <dgm:prSet presAssocID="{41C19689-70B0-4A54-913D-81C6A5669ED6}" presName="LevelTwoTextNode" presStyleLbl="node3" presStyleIdx="4" presStyleCnt="6">
        <dgm:presLayoutVars>
          <dgm:chPref val="3"/>
        </dgm:presLayoutVars>
      </dgm:prSet>
      <dgm:spPr/>
      <dgm:t>
        <a:bodyPr/>
        <a:lstStyle/>
        <a:p>
          <a:endParaRPr lang="es-ES"/>
        </a:p>
      </dgm:t>
    </dgm:pt>
    <dgm:pt modelId="{DC7F56DF-9BEC-476C-A12D-77C415F3126F}" type="pres">
      <dgm:prSet presAssocID="{41C19689-70B0-4A54-913D-81C6A5669ED6}" presName="level3hierChild" presStyleCnt="0"/>
      <dgm:spPr/>
    </dgm:pt>
    <dgm:pt modelId="{775DF47E-16BD-452B-B94B-10D56834F3B4}" type="pres">
      <dgm:prSet presAssocID="{3F18FC17-AD45-43D2-9405-5714931678FD}" presName="conn2-1" presStyleLbl="parChTrans1D3" presStyleIdx="5" presStyleCnt="6"/>
      <dgm:spPr/>
      <dgm:t>
        <a:bodyPr/>
        <a:lstStyle/>
        <a:p>
          <a:endParaRPr lang="es-ES"/>
        </a:p>
      </dgm:t>
    </dgm:pt>
    <dgm:pt modelId="{51E9DB57-FB17-40E7-A1E4-1223E778BA0A}" type="pres">
      <dgm:prSet presAssocID="{3F18FC17-AD45-43D2-9405-5714931678FD}" presName="connTx" presStyleLbl="parChTrans1D3" presStyleIdx="5" presStyleCnt="6"/>
      <dgm:spPr/>
      <dgm:t>
        <a:bodyPr/>
        <a:lstStyle/>
        <a:p>
          <a:endParaRPr lang="es-ES"/>
        </a:p>
      </dgm:t>
    </dgm:pt>
    <dgm:pt modelId="{2B34FB7F-C3B3-47CD-8433-74ACDB509E7B}" type="pres">
      <dgm:prSet presAssocID="{DA83A892-9845-4B44-979E-4504961704A0}" presName="root2" presStyleCnt="0"/>
      <dgm:spPr/>
    </dgm:pt>
    <dgm:pt modelId="{36D45795-C628-454F-961F-40CC2DAB559C}" type="pres">
      <dgm:prSet presAssocID="{DA83A892-9845-4B44-979E-4504961704A0}" presName="LevelTwoTextNode" presStyleLbl="node3" presStyleIdx="5" presStyleCnt="6">
        <dgm:presLayoutVars>
          <dgm:chPref val="3"/>
        </dgm:presLayoutVars>
      </dgm:prSet>
      <dgm:spPr/>
      <dgm:t>
        <a:bodyPr/>
        <a:lstStyle/>
        <a:p>
          <a:endParaRPr lang="es-ES"/>
        </a:p>
      </dgm:t>
    </dgm:pt>
    <dgm:pt modelId="{5F734FFF-784B-4F95-AA20-F95ADF5CAB2B}" type="pres">
      <dgm:prSet presAssocID="{DA83A892-9845-4B44-979E-4504961704A0}" presName="level3hierChild" presStyleCnt="0"/>
      <dgm:spPr/>
    </dgm:pt>
  </dgm:ptLst>
  <dgm:cxnLst>
    <dgm:cxn modelId="{03C6FD96-7720-4BB5-95C5-009F5E263236}" type="presOf" srcId="{9080EBF7-89F7-4CFB-8ED9-F3E9BB3A4F55}" destId="{99BE2D7A-C00A-4C60-86AF-C50FBBACB3A9}" srcOrd="0" destOrd="0" presId="urn:microsoft.com/office/officeart/2005/8/layout/hierarchy2"/>
    <dgm:cxn modelId="{CE1E203B-AD32-4654-8566-E9C282506F09}" type="presOf" srcId="{3F18FC17-AD45-43D2-9405-5714931678FD}" destId="{775DF47E-16BD-452B-B94B-10D56834F3B4}" srcOrd="0" destOrd="0" presId="urn:microsoft.com/office/officeart/2005/8/layout/hierarchy2"/>
    <dgm:cxn modelId="{D3753503-AB94-43BA-9B89-221CF4FDB7A4}" srcId="{FF516D13-3A49-4D82-8605-9D24F818C887}" destId="{F20F16A0-6CC0-418A-A6E5-811ACD442A41}" srcOrd="0" destOrd="0" parTransId="{7BA8795F-31D4-4E4B-9200-3D97CD60F091}" sibTransId="{AE7174F7-98BE-416F-8832-5519394043E0}"/>
    <dgm:cxn modelId="{135D5EE2-A81E-4EA7-B955-0C9F03B71E73}" type="presOf" srcId="{A4F136F8-DC0A-4008-A359-36F24E4A3943}" destId="{72C925E7-F6CB-43A4-8A3C-4C87EFA9730D}" srcOrd="0" destOrd="0" presId="urn:microsoft.com/office/officeart/2005/8/layout/hierarchy2"/>
    <dgm:cxn modelId="{044330A5-B2BF-4A0B-B9AC-632800FB81AA}" type="presOf" srcId="{55100BDA-9B03-401D-84C9-B43CE76B7919}" destId="{6DB1E200-4738-4032-8C0A-47BBA72FFF68}" srcOrd="0" destOrd="0" presId="urn:microsoft.com/office/officeart/2005/8/layout/hierarchy2"/>
    <dgm:cxn modelId="{A0F440A7-9947-4C1B-9B56-8A8191374E98}" type="presOf" srcId="{F0087737-1914-4AB9-B2EF-DC92D12AACE1}" destId="{0C99E22C-6083-4C9B-891A-5CCBF1586625}" srcOrd="1" destOrd="0" presId="urn:microsoft.com/office/officeart/2005/8/layout/hierarchy2"/>
    <dgm:cxn modelId="{8C435030-6B25-4673-A2EC-A97EA77FC396}" type="presOf" srcId="{C341B93B-916B-4AEC-9AE7-A801A4DC6B55}" destId="{EFED7E9D-CB7C-4156-ABC0-3E32D4C24C53}" srcOrd="0" destOrd="0" presId="urn:microsoft.com/office/officeart/2005/8/layout/hierarchy2"/>
    <dgm:cxn modelId="{DB62A127-C3D4-4A68-B2B0-6FAA1C79AF95}" type="presOf" srcId="{41C19689-70B0-4A54-913D-81C6A5669ED6}" destId="{CD9FEB5C-EB8B-4314-B96F-59F13740F837}" srcOrd="0" destOrd="0" presId="urn:microsoft.com/office/officeart/2005/8/layout/hierarchy2"/>
    <dgm:cxn modelId="{77079A17-B94D-4F78-8909-EABAED2A88B3}" srcId="{FF516D13-3A49-4D82-8605-9D24F818C887}" destId="{40C2ADF5-E0A6-4339-9FC7-C4E05D247614}" srcOrd="1" destOrd="0" parTransId="{F0087737-1914-4AB9-B2EF-DC92D12AACE1}" sibTransId="{3FBB9410-F700-4BCB-8F51-7A7392B6D6B0}"/>
    <dgm:cxn modelId="{54DB24D9-8556-4835-AC0C-39ABA745E070}" type="presOf" srcId="{C341B93B-916B-4AEC-9AE7-A801A4DC6B55}" destId="{3D5F5D86-3A1F-4753-82EF-BCCD6CAD0447}" srcOrd="1" destOrd="0" presId="urn:microsoft.com/office/officeart/2005/8/layout/hierarchy2"/>
    <dgm:cxn modelId="{C7E3339B-3323-475A-8F29-94974661CBA9}" type="presOf" srcId="{F0087737-1914-4AB9-B2EF-DC92D12AACE1}" destId="{0D581C84-54FB-45FC-85D5-996F7BE3B4DC}" srcOrd="0" destOrd="0" presId="urn:microsoft.com/office/officeart/2005/8/layout/hierarchy2"/>
    <dgm:cxn modelId="{8DB94566-7E19-4071-9652-AA6A1B49FB6A}" type="presOf" srcId="{2F5E7C26-B017-4CA2-98DD-2C15FE79CD6B}" destId="{F9440DBE-09A4-428E-A62F-580F7F2637F3}" srcOrd="0" destOrd="0" presId="urn:microsoft.com/office/officeart/2005/8/layout/hierarchy2"/>
    <dgm:cxn modelId="{8E415C66-3730-4361-B26A-56704651B077}" type="presOf" srcId="{877BF8F4-0A26-4AD1-90E5-755A690DC307}" destId="{D520CE0E-21B1-43A2-81F5-9AD99BB09B1C}" srcOrd="0" destOrd="0" presId="urn:microsoft.com/office/officeart/2005/8/layout/hierarchy2"/>
    <dgm:cxn modelId="{F42DAEA1-1997-4193-81CA-F25335F875C2}" type="presOf" srcId="{F9CEE967-6A60-4609-A667-30FAC70689D7}" destId="{EAB81EB7-6D3C-4893-909F-5EBD11B4CB2F}" srcOrd="1" destOrd="0" presId="urn:microsoft.com/office/officeart/2005/8/layout/hierarchy2"/>
    <dgm:cxn modelId="{4D29EF57-2D10-4555-A4E3-C8549C4FC8E4}" type="presOf" srcId="{7BA8795F-31D4-4E4B-9200-3D97CD60F091}" destId="{0A03FF8E-BDD5-4603-AF41-0290587B3142}" srcOrd="0" destOrd="0" presId="urn:microsoft.com/office/officeart/2005/8/layout/hierarchy2"/>
    <dgm:cxn modelId="{2EC9B8D6-EC47-43F1-81A4-57A4C014A9DF}" srcId="{2F5E7C26-B017-4CA2-98DD-2C15FE79CD6B}" destId="{2FC249E7-08AB-418E-AFCB-20CA130D747D}" srcOrd="0" destOrd="0" parTransId="{C341B93B-916B-4AEC-9AE7-A801A4DC6B55}" sibTransId="{EF5971B1-CDA1-4AC9-847B-8BD37FC55A68}"/>
    <dgm:cxn modelId="{9FDFA4F1-F42B-4BF3-ACFD-356A1B992FA2}" srcId="{FF516D13-3A49-4D82-8605-9D24F818C887}" destId="{E1BC950C-E37C-4C7D-BBF3-5B2AA7E4346D}" srcOrd="2" destOrd="0" parTransId="{63313BBC-0A6F-4C69-83F0-79EDCF9286F2}" sibTransId="{2C47EEFB-B40F-412E-8A8F-58E9A1C642F6}"/>
    <dgm:cxn modelId="{F4295806-3C38-478B-9AFF-7547388350E0}" type="presOf" srcId="{63313BBC-0A6F-4C69-83F0-79EDCF9286F2}" destId="{72234E40-D242-4397-A518-34D4098AB037}" srcOrd="1" destOrd="0" presId="urn:microsoft.com/office/officeart/2005/8/layout/hierarchy2"/>
    <dgm:cxn modelId="{36E48152-EAB1-4AF3-933B-78DF309E43BC}" type="presOf" srcId="{F9CEE967-6A60-4609-A667-30FAC70689D7}" destId="{3C988545-B121-4644-850D-660740C70FE3}" srcOrd="0" destOrd="0" presId="urn:microsoft.com/office/officeart/2005/8/layout/hierarchy2"/>
    <dgm:cxn modelId="{DD2785C0-315E-4ED2-903B-4C28AAB38480}" type="presOf" srcId="{7BA8795F-31D4-4E4B-9200-3D97CD60F091}" destId="{B962BC1A-4529-4640-AF3B-ACBD26E850E6}" srcOrd="1" destOrd="0" presId="urn:microsoft.com/office/officeart/2005/8/layout/hierarchy2"/>
    <dgm:cxn modelId="{CF636036-D683-4632-8C1E-8EA7F78F6885}" type="presOf" srcId="{A4F136F8-DC0A-4008-A359-36F24E4A3943}" destId="{355D58D7-F299-4B8D-AD96-65BF8C52E496}" srcOrd="1" destOrd="0" presId="urn:microsoft.com/office/officeart/2005/8/layout/hierarchy2"/>
    <dgm:cxn modelId="{EF96ECD6-6283-4E0C-A5E2-0D469FD89559}" srcId="{9080EBF7-89F7-4CFB-8ED9-F3E9BB3A4F55}" destId="{41C19689-70B0-4A54-913D-81C6A5669ED6}" srcOrd="0" destOrd="0" parTransId="{873FD3F3-EFB3-4939-93ED-A276224F597F}" sibTransId="{DE138877-75D1-406B-81D2-2BEE43C3A1DF}"/>
    <dgm:cxn modelId="{B6E363D9-6C33-46C5-A3DE-11A23578CE83}" type="presOf" srcId="{DA83A892-9845-4B44-979E-4504961704A0}" destId="{36D45795-C628-454F-961F-40CC2DAB559C}" srcOrd="0" destOrd="0" presId="urn:microsoft.com/office/officeart/2005/8/layout/hierarchy2"/>
    <dgm:cxn modelId="{E0EC2F7C-6F6B-46D9-B65F-AFB8FE5FC8C9}" type="presOf" srcId="{F20F16A0-6CC0-418A-A6E5-811ACD442A41}" destId="{7082FAFF-FC11-40CA-A8DB-3169D3E48557}" srcOrd="0" destOrd="0" presId="urn:microsoft.com/office/officeart/2005/8/layout/hierarchy2"/>
    <dgm:cxn modelId="{68FA18E2-5106-4173-BF72-E37BF63F9491}" type="presOf" srcId="{E83283D1-5F02-4BC1-B635-F868C6D7DC4C}" destId="{390B2262-6D59-403F-BD35-CE2669FF3A52}" srcOrd="0" destOrd="0" presId="urn:microsoft.com/office/officeart/2005/8/layout/hierarchy2"/>
    <dgm:cxn modelId="{2DA28341-E2A9-44AD-B219-B8F494AACE82}" type="presOf" srcId="{873FD3F3-EFB3-4939-93ED-A276224F597F}" destId="{BAA8A69C-AB06-4819-ACB3-73C651B5214F}" srcOrd="0" destOrd="0" presId="urn:microsoft.com/office/officeart/2005/8/layout/hierarchy2"/>
    <dgm:cxn modelId="{2123B5EF-5980-494F-9C4E-FC666BA6D40B}" type="presOf" srcId="{E83283D1-5F02-4BC1-B635-F868C6D7DC4C}" destId="{7FF16D50-D346-45D3-8A76-0343B883CA1A}" srcOrd="1" destOrd="0" presId="urn:microsoft.com/office/officeart/2005/8/layout/hierarchy2"/>
    <dgm:cxn modelId="{94AC0BB2-E125-4FCC-8EE2-4EC0995C91DC}" type="presOf" srcId="{873FD3F3-EFB3-4939-93ED-A276224F597F}" destId="{408D8EF8-7405-4D29-9F15-EFFDE03AEA8D}" srcOrd="1" destOrd="0" presId="urn:microsoft.com/office/officeart/2005/8/layout/hierarchy2"/>
    <dgm:cxn modelId="{8865D9F1-DB77-429B-8E9F-545786E75027}" type="presOf" srcId="{40C2ADF5-E0A6-4339-9FC7-C4E05D247614}" destId="{5DE6A847-45EB-46A3-940F-DC4331E07E7B}" srcOrd="0" destOrd="0" presId="urn:microsoft.com/office/officeart/2005/8/layout/hierarchy2"/>
    <dgm:cxn modelId="{66753920-AB80-404A-AA7B-F331CDA7ED8C}" srcId="{2F5E7C26-B017-4CA2-98DD-2C15FE79CD6B}" destId="{9080EBF7-89F7-4CFB-8ED9-F3E9BB3A4F55}" srcOrd="2" destOrd="0" parTransId="{F9CEE967-6A60-4609-A667-30FAC70689D7}" sibTransId="{CC439DF4-19DC-4CE0-94C5-C6D51E208270}"/>
    <dgm:cxn modelId="{7068DEE7-2EA8-48E9-8CAB-A5E181748D80}" type="presOf" srcId="{3F18FC17-AD45-43D2-9405-5714931678FD}" destId="{51E9DB57-FB17-40E7-A1E4-1223E778BA0A}" srcOrd="1" destOrd="0" presId="urn:microsoft.com/office/officeart/2005/8/layout/hierarchy2"/>
    <dgm:cxn modelId="{559393D7-DD71-4D11-AABF-E5E7BD62EBB3}" srcId="{2FC249E7-08AB-418E-AFCB-20CA130D747D}" destId="{877BF8F4-0A26-4AD1-90E5-755A690DC307}" srcOrd="0" destOrd="0" parTransId="{E83283D1-5F02-4BC1-B635-F868C6D7DC4C}" sibTransId="{D3BD78DD-F517-45BE-B5C1-CA0C694EAFF0}"/>
    <dgm:cxn modelId="{6C88F979-598B-4E35-B11E-0D68B92CD728}" type="presOf" srcId="{FF516D13-3A49-4D82-8605-9D24F818C887}" destId="{5BD44A22-ED60-4ED0-AE8D-B49F2C9406B1}" srcOrd="0" destOrd="0" presId="urn:microsoft.com/office/officeart/2005/8/layout/hierarchy2"/>
    <dgm:cxn modelId="{2213F32B-40FD-4D06-ADAB-0DB71481E739}" srcId="{9080EBF7-89F7-4CFB-8ED9-F3E9BB3A4F55}" destId="{DA83A892-9845-4B44-979E-4504961704A0}" srcOrd="1" destOrd="0" parTransId="{3F18FC17-AD45-43D2-9405-5714931678FD}" sibTransId="{FC71434E-06FE-4A13-A6AF-A6B235816811}"/>
    <dgm:cxn modelId="{7E7C17EA-5F23-4332-B474-37BFE4580150}" type="presOf" srcId="{63313BBC-0A6F-4C69-83F0-79EDCF9286F2}" destId="{2806CFE9-0AB8-44D9-A121-3FFCE5AD125E}" srcOrd="0" destOrd="0" presId="urn:microsoft.com/office/officeart/2005/8/layout/hierarchy2"/>
    <dgm:cxn modelId="{695D7E10-EBE5-4975-B56C-9DAA91A3F36E}" type="presOf" srcId="{2FC249E7-08AB-418E-AFCB-20CA130D747D}" destId="{808C2C8D-07AE-4FCF-8A62-05721073A4D2}" srcOrd="0" destOrd="0" presId="urn:microsoft.com/office/officeart/2005/8/layout/hierarchy2"/>
    <dgm:cxn modelId="{55EF36E2-7D63-45BC-ADA7-0499E3E84FFE}" type="presOf" srcId="{E1BC950C-E37C-4C7D-BBF3-5B2AA7E4346D}" destId="{3523C082-FDBC-43C9-9665-306B3CD497BD}" srcOrd="0" destOrd="0" presId="urn:microsoft.com/office/officeart/2005/8/layout/hierarchy2"/>
    <dgm:cxn modelId="{A493E561-0A98-46EB-A309-279F528E478A}" srcId="{2F5E7C26-B017-4CA2-98DD-2C15FE79CD6B}" destId="{FF516D13-3A49-4D82-8605-9D24F818C887}" srcOrd="1" destOrd="0" parTransId="{A4F136F8-DC0A-4008-A359-36F24E4A3943}" sibTransId="{7C3CB854-032B-43E6-BF27-4DC8B750C0C7}"/>
    <dgm:cxn modelId="{9ED943B3-E3C7-4651-8797-D6D09C273A32}" srcId="{55100BDA-9B03-401D-84C9-B43CE76B7919}" destId="{2F5E7C26-B017-4CA2-98DD-2C15FE79CD6B}" srcOrd="0" destOrd="0" parTransId="{DE02EE88-F16E-4230-BC1A-99464DB2A1EB}" sibTransId="{EC8AA332-EBC5-442C-A176-DCC053BFB24B}"/>
    <dgm:cxn modelId="{20D46827-C34E-4016-922E-961B5D06C068}" type="presParOf" srcId="{6DB1E200-4738-4032-8C0A-47BBA72FFF68}" destId="{3D34B041-0D36-48B6-897E-453AF43DAD32}" srcOrd="0" destOrd="0" presId="urn:microsoft.com/office/officeart/2005/8/layout/hierarchy2"/>
    <dgm:cxn modelId="{F7A06984-9C7C-4DC7-BB1E-F957694E9D88}" type="presParOf" srcId="{3D34B041-0D36-48B6-897E-453AF43DAD32}" destId="{F9440DBE-09A4-428E-A62F-580F7F2637F3}" srcOrd="0" destOrd="0" presId="urn:microsoft.com/office/officeart/2005/8/layout/hierarchy2"/>
    <dgm:cxn modelId="{DA694AA8-A438-482F-A21C-2FF0BDDA2C5C}" type="presParOf" srcId="{3D34B041-0D36-48B6-897E-453AF43DAD32}" destId="{CA1ADBB7-B2E7-40C6-A421-FDF73FF73A09}" srcOrd="1" destOrd="0" presId="urn:microsoft.com/office/officeart/2005/8/layout/hierarchy2"/>
    <dgm:cxn modelId="{71852411-31D7-4E6C-91FA-E51C30409D3F}" type="presParOf" srcId="{CA1ADBB7-B2E7-40C6-A421-FDF73FF73A09}" destId="{EFED7E9D-CB7C-4156-ABC0-3E32D4C24C53}" srcOrd="0" destOrd="0" presId="urn:microsoft.com/office/officeart/2005/8/layout/hierarchy2"/>
    <dgm:cxn modelId="{12DC7B45-223C-4DCD-B566-F99086BD0917}" type="presParOf" srcId="{EFED7E9D-CB7C-4156-ABC0-3E32D4C24C53}" destId="{3D5F5D86-3A1F-4753-82EF-BCCD6CAD0447}" srcOrd="0" destOrd="0" presId="urn:microsoft.com/office/officeart/2005/8/layout/hierarchy2"/>
    <dgm:cxn modelId="{1BF5E630-9EF7-40F9-BADC-7E98B7E24847}" type="presParOf" srcId="{CA1ADBB7-B2E7-40C6-A421-FDF73FF73A09}" destId="{B5A0B99B-4980-4004-9E73-FCF90057C795}" srcOrd="1" destOrd="0" presId="urn:microsoft.com/office/officeart/2005/8/layout/hierarchy2"/>
    <dgm:cxn modelId="{DB14B65A-FBC6-462B-962C-89525634C128}" type="presParOf" srcId="{B5A0B99B-4980-4004-9E73-FCF90057C795}" destId="{808C2C8D-07AE-4FCF-8A62-05721073A4D2}" srcOrd="0" destOrd="0" presId="urn:microsoft.com/office/officeart/2005/8/layout/hierarchy2"/>
    <dgm:cxn modelId="{E61520A2-34DE-4019-97E6-CC496A5E400A}" type="presParOf" srcId="{B5A0B99B-4980-4004-9E73-FCF90057C795}" destId="{693F0FD8-0FEE-4BB6-8C1D-BDC168B4873A}" srcOrd="1" destOrd="0" presId="urn:microsoft.com/office/officeart/2005/8/layout/hierarchy2"/>
    <dgm:cxn modelId="{AA928F2C-66E5-4F38-9E2A-9B36DA550452}" type="presParOf" srcId="{693F0FD8-0FEE-4BB6-8C1D-BDC168B4873A}" destId="{390B2262-6D59-403F-BD35-CE2669FF3A52}" srcOrd="0" destOrd="0" presId="urn:microsoft.com/office/officeart/2005/8/layout/hierarchy2"/>
    <dgm:cxn modelId="{21FE5A61-0E42-4D99-A150-DA922BD41F2D}" type="presParOf" srcId="{390B2262-6D59-403F-BD35-CE2669FF3A52}" destId="{7FF16D50-D346-45D3-8A76-0343B883CA1A}" srcOrd="0" destOrd="0" presId="urn:microsoft.com/office/officeart/2005/8/layout/hierarchy2"/>
    <dgm:cxn modelId="{224BCEEB-8A59-4748-AFA5-B240FF19ECAB}" type="presParOf" srcId="{693F0FD8-0FEE-4BB6-8C1D-BDC168B4873A}" destId="{AF28C242-A860-4ED4-A38F-1A6CF848A264}" srcOrd="1" destOrd="0" presId="urn:microsoft.com/office/officeart/2005/8/layout/hierarchy2"/>
    <dgm:cxn modelId="{D2BF4A26-863D-4F0A-93E5-F5479545AF72}" type="presParOf" srcId="{AF28C242-A860-4ED4-A38F-1A6CF848A264}" destId="{D520CE0E-21B1-43A2-81F5-9AD99BB09B1C}" srcOrd="0" destOrd="0" presId="urn:microsoft.com/office/officeart/2005/8/layout/hierarchy2"/>
    <dgm:cxn modelId="{9CB8FE6A-4E60-4AAE-A828-00EE941331B5}" type="presParOf" srcId="{AF28C242-A860-4ED4-A38F-1A6CF848A264}" destId="{DCFC3C30-51C6-4ED7-86A7-43624CC9E447}" srcOrd="1" destOrd="0" presId="urn:microsoft.com/office/officeart/2005/8/layout/hierarchy2"/>
    <dgm:cxn modelId="{B55439E7-8910-4CFE-ACD3-21F43E16C259}" type="presParOf" srcId="{CA1ADBB7-B2E7-40C6-A421-FDF73FF73A09}" destId="{72C925E7-F6CB-43A4-8A3C-4C87EFA9730D}" srcOrd="2" destOrd="0" presId="urn:microsoft.com/office/officeart/2005/8/layout/hierarchy2"/>
    <dgm:cxn modelId="{CDE81A59-C8B3-42F6-9258-28518DC78E2E}" type="presParOf" srcId="{72C925E7-F6CB-43A4-8A3C-4C87EFA9730D}" destId="{355D58D7-F299-4B8D-AD96-65BF8C52E496}" srcOrd="0" destOrd="0" presId="urn:microsoft.com/office/officeart/2005/8/layout/hierarchy2"/>
    <dgm:cxn modelId="{0C2383B6-0E0D-4C86-9085-9EE5EF72740F}" type="presParOf" srcId="{CA1ADBB7-B2E7-40C6-A421-FDF73FF73A09}" destId="{82398B69-FEF5-441B-9F8F-6F23D63DEA8E}" srcOrd="3" destOrd="0" presId="urn:microsoft.com/office/officeart/2005/8/layout/hierarchy2"/>
    <dgm:cxn modelId="{CE8DD55A-8C62-436C-B7DE-B899B58C4131}" type="presParOf" srcId="{82398B69-FEF5-441B-9F8F-6F23D63DEA8E}" destId="{5BD44A22-ED60-4ED0-AE8D-B49F2C9406B1}" srcOrd="0" destOrd="0" presId="urn:microsoft.com/office/officeart/2005/8/layout/hierarchy2"/>
    <dgm:cxn modelId="{BC30F64A-4D48-43EF-BE9F-4C8C976561B0}" type="presParOf" srcId="{82398B69-FEF5-441B-9F8F-6F23D63DEA8E}" destId="{D1C8721D-B3E8-4AED-A630-35A82987B1ED}" srcOrd="1" destOrd="0" presId="urn:microsoft.com/office/officeart/2005/8/layout/hierarchy2"/>
    <dgm:cxn modelId="{BEF1C71E-0F97-4643-9C97-E70B1C89BDCF}" type="presParOf" srcId="{D1C8721D-B3E8-4AED-A630-35A82987B1ED}" destId="{0A03FF8E-BDD5-4603-AF41-0290587B3142}" srcOrd="0" destOrd="0" presId="urn:microsoft.com/office/officeart/2005/8/layout/hierarchy2"/>
    <dgm:cxn modelId="{D787B05B-5565-4FCB-889B-DCF1DEF0995A}" type="presParOf" srcId="{0A03FF8E-BDD5-4603-AF41-0290587B3142}" destId="{B962BC1A-4529-4640-AF3B-ACBD26E850E6}" srcOrd="0" destOrd="0" presId="urn:microsoft.com/office/officeart/2005/8/layout/hierarchy2"/>
    <dgm:cxn modelId="{885B7CE9-B88C-4BA8-9675-B772B2183630}" type="presParOf" srcId="{D1C8721D-B3E8-4AED-A630-35A82987B1ED}" destId="{E52D1CF5-3558-4B0B-8216-D30BC38B01F7}" srcOrd="1" destOrd="0" presId="urn:microsoft.com/office/officeart/2005/8/layout/hierarchy2"/>
    <dgm:cxn modelId="{00B68AFC-5F27-4BDF-AF4B-65BC529EF324}" type="presParOf" srcId="{E52D1CF5-3558-4B0B-8216-D30BC38B01F7}" destId="{7082FAFF-FC11-40CA-A8DB-3169D3E48557}" srcOrd="0" destOrd="0" presId="urn:microsoft.com/office/officeart/2005/8/layout/hierarchy2"/>
    <dgm:cxn modelId="{72D59B50-7EA6-4F96-B014-883E2A50C834}" type="presParOf" srcId="{E52D1CF5-3558-4B0B-8216-D30BC38B01F7}" destId="{8C8E6702-FBBB-49B2-AE6F-A4CDDEABF6F8}" srcOrd="1" destOrd="0" presId="urn:microsoft.com/office/officeart/2005/8/layout/hierarchy2"/>
    <dgm:cxn modelId="{22C4DBF1-8FBB-4F88-A03D-D011BD3C31C3}" type="presParOf" srcId="{D1C8721D-B3E8-4AED-A630-35A82987B1ED}" destId="{0D581C84-54FB-45FC-85D5-996F7BE3B4DC}" srcOrd="2" destOrd="0" presId="urn:microsoft.com/office/officeart/2005/8/layout/hierarchy2"/>
    <dgm:cxn modelId="{23E87685-87C1-496B-B393-D292540BE598}" type="presParOf" srcId="{0D581C84-54FB-45FC-85D5-996F7BE3B4DC}" destId="{0C99E22C-6083-4C9B-891A-5CCBF1586625}" srcOrd="0" destOrd="0" presId="urn:microsoft.com/office/officeart/2005/8/layout/hierarchy2"/>
    <dgm:cxn modelId="{E9438662-7F11-403A-BF1D-5D893363AC6A}" type="presParOf" srcId="{D1C8721D-B3E8-4AED-A630-35A82987B1ED}" destId="{9C42AF65-D0F0-4238-B855-258D100AE6B9}" srcOrd="3" destOrd="0" presId="urn:microsoft.com/office/officeart/2005/8/layout/hierarchy2"/>
    <dgm:cxn modelId="{EB8B6384-166D-4C60-9522-C2A4CF1C8EF6}" type="presParOf" srcId="{9C42AF65-D0F0-4238-B855-258D100AE6B9}" destId="{5DE6A847-45EB-46A3-940F-DC4331E07E7B}" srcOrd="0" destOrd="0" presId="urn:microsoft.com/office/officeart/2005/8/layout/hierarchy2"/>
    <dgm:cxn modelId="{C8EC13E5-C812-4234-938C-7E04DA390951}" type="presParOf" srcId="{9C42AF65-D0F0-4238-B855-258D100AE6B9}" destId="{3666B58B-1EB4-4D5D-A92F-F71FDCAB8132}" srcOrd="1" destOrd="0" presId="urn:microsoft.com/office/officeart/2005/8/layout/hierarchy2"/>
    <dgm:cxn modelId="{7C0EEA23-D39A-4209-B501-1526F8D821EC}" type="presParOf" srcId="{D1C8721D-B3E8-4AED-A630-35A82987B1ED}" destId="{2806CFE9-0AB8-44D9-A121-3FFCE5AD125E}" srcOrd="4" destOrd="0" presId="urn:microsoft.com/office/officeart/2005/8/layout/hierarchy2"/>
    <dgm:cxn modelId="{AA804EFD-9D89-4211-B5E3-681FF37CBFB8}" type="presParOf" srcId="{2806CFE9-0AB8-44D9-A121-3FFCE5AD125E}" destId="{72234E40-D242-4397-A518-34D4098AB037}" srcOrd="0" destOrd="0" presId="urn:microsoft.com/office/officeart/2005/8/layout/hierarchy2"/>
    <dgm:cxn modelId="{1F32C724-73DF-472B-992B-9E2F6FD2DF00}" type="presParOf" srcId="{D1C8721D-B3E8-4AED-A630-35A82987B1ED}" destId="{598BE4E4-CE0C-40DD-97D5-06EE07142F98}" srcOrd="5" destOrd="0" presId="urn:microsoft.com/office/officeart/2005/8/layout/hierarchy2"/>
    <dgm:cxn modelId="{A1264AA2-8000-49C8-8691-27A53A61FEF0}" type="presParOf" srcId="{598BE4E4-CE0C-40DD-97D5-06EE07142F98}" destId="{3523C082-FDBC-43C9-9665-306B3CD497BD}" srcOrd="0" destOrd="0" presId="urn:microsoft.com/office/officeart/2005/8/layout/hierarchy2"/>
    <dgm:cxn modelId="{8FB18A8A-2EC0-40F2-A9FD-940CD56131D6}" type="presParOf" srcId="{598BE4E4-CE0C-40DD-97D5-06EE07142F98}" destId="{8DBFDC38-CF0B-46F1-B1F9-221AEAD0B365}" srcOrd="1" destOrd="0" presId="urn:microsoft.com/office/officeart/2005/8/layout/hierarchy2"/>
    <dgm:cxn modelId="{243D30E2-8C31-41B3-AE98-3FE8E9EF0CBA}" type="presParOf" srcId="{CA1ADBB7-B2E7-40C6-A421-FDF73FF73A09}" destId="{3C988545-B121-4644-850D-660740C70FE3}" srcOrd="4" destOrd="0" presId="urn:microsoft.com/office/officeart/2005/8/layout/hierarchy2"/>
    <dgm:cxn modelId="{782C669E-F418-4A83-8126-EE9F216B1F46}" type="presParOf" srcId="{3C988545-B121-4644-850D-660740C70FE3}" destId="{EAB81EB7-6D3C-4893-909F-5EBD11B4CB2F}" srcOrd="0" destOrd="0" presId="urn:microsoft.com/office/officeart/2005/8/layout/hierarchy2"/>
    <dgm:cxn modelId="{34A56914-BFFE-44DF-B2D3-D861D2D23A12}" type="presParOf" srcId="{CA1ADBB7-B2E7-40C6-A421-FDF73FF73A09}" destId="{0CC499C5-9022-4BCB-9136-0491614E97F8}" srcOrd="5" destOrd="0" presId="urn:microsoft.com/office/officeart/2005/8/layout/hierarchy2"/>
    <dgm:cxn modelId="{D202B3F2-BB53-4255-B28B-5527829503CA}" type="presParOf" srcId="{0CC499C5-9022-4BCB-9136-0491614E97F8}" destId="{99BE2D7A-C00A-4C60-86AF-C50FBBACB3A9}" srcOrd="0" destOrd="0" presId="urn:microsoft.com/office/officeart/2005/8/layout/hierarchy2"/>
    <dgm:cxn modelId="{F1B276F5-12E5-4A27-8942-0B5262F348C1}" type="presParOf" srcId="{0CC499C5-9022-4BCB-9136-0491614E97F8}" destId="{8C1FDF5A-0CE2-4179-9878-52C79A337A57}" srcOrd="1" destOrd="0" presId="urn:microsoft.com/office/officeart/2005/8/layout/hierarchy2"/>
    <dgm:cxn modelId="{897C2592-EB24-4ECF-A5E8-4BD1BAD9206C}" type="presParOf" srcId="{8C1FDF5A-0CE2-4179-9878-52C79A337A57}" destId="{BAA8A69C-AB06-4819-ACB3-73C651B5214F}" srcOrd="0" destOrd="0" presId="urn:microsoft.com/office/officeart/2005/8/layout/hierarchy2"/>
    <dgm:cxn modelId="{6B586287-E816-497F-B4BC-ED87C8204CD0}" type="presParOf" srcId="{BAA8A69C-AB06-4819-ACB3-73C651B5214F}" destId="{408D8EF8-7405-4D29-9F15-EFFDE03AEA8D}" srcOrd="0" destOrd="0" presId="urn:microsoft.com/office/officeart/2005/8/layout/hierarchy2"/>
    <dgm:cxn modelId="{520D32CB-D083-48F2-86E7-09951A8A6B0B}" type="presParOf" srcId="{8C1FDF5A-0CE2-4179-9878-52C79A337A57}" destId="{E5D4B84A-DD61-40CA-8385-980A17ADCFE0}" srcOrd="1" destOrd="0" presId="urn:microsoft.com/office/officeart/2005/8/layout/hierarchy2"/>
    <dgm:cxn modelId="{A1134A95-B17B-4512-987F-291D62475CF2}" type="presParOf" srcId="{E5D4B84A-DD61-40CA-8385-980A17ADCFE0}" destId="{CD9FEB5C-EB8B-4314-B96F-59F13740F837}" srcOrd="0" destOrd="0" presId="urn:microsoft.com/office/officeart/2005/8/layout/hierarchy2"/>
    <dgm:cxn modelId="{1168DB24-3BF8-46D9-88F4-3931F28B6DAD}" type="presParOf" srcId="{E5D4B84A-DD61-40CA-8385-980A17ADCFE0}" destId="{DC7F56DF-9BEC-476C-A12D-77C415F3126F}" srcOrd="1" destOrd="0" presId="urn:microsoft.com/office/officeart/2005/8/layout/hierarchy2"/>
    <dgm:cxn modelId="{533617FA-B067-4714-958C-6C99495404F9}" type="presParOf" srcId="{8C1FDF5A-0CE2-4179-9878-52C79A337A57}" destId="{775DF47E-16BD-452B-B94B-10D56834F3B4}" srcOrd="2" destOrd="0" presId="urn:microsoft.com/office/officeart/2005/8/layout/hierarchy2"/>
    <dgm:cxn modelId="{61267062-DB22-400C-AE86-2A2AA15C5924}" type="presParOf" srcId="{775DF47E-16BD-452B-B94B-10D56834F3B4}" destId="{51E9DB57-FB17-40E7-A1E4-1223E778BA0A}" srcOrd="0" destOrd="0" presId="urn:microsoft.com/office/officeart/2005/8/layout/hierarchy2"/>
    <dgm:cxn modelId="{A8CC089B-FD66-424B-8EA4-4B7FB843B3E2}" type="presParOf" srcId="{8C1FDF5A-0CE2-4179-9878-52C79A337A57}" destId="{2B34FB7F-C3B3-47CD-8433-74ACDB509E7B}" srcOrd="3" destOrd="0" presId="urn:microsoft.com/office/officeart/2005/8/layout/hierarchy2"/>
    <dgm:cxn modelId="{1AC23081-C56B-4C0C-A2C7-A3D77C481B9D}" type="presParOf" srcId="{2B34FB7F-C3B3-47CD-8433-74ACDB509E7B}" destId="{36D45795-C628-454F-961F-40CC2DAB559C}" srcOrd="0" destOrd="0" presId="urn:microsoft.com/office/officeart/2005/8/layout/hierarchy2"/>
    <dgm:cxn modelId="{26116CF1-C0C3-4F74-BD14-95C0AB8CEAB6}" type="presParOf" srcId="{2B34FB7F-C3B3-47CD-8433-74ACDB509E7B}" destId="{5F734FFF-784B-4F95-AA20-F95ADF5CAB2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C0E0C-090C-47CD-9253-9327EA2A720E}" type="doc">
      <dgm:prSet loTypeId="urn:microsoft.com/office/officeart/2008/layout/TitledPictureBlocks" loCatId="picture" qsTypeId="urn:microsoft.com/office/officeart/2005/8/quickstyle/3d3" qsCatId="3D" csTypeId="urn:microsoft.com/office/officeart/2005/8/colors/accent1_2" csCatId="accent1" phldr="1"/>
      <dgm:spPr/>
      <dgm:t>
        <a:bodyPr/>
        <a:lstStyle/>
        <a:p>
          <a:endParaRPr lang="es-ES"/>
        </a:p>
      </dgm:t>
    </dgm:pt>
    <dgm:pt modelId="{FEBDE68A-3FA3-4E60-8B49-90DB1EEBE371}">
      <dgm:prSet phldrT="[Texto]" custT="1"/>
      <dgm:spPr/>
      <dgm:t>
        <a:bodyPr/>
        <a:lstStyle/>
        <a:p>
          <a:r>
            <a:rPr lang="es-ES" sz="1600" b="1" dirty="0" smtClean="0"/>
            <a:t>Luca 12:36-38</a:t>
          </a:r>
          <a:endParaRPr lang="es-ES" sz="1600" b="1" dirty="0"/>
        </a:p>
      </dgm:t>
    </dgm:pt>
    <dgm:pt modelId="{DF4568B8-3361-4C67-834B-2F1B3E0DDD9F}" type="parTrans" cxnId="{5E90F2F7-C42E-4BA1-9F42-C917395C49E7}">
      <dgm:prSet/>
      <dgm:spPr/>
      <dgm:t>
        <a:bodyPr/>
        <a:lstStyle/>
        <a:p>
          <a:endParaRPr lang="es-ES" b="1"/>
        </a:p>
      </dgm:t>
    </dgm:pt>
    <dgm:pt modelId="{25F80E35-5BE5-4346-ADCB-F0206BCEEAD4}" type="sibTrans" cxnId="{5E90F2F7-C42E-4BA1-9F42-C917395C49E7}">
      <dgm:prSet/>
      <dgm:spPr/>
      <dgm:t>
        <a:bodyPr/>
        <a:lstStyle/>
        <a:p>
          <a:endParaRPr lang="es-ES" b="1"/>
        </a:p>
      </dgm:t>
    </dgm:pt>
    <dgm:pt modelId="{DE186220-0D7B-4879-813D-B892E021B719}">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ro-RO" sz="2000" b="1" dirty="0" smtClean="0"/>
            <a:t>Așteptându-l pe stăpân să se întoarcă de la nuntă</a:t>
          </a:r>
          <a:endParaRPr lang="es-ES" sz="2000" b="1" dirty="0"/>
        </a:p>
      </dgm:t>
    </dgm:pt>
    <dgm:pt modelId="{4D4BAE36-88B3-42C2-9106-BACAA1EFE028}" type="parTrans" cxnId="{5163CB24-A461-42C0-A1D5-B97388BD6B8E}">
      <dgm:prSet/>
      <dgm:spPr/>
      <dgm:t>
        <a:bodyPr/>
        <a:lstStyle/>
        <a:p>
          <a:endParaRPr lang="es-ES" b="1"/>
        </a:p>
      </dgm:t>
    </dgm:pt>
    <dgm:pt modelId="{99211913-EDBB-45E9-A842-7A184CC55AED}" type="sibTrans" cxnId="{5163CB24-A461-42C0-A1D5-B97388BD6B8E}">
      <dgm:prSet/>
      <dgm:spPr/>
      <dgm:t>
        <a:bodyPr/>
        <a:lstStyle/>
        <a:p>
          <a:endParaRPr lang="es-ES" b="1"/>
        </a:p>
      </dgm:t>
    </dgm:pt>
    <dgm:pt modelId="{2B674682-8FF8-41B9-9860-3BA65BD4431F}">
      <dgm:prSet phldrT="[Texto]" custT="1"/>
      <dgm:spPr/>
      <dgm:t>
        <a:bodyPr/>
        <a:lstStyle/>
        <a:p>
          <a:r>
            <a:rPr lang="es-ES" sz="1600" b="1" dirty="0" smtClean="0"/>
            <a:t>Luca 12:39-40</a:t>
          </a:r>
          <a:endParaRPr lang="es-ES" sz="1600" b="1" dirty="0"/>
        </a:p>
      </dgm:t>
    </dgm:pt>
    <dgm:pt modelId="{6CF7CD24-283A-4BF0-B477-A6C9A07D477C}" type="parTrans" cxnId="{52D67904-E6B1-4638-B561-4733C5687F74}">
      <dgm:prSet/>
      <dgm:spPr/>
      <dgm:t>
        <a:bodyPr/>
        <a:lstStyle/>
        <a:p>
          <a:endParaRPr lang="es-ES" b="1"/>
        </a:p>
      </dgm:t>
    </dgm:pt>
    <dgm:pt modelId="{6708E77A-F7C6-4B06-AFA5-B4CF0047BE93}" type="sibTrans" cxnId="{52D67904-E6B1-4638-B561-4733C5687F74}">
      <dgm:prSet/>
      <dgm:spPr/>
      <dgm:t>
        <a:bodyPr/>
        <a:lstStyle/>
        <a:p>
          <a:endParaRPr lang="es-ES" b="1"/>
        </a:p>
      </dgm:t>
    </dgm:pt>
    <dgm:pt modelId="{ADF713C3-114A-424A-B4AE-89972CAD0481}">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ro-RO" sz="2000" b="1" dirty="0" smtClean="0"/>
            <a:t>Stăpânul casei care veghează ca să nu fie prădată</a:t>
          </a:r>
          <a:endParaRPr lang="es-ES" sz="2000" b="1" dirty="0"/>
        </a:p>
      </dgm:t>
    </dgm:pt>
    <dgm:pt modelId="{42246F6F-3F72-4FEB-8A9F-AE8A7CD68DD7}" type="parTrans" cxnId="{BD7C34C0-86D0-4DF0-BE9B-A75C8ABF6528}">
      <dgm:prSet/>
      <dgm:spPr/>
      <dgm:t>
        <a:bodyPr/>
        <a:lstStyle/>
        <a:p>
          <a:endParaRPr lang="es-ES" b="1"/>
        </a:p>
      </dgm:t>
    </dgm:pt>
    <dgm:pt modelId="{FFB8F3F8-5CD0-46C8-987F-99BC4818ED71}" type="sibTrans" cxnId="{BD7C34C0-86D0-4DF0-BE9B-A75C8ABF6528}">
      <dgm:prSet/>
      <dgm:spPr/>
      <dgm:t>
        <a:bodyPr/>
        <a:lstStyle/>
        <a:p>
          <a:endParaRPr lang="es-ES" b="1"/>
        </a:p>
      </dgm:t>
    </dgm:pt>
    <dgm:pt modelId="{994A2958-395C-4708-9E3F-1303950A1995}">
      <dgm:prSet phldrT="[Texto]" custT="1"/>
      <dgm:spPr/>
      <dgm:t>
        <a:bodyPr/>
        <a:lstStyle/>
        <a:p>
          <a:r>
            <a:rPr lang="es-ES" sz="1600" b="1" dirty="0" smtClean="0"/>
            <a:t>Luca 12:42-48</a:t>
          </a:r>
          <a:endParaRPr lang="es-ES" sz="1600" b="1" dirty="0"/>
        </a:p>
      </dgm:t>
    </dgm:pt>
    <dgm:pt modelId="{3094F729-3AC8-4124-B237-86B947F6BA52}" type="parTrans" cxnId="{E2CB7C0E-886A-4D0E-9135-E1711DD586AA}">
      <dgm:prSet/>
      <dgm:spPr/>
      <dgm:t>
        <a:bodyPr/>
        <a:lstStyle/>
        <a:p>
          <a:endParaRPr lang="es-ES" b="1"/>
        </a:p>
      </dgm:t>
    </dgm:pt>
    <dgm:pt modelId="{B3F39B13-B562-4E55-BC1F-7CB2ABE11832}" type="sibTrans" cxnId="{E2CB7C0E-886A-4D0E-9135-E1711DD586AA}">
      <dgm:prSet/>
      <dgm:spPr/>
      <dgm:t>
        <a:bodyPr/>
        <a:lstStyle/>
        <a:p>
          <a:endParaRPr lang="es-ES" b="1"/>
        </a:p>
      </dgm:t>
    </dgm:pt>
    <dgm:pt modelId="{5C09C7C1-EC45-418D-8AAC-DAF8F68E3ADF}">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ro-RO" sz="2000" b="1" dirty="0" smtClean="0"/>
            <a:t>Robul credincios sau necredincios</a:t>
          </a:r>
          <a:endParaRPr lang="es-ES" sz="2000" b="1" dirty="0"/>
        </a:p>
      </dgm:t>
    </dgm:pt>
    <dgm:pt modelId="{100250DB-A584-4371-95D9-29D7B98CAB9F}" type="parTrans" cxnId="{9AC140FF-68C0-471C-9D50-A09FD79E14B1}">
      <dgm:prSet/>
      <dgm:spPr/>
      <dgm:t>
        <a:bodyPr/>
        <a:lstStyle/>
        <a:p>
          <a:endParaRPr lang="es-ES" b="1"/>
        </a:p>
      </dgm:t>
    </dgm:pt>
    <dgm:pt modelId="{CADFA6F0-6B5C-424B-BE04-F761063A8EF3}" type="sibTrans" cxnId="{9AC140FF-68C0-471C-9D50-A09FD79E14B1}">
      <dgm:prSet/>
      <dgm:spPr/>
      <dgm:t>
        <a:bodyPr/>
        <a:lstStyle/>
        <a:p>
          <a:endParaRPr lang="es-ES" b="1"/>
        </a:p>
      </dgm:t>
    </dgm:pt>
    <dgm:pt modelId="{D07BF816-5A91-4546-8FE4-1083CA2352C8}" type="pres">
      <dgm:prSet presAssocID="{685C0E0C-090C-47CD-9253-9327EA2A720E}" presName="rootNode" presStyleCnt="0">
        <dgm:presLayoutVars>
          <dgm:chMax/>
          <dgm:chPref/>
          <dgm:dir/>
          <dgm:animLvl val="lvl"/>
        </dgm:presLayoutVars>
      </dgm:prSet>
      <dgm:spPr/>
      <dgm:t>
        <a:bodyPr/>
        <a:lstStyle/>
        <a:p>
          <a:endParaRPr lang="es-ES"/>
        </a:p>
      </dgm:t>
    </dgm:pt>
    <dgm:pt modelId="{4C4B19E5-C76E-4BBD-AA04-F6A43BEAEEAC}" type="pres">
      <dgm:prSet presAssocID="{FEBDE68A-3FA3-4E60-8B49-90DB1EEBE371}" presName="composite" presStyleCnt="0"/>
      <dgm:spPr/>
    </dgm:pt>
    <dgm:pt modelId="{45A25EE3-0843-4F1E-B0D7-59E1940A5018}" type="pres">
      <dgm:prSet presAssocID="{FEBDE68A-3FA3-4E60-8B49-90DB1EEBE371}" presName="ParentText" presStyleLbl="node1" presStyleIdx="0" presStyleCnt="3" custLinFactNeighborX="-28140">
        <dgm:presLayoutVars>
          <dgm:chMax val="1"/>
          <dgm:chPref val="1"/>
          <dgm:bulletEnabled val="1"/>
        </dgm:presLayoutVars>
      </dgm:prSet>
      <dgm:spPr/>
      <dgm:t>
        <a:bodyPr/>
        <a:lstStyle/>
        <a:p>
          <a:endParaRPr lang="es-ES"/>
        </a:p>
      </dgm:t>
    </dgm:pt>
    <dgm:pt modelId="{AD04F922-608F-4B0F-A0DE-327C4A0B5522}" type="pres">
      <dgm:prSet presAssocID="{FEBDE68A-3FA3-4E60-8B49-90DB1EEBE371}" presName="Image" presStyleLbl="bgImgPlace1" presStyleIdx="0" presStyleCnt="3" custLinFactNeighborX="-28140"/>
      <dgm:spPr>
        <a:blipFill rotWithShape="1">
          <a:blip xmlns:r="http://schemas.openxmlformats.org/officeDocument/2006/relationships" r:embed="rId1"/>
          <a:stretch>
            <a:fillRect/>
          </a:stretch>
        </a:blipFill>
      </dgm:spPr>
    </dgm:pt>
    <dgm:pt modelId="{271638C6-885E-4A95-802B-E6E102124F24}" type="pres">
      <dgm:prSet presAssocID="{FEBDE68A-3FA3-4E60-8B49-90DB1EEBE371}" presName="ChildText" presStyleLbl="fgAcc1" presStyleIdx="0" presStyleCnt="3" custScaleX="305848" custLinFactNeighborX="88589">
        <dgm:presLayoutVars>
          <dgm:chMax val="0"/>
          <dgm:chPref val="0"/>
          <dgm:bulletEnabled val="1"/>
        </dgm:presLayoutVars>
      </dgm:prSet>
      <dgm:spPr/>
      <dgm:t>
        <a:bodyPr/>
        <a:lstStyle/>
        <a:p>
          <a:endParaRPr lang="es-ES"/>
        </a:p>
      </dgm:t>
    </dgm:pt>
    <dgm:pt modelId="{866D3264-9C64-4065-BB5E-1EF4A0544E61}" type="pres">
      <dgm:prSet presAssocID="{25F80E35-5BE5-4346-ADCB-F0206BCEEAD4}" presName="sibTrans" presStyleCnt="0"/>
      <dgm:spPr/>
    </dgm:pt>
    <dgm:pt modelId="{6A5C0D2E-ED4B-46F8-B086-E5EEC43BBF4E}" type="pres">
      <dgm:prSet presAssocID="{2B674682-8FF8-41B9-9860-3BA65BD4431F}" presName="composite" presStyleCnt="0"/>
      <dgm:spPr/>
    </dgm:pt>
    <dgm:pt modelId="{738BC015-B3FD-42AA-85A1-E938208DADDE}" type="pres">
      <dgm:prSet presAssocID="{2B674682-8FF8-41B9-9860-3BA65BD4431F}" presName="ParentText" presStyleLbl="node1" presStyleIdx="1" presStyleCnt="3" custLinFactNeighborX="-28140">
        <dgm:presLayoutVars>
          <dgm:chMax val="1"/>
          <dgm:chPref val="1"/>
          <dgm:bulletEnabled val="1"/>
        </dgm:presLayoutVars>
      </dgm:prSet>
      <dgm:spPr/>
      <dgm:t>
        <a:bodyPr/>
        <a:lstStyle/>
        <a:p>
          <a:endParaRPr lang="es-ES"/>
        </a:p>
      </dgm:t>
    </dgm:pt>
    <dgm:pt modelId="{C6AD0FC0-43FB-470E-9DF5-91075740CF1E}" type="pres">
      <dgm:prSet presAssocID="{2B674682-8FF8-41B9-9860-3BA65BD4431F}" presName="Image" presStyleLbl="bgImgPlace1" presStyleIdx="1" presStyleCnt="3" custLinFactNeighborX="-28140"/>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3969A58D-726C-488C-98CE-6D4224367540}" type="pres">
      <dgm:prSet presAssocID="{2B674682-8FF8-41B9-9860-3BA65BD4431F}" presName="ChildText" presStyleLbl="fgAcc1" presStyleIdx="1" presStyleCnt="3" custScaleX="305848" custLinFactNeighborX="88589">
        <dgm:presLayoutVars>
          <dgm:chMax val="0"/>
          <dgm:chPref val="0"/>
          <dgm:bulletEnabled val="1"/>
        </dgm:presLayoutVars>
      </dgm:prSet>
      <dgm:spPr/>
      <dgm:t>
        <a:bodyPr/>
        <a:lstStyle/>
        <a:p>
          <a:endParaRPr lang="es-ES"/>
        </a:p>
      </dgm:t>
    </dgm:pt>
    <dgm:pt modelId="{6F5D7589-65DD-4BE7-8959-900B7936B38B}" type="pres">
      <dgm:prSet presAssocID="{6708E77A-F7C6-4B06-AFA5-B4CF0047BE93}" presName="sibTrans" presStyleCnt="0"/>
      <dgm:spPr/>
    </dgm:pt>
    <dgm:pt modelId="{AE93C2A0-9C01-4D80-84A7-F0C93DFE6632}" type="pres">
      <dgm:prSet presAssocID="{994A2958-395C-4708-9E3F-1303950A1995}" presName="composite" presStyleCnt="0"/>
      <dgm:spPr/>
    </dgm:pt>
    <dgm:pt modelId="{0E9DAB19-4BF7-43AC-8CBE-CAB674D60E0F}" type="pres">
      <dgm:prSet presAssocID="{994A2958-395C-4708-9E3F-1303950A1995}" presName="ParentText" presStyleLbl="node1" presStyleIdx="2" presStyleCnt="3" custLinFactNeighborX="-28140">
        <dgm:presLayoutVars>
          <dgm:chMax val="1"/>
          <dgm:chPref val="1"/>
          <dgm:bulletEnabled val="1"/>
        </dgm:presLayoutVars>
      </dgm:prSet>
      <dgm:spPr/>
      <dgm:t>
        <a:bodyPr/>
        <a:lstStyle/>
        <a:p>
          <a:endParaRPr lang="es-ES"/>
        </a:p>
      </dgm:t>
    </dgm:pt>
    <dgm:pt modelId="{023E2AD7-6842-4E25-B902-F863FE4A4322}" type="pres">
      <dgm:prSet presAssocID="{994A2958-395C-4708-9E3F-1303950A1995}" presName="Image" presStyleLbl="bgImgPlace1" presStyleIdx="2" presStyleCnt="3" custLinFactNeighborX="-28140"/>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1F25B0FE-307B-4A61-A21E-D1500622A039}" type="pres">
      <dgm:prSet presAssocID="{994A2958-395C-4708-9E3F-1303950A1995}" presName="ChildText" presStyleLbl="fgAcc1" presStyleIdx="2" presStyleCnt="3" custScaleX="305848" custLinFactNeighborX="88589">
        <dgm:presLayoutVars>
          <dgm:chMax val="0"/>
          <dgm:chPref val="0"/>
          <dgm:bulletEnabled val="1"/>
        </dgm:presLayoutVars>
      </dgm:prSet>
      <dgm:spPr/>
      <dgm:t>
        <a:bodyPr/>
        <a:lstStyle/>
        <a:p>
          <a:endParaRPr lang="es-ES"/>
        </a:p>
      </dgm:t>
    </dgm:pt>
  </dgm:ptLst>
  <dgm:cxnLst>
    <dgm:cxn modelId="{5E90F2F7-C42E-4BA1-9F42-C917395C49E7}" srcId="{685C0E0C-090C-47CD-9253-9327EA2A720E}" destId="{FEBDE68A-3FA3-4E60-8B49-90DB1EEBE371}" srcOrd="0" destOrd="0" parTransId="{DF4568B8-3361-4C67-834B-2F1B3E0DDD9F}" sibTransId="{25F80E35-5BE5-4346-ADCB-F0206BCEEAD4}"/>
    <dgm:cxn modelId="{87C79C7D-38C0-4E9B-888A-E0995093DCAC}" type="presOf" srcId="{5C09C7C1-EC45-418D-8AAC-DAF8F68E3ADF}" destId="{1F25B0FE-307B-4A61-A21E-D1500622A039}" srcOrd="0" destOrd="0" presId="urn:microsoft.com/office/officeart/2008/layout/TitledPictureBlocks"/>
    <dgm:cxn modelId="{D4E54F36-5D75-4D05-B1C1-0C89C16FA91E}" type="presOf" srcId="{2B674682-8FF8-41B9-9860-3BA65BD4431F}" destId="{738BC015-B3FD-42AA-85A1-E938208DADDE}" srcOrd="0" destOrd="0" presId="urn:microsoft.com/office/officeart/2008/layout/TitledPictureBlocks"/>
    <dgm:cxn modelId="{A5605446-85D0-4B57-9CF5-FA09224E0319}" type="presOf" srcId="{DE186220-0D7B-4879-813D-B892E021B719}" destId="{271638C6-885E-4A95-802B-E6E102124F24}" srcOrd="0" destOrd="0" presId="urn:microsoft.com/office/officeart/2008/layout/TitledPictureBlocks"/>
    <dgm:cxn modelId="{38E903E7-3E06-41D4-B2D1-59909B61567C}" type="presOf" srcId="{994A2958-395C-4708-9E3F-1303950A1995}" destId="{0E9DAB19-4BF7-43AC-8CBE-CAB674D60E0F}" srcOrd="0" destOrd="0" presId="urn:microsoft.com/office/officeart/2008/layout/TitledPictureBlocks"/>
    <dgm:cxn modelId="{E2CB7C0E-886A-4D0E-9135-E1711DD586AA}" srcId="{685C0E0C-090C-47CD-9253-9327EA2A720E}" destId="{994A2958-395C-4708-9E3F-1303950A1995}" srcOrd="2" destOrd="0" parTransId="{3094F729-3AC8-4124-B237-86B947F6BA52}" sibTransId="{B3F39B13-B562-4E55-BC1F-7CB2ABE11832}"/>
    <dgm:cxn modelId="{BD7C34C0-86D0-4DF0-BE9B-A75C8ABF6528}" srcId="{2B674682-8FF8-41B9-9860-3BA65BD4431F}" destId="{ADF713C3-114A-424A-B4AE-89972CAD0481}" srcOrd="0" destOrd="0" parTransId="{42246F6F-3F72-4FEB-8A9F-AE8A7CD68DD7}" sibTransId="{FFB8F3F8-5CD0-46C8-987F-99BC4818ED71}"/>
    <dgm:cxn modelId="{C5E636C1-1DEB-4739-8782-A13F15510851}" type="presOf" srcId="{685C0E0C-090C-47CD-9253-9327EA2A720E}" destId="{D07BF816-5A91-4546-8FE4-1083CA2352C8}" srcOrd="0" destOrd="0" presId="urn:microsoft.com/office/officeart/2008/layout/TitledPictureBlocks"/>
    <dgm:cxn modelId="{9AC140FF-68C0-471C-9D50-A09FD79E14B1}" srcId="{994A2958-395C-4708-9E3F-1303950A1995}" destId="{5C09C7C1-EC45-418D-8AAC-DAF8F68E3ADF}" srcOrd="0" destOrd="0" parTransId="{100250DB-A584-4371-95D9-29D7B98CAB9F}" sibTransId="{CADFA6F0-6B5C-424B-BE04-F761063A8EF3}"/>
    <dgm:cxn modelId="{9870BEF8-E3AF-4459-BBE8-702EE3C4120B}" type="presOf" srcId="{FEBDE68A-3FA3-4E60-8B49-90DB1EEBE371}" destId="{45A25EE3-0843-4F1E-B0D7-59E1940A5018}" srcOrd="0" destOrd="0" presId="urn:microsoft.com/office/officeart/2008/layout/TitledPictureBlocks"/>
    <dgm:cxn modelId="{5163CB24-A461-42C0-A1D5-B97388BD6B8E}" srcId="{FEBDE68A-3FA3-4E60-8B49-90DB1EEBE371}" destId="{DE186220-0D7B-4879-813D-B892E021B719}" srcOrd="0" destOrd="0" parTransId="{4D4BAE36-88B3-42C2-9106-BACAA1EFE028}" sibTransId="{99211913-EDBB-45E9-A842-7A184CC55AED}"/>
    <dgm:cxn modelId="{23A3891B-EF77-4CBA-AB6C-76B159394CAE}" type="presOf" srcId="{ADF713C3-114A-424A-B4AE-89972CAD0481}" destId="{3969A58D-726C-488C-98CE-6D4224367540}" srcOrd="0" destOrd="0" presId="urn:microsoft.com/office/officeart/2008/layout/TitledPictureBlocks"/>
    <dgm:cxn modelId="{52D67904-E6B1-4638-B561-4733C5687F74}" srcId="{685C0E0C-090C-47CD-9253-9327EA2A720E}" destId="{2B674682-8FF8-41B9-9860-3BA65BD4431F}" srcOrd="1" destOrd="0" parTransId="{6CF7CD24-283A-4BF0-B477-A6C9A07D477C}" sibTransId="{6708E77A-F7C6-4B06-AFA5-B4CF0047BE93}"/>
    <dgm:cxn modelId="{4BA7E1D5-9115-4811-B0E6-B6B3DBF053B2}" type="presParOf" srcId="{D07BF816-5A91-4546-8FE4-1083CA2352C8}" destId="{4C4B19E5-C76E-4BBD-AA04-F6A43BEAEEAC}" srcOrd="0" destOrd="0" presId="urn:microsoft.com/office/officeart/2008/layout/TitledPictureBlocks"/>
    <dgm:cxn modelId="{E506086F-3136-40F9-ADE6-F9A93FB1E97A}" type="presParOf" srcId="{4C4B19E5-C76E-4BBD-AA04-F6A43BEAEEAC}" destId="{45A25EE3-0843-4F1E-B0D7-59E1940A5018}" srcOrd="0" destOrd="0" presId="urn:microsoft.com/office/officeart/2008/layout/TitledPictureBlocks"/>
    <dgm:cxn modelId="{33EF961F-F52C-4DC3-B702-CE8BFF7060C0}" type="presParOf" srcId="{4C4B19E5-C76E-4BBD-AA04-F6A43BEAEEAC}" destId="{AD04F922-608F-4B0F-A0DE-327C4A0B5522}" srcOrd="1" destOrd="0" presId="urn:microsoft.com/office/officeart/2008/layout/TitledPictureBlocks"/>
    <dgm:cxn modelId="{6EF55643-800C-41BC-94B4-03D5B00CF21C}" type="presParOf" srcId="{4C4B19E5-C76E-4BBD-AA04-F6A43BEAEEAC}" destId="{271638C6-885E-4A95-802B-E6E102124F24}" srcOrd="2" destOrd="0" presId="urn:microsoft.com/office/officeart/2008/layout/TitledPictureBlocks"/>
    <dgm:cxn modelId="{4DBA3952-F715-43F7-A253-48296E86456F}" type="presParOf" srcId="{D07BF816-5A91-4546-8FE4-1083CA2352C8}" destId="{866D3264-9C64-4065-BB5E-1EF4A0544E61}" srcOrd="1" destOrd="0" presId="urn:microsoft.com/office/officeart/2008/layout/TitledPictureBlocks"/>
    <dgm:cxn modelId="{C3F894CF-A937-4C93-96D3-E348FC24783E}" type="presParOf" srcId="{D07BF816-5A91-4546-8FE4-1083CA2352C8}" destId="{6A5C0D2E-ED4B-46F8-B086-E5EEC43BBF4E}" srcOrd="2" destOrd="0" presId="urn:microsoft.com/office/officeart/2008/layout/TitledPictureBlocks"/>
    <dgm:cxn modelId="{D48CBBC9-A7F3-4626-B110-D0FCF93EA203}" type="presParOf" srcId="{6A5C0D2E-ED4B-46F8-B086-E5EEC43BBF4E}" destId="{738BC015-B3FD-42AA-85A1-E938208DADDE}" srcOrd="0" destOrd="0" presId="urn:microsoft.com/office/officeart/2008/layout/TitledPictureBlocks"/>
    <dgm:cxn modelId="{8FDF5935-F2A2-42E9-AD81-A818AFC8D170}" type="presParOf" srcId="{6A5C0D2E-ED4B-46F8-B086-E5EEC43BBF4E}" destId="{C6AD0FC0-43FB-470E-9DF5-91075740CF1E}" srcOrd="1" destOrd="0" presId="urn:microsoft.com/office/officeart/2008/layout/TitledPictureBlocks"/>
    <dgm:cxn modelId="{B248CF85-9DDA-441B-AF3D-6CF5598337A8}" type="presParOf" srcId="{6A5C0D2E-ED4B-46F8-B086-E5EEC43BBF4E}" destId="{3969A58D-726C-488C-98CE-6D4224367540}" srcOrd="2" destOrd="0" presId="urn:microsoft.com/office/officeart/2008/layout/TitledPictureBlocks"/>
    <dgm:cxn modelId="{3F7BAC26-984F-426A-9ABF-DD027CC5CD17}" type="presParOf" srcId="{D07BF816-5A91-4546-8FE4-1083CA2352C8}" destId="{6F5D7589-65DD-4BE7-8959-900B7936B38B}" srcOrd="3" destOrd="0" presId="urn:microsoft.com/office/officeart/2008/layout/TitledPictureBlocks"/>
    <dgm:cxn modelId="{F6F51DB0-5C1E-4CAA-BDDA-D7E0014C15B3}" type="presParOf" srcId="{D07BF816-5A91-4546-8FE4-1083CA2352C8}" destId="{AE93C2A0-9C01-4D80-84A7-F0C93DFE6632}" srcOrd="4" destOrd="0" presId="urn:microsoft.com/office/officeart/2008/layout/TitledPictureBlocks"/>
    <dgm:cxn modelId="{EE3ADE25-74E8-40FD-845D-08528D2B6C1C}" type="presParOf" srcId="{AE93C2A0-9C01-4D80-84A7-F0C93DFE6632}" destId="{0E9DAB19-4BF7-43AC-8CBE-CAB674D60E0F}" srcOrd="0" destOrd="0" presId="urn:microsoft.com/office/officeart/2008/layout/TitledPictureBlocks"/>
    <dgm:cxn modelId="{1086301A-F5A3-4783-AE9F-78647B542B30}" type="presParOf" srcId="{AE93C2A0-9C01-4D80-84A7-F0C93DFE6632}" destId="{023E2AD7-6842-4E25-B902-F863FE4A4322}" srcOrd="1" destOrd="0" presId="urn:microsoft.com/office/officeart/2008/layout/TitledPictureBlocks"/>
    <dgm:cxn modelId="{D4F9BF67-C529-45BE-8C8D-02A99247ABA1}" type="presParOf" srcId="{AE93C2A0-9C01-4D80-84A7-F0C93DFE6632}" destId="{1F25B0FE-307B-4A61-A21E-D1500622A039}" srcOrd="2" destOrd="0" presId="urn:microsoft.com/office/officeart/2008/layout/Titled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34EFB-CC76-4D68-82E9-F31030807902}" type="doc">
      <dgm:prSet loTypeId="urn:microsoft.com/office/officeart/2008/layout/TitlePictureLineup" loCatId="picture" qsTypeId="urn:microsoft.com/office/officeart/2005/8/quickstyle/simple3" qsCatId="simple" csTypeId="urn:microsoft.com/office/officeart/2005/8/colors/colorful3" csCatId="colorful" phldr="1"/>
      <dgm:spPr/>
      <dgm:t>
        <a:bodyPr/>
        <a:lstStyle/>
        <a:p>
          <a:endParaRPr lang="es-ES"/>
        </a:p>
      </dgm:t>
    </dgm:pt>
    <dgm:pt modelId="{7B7189D4-2FF0-402A-B20B-B1A9606BF7A5}">
      <dgm:prSet custT="1"/>
      <dgm:spPr/>
      <dgm:t>
        <a:bodyPr/>
        <a:lstStyle/>
        <a:p>
          <a:pPr rtl="0"/>
          <a:r>
            <a:rPr lang="ro-RO" sz="2000" b="1" dirty="0" smtClean="0"/>
            <a:t>Datoria martorului</a:t>
          </a:r>
          <a:r>
            <a:rPr lang="es-ES" sz="2000" b="1" dirty="0" smtClean="0"/>
            <a:t>. Luca </a:t>
          </a:r>
          <a:r>
            <a:rPr lang="es-ES" sz="2000" b="1" dirty="0" smtClean="0"/>
            <a:t>8:4-15</a:t>
          </a:r>
          <a:endParaRPr lang="es-ES" sz="2000" dirty="0"/>
        </a:p>
      </dgm:t>
    </dgm:pt>
    <dgm:pt modelId="{91EC6BC6-034F-44FC-A990-CC03FC6302BB}" type="parTrans" cxnId="{D17BE02C-905D-4BA6-9195-4F5BDC81635F}">
      <dgm:prSet/>
      <dgm:spPr/>
      <dgm:t>
        <a:bodyPr/>
        <a:lstStyle/>
        <a:p>
          <a:endParaRPr lang="es-ES"/>
        </a:p>
      </dgm:t>
    </dgm:pt>
    <dgm:pt modelId="{26E9854E-5662-4EC5-ABB2-F4A99EAAEF95}" type="sibTrans" cxnId="{D17BE02C-905D-4BA6-9195-4F5BDC81635F}">
      <dgm:prSet/>
      <dgm:spPr/>
      <dgm:t>
        <a:bodyPr/>
        <a:lstStyle/>
        <a:p>
          <a:endParaRPr lang="es-ES"/>
        </a:p>
      </dgm:t>
    </dgm:pt>
    <dgm:pt modelId="{AFE1427B-D6DA-43A6-A28C-7C6F3390A1ED}">
      <dgm:prSet/>
      <dgm:spPr/>
      <dgm:t>
        <a:bodyPr/>
        <a:lstStyle/>
        <a:p>
          <a:pPr rtl="0"/>
          <a:r>
            <a:rPr lang="ro-RO" b="1" noProof="0" dirty="0" smtClean="0"/>
            <a:t>Trebuie să semănăm Cuvântul lui Dumnezeu. Acceptarea lui depinde de fiecare persoană (teren) care îl primește.</a:t>
          </a:r>
          <a:endParaRPr lang="ro-RO" noProof="0" dirty="0"/>
        </a:p>
      </dgm:t>
    </dgm:pt>
    <dgm:pt modelId="{E2871E72-1F2A-4EB3-BC05-1F8237300932}" type="parTrans" cxnId="{81150226-3A28-4FB1-B4EF-98023F5CDBE1}">
      <dgm:prSet/>
      <dgm:spPr/>
      <dgm:t>
        <a:bodyPr/>
        <a:lstStyle/>
        <a:p>
          <a:endParaRPr lang="es-ES"/>
        </a:p>
      </dgm:t>
    </dgm:pt>
    <dgm:pt modelId="{8E1F1438-87EF-4AF9-A675-E1688AC5D46D}" type="sibTrans" cxnId="{81150226-3A28-4FB1-B4EF-98023F5CDBE1}">
      <dgm:prSet/>
      <dgm:spPr/>
      <dgm:t>
        <a:bodyPr/>
        <a:lstStyle/>
        <a:p>
          <a:endParaRPr lang="es-ES"/>
        </a:p>
      </dgm:t>
    </dgm:pt>
    <dgm:pt modelId="{72C6686E-970B-4A07-9451-F8AEC0DBB94E}">
      <dgm:prSet custT="1"/>
      <dgm:spPr/>
      <dgm:t>
        <a:bodyPr/>
        <a:lstStyle/>
        <a:p>
          <a:pPr rtl="0"/>
          <a:r>
            <a:rPr lang="ro-RO" sz="2000" b="1" dirty="0" smtClean="0"/>
            <a:t>Recompensa martorului. </a:t>
          </a:r>
          <a:r>
            <a:rPr lang="es-ES" sz="1800" b="1" dirty="0" smtClean="0"/>
            <a:t>Luca18:24-30</a:t>
          </a:r>
          <a:endParaRPr lang="es-ES" sz="1800" dirty="0"/>
        </a:p>
      </dgm:t>
    </dgm:pt>
    <dgm:pt modelId="{A7745D34-9EBB-4EB1-AFDF-A3C6DF32A7E9}" type="parTrans" cxnId="{210B6EAE-7961-4EB3-9A13-E0A97F8F1BC2}">
      <dgm:prSet/>
      <dgm:spPr/>
      <dgm:t>
        <a:bodyPr/>
        <a:lstStyle/>
        <a:p>
          <a:endParaRPr lang="es-ES"/>
        </a:p>
      </dgm:t>
    </dgm:pt>
    <dgm:pt modelId="{47985E80-A1EE-437C-A4B7-AFFECCC11F84}" type="sibTrans" cxnId="{210B6EAE-7961-4EB3-9A13-E0A97F8F1BC2}">
      <dgm:prSet/>
      <dgm:spPr/>
      <dgm:t>
        <a:bodyPr/>
        <a:lstStyle/>
        <a:p>
          <a:endParaRPr lang="es-ES"/>
        </a:p>
      </dgm:t>
    </dgm:pt>
    <dgm:pt modelId="{5259E427-A702-472E-BA82-35B4160C2EEF}">
      <dgm:prSet/>
      <dgm:spPr/>
      <dgm:t>
        <a:bodyPr/>
        <a:lstStyle/>
        <a:p>
          <a:pPr rtl="0"/>
          <a:r>
            <a:rPr lang="ro-RO" b="1" noProof="0" dirty="0" smtClean="0"/>
            <a:t>Cel ce își pune viața în slujba lui Dumnezeu va primi  «</a:t>
          </a:r>
          <a:r>
            <a:rPr lang="ro-RO" b="1" i="0" noProof="0" dirty="0" smtClean="0">
              <a:latin typeface="Calibri" pitchFamily="34" charset="0"/>
            </a:rPr>
            <a:t>mult mai mult în veacul acesta de acum, iar în veacul viitor, viaţa vecinică</a:t>
          </a:r>
          <a:r>
            <a:rPr lang="ro-RO" b="1" noProof="0" dirty="0" smtClean="0"/>
            <a:t>».</a:t>
          </a:r>
          <a:endParaRPr lang="ro-RO" noProof="0" dirty="0"/>
        </a:p>
      </dgm:t>
    </dgm:pt>
    <dgm:pt modelId="{17530AB0-62B6-4A6A-B99D-8EAD47A16664}" type="parTrans" cxnId="{8ACB62C6-2005-4CFC-8EE1-79A13B6DF965}">
      <dgm:prSet/>
      <dgm:spPr/>
      <dgm:t>
        <a:bodyPr/>
        <a:lstStyle/>
        <a:p>
          <a:endParaRPr lang="es-ES"/>
        </a:p>
      </dgm:t>
    </dgm:pt>
    <dgm:pt modelId="{1903CA77-65CE-4E6C-8BCE-A8111886BF19}" type="sibTrans" cxnId="{8ACB62C6-2005-4CFC-8EE1-79A13B6DF965}">
      <dgm:prSet/>
      <dgm:spPr/>
      <dgm:t>
        <a:bodyPr/>
        <a:lstStyle/>
        <a:p>
          <a:endParaRPr lang="es-ES"/>
        </a:p>
      </dgm:t>
    </dgm:pt>
    <dgm:pt modelId="{B684C5AB-5F09-48A2-9FB0-DD60986E130E}">
      <dgm:prSet/>
      <dgm:spPr/>
      <dgm:t>
        <a:bodyPr/>
        <a:lstStyle/>
        <a:p>
          <a:pPr rtl="0"/>
          <a:r>
            <a:rPr lang="ro-RO" b="1" noProof="0" dirty="0" smtClean="0"/>
            <a:t>Dumnezeu ne-a dat daruri (poli) pe care să le punem în slujba Sa. Dacă nu o facem înseamnă că nu ne facem datoria.</a:t>
          </a:r>
          <a:endParaRPr lang="ro-RO" noProof="0" dirty="0"/>
        </a:p>
      </dgm:t>
    </dgm:pt>
    <dgm:pt modelId="{19ADE392-EBCD-4705-95B2-AFB01CF24869}" type="parTrans" cxnId="{ECC21654-5FF3-4E2A-BD99-8CBF0888171B}">
      <dgm:prSet/>
      <dgm:spPr/>
      <dgm:t>
        <a:bodyPr/>
        <a:lstStyle/>
        <a:p>
          <a:endParaRPr lang="es-ES"/>
        </a:p>
      </dgm:t>
    </dgm:pt>
    <dgm:pt modelId="{33F7847D-FC2C-4967-BAE3-20D7FDD6C489}" type="sibTrans" cxnId="{ECC21654-5FF3-4E2A-BD99-8CBF0888171B}">
      <dgm:prSet/>
      <dgm:spPr/>
      <dgm:t>
        <a:bodyPr/>
        <a:lstStyle/>
        <a:p>
          <a:endParaRPr lang="es-ES"/>
        </a:p>
      </dgm:t>
    </dgm:pt>
    <dgm:pt modelId="{CF40C258-F7BC-4D56-A70F-15B5C18FF2F9}">
      <dgm:prSet custT="1"/>
      <dgm:spPr/>
      <dgm:t>
        <a:bodyPr/>
        <a:lstStyle/>
        <a:p>
          <a:pPr rtl="0"/>
          <a:r>
            <a:rPr lang="ro-RO" sz="2000" b="1" dirty="0" smtClean="0"/>
            <a:t>Responsabilitatea martorului</a:t>
          </a:r>
          <a:r>
            <a:rPr lang="es-ES" sz="2000" b="1" dirty="0" smtClean="0"/>
            <a:t>. </a:t>
          </a:r>
          <a:r>
            <a:rPr lang="es-ES" sz="1800" b="1" dirty="0" smtClean="0"/>
            <a:t>Luca19:11-27</a:t>
          </a:r>
          <a:endParaRPr lang="es-ES" sz="1800" dirty="0"/>
        </a:p>
      </dgm:t>
    </dgm:pt>
    <dgm:pt modelId="{FA47E7A1-CD23-4095-84F7-B6B9041025F3}" type="sibTrans" cxnId="{A49C6803-4F81-4FAE-8EEF-AA4398717D4F}">
      <dgm:prSet/>
      <dgm:spPr/>
      <dgm:t>
        <a:bodyPr/>
        <a:lstStyle/>
        <a:p>
          <a:endParaRPr lang="es-ES"/>
        </a:p>
      </dgm:t>
    </dgm:pt>
    <dgm:pt modelId="{CAA34201-F49A-4BE6-9E2F-3E92C393D594}" type="parTrans" cxnId="{A49C6803-4F81-4FAE-8EEF-AA4398717D4F}">
      <dgm:prSet/>
      <dgm:spPr/>
      <dgm:t>
        <a:bodyPr/>
        <a:lstStyle/>
        <a:p>
          <a:endParaRPr lang="es-ES"/>
        </a:p>
      </dgm:t>
    </dgm:pt>
    <dgm:pt modelId="{44A815CD-EC92-4FC4-AFE1-FE19160339BE}" type="pres">
      <dgm:prSet presAssocID="{89534EFB-CC76-4D68-82E9-F31030807902}" presName="Name0" presStyleCnt="0">
        <dgm:presLayoutVars>
          <dgm:dir/>
        </dgm:presLayoutVars>
      </dgm:prSet>
      <dgm:spPr/>
      <dgm:t>
        <a:bodyPr/>
        <a:lstStyle/>
        <a:p>
          <a:endParaRPr lang="es-ES"/>
        </a:p>
      </dgm:t>
    </dgm:pt>
    <dgm:pt modelId="{538FF49D-4666-449A-9275-F0AF0C2AE8D5}" type="pres">
      <dgm:prSet presAssocID="{7B7189D4-2FF0-402A-B20B-B1A9606BF7A5}" presName="composite" presStyleCnt="0"/>
      <dgm:spPr/>
    </dgm:pt>
    <dgm:pt modelId="{27457F01-AF51-4E8E-B79A-6D91D6717C08}" type="pres">
      <dgm:prSet presAssocID="{7B7189D4-2FF0-402A-B20B-B1A9606BF7A5}" presName="Accent" presStyleLbl="alignAcc1" presStyleIdx="0" presStyleCnt="3"/>
      <dgm:spPr/>
    </dgm:pt>
    <dgm:pt modelId="{65C4C9AE-9845-4F99-8F31-300E09209F7C}" type="pres">
      <dgm:prSet presAssocID="{7B7189D4-2FF0-402A-B20B-B1A9606BF7A5}" presName="Image" presStyleLbl="node1" presStyleIdx="0" presStyleCnt="3"/>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es-ES"/>
        </a:p>
      </dgm:t>
    </dgm:pt>
    <dgm:pt modelId="{0D505257-1B34-4B18-A05C-9B49DC129AC4}" type="pres">
      <dgm:prSet presAssocID="{7B7189D4-2FF0-402A-B20B-B1A9606BF7A5}" presName="Child" presStyleLbl="revTx" presStyleIdx="0" presStyleCnt="3">
        <dgm:presLayoutVars>
          <dgm:bulletEnabled val="1"/>
        </dgm:presLayoutVars>
      </dgm:prSet>
      <dgm:spPr/>
      <dgm:t>
        <a:bodyPr/>
        <a:lstStyle/>
        <a:p>
          <a:endParaRPr lang="es-ES"/>
        </a:p>
      </dgm:t>
    </dgm:pt>
    <dgm:pt modelId="{E0AADE03-5A68-4471-90BA-56664B88B546}" type="pres">
      <dgm:prSet presAssocID="{7B7189D4-2FF0-402A-B20B-B1A9606BF7A5}" presName="Parent" presStyleLbl="alignNode1" presStyleIdx="0" presStyleCnt="3" custScaleX="115535" custScaleY="131203">
        <dgm:presLayoutVars>
          <dgm:bulletEnabled val="1"/>
        </dgm:presLayoutVars>
      </dgm:prSet>
      <dgm:spPr/>
      <dgm:t>
        <a:bodyPr/>
        <a:lstStyle/>
        <a:p>
          <a:endParaRPr lang="es-ES"/>
        </a:p>
      </dgm:t>
    </dgm:pt>
    <dgm:pt modelId="{A1B89058-D365-48D7-B210-C6CA74004CDB}" type="pres">
      <dgm:prSet presAssocID="{26E9854E-5662-4EC5-ABB2-F4A99EAAEF95}" presName="sibTrans" presStyleCnt="0"/>
      <dgm:spPr/>
    </dgm:pt>
    <dgm:pt modelId="{3F538A79-2407-4D82-974D-9D626282F898}" type="pres">
      <dgm:prSet presAssocID="{72C6686E-970B-4A07-9451-F8AEC0DBB94E}" presName="composite" presStyleCnt="0"/>
      <dgm:spPr/>
    </dgm:pt>
    <dgm:pt modelId="{080F0E14-1AE4-453F-8828-33C079CE66E3}" type="pres">
      <dgm:prSet presAssocID="{72C6686E-970B-4A07-9451-F8AEC0DBB94E}" presName="Accent" presStyleLbl="alignAcc1" presStyleIdx="1" presStyleCnt="3"/>
      <dgm:spPr/>
    </dgm:pt>
    <dgm:pt modelId="{4CC49AF8-7BD7-4C7F-AB60-5E556FA48CB6}" type="pres">
      <dgm:prSet presAssocID="{72C6686E-970B-4A07-9451-F8AEC0DBB94E}"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1CD22396-4090-4836-8353-7E947E0AB290}" type="pres">
      <dgm:prSet presAssocID="{72C6686E-970B-4A07-9451-F8AEC0DBB94E}" presName="Child" presStyleLbl="revTx" presStyleIdx="1" presStyleCnt="3">
        <dgm:presLayoutVars>
          <dgm:bulletEnabled val="1"/>
        </dgm:presLayoutVars>
      </dgm:prSet>
      <dgm:spPr/>
      <dgm:t>
        <a:bodyPr/>
        <a:lstStyle/>
        <a:p>
          <a:endParaRPr lang="es-ES"/>
        </a:p>
      </dgm:t>
    </dgm:pt>
    <dgm:pt modelId="{A063AA96-97DF-4465-8331-3DA8206065F2}" type="pres">
      <dgm:prSet presAssocID="{72C6686E-970B-4A07-9451-F8AEC0DBB94E}" presName="Parent" presStyleLbl="alignNode1" presStyleIdx="1" presStyleCnt="3" custScaleX="115535" custScaleY="131203">
        <dgm:presLayoutVars>
          <dgm:bulletEnabled val="1"/>
        </dgm:presLayoutVars>
      </dgm:prSet>
      <dgm:spPr/>
      <dgm:t>
        <a:bodyPr/>
        <a:lstStyle/>
        <a:p>
          <a:endParaRPr lang="es-ES"/>
        </a:p>
      </dgm:t>
    </dgm:pt>
    <dgm:pt modelId="{1CCEAFFD-990E-46E8-A78A-6D8CF472AE46}" type="pres">
      <dgm:prSet presAssocID="{47985E80-A1EE-437C-A4B7-AFFECCC11F84}" presName="sibTrans" presStyleCnt="0"/>
      <dgm:spPr/>
    </dgm:pt>
    <dgm:pt modelId="{7E529403-39C6-453C-8D90-4C2CFAEDD64A}" type="pres">
      <dgm:prSet presAssocID="{CF40C258-F7BC-4D56-A70F-15B5C18FF2F9}" presName="composite" presStyleCnt="0"/>
      <dgm:spPr/>
    </dgm:pt>
    <dgm:pt modelId="{42B36768-085D-4614-9437-CCBE02228610}" type="pres">
      <dgm:prSet presAssocID="{CF40C258-F7BC-4D56-A70F-15B5C18FF2F9}" presName="Accent" presStyleLbl="alignAcc1" presStyleIdx="2" presStyleCnt="3"/>
      <dgm:spPr/>
    </dgm:pt>
    <dgm:pt modelId="{F36EBDB5-4580-4DF2-8A1D-86A0E61CA09A}" type="pres">
      <dgm:prSet presAssocID="{CF40C258-F7BC-4D56-A70F-15B5C18FF2F9}" presName="Image" presStyleLbl="node1" presStyleIdx="2" presStyleCnt="3"/>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4FD606F9-D1E8-4B36-AD48-ED8F205947DC}" type="pres">
      <dgm:prSet presAssocID="{CF40C258-F7BC-4D56-A70F-15B5C18FF2F9}" presName="Child" presStyleLbl="revTx" presStyleIdx="2" presStyleCnt="3">
        <dgm:presLayoutVars>
          <dgm:bulletEnabled val="1"/>
        </dgm:presLayoutVars>
      </dgm:prSet>
      <dgm:spPr/>
      <dgm:t>
        <a:bodyPr/>
        <a:lstStyle/>
        <a:p>
          <a:endParaRPr lang="es-ES"/>
        </a:p>
      </dgm:t>
    </dgm:pt>
    <dgm:pt modelId="{0DFD40E8-0B25-44A6-8E61-67B308C5B377}" type="pres">
      <dgm:prSet presAssocID="{CF40C258-F7BC-4D56-A70F-15B5C18FF2F9}" presName="Parent" presStyleLbl="alignNode1" presStyleIdx="2" presStyleCnt="3" custScaleX="115535" custScaleY="131203">
        <dgm:presLayoutVars>
          <dgm:bulletEnabled val="1"/>
        </dgm:presLayoutVars>
      </dgm:prSet>
      <dgm:spPr/>
      <dgm:t>
        <a:bodyPr/>
        <a:lstStyle/>
        <a:p>
          <a:endParaRPr lang="es-ES"/>
        </a:p>
      </dgm:t>
    </dgm:pt>
  </dgm:ptLst>
  <dgm:cxnLst>
    <dgm:cxn modelId="{1D63E7CC-F534-41D0-BAC8-F8CBE407F554}" type="presOf" srcId="{72C6686E-970B-4A07-9451-F8AEC0DBB94E}" destId="{A063AA96-97DF-4465-8331-3DA8206065F2}" srcOrd="0" destOrd="0" presId="urn:microsoft.com/office/officeart/2008/layout/TitlePictureLineup"/>
    <dgm:cxn modelId="{7CCFECDE-94A0-4A18-AE96-D0C73A6DAC51}" type="presOf" srcId="{B684C5AB-5F09-48A2-9FB0-DD60986E130E}" destId="{4FD606F9-D1E8-4B36-AD48-ED8F205947DC}" srcOrd="0" destOrd="0" presId="urn:microsoft.com/office/officeart/2008/layout/TitlePictureLineup"/>
    <dgm:cxn modelId="{D17BE02C-905D-4BA6-9195-4F5BDC81635F}" srcId="{89534EFB-CC76-4D68-82E9-F31030807902}" destId="{7B7189D4-2FF0-402A-B20B-B1A9606BF7A5}" srcOrd="0" destOrd="0" parTransId="{91EC6BC6-034F-44FC-A990-CC03FC6302BB}" sibTransId="{26E9854E-5662-4EC5-ABB2-F4A99EAAEF95}"/>
    <dgm:cxn modelId="{6C331D72-4837-4E07-9AB7-FDF34F766502}" type="presOf" srcId="{5259E427-A702-472E-BA82-35B4160C2EEF}" destId="{1CD22396-4090-4836-8353-7E947E0AB290}" srcOrd="0" destOrd="0" presId="urn:microsoft.com/office/officeart/2008/layout/TitlePictureLineup"/>
    <dgm:cxn modelId="{7284BD52-E5E9-449E-B709-042B4FFEEE8B}" type="presOf" srcId="{7B7189D4-2FF0-402A-B20B-B1A9606BF7A5}" destId="{E0AADE03-5A68-4471-90BA-56664B88B546}" srcOrd="0" destOrd="0" presId="urn:microsoft.com/office/officeart/2008/layout/TitlePictureLineup"/>
    <dgm:cxn modelId="{ECC21654-5FF3-4E2A-BD99-8CBF0888171B}" srcId="{CF40C258-F7BC-4D56-A70F-15B5C18FF2F9}" destId="{B684C5AB-5F09-48A2-9FB0-DD60986E130E}" srcOrd="0" destOrd="0" parTransId="{19ADE392-EBCD-4705-95B2-AFB01CF24869}" sibTransId="{33F7847D-FC2C-4967-BAE3-20D7FDD6C489}"/>
    <dgm:cxn modelId="{8ACB62C6-2005-4CFC-8EE1-79A13B6DF965}" srcId="{72C6686E-970B-4A07-9451-F8AEC0DBB94E}" destId="{5259E427-A702-472E-BA82-35B4160C2EEF}" srcOrd="0" destOrd="0" parTransId="{17530AB0-62B6-4A6A-B99D-8EAD47A16664}" sibTransId="{1903CA77-65CE-4E6C-8BCE-A8111886BF19}"/>
    <dgm:cxn modelId="{4B7FCF09-9A40-4EEF-83BD-349D15A1DC00}" type="presOf" srcId="{AFE1427B-D6DA-43A6-A28C-7C6F3390A1ED}" destId="{0D505257-1B34-4B18-A05C-9B49DC129AC4}" srcOrd="0" destOrd="0" presId="urn:microsoft.com/office/officeart/2008/layout/TitlePictureLineup"/>
    <dgm:cxn modelId="{E6E3CCE6-DEE6-42FD-92A9-7CF2BD37190E}" type="presOf" srcId="{89534EFB-CC76-4D68-82E9-F31030807902}" destId="{44A815CD-EC92-4FC4-AFE1-FE19160339BE}" srcOrd="0" destOrd="0" presId="urn:microsoft.com/office/officeart/2008/layout/TitlePictureLineup"/>
    <dgm:cxn modelId="{210B6EAE-7961-4EB3-9A13-E0A97F8F1BC2}" srcId="{89534EFB-CC76-4D68-82E9-F31030807902}" destId="{72C6686E-970B-4A07-9451-F8AEC0DBB94E}" srcOrd="1" destOrd="0" parTransId="{A7745D34-9EBB-4EB1-AFDF-A3C6DF32A7E9}" sibTransId="{47985E80-A1EE-437C-A4B7-AFFECCC11F84}"/>
    <dgm:cxn modelId="{F3E39249-61BA-4192-88A3-3F9FA0BCD043}" type="presOf" srcId="{CF40C258-F7BC-4D56-A70F-15B5C18FF2F9}" destId="{0DFD40E8-0B25-44A6-8E61-67B308C5B377}" srcOrd="0" destOrd="0" presId="urn:microsoft.com/office/officeart/2008/layout/TitlePictureLineup"/>
    <dgm:cxn modelId="{A49C6803-4F81-4FAE-8EEF-AA4398717D4F}" srcId="{89534EFB-CC76-4D68-82E9-F31030807902}" destId="{CF40C258-F7BC-4D56-A70F-15B5C18FF2F9}" srcOrd="2" destOrd="0" parTransId="{CAA34201-F49A-4BE6-9E2F-3E92C393D594}" sibTransId="{FA47E7A1-CD23-4095-84F7-B6B9041025F3}"/>
    <dgm:cxn modelId="{81150226-3A28-4FB1-B4EF-98023F5CDBE1}" srcId="{7B7189D4-2FF0-402A-B20B-B1A9606BF7A5}" destId="{AFE1427B-D6DA-43A6-A28C-7C6F3390A1ED}" srcOrd="0" destOrd="0" parTransId="{E2871E72-1F2A-4EB3-BC05-1F8237300932}" sibTransId="{8E1F1438-87EF-4AF9-A675-E1688AC5D46D}"/>
    <dgm:cxn modelId="{A1AEBBE9-F912-4FA3-A0F7-EC7AC7916742}" type="presParOf" srcId="{44A815CD-EC92-4FC4-AFE1-FE19160339BE}" destId="{538FF49D-4666-449A-9275-F0AF0C2AE8D5}" srcOrd="0" destOrd="0" presId="urn:microsoft.com/office/officeart/2008/layout/TitlePictureLineup"/>
    <dgm:cxn modelId="{F3716A46-28DD-48A1-A4B3-FB71264E588E}" type="presParOf" srcId="{538FF49D-4666-449A-9275-F0AF0C2AE8D5}" destId="{27457F01-AF51-4E8E-B79A-6D91D6717C08}" srcOrd="0" destOrd="0" presId="urn:microsoft.com/office/officeart/2008/layout/TitlePictureLineup"/>
    <dgm:cxn modelId="{819BE0D5-8422-4451-9B55-EBC764BF0DC9}" type="presParOf" srcId="{538FF49D-4666-449A-9275-F0AF0C2AE8D5}" destId="{65C4C9AE-9845-4F99-8F31-300E09209F7C}" srcOrd="1" destOrd="0" presId="urn:microsoft.com/office/officeart/2008/layout/TitlePictureLineup"/>
    <dgm:cxn modelId="{3A908568-DD69-4857-BD5E-6E7691B0A507}" type="presParOf" srcId="{538FF49D-4666-449A-9275-F0AF0C2AE8D5}" destId="{0D505257-1B34-4B18-A05C-9B49DC129AC4}" srcOrd="2" destOrd="0" presId="urn:microsoft.com/office/officeart/2008/layout/TitlePictureLineup"/>
    <dgm:cxn modelId="{3B9B5779-8125-475F-9B26-3C91A47C6337}" type="presParOf" srcId="{538FF49D-4666-449A-9275-F0AF0C2AE8D5}" destId="{E0AADE03-5A68-4471-90BA-56664B88B546}" srcOrd="3" destOrd="0" presId="urn:microsoft.com/office/officeart/2008/layout/TitlePictureLineup"/>
    <dgm:cxn modelId="{489AA9AD-D24B-45C7-84B1-3E88D2CD7166}" type="presParOf" srcId="{44A815CD-EC92-4FC4-AFE1-FE19160339BE}" destId="{A1B89058-D365-48D7-B210-C6CA74004CDB}" srcOrd="1" destOrd="0" presId="urn:microsoft.com/office/officeart/2008/layout/TitlePictureLineup"/>
    <dgm:cxn modelId="{437631E7-DEDE-44D5-9B1A-8D75914A914A}" type="presParOf" srcId="{44A815CD-EC92-4FC4-AFE1-FE19160339BE}" destId="{3F538A79-2407-4D82-974D-9D626282F898}" srcOrd="2" destOrd="0" presId="urn:microsoft.com/office/officeart/2008/layout/TitlePictureLineup"/>
    <dgm:cxn modelId="{77A3E95A-3344-4155-B3A4-59FC7DB47856}" type="presParOf" srcId="{3F538A79-2407-4D82-974D-9D626282F898}" destId="{080F0E14-1AE4-453F-8828-33C079CE66E3}" srcOrd="0" destOrd="0" presId="urn:microsoft.com/office/officeart/2008/layout/TitlePictureLineup"/>
    <dgm:cxn modelId="{7DE30166-7021-4DE2-B561-B963B4CCF72A}" type="presParOf" srcId="{3F538A79-2407-4D82-974D-9D626282F898}" destId="{4CC49AF8-7BD7-4C7F-AB60-5E556FA48CB6}" srcOrd="1" destOrd="0" presId="urn:microsoft.com/office/officeart/2008/layout/TitlePictureLineup"/>
    <dgm:cxn modelId="{0A9DC1ED-AE45-450A-85AE-7221AEC95485}" type="presParOf" srcId="{3F538A79-2407-4D82-974D-9D626282F898}" destId="{1CD22396-4090-4836-8353-7E947E0AB290}" srcOrd="2" destOrd="0" presId="urn:microsoft.com/office/officeart/2008/layout/TitlePictureLineup"/>
    <dgm:cxn modelId="{B9369705-3E4E-4649-982A-8221055881A6}" type="presParOf" srcId="{3F538A79-2407-4D82-974D-9D626282F898}" destId="{A063AA96-97DF-4465-8331-3DA8206065F2}" srcOrd="3" destOrd="0" presId="urn:microsoft.com/office/officeart/2008/layout/TitlePictureLineup"/>
    <dgm:cxn modelId="{72397FF9-801A-4AFB-8CD4-BC0F334B7DEA}" type="presParOf" srcId="{44A815CD-EC92-4FC4-AFE1-FE19160339BE}" destId="{1CCEAFFD-990E-46E8-A78A-6D8CF472AE46}" srcOrd="3" destOrd="0" presId="urn:microsoft.com/office/officeart/2008/layout/TitlePictureLineup"/>
    <dgm:cxn modelId="{BFD33F32-3961-4777-900B-1EA8B8997A1C}" type="presParOf" srcId="{44A815CD-EC92-4FC4-AFE1-FE19160339BE}" destId="{7E529403-39C6-453C-8D90-4C2CFAEDD64A}" srcOrd="4" destOrd="0" presId="urn:microsoft.com/office/officeart/2008/layout/TitlePictureLineup"/>
    <dgm:cxn modelId="{DE3F101B-5B24-40B6-A640-568986162685}" type="presParOf" srcId="{7E529403-39C6-453C-8D90-4C2CFAEDD64A}" destId="{42B36768-085D-4614-9437-CCBE02228610}" srcOrd="0" destOrd="0" presId="urn:microsoft.com/office/officeart/2008/layout/TitlePictureLineup"/>
    <dgm:cxn modelId="{5C2AF8AF-3258-4CBF-AEB3-AA75FA27A3FA}" type="presParOf" srcId="{7E529403-39C6-453C-8D90-4C2CFAEDD64A}" destId="{F36EBDB5-4580-4DF2-8A1D-86A0E61CA09A}" srcOrd="1" destOrd="0" presId="urn:microsoft.com/office/officeart/2008/layout/TitlePictureLineup"/>
    <dgm:cxn modelId="{AACBEFCB-9E02-493F-BB19-CFF4F036A8CB}" type="presParOf" srcId="{7E529403-39C6-453C-8D90-4C2CFAEDD64A}" destId="{4FD606F9-D1E8-4B36-AD48-ED8F205947DC}" srcOrd="2" destOrd="0" presId="urn:microsoft.com/office/officeart/2008/layout/TitlePictureLineup"/>
    <dgm:cxn modelId="{1539DDBA-10BD-4B4C-A623-FCE0F2E6B335}" type="presParOf" srcId="{7E529403-39C6-453C-8D90-4C2CFAEDD64A}" destId="{0DFD40E8-0B25-44A6-8E61-67B308C5B377}" srcOrd="3" destOrd="0" presId="urn:microsoft.com/office/officeart/2008/layout/Title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40DBE-09A4-428E-A62F-580F7F2637F3}">
      <dsp:nvSpPr>
        <dsp:cNvPr id="0" name=""/>
        <dsp:cNvSpPr/>
      </dsp:nvSpPr>
      <dsp:spPr>
        <a:xfrm>
          <a:off x="442934" y="1523890"/>
          <a:ext cx="1938941" cy="969470"/>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A-L URMA PE ISUS</a:t>
          </a:r>
          <a:endParaRPr lang="es-ES" sz="2600" b="1" kern="1200" dirty="0"/>
        </a:p>
      </dsp:txBody>
      <dsp:txXfrm>
        <a:off x="471329" y="1552285"/>
        <a:ext cx="1882151" cy="912680"/>
      </dsp:txXfrm>
    </dsp:sp>
    <dsp:sp modelId="{EFED7E9D-CB7C-4156-ABC0-3E32D4C24C53}">
      <dsp:nvSpPr>
        <dsp:cNvPr id="0" name=""/>
        <dsp:cNvSpPr/>
      </dsp:nvSpPr>
      <dsp:spPr>
        <a:xfrm rot="17910176">
          <a:off x="1929901" y="1235564"/>
          <a:ext cx="1729066" cy="26630"/>
        </a:xfrm>
        <a:custGeom>
          <a:avLst/>
          <a:gdLst/>
          <a:ahLst/>
          <a:cxnLst/>
          <a:rect l="0" t="0" r="0" b="0"/>
          <a:pathLst>
            <a:path>
              <a:moveTo>
                <a:pt x="0" y="13315"/>
              </a:moveTo>
              <a:lnTo>
                <a:pt x="1729066" y="133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 sz="600" b="1" kern="1200"/>
        </a:p>
      </dsp:txBody>
      <dsp:txXfrm>
        <a:off x="2751207" y="1205653"/>
        <a:ext cx="86453" cy="86453"/>
      </dsp:txXfrm>
    </dsp:sp>
    <dsp:sp modelId="{808C2C8D-07AE-4FCF-8A62-05721073A4D2}">
      <dsp:nvSpPr>
        <dsp:cNvPr id="0" name=""/>
        <dsp:cNvSpPr/>
      </dsp:nvSpPr>
      <dsp:spPr>
        <a:xfrm>
          <a:off x="3206993" y="4399"/>
          <a:ext cx="1938941" cy="96947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Ce nu trebuie să fac</a:t>
          </a:r>
          <a:r>
            <a:rPr lang="es-ES" sz="2600" b="1" kern="1200" dirty="0" smtClean="0"/>
            <a:t>?</a:t>
          </a:r>
          <a:endParaRPr lang="es-ES" sz="2600" b="1" kern="1200" dirty="0"/>
        </a:p>
      </dsp:txBody>
      <dsp:txXfrm>
        <a:off x="3235388" y="32794"/>
        <a:ext cx="1882151" cy="912680"/>
      </dsp:txXfrm>
    </dsp:sp>
    <dsp:sp modelId="{390B2262-6D59-403F-BD35-CE2669FF3A52}">
      <dsp:nvSpPr>
        <dsp:cNvPr id="0" name=""/>
        <dsp:cNvSpPr/>
      </dsp:nvSpPr>
      <dsp:spPr>
        <a:xfrm>
          <a:off x="5145934" y="475819"/>
          <a:ext cx="775576" cy="26630"/>
        </a:xfrm>
        <a:custGeom>
          <a:avLst/>
          <a:gdLst/>
          <a:ahLst/>
          <a:cxnLst/>
          <a:rect l="0" t="0" r="0" b="0"/>
          <a:pathLst>
            <a:path>
              <a:moveTo>
                <a:pt x="0" y="13315"/>
              </a:moveTo>
              <a:lnTo>
                <a:pt x="775576" y="13315"/>
              </a:lnTo>
            </a:path>
          </a:pathLst>
        </a:custGeom>
        <a:noFill/>
        <a:ln w="25400" cap="flat" cmpd="sng" algn="ctr">
          <a:solidFill>
            <a:schemeClr val="accent3">
              <a:lumMod val="60000"/>
              <a:lumOff val="4000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514333" y="469745"/>
        <a:ext cx="38778" cy="38778"/>
      </dsp:txXfrm>
    </dsp:sp>
    <dsp:sp modelId="{D520CE0E-21B1-43A2-81F5-9AD99BB09B1C}">
      <dsp:nvSpPr>
        <dsp:cNvPr id="0" name=""/>
        <dsp:cNvSpPr/>
      </dsp:nvSpPr>
      <dsp:spPr>
        <a:xfrm>
          <a:off x="5921511" y="4399"/>
          <a:ext cx="1938941" cy="969470"/>
        </a:xfrm>
        <a:prstGeom prst="roundRect">
          <a:avLst>
            <a:gd name="adj" fmla="val 10000"/>
          </a:avLst>
        </a:prstGeom>
        <a:solidFill>
          <a:schemeClr val="accent3">
            <a:lumMod val="60000"/>
            <a:lumOff val="4000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Idei fariseice</a:t>
          </a:r>
          <a:endParaRPr lang="es-ES" sz="2600" b="1" kern="1200" dirty="0"/>
        </a:p>
      </dsp:txBody>
      <dsp:txXfrm>
        <a:off x="5949906" y="32794"/>
        <a:ext cx="1882151" cy="912680"/>
      </dsp:txXfrm>
    </dsp:sp>
    <dsp:sp modelId="{72C925E7-F6CB-43A4-8A3C-4C87EFA9730D}">
      <dsp:nvSpPr>
        <dsp:cNvPr id="0" name=""/>
        <dsp:cNvSpPr/>
      </dsp:nvSpPr>
      <dsp:spPr>
        <a:xfrm rot="2443389">
          <a:off x="2250069" y="2350456"/>
          <a:ext cx="1088730" cy="26630"/>
        </a:xfrm>
        <a:custGeom>
          <a:avLst/>
          <a:gdLst/>
          <a:ahLst/>
          <a:cxnLst/>
          <a:rect l="0" t="0" r="0" b="0"/>
          <a:pathLst>
            <a:path>
              <a:moveTo>
                <a:pt x="0" y="13315"/>
              </a:moveTo>
              <a:lnTo>
                <a:pt x="1088730" y="133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2767216" y="2336553"/>
        <a:ext cx="54436" cy="54436"/>
      </dsp:txXfrm>
    </dsp:sp>
    <dsp:sp modelId="{5BD44A22-ED60-4ED0-AE8D-B49F2C9406B1}">
      <dsp:nvSpPr>
        <dsp:cNvPr id="0" name=""/>
        <dsp:cNvSpPr/>
      </dsp:nvSpPr>
      <dsp:spPr>
        <a:xfrm>
          <a:off x="3206993" y="2234182"/>
          <a:ext cx="1938941" cy="96947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Ce trebuie să fac?</a:t>
          </a:r>
          <a:endParaRPr lang="es-ES" sz="2600" b="1" kern="1200" dirty="0"/>
        </a:p>
      </dsp:txBody>
      <dsp:txXfrm>
        <a:off x="3235388" y="2262577"/>
        <a:ext cx="1882151" cy="912680"/>
      </dsp:txXfrm>
    </dsp:sp>
    <dsp:sp modelId="{0A03FF8E-BDD5-4603-AF41-0290587B3142}">
      <dsp:nvSpPr>
        <dsp:cNvPr id="0" name=""/>
        <dsp:cNvSpPr/>
      </dsp:nvSpPr>
      <dsp:spPr>
        <a:xfrm rot="18289469">
          <a:off x="4854661" y="2148156"/>
          <a:ext cx="1358124" cy="26630"/>
        </a:xfrm>
        <a:custGeom>
          <a:avLst/>
          <a:gdLst/>
          <a:ahLst/>
          <a:cxnLst/>
          <a:rect l="0" t="0" r="0" b="0"/>
          <a:pathLst>
            <a:path>
              <a:moveTo>
                <a:pt x="0" y="13315"/>
              </a:moveTo>
              <a:lnTo>
                <a:pt x="1358124" y="13315"/>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499770" y="2127519"/>
        <a:ext cx="67906" cy="67906"/>
      </dsp:txXfrm>
    </dsp:sp>
    <dsp:sp modelId="{7082FAFF-FC11-40CA-A8DB-3169D3E48557}">
      <dsp:nvSpPr>
        <dsp:cNvPr id="0" name=""/>
        <dsp:cNvSpPr/>
      </dsp:nvSpPr>
      <dsp:spPr>
        <a:xfrm>
          <a:off x="5921511" y="1119291"/>
          <a:ext cx="1938941" cy="96947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Teme-te de Dumnezeu</a:t>
          </a:r>
          <a:endParaRPr lang="es-ES" sz="2600" b="1" kern="1200" dirty="0"/>
        </a:p>
      </dsp:txBody>
      <dsp:txXfrm>
        <a:off x="5949906" y="1147686"/>
        <a:ext cx="1882151" cy="912680"/>
      </dsp:txXfrm>
    </dsp:sp>
    <dsp:sp modelId="{0D581C84-54FB-45FC-85D5-996F7BE3B4DC}">
      <dsp:nvSpPr>
        <dsp:cNvPr id="0" name=""/>
        <dsp:cNvSpPr/>
      </dsp:nvSpPr>
      <dsp:spPr>
        <a:xfrm>
          <a:off x="5145934" y="2705602"/>
          <a:ext cx="775576" cy="26630"/>
        </a:xfrm>
        <a:custGeom>
          <a:avLst/>
          <a:gdLst/>
          <a:ahLst/>
          <a:cxnLst/>
          <a:rect l="0" t="0" r="0" b="0"/>
          <a:pathLst>
            <a:path>
              <a:moveTo>
                <a:pt x="0" y="13315"/>
              </a:moveTo>
              <a:lnTo>
                <a:pt x="775576" y="13315"/>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514333" y="2699528"/>
        <a:ext cx="38778" cy="38778"/>
      </dsp:txXfrm>
    </dsp:sp>
    <dsp:sp modelId="{5DE6A847-45EB-46A3-940F-DC4331E07E7B}">
      <dsp:nvSpPr>
        <dsp:cNvPr id="0" name=""/>
        <dsp:cNvSpPr/>
      </dsp:nvSpPr>
      <dsp:spPr>
        <a:xfrm>
          <a:off x="5921511" y="2234182"/>
          <a:ext cx="1938941" cy="96947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Priorități corecte</a:t>
          </a:r>
          <a:endParaRPr lang="es-ES" sz="2600" b="1" kern="1200" dirty="0"/>
        </a:p>
      </dsp:txBody>
      <dsp:txXfrm>
        <a:off x="5949906" y="2262577"/>
        <a:ext cx="1882151" cy="912680"/>
      </dsp:txXfrm>
    </dsp:sp>
    <dsp:sp modelId="{2806CFE9-0AB8-44D9-A121-3FFCE5AD125E}">
      <dsp:nvSpPr>
        <dsp:cNvPr id="0" name=""/>
        <dsp:cNvSpPr/>
      </dsp:nvSpPr>
      <dsp:spPr>
        <a:xfrm rot="3310531">
          <a:off x="4854661" y="3263048"/>
          <a:ext cx="1358124" cy="26630"/>
        </a:xfrm>
        <a:custGeom>
          <a:avLst/>
          <a:gdLst/>
          <a:ahLst/>
          <a:cxnLst/>
          <a:rect l="0" t="0" r="0" b="0"/>
          <a:pathLst>
            <a:path>
              <a:moveTo>
                <a:pt x="0" y="13315"/>
              </a:moveTo>
              <a:lnTo>
                <a:pt x="1358124" y="13315"/>
              </a:lnTo>
            </a:path>
          </a:pathLst>
        </a:custGeom>
        <a:noFill/>
        <a:ln w="25400"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499770" y="3242410"/>
        <a:ext cx="67906" cy="67906"/>
      </dsp:txXfrm>
    </dsp:sp>
    <dsp:sp modelId="{3523C082-FDBC-43C9-9665-306B3CD497BD}">
      <dsp:nvSpPr>
        <dsp:cNvPr id="0" name=""/>
        <dsp:cNvSpPr/>
      </dsp:nvSpPr>
      <dsp:spPr>
        <a:xfrm>
          <a:off x="5921511" y="3349074"/>
          <a:ext cx="1938941" cy="969470"/>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Răscumpără vremea</a:t>
          </a:r>
          <a:endParaRPr lang="es-ES" sz="2600" b="1" kern="1200" dirty="0"/>
        </a:p>
      </dsp:txBody>
      <dsp:txXfrm>
        <a:off x="5949906" y="3377469"/>
        <a:ext cx="1882151" cy="912680"/>
      </dsp:txXfrm>
    </dsp:sp>
    <dsp:sp modelId="{3C988545-B121-4644-850D-660740C70FE3}">
      <dsp:nvSpPr>
        <dsp:cNvPr id="0" name=""/>
        <dsp:cNvSpPr/>
      </dsp:nvSpPr>
      <dsp:spPr>
        <a:xfrm rot="4603548">
          <a:off x="997668" y="3744070"/>
          <a:ext cx="3593532" cy="26630"/>
        </a:xfrm>
        <a:custGeom>
          <a:avLst/>
          <a:gdLst/>
          <a:ahLst/>
          <a:cxnLst/>
          <a:rect l="0" t="0" r="0" b="0"/>
          <a:pathLst>
            <a:path>
              <a:moveTo>
                <a:pt x="0" y="13315"/>
              </a:moveTo>
              <a:lnTo>
                <a:pt x="3593532" y="13315"/>
              </a:lnTo>
            </a:path>
          </a:pathLst>
        </a:custGeom>
        <a:noFill/>
        <a:ln w="25400"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b="1" kern="1200"/>
        </a:p>
      </dsp:txBody>
      <dsp:txXfrm>
        <a:off x="2704596" y="3667548"/>
        <a:ext cx="179676" cy="179676"/>
      </dsp:txXfrm>
    </dsp:sp>
    <dsp:sp modelId="{99BE2D7A-C00A-4C60-86AF-C50FBBACB3A9}">
      <dsp:nvSpPr>
        <dsp:cNvPr id="0" name=""/>
        <dsp:cNvSpPr/>
      </dsp:nvSpPr>
      <dsp:spPr>
        <a:xfrm>
          <a:off x="3206993" y="5021411"/>
          <a:ext cx="1938941" cy="969470"/>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Cum să dau mărturie</a:t>
          </a:r>
          <a:r>
            <a:rPr lang="es-ES" sz="2600" b="1" kern="1200" dirty="0" smtClean="0"/>
            <a:t>?</a:t>
          </a:r>
          <a:endParaRPr lang="es-ES" sz="2600" b="1" kern="1200" dirty="0"/>
        </a:p>
      </dsp:txBody>
      <dsp:txXfrm>
        <a:off x="3235388" y="5049806"/>
        <a:ext cx="1882151" cy="912680"/>
      </dsp:txXfrm>
    </dsp:sp>
    <dsp:sp modelId="{BAA8A69C-AB06-4819-ACB3-73C651B5214F}">
      <dsp:nvSpPr>
        <dsp:cNvPr id="0" name=""/>
        <dsp:cNvSpPr/>
      </dsp:nvSpPr>
      <dsp:spPr>
        <a:xfrm rot="19457599">
          <a:off x="5056160" y="5214108"/>
          <a:ext cx="955125" cy="26630"/>
        </a:xfrm>
        <a:custGeom>
          <a:avLst/>
          <a:gdLst/>
          <a:ahLst/>
          <a:cxnLst/>
          <a:rect l="0" t="0" r="0" b="0"/>
          <a:pathLst>
            <a:path>
              <a:moveTo>
                <a:pt x="0" y="13315"/>
              </a:moveTo>
              <a:lnTo>
                <a:pt x="955125" y="13315"/>
              </a:lnTo>
            </a:path>
          </a:pathLst>
        </a:custGeom>
        <a:noFill/>
        <a:ln w="25400" cap="flat" cmpd="sng" algn="ctr">
          <a:solidFill>
            <a:schemeClr val="accent1">
              <a:lumMod val="60000"/>
              <a:lumOff val="4000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509845" y="5203546"/>
        <a:ext cx="47756" cy="47756"/>
      </dsp:txXfrm>
    </dsp:sp>
    <dsp:sp modelId="{CD9FEB5C-EB8B-4314-B96F-59F13740F837}">
      <dsp:nvSpPr>
        <dsp:cNvPr id="0" name=""/>
        <dsp:cNvSpPr/>
      </dsp:nvSpPr>
      <dsp:spPr>
        <a:xfrm>
          <a:off x="5921511" y="4463965"/>
          <a:ext cx="1938941" cy="969470"/>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Fi martor</a:t>
          </a:r>
          <a:endParaRPr lang="es-ES" sz="2600" b="1" kern="1200" dirty="0"/>
        </a:p>
      </dsp:txBody>
      <dsp:txXfrm>
        <a:off x="5949906" y="4492360"/>
        <a:ext cx="1882151" cy="912680"/>
      </dsp:txXfrm>
    </dsp:sp>
    <dsp:sp modelId="{775DF47E-16BD-452B-B94B-10D56834F3B4}">
      <dsp:nvSpPr>
        <dsp:cNvPr id="0" name=""/>
        <dsp:cNvSpPr/>
      </dsp:nvSpPr>
      <dsp:spPr>
        <a:xfrm rot="2142401">
          <a:off x="5056160" y="5771554"/>
          <a:ext cx="955125" cy="26630"/>
        </a:xfrm>
        <a:custGeom>
          <a:avLst/>
          <a:gdLst/>
          <a:ahLst/>
          <a:cxnLst/>
          <a:rect l="0" t="0" r="0" b="0"/>
          <a:pathLst>
            <a:path>
              <a:moveTo>
                <a:pt x="0" y="13315"/>
              </a:moveTo>
              <a:lnTo>
                <a:pt x="955125" y="13315"/>
              </a:lnTo>
            </a:path>
          </a:pathLst>
        </a:custGeom>
        <a:noFill/>
        <a:ln w="25400" cap="flat" cmpd="sng" algn="ctr">
          <a:solidFill>
            <a:schemeClr val="accent1">
              <a:lumMod val="60000"/>
              <a:lumOff val="4000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b="1" kern="1200"/>
        </a:p>
      </dsp:txBody>
      <dsp:txXfrm>
        <a:off x="5509845" y="5760992"/>
        <a:ext cx="47756" cy="47756"/>
      </dsp:txXfrm>
    </dsp:sp>
    <dsp:sp modelId="{36D45795-C628-454F-961F-40CC2DAB559C}">
      <dsp:nvSpPr>
        <dsp:cNvPr id="0" name=""/>
        <dsp:cNvSpPr/>
      </dsp:nvSpPr>
      <dsp:spPr>
        <a:xfrm>
          <a:off x="5921511" y="5578857"/>
          <a:ext cx="1938941" cy="969470"/>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ro-RO" sz="2600" b="1" kern="1200" dirty="0" smtClean="0"/>
            <a:t>Fii slujitor</a:t>
          </a:r>
          <a:endParaRPr lang="es-ES" sz="2600" b="1" kern="1200" dirty="0"/>
        </a:p>
      </dsp:txBody>
      <dsp:txXfrm>
        <a:off x="5949906" y="5607252"/>
        <a:ext cx="1882151" cy="912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F922-608F-4B0F-A0DE-327C4A0B5522}">
      <dsp:nvSpPr>
        <dsp:cNvPr id="0" name=""/>
        <dsp:cNvSpPr/>
      </dsp:nvSpPr>
      <dsp:spPr>
        <a:xfrm>
          <a:off x="216026" y="280954"/>
          <a:ext cx="1735786" cy="1470721"/>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71638C6-885E-4A95-802B-E6E102124F24}">
      <dsp:nvSpPr>
        <dsp:cNvPr id="0" name=""/>
        <dsp:cNvSpPr/>
      </dsp:nvSpPr>
      <dsp:spPr>
        <a:xfrm>
          <a:off x="2066445" y="486764"/>
          <a:ext cx="2517386" cy="85666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smtClean="0"/>
            <a:t>Așteptându-l pe stăpân să se întoarcă de la nuntă</a:t>
          </a:r>
          <a:endParaRPr lang="es-ES" sz="2000" b="1" kern="1200" dirty="0"/>
        </a:p>
      </dsp:txBody>
      <dsp:txXfrm>
        <a:off x="2091536" y="511855"/>
        <a:ext cx="2467204" cy="806486"/>
      </dsp:txXfrm>
    </dsp:sp>
    <dsp:sp modelId="{45A25EE3-0843-4F1E-B0D7-59E1940A5018}">
      <dsp:nvSpPr>
        <dsp:cNvPr id="0" name=""/>
        <dsp:cNvSpPr/>
      </dsp:nvSpPr>
      <dsp:spPr>
        <a:xfrm>
          <a:off x="216026" y="519"/>
          <a:ext cx="1735786" cy="25325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Luca 12:36-38</a:t>
          </a:r>
          <a:endParaRPr lang="es-ES" sz="1600" b="1" kern="1200" dirty="0"/>
        </a:p>
      </dsp:txBody>
      <dsp:txXfrm>
        <a:off x="216026" y="519"/>
        <a:ext cx="1735786" cy="253252"/>
      </dsp:txXfrm>
    </dsp:sp>
    <dsp:sp modelId="{C6AD0FC0-43FB-470E-9DF5-91075740CF1E}">
      <dsp:nvSpPr>
        <dsp:cNvPr id="0" name=""/>
        <dsp:cNvSpPr/>
      </dsp:nvSpPr>
      <dsp:spPr>
        <a:xfrm>
          <a:off x="216026" y="2264882"/>
          <a:ext cx="1735786" cy="1470721"/>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69A58D-726C-488C-98CE-6D4224367540}">
      <dsp:nvSpPr>
        <dsp:cNvPr id="0" name=""/>
        <dsp:cNvSpPr/>
      </dsp:nvSpPr>
      <dsp:spPr>
        <a:xfrm>
          <a:off x="2066445" y="2470692"/>
          <a:ext cx="2517386" cy="85666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smtClean="0"/>
            <a:t>Stăpânul casei care veghează ca să nu fie prădată</a:t>
          </a:r>
          <a:endParaRPr lang="es-ES" sz="2000" b="1" kern="1200" dirty="0"/>
        </a:p>
      </dsp:txBody>
      <dsp:txXfrm>
        <a:off x="2091536" y="2495783"/>
        <a:ext cx="2467204" cy="806486"/>
      </dsp:txXfrm>
    </dsp:sp>
    <dsp:sp modelId="{738BC015-B3FD-42AA-85A1-E938208DADDE}">
      <dsp:nvSpPr>
        <dsp:cNvPr id="0" name=""/>
        <dsp:cNvSpPr/>
      </dsp:nvSpPr>
      <dsp:spPr>
        <a:xfrm>
          <a:off x="216026" y="1984448"/>
          <a:ext cx="1735786" cy="25325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Luca 12:39-40</a:t>
          </a:r>
          <a:endParaRPr lang="es-ES" sz="1600" b="1" kern="1200" dirty="0"/>
        </a:p>
      </dsp:txBody>
      <dsp:txXfrm>
        <a:off x="216026" y="1984448"/>
        <a:ext cx="1735786" cy="253252"/>
      </dsp:txXfrm>
    </dsp:sp>
    <dsp:sp modelId="{023E2AD7-6842-4E25-B902-F863FE4A4322}">
      <dsp:nvSpPr>
        <dsp:cNvPr id="0" name=""/>
        <dsp:cNvSpPr/>
      </dsp:nvSpPr>
      <dsp:spPr>
        <a:xfrm>
          <a:off x="216026" y="4248811"/>
          <a:ext cx="1735786" cy="1470721"/>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F25B0FE-307B-4A61-A21E-D1500622A039}">
      <dsp:nvSpPr>
        <dsp:cNvPr id="0" name=""/>
        <dsp:cNvSpPr/>
      </dsp:nvSpPr>
      <dsp:spPr>
        <a:xfrm>
          <a:off x="2066445" y="4454621"/>
          <a:ext cx="2517386" cy="85666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smtClean="0"/>
            <a:t>Robul credincios sau necredincios</a:t>
          </a:r>
          <a:endParaRPr lang="es-ES" sz="2000" b="1" kern="1200" dirty="0"/>
        </a:p>
      </dsp:txBody>
      <dsp:txXfrm>
        <a:off x="2091536" y="4479712"/>
        <a:ext cx="2467204" cy="806486"/>
      </dsp:txXfrm>
    </dsp:sp>
    <dsp:sp modelId="{0E9DAB19-4BF7-43AC-8CBE-CAB674D60E0F}">
      <dsp:nvSpPr>
        <dsp:cNvPr id="0" name=""/>
        <dsp:cNvSpPr/>
      </dsp:nvSpPr>
      <dsp:spPr>
        <a:xfrm>
          <a:off x="216026" y="3968376"/>
          <a:ext cx="1735786" cy="253252"/>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Luca 12:42-48</a:t>
          </a:r>
          <a:endParaRPr lang="es-ES" sz="1600" b="1" kern="1200" dirty="0"/>
        </a:p>
      </dsp:txBody>
      <dsp:txXfrm>
        <a:off x="216026" y="3968376"/>
        <a:ext cx="1735786" cy="253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57F01-AF51-4E8E-B79A-6D91D6717C08}">
      <dsp:nvSpPr>
        <dsp:cNvPr id="0" name=""/>
        <dsp:cNvSpPr/>
      </dsp:nvSpPr>
      <dsp:spPr>
        <a:xfrm>
          <a:off x="214345" y="493477"/>
          <a:ext cx="0" cy="4101315"/>
        </a:xfrm>
        <a:prstGeom prst="line">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5C4C9AE-9845-4F99-8F31-300E09209F7C}">
      <dsp:nvSpPr>
        <dsp:cNvPr id="0" name=""/>
        <dsp:cNvSpPr/>
      </dsp:nvSpPr>
      <dsp:spPr>
        <a:xfrm>
          <a:off x="328271" y="630187"/>
          <a:ext cx="2157064" cy="1845592"/>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505257-1B34-4B18-A05C-9B49DC129AC4}">
      <dsp:nvSpPr>
        <dsp:cNvPr id="0" name=""/>
        <dsp:cNvSpPr/>
      </dsp:nvSpPr>
      <dsp:spPr>
        <a:xfrm>
          <a:off x="328271" y="2475779"/>
          <a:ext cx="2157064" cy="21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rtl="0">
            <a:lnSpc>
              <a:spcPct val="90000"/>
            </a:lnSpc>
            <a:spcBef>
              <a:spcPct val="0"/>
            </a:spcBef>
            <a:spcAft>
              <a:spcPct val="35000"/>
            </a:spcAft>
          </a:pPr>
          <a:r>
            <a:rPr lang="ro-RO" sz="1800" b="1" kern="1200" dirty="0" smtClean="0"/>
            <a:t>Trebuie să semănăm Cuvântul lui Dumnezeu. Acceptarea lui depinde de fiecare persoană </a:t>
          </a:r>
          <a:r>
            <a:rPr lang="es-ES" sz="1800" b="1" kern="1200" dirty="0" smtClean="0"/>
            <a:t>(</a:t>
          </a:r>
          <a:r>
            <a:rPr lang="es-ES" sz="1800" b="1" kern="1200" dirty="0" err="1" smtClean="0"/>
            <a:t>teren</a:t>
          </a:r>
          <a:r>
            <a:rPr lang="es-ES" sz="1800" b="1" kern="1200" dirty="0" smtClean="0"/>
            <a:t>) </a:t>
          </a:r>
          <a:r>
            <a:rPr lang="ro-RO" sz="1800" b="1" kern="1200" dirty="0" smtClean="0"/>
            <a:t>care îl primește</a:t>
          </a:r>
          <a:r>
            <a:rPr lang="es-ES" sz="1800" b="1" kern="1200" dirty="0" smtClean="0"/>
            <a:t>.</a:t>
          </a:r>
          <a:endParaRPr lang="es-ES" sz="1800" kern="1200" dirty="0"/>
        </a:p>
      </dsp:txBody>
      <dsp:txXfrm>
        <a:off x="328271" y="2475779"/>
        <a:ext cx="2157064" cy="2119013"/>
      </dsp:txXfrm>
    </dsp:sp>
    <dsp:sp modelId="{E0AADE03-5A68-4471-90BA-56664B88B546}">
      <dsp:nvSpPr>
        <dsp:cNvPr id="0" name=""/>
        <dsp:cNvSpPr/>
      </dsp:nvSpPr>
      <dsp:spPr>
        <a:xfrm>
          <a:off x="37362" y="-33320"/>
          <a:ext cx="2632475" cy="59789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Datoria martorului</a:t>
          </a:r>
          <a:r>
            <a:rPr lang="es-ES" sz="2000" b="1" kern="1200" dirty="0" smtClean="0"/>
            <a:t>. Luca 8:4-15.</a:t>
          </a:r>
          <a:endParaRPr lang="es-ES" sz="2000" kern="1200" dirty="0"/>
        </a:p>
      </dsp:txBody>
      <dsp:txXfrm>
        <a:off x="37362" y="-33320"/>
        <a:ext cx="2632475" cy="597894"/>
      </dsp:txXfrm>
    </dsp:sp>
    <dsp:sp modelId="{080F0E14-1AE4-453F-8828-33C079CE66E3}">
      <dsp:nvSpPr>
        <dsp:cNvPr id="0" name=""/>
        <dsp:cNvSpPr/>
      </dsp:nvSpPr>
      <dsp:spPr>
        <a:xfrm>
          <a:off x="3289237" y="493477"/>
          <a:ext cx="0" cy="4101315"/>
        </a:xfrm>
        <a:prstGeom prst="line">
          <a:avLst/>
        </a:prstGeom>
        <a:solidFill>
          <a:schemeClr val="lt1">
            <a:alpha val="90000"/>
            <a:hueOff val="0"/>
            <a:satOff val="0"/>
            <a:lumOff val="0"/>
            <a:alphaOff val="0"/>
          </a:schemeClr>
        </a:solidFill>
        <a:ln w="9525" cap="flat" cmpd="sng" algn="ctr">
          <a:solidFill>
            <a:schemeClr val="accent3">
              <a:hueOff val="-6901799"/>
              <a:satOff val="-18192"/>
              <a:lumOff val="-4706"/>
              <a:alphaOff val="0"/>
            </a:schemeClr>
          </a:solidFill>
          <a:prstDash val="solid"/>
        </a:ln>
        <a:effectLst/>
      </dsp:spPr>
      <dsp:style>
        <a:lnRef idx="1">
          <a:scrgbClr r="0" g="0" b="0"/>
        </a:lnRef>
        <a:fillRef idx="1">
          <a:scrgbClr r="0" g="0" b="0"/>
        </a:fillRef>
        <a:effectRef idx="0">
          <a:scrgbClr r="0" g="0" b="0"/>
        </a:effectRef>
        <a:fontRef idx="minor"/>
      </dsp:style>
    </dsp:sp>
    <dsp:sp modelId="{4CC49AF8-7BD7-4C7F-AB60-5E556FA48CB6}">
      <dsp:nvSpPr>
        <dsp:cNvPr id="0" name=""/>
        <dsp:cNvSpPr/>
      </dsp:nvSpPr>
      <dsp:spPr>
        <a:xfrm>
          <a:off x="3403163" y="630187"/>
          <a:ext cx="2157064" cy="1845592"/>
        </a:xfrm>
        <a:prstGeom prst="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D22396-4090-4836-8353-7E947E0AB290}">
      <dsp:nvSpPr>
        <dsp:cNvPr id="0" name=""/>
        <dsp:cNvSpPr/>
      </dsp:nvSpPr>
      <dsp:spPr>
        <a:xfrm>
          <a:off x="3403163" y="2475779"/>
          <a:ext cx="2157064" cy="21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rtl="0">
            <a:lnSpc>
              <a:spcPct val="90000"/>
            </a:lnSpc>
            <a:spcBef>
              <a:spcPct val="0"/>
            </a:spcBef>
            <a:spcAft>
              <a:spcPct val="35000"/>
            </a:spcAft>
          </a:pPr>
          <a:r>
            <a:rPr lang="ro-RO" sz="1800" b="1" kern="1200" dirty="0" smtClean="0"/>
            <a:t>Cel ce își pune viața în slujba lui Dumnezeu va primi </a:t>
          </a:r>
          <a:r>
            <a:rPr lang="es-ES" sz="1800" b="1" kern="1200" dirty="0" smtClean="0"/>
            <a:t> «</a:t>
          </a:r>
          <a:r>
            <a:rPr lang="vi-VN" sz="1800" b="1" i="0" kern="1200" dirty="0" smtClean="0">
              <a:latin typeface="Calibri" pitchFamily="34" charset="0"/>
            </a:rPr>
            <a:t>mult mai mult în veacul acesta de acum, iar în veacul viitor, viaţa vecinică.</a:t>
          </a:r>
          <a:r>
            <a:rPr lang="es-ES" sz="1800" b="1" kern="1200" dirty="0" smtClean="0"/>
            <a:t>».</a:t>
          </a:r>
          <a:endParaRPr lang="es-ES" sz="1800" kern="1200" dirty="0"/>
        </a:p>
      </dsp:txBody>
      <dsp:txXfrm>
        <a:off x="3403163" y="2475779"/>
        <a:ext cx="2157064" cy="2119013"/>
      </dsp:txXfrm>
    </dsp:sp>
    <dsp:sp modelId="{A063AA96-97DF-4465-8331-3DA8206065F2}">
      <dsp:nvSpPr>
        <dsp:cNvPr id="0" name=""/>
        <dsp:cNvSpPr/>
      </dsp:nvSpPr>
      <dsp:spPr>
        <a:xfrm>
          <a:off x="3112254" y="-33320"/>
          <a:ext cx="2632475" cy="597894"/>
        </a:xfrm>
        <a:prstGeom prst="rect">
          <a:avLst/>
        </a:prstGeom>
        <a:gradFill rotWithShape="0">
          <a:gsLst>
            <a:gs pos="0">
              <a:schemeClr val="accent3">
                <a:hueOff val="-6901799"/>
                <a:satOff val="-18192"/>
                <a:lumOff val="-4706"/>
                <a:alphaOff val="0"/>
                <a:tint val="50000"/>
                <a:satMod val="300000"/>
              </a:schemeClr>
            </a:gs>
            <a:gs pos="35000">
              <a:schemeClr val="accent3">
                <a:hueOff val="-6901799"/>
                <a:satOff val="-18192"/>
                <a:lumOff val="-4706"/>
                <a:alphaOff val="0"/>
                <a:tint val="37000"/>
                <a:satMod val="300000"/>
              </a:schemeClr>
            </a:gs>
            <a:gs pos="100000">
              <a:schemeClr val="accent3">
                <a:hueOff val="-6901799"/>
                <a:satOff val="-18192"/>
                <a:lumOff val="-4706"/>
                <a:alphaOff val="0"/>
                <a:tint val="15000"/>
                <a:satMod val="350000"/>
              </a:schemeClr>
            </a:gs>
          </a:gsLst>
          <a:lin ang="16200000" scaled="1"/>
        </a:gradFill>
        <a:ln w="9525" cap="flat" cmpd="sng" algn="ctr">
          <a:solidFill>
            <a:schemeClr val="accent3">
              <a:hueOff val="-6901799"/>
              <a:satOff val="-18192"/>
              <a:lumOff val="-470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Recompensa martorului. </a:t>
          </a:r>
          <a:r>
            <a:rPr lang="es-ES" sz="1800" b="1" kern="1200" dirty="0" smtClean="0"/>
            <a:t>Luca18:24-30</a:t>
          </a:r>
          <a:endParaRPr lang="es-ES" sz="1800" kern="1200" dirty="0"/>
        </a:p>
      </dsp:txBody>
      <dsp:txXfrm>
        <a:off x="3112254" y="-33320"/>
        <a:ext cx="2632475" cy="597894"/>
      </dsp:txXfrm>
    </dsp:sp>
    <dsp:sp modelId="{42B36768-085D-4614-9437-CCBE02228610}">
      <dsp:nvSpPr>
        <dsp:cNvPr id="0" name=""/>
        <dsp:cNvSpPr/>
      </dsp:nvSpPr>
      <dsp:spPr>
        <a:xfrm>
          <a:off x="6364129" y="493477"/>
          <a:ext cx="0" cy="4101315"/>
        </a:xfrm>
        <a:prstGeom prst="line">
          <a:avLst/>
        </a:prstGeom>
        <a:solidFill>
          <a:schemeClr val="lt1">
            <a:alpha val="90000"/>
            <a:hueOff val="0"/>
            <a:satOff val="0"/>
            <a:lumOff val="0"/>
            <a:alphaOff val="0"/>
          </a:schemeClr>
        </a:solidFill>
        <a:ln w="9525" cap="flat" cmpd="sng" algn="ctr">
          <a:solidFill>
            <a:schemeClr val="accent3">
              <a:hueOff val="-13803598"/>
              <a:satOff val="-36385"/>
              <a:lumOff val="-9412"/>
              <a:alphaOff val="0"/>
            </a:schemeClr>
          </a:solidFill>
          <a:prstDash val="solid"/>
        </a:ln>
        <a:effectLst/>
      </dsp:spPr>
      <dsp:style>
        <a:lnRef idx="1">
          <a:scrgbClr r="0" g="0" b="0"/>
        </a:lnRef>
        <a:fillRef idx="1">
          <a:scrgbClr r="0" g="0" b="0"/>
        </a:fillRef>
        <a:effectRef idx="0">
          <a:scrgbClr r="0" g="0" b="0"/>
        </a:effectRef>
        <a:fontRef idx="minor"/>
      </dsp:style>
    </dsp:sp>
    <dsp:sp modelId="{F36EBDB5-4580-4DF2-8A1D-86A0E61CA09A}">
      <dsp:nvSpPr>
        <dsp:cNvPr id="0" name=""/>
        <dsp:cNvSpPr/>
      </dsp:nvSpPr>
      <dsp:spPr>
        <a:xfrm>
          <a:off x="6478054" y="630187"/>
          <a:ext cx="2157064" cy="1845592"/>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D606F9-D1E8-4B36-AD48-ED8F205947DC}">
      <dsp:nvSpPr>
        <dsp:cNvPr id="0" name=""/>
        <dsp:cNvSpPr/>
      </dsp:nvSpPr>
      <dsp:spPr>
        <a:xfrm>
          <a:off x="6478054" y="2475779"/>
          <a:ext cx="2157064" cy="2119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800100" rtl="0">
            <a:lnSpc>
              <a:spcPct val="90000"/>
            </a:lnSpc>
            <a:spcBef>
              <a:spcPct val="0"/>
            </a:spcBef>
            <a:spcAft>
              <a:spcPct val="35000"/>
            </a:spcAft>
          </a:pPr>
          <a:r>
            <a:rPr lang="ro-RO" sz="1800" b="1" kern="1200" dirty="0" smtClean="0"/>
            <a:t>Dumnezeu ne-a dat daruri</a:t>
          </a:r>
          <a:r>
            <a:rPr lang="es-ES" sz="1800" b="1" kern="1200" dirty="0" smtClean="0"/>
            <a:t>(</a:t>
          </a:r>
          <a:r>
            <a:rPr lang="ro-RO" sz="1800" b="1" kern="1200" dirty="0" smtClean="0"/>
            <a:t>poli</a:t>
          </a:r>
          <a:r>
            <a:rPr lang="es-ES" sz="1800" b="1" kern="1200" dirty="0" smtClean="0"/>
            <a:t>) </a:t>
          </a:r>
          <a:r>
            <a:rPr lang="ro-RO" sz="1800" b="1" kern="1200" dirty="0" smtClean="0"/>
            <a:t>pe care să le punem în slujba Sa</a:t>
          </a:r>
          <a:r>
            <a:rPr lang="es-ES" sz="1800" b="1" kern="1200" dirty="0" smtClean="0"/>
            <a:t>. </a:t>
          </a:r>
          <a:r>
            <a:rPr lang="ro-RO" sz="1800" b="1" kern="1200" dirty="0" smtClean="0"/>
            <a:t>Dacă nu o facem înseamnă că nu ne facem datoria</a:t>
          </a:r>
          <a:r>
            <a:rPr lang="es-ES" sz="1800" b="1" kern="1200" dirty="0" smtClean="0"/>
            <a:t>.</a:t>
          </a:r>
          <a:endParaRPr lang="es-ES" sz="1800" kern="1200" dirty="0"/>
        </a:p>
      </dsp:txBody>
      <dsp:txXfrm>
        <a:off x="6478054" y="2475779"/>
        <a:ext cx="2157064" cy="2119013"/>
      </dsp:txXfrm>
    </dsp:sp>
    <dsp:sp modelId="{0DFD40E8-0B25-44A6-8E61-67B308C5B377}">
      <dsp:nvSpPr>
        <dsp:cNvPr id="0" name=""/>
        <dsp:cNvSpPr/>
      </dsp:nvSpPr>
      <dsp:spPr>
        <a:xfrm>
          <a:off x="6187146" y="-33320"/>
          <a:ext cx="2632475" cy="597894"/>
        </a:xfrm>
        <a:prstGeom prst="rect">
          <a:avLst/>
        </a:prstGeom>
        <a:gradFill rotWithShape="0">
          <a:gsLst>
            <a:gs pos="0">
              <a:schemeClr val="accent3">
                <a:hueOff val="-13803598"/>
                <a:satOff val="-36385"/>
                <a:lumOff val="-9412"/>
                <a:alphaOff val="0"/>
                <a:tint val="50000"/>
                <a:satMod val="300000"/>
              </a:schemeClr>
            </a:gs>
            <a:gs pos="35000">
              <a:schemeClr val="accent3">
                <a:hueOff val="-13803598"/>
                <a:satOff val="-36385"/>
                <a:lumOff val="-9412"/>
                <a:alphaOff val="0"/>
                <a:tint val="37000"/>
                <a:satMod val="300000"/>
              </a:schemeClr>
            </a:gs>
            <a:gs pos="100000">
              <a:schemeClr val="accent3">
                <a:hueOff val="-13803598"/>
                <a:satOff val="-36385"/>
                <a:lumOff val="-9412"/>
                <a:alphaOff val="0"/>
                <a:tint val="15000"/>
                <a:satMod val="350000"/>
              </a:schemeClr>
            </a:gs>
          </a:gsLst>
          <a:lin ang="16200000" scaled="1"/>
        </a:gradFill>
        <a:ln w="9525" cap="flat" cmpd="sng" algn="ctr">
          <a:solidFill>
            <a:schemeClr val="accent3">
              <a:hueOff val="-13803598"/>
              <a:satOff val="-36385"/>
              <a:lumOff val="-941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rtl="0">
            <a:lnSpc>
              <a:spcPct val="90000"/>
            </a:lnSpc>
            <a:spcBef>
              <a:spcPct val="0"/>
            </a:spcBef>
            <a:spcAft>
              <a:spcPct val="35000"/>
            </a:spcAft>
          </a:pPr>
          <a:r>
            <a:rPr lang="ro-RO" sz="2000" b="1" kern="1200" dirty="0" smtClean="0"/>
            <a:t>Responsabilitatea martorului</a:t>
          </a:r>
          <a:r>
            <a:rPr lang="es-ES" sz="2000" b="1" kern="1200" dirty="0" smtClean="0"/>
            <a:t>. </a:t>
          </a:r>
          <a:r>
            <a:rPr lang="es-ES" sz="1800" b="1" kern="1200" dirty="0" smtClean="0"/>
            <a:t>Luca19:11-27</a:t>
          </a:r>
          <a:endParaRPr lang="es-ES" sz="1800" kern="1200" dirty="0"/>
        </a:p>
      </dsp:txBody>
      <dsp:txXfrm>
        <a:off x="6187146" y="-33320"/>
        <a:ext cx="2632475" cy="5978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3980132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2263219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24992664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465122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416495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3000719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4009803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2476757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1390171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4032891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94DAD31-73C7-453C-8DAB-B023B5D8D0A5}" type="datetimeFigureOut">
              <a:rPr lang="es-ES" smtClean="0"/>
              <a:pPr/>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105943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DAD31-73C7-453C-8DAB-B023B5D8D0A5}" type="datetimeFigureOut">
              <a:rPr lang="es-ES" smtClean="0"/>
              <a:pPr/>
              <a:t>03/06/2015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80E89-9632-498D-86AC-9202F5222B6A}" type="slidenum">
              <a:rPr lang="es-ES" smtClean="0"/>
              <a:pPr/>
              <a:t>‹#›</a:t>
            </a:fld>
            <a:endParaRPr lang="es-ES"/>
          </a:p>
        </p:txBody>
      </p:sp>
    </p:spTree>
    <p:extLst>
      <p:ext uri="{BB962C8B-B14F-4D97-AF65-F5344CB8AC3E}">
        <p14:creationId xmlns:p14="http://schemas.microsoft.com/office/powerpoint/2010/main" xmlns="" val="2595690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2.wdp"/><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R:\Dibujos\Jesus\Moderno\JesusMedicos.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067055" y="4142006"/>
            <a:ext cx="2097233" cy="272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Dibujos\Jesus\Moderno\Family_WorshipB.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997699" y="0"/>
            <a:ext cx="3561600" cy="26712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386674" y="2924944"/>
            <a:ext cx="8433797" cy="769441"/>
          </a:xfrm>
          <a:prstGeom prst="rect">
            <a:avLst/>
          </a:prstGeom>
          <a:noFill/>
        </p:spPr>
        <p:txBody>
          <a:bodyPr wrap="square" rtlCol="0">
            <a:spAutoFit/>
          </a:bodyPr>
          <a:lstStyle/>
          <a:p>
            <a:pPr algn="ctr"/>
            <a:r>
              <a:rPr lang="ro-RO"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81000"/>
                    </a:srgbClr>
                  </a:outerShdw>
                </a:effectLst>
              </a:rPr>
              <a:t>CU ISUS ZI DE </a:t>
            </a:r>
            <a:r>
              <a:rPr lang="ro-RO" sz="4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81000"/>
                    </a:srgbClr>
                  </a:outerShdw>
                </a:effectLst>
              </a:rPr>
              <a:t>ZI</a:t>
            </a:r>
            <a:endParaRPr lang="ro-RO"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81000"/>
                  </a:srgbClr>
                </a:outerShdw>
              </a:effectLst>
            </a:endParaRPr>
          </a:p>
        </p:txBody>
      </p:sp>
      <p:sp>
        <p:nvSpPr>
          <p:cNvPr id="5" name="4 CuadroTexto"/>
          <p:cNvSpPr txBox="1"/>
          <p:nvPr/>
        </p:nvSpPr>
        <p:spPr>
          <a:xfrm>
            <a:off x="323528" y="3789040"/>
            <a:ext cx="8496943" cy="369332"/>
          </a:xfrm>
          <a:prstGeom prst="rect">
            <a:avLst/>
          </a:prstGeom>
          <a:noFill/>
        </p:spPr>
        <p:txBody>
          <a:bodyPr wrap="square" rtlCol="0">
            <a:spAutoFit/>
          </a:bodyPr>
          <a:lstStyle/>
          <a:p>
            <a:pPr algn="ctr"/>
            <a:r>
              <a:rPr lang="ro-RO" b="1" smtClean="0">
                <a:solidFill>
                  <a:srgbClr val="18414C"/>
                </a:solidFill>
              </a:rPr>
              <a:t>Studiul</a:t>
            </a:r>
            <a:r>
              <a:rPr lang="ro-RO" b="1" smtClean="0">
                <a:solidFill>
                  <a:srgbClr val="18414C"/>
                </a:solidFill>
              </a:rPr>
              <a:t> 10 </a:t>
            </a:r>
            <a:r>
              <a:rPr lang="ro-RO" b="1" smtClean="0">
                <a:solidFill>
                  <a:srgbClr val="18414C"/>
                </a:solidFill>
              </a:rPr>
              <a:t>pentru </a:t>
            </a:r>
            <a:r>
              <a:rPr lang="ro-RO" b="1" smtClean="0">
                <a:solidFill>
                  <a:srgbClr val="18414C"/>
                </a:solidFill>
              </a:rPr>
              <a:t>6 </a:t>
            </a:r>
            <a:r>
              <a:rPr lang="ro-RO" b="1" smtClean="0">
                <a:solidFill>
                  <a:srgbClr val="18414C"/>
                </a:solidFill>
              </a:rPr>
              <a:t>iunie </a:t>
            </a:r>
            <a:r>
              <a:rPr lang="ro-RO" b="1" smtClean="0">
                <a:solidFill>
                  <a:srgbClr val="18414C"/>
                </a:solidFill>
              </a:rPr>
              <a:t>2015</a:t>
            </a:r>
            <a:endParaRPr lang="ro-RO" b="1">
              <a:solidFill>
                <a:srgbClr val="18414C"/>
              </a:solidFill>
            </a:endParaRPr>
          </a:p>
        </p:txBody>
      </p:sp>
      <p:pic>
        <p:nvPicPr>
          <p:cNvPr id="1026" name="Picture 2" descr="R:\Dibujos\varios\sdfsd.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8609" y="0"/>
            <a:ext cx="2073614" cy="2672567"/>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R:\Dibujos\Jesus\Moderno\BasketballB.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5160490" y="0"/>
            <a:ext cx="2003798" cy="267256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R:\Dibujos\Jesus\Moderno\Jesus%20in%20the%209%20to%205B.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106022" y="4146708"/>
            <a:ext cx="2040561" cy="272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R:\Dibujos\Jesus\Moderno\JesusYLaVidaModerna (24).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2032251" y="4142006"/>
            <a:ext cx="3161280" cy="272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R:\Dibujos\Jesus\Moderno\JesusYLaVidaModerna (37).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0" y="4143663"/>
            <a:ext cx="2100341" cy="2719943"/>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R:\Dibujos\Jesus\Moderno\JesusYLaVidaModerna.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7164288" y="0"/>
            <a:ext cx="2002773" cy="267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5337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42976" y="714356"/>
            <a:ext cx="7201357" cy="5632311"/>
          </a:xfrm>
          <a:prstGeom prst="rect">
            <a:avLst/>
          </a:prstGeom>
        </p:spPr>
        <p:txBody>
          <a:bodyPr wrap="square">
            <a:spAutoFit/>
          </a:bodyPr>
          <a:lstStyle/>
          <a:p>
            <a:pPr algn="r"/>
            <a:r>
              <a:rPr lang="ro-RO" sz="2400" dirty="0" smtClean="0">
                <a:solidFill>
                  <a:srgbClr val="002060"/>
                </a:solidFill>
                <a:latin typeface="Cooper Black" pitchFamily="18" charset="0"/>
              </a:rPr>
              <a:t>«</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Hristos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le-a dat apostolilor o lecție</a:t>
            </a:r>
          </a:p>
          <a:p>
            <a:pPr algn="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importantă despre cum ar trebui să fie. </a:t>
            </a:r>
          </a:p>
          <a:p>
            <a:pPr algn="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“În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Împărăția pe care Eu o voi stabili – le-a </a:t>
            </a:r>
          </a:p>
          <a:p>
            <a:pPr algn="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spus –,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lupta pentru supremație nu va avea loc niciodată. Toți sunteți frați. Toți slujitorii mei vor fi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egali. Singura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măreție care vi se va recunoaște va fi cea a umilinței și a devoțiunii în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slujba </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altora. Cel ce se smerește va fi înălțat și cel ce se înalță va fi smerit. Cel ce încearcă să slujească pe ceilalți prin lepădare de sine și sacrificiu, va primi atributele de caracter care îl vor recomanda înaintea Tatălui Meu și va dezvolta înțelepciunea, toleranța, bunătatea și compasiunea. Asta îi va da primul loc în Împărăția lui Dumnezeu</a:t>
            </a:r>
            <a:r>
              <a:rPr lang="ro-RO"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t>
            </a:r>
            <a:endParaRPr lang="ro-RO" sz="2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CuadroTexto"/>
          <p:cNvSpPr txBox="1"/>
          <p:nvPr/>
        </p:nvSpPr>
        <p:spPr>
          <a:xfrm>
            <a:off x="2143108" y="6620246"/>
            <a:ext cx="4857784" cy="215444"/>
          </a:xfrm>
          <a:prstGeom prst="rect">
            <a:avLst/>
          </a:prstGeom>
          <a:noFill/>
        </p:spPr>
        <p:txBody>
          <a:bodyPr wrap="square" tIns="0" bIns="0" rtlCol="0">
            <a:spAutoFit/>
          </a:bodyPr>
          <a:lstStyle/>
          <a:p>
            <a:pPr algn="ctr"/>
            <a:r>
              <a:rPr lang="ro-RO" sz="1400" b="1" dirty="0" smtClean="0"/>
              <a:t>E.G.W. (Fiecare </a:t>
            </a:r>
            <a:r>
              <a:rPr lang="ro-RO" sz="1400" b="1" dirty="0" smtClean="0"/>
              <a:t>zi cu Dumnezeu, </a:t>
            </a:r>
            <a:r>
              <a:rPr lang="ro-RO" sz="1400" b="1" dirty="0" err="1" smtClean="0"/>
              <a:t>n.t</a:t>
            </a:r>
            <a:r>
              <a:rPr lang="ro-RO" sz="1400" b="1" dirty="0" smtClean="0"/>
              <a:t>. </a:t>
            </a:r>
            <a:r>
              <a:rPr lang="ro-RO" sz="1400" b="1" dirty="0" smtClean="0"/>
              <a:t>13 dec.)</a:t>
            </a:r>
            <a:endParaRPr lang="ro-RO" sz="1400" b="1" dirty="0"/>
          </a:p>
        </p:txBody>
      </p:sp>
    </p:spTree>
    <p:extLst>
      <p:ext uri="{BB962C8B-B14F-4D97-AF65-F5344CB8AC3E}">
        <p14:creationId xmlns:p14="http://schemas.microsoft.com/office/powerpoint/2010/main" xmlns="" val="1813570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xmlns="" val="1220098225"/>
              </p:ext>
            </p:extLst>
          </p:nvPr>
        </p:nvGraphicFramePr>
        <p:xfrm>
          <a:off x="827584" y="188640"/>
          <a:ext cx="8352928"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29132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F9440DBE-09A4-428E-A62F-580F7F2637F3}"/>
                                            </p:graphicEl>
                                          </p:spTgt>
                                        </p:tgtEl>
                                        <p:attrNameLst>
                                          <p:attrName>style.visibility</p:attrName>
                                        </p:attrNameLst>
                                      </p:cBhvr>
                                      <p:to>
                                        <p:strVal val="visible"/>
                                      </p:to>
                                    </p:set>
                                    <p:animEffect transition="in" filter="wipe(left)">
                                      <p:cBhvr>
                                        <p:cTn id="7" dur="500"/>
                                        <p:tgtEl>
                                          <p:spTgt spid="2">
                                            <p:graphicEl>
                                              <a:dgm id="{F9440DBE-09A4-428E-A62F-580F7F2637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EFED7E9D-CB7C-4156-ABC0-3E32D4C24C53}"/>
                                            </p:graphicEl>
                                          </p:spTgt>
                                        </p:tgtEl>
                                        <p:attrNameLst>
                                          <p:attrName>style.visibility</p:attrName>
                                        </p:attrNameLst>
                                      </p:cBhvr>
                                      <p:to>
                                        <p:strVal val="visible"/>
                                      </p:to>
                                    </p:set>
                                    <p:animEffect transition="in" filter="wipe(left)">
                                      <p:cBhvr>
                                        <p:cTn id="12" dur="500"/>
                                        <p:tgtEl>
                                          <p:spTgt spid="2">
                                            <p:graphicEl>
                                              <a:dgm id="{EFED7E9D-CB7C-4156-ABC0-3E32D4C24C5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808C2C8D-07AE-4FCF-8A62-05721073A4D2}"/>
                                            </p:graphicEl>
                                          </p:spTgt>
                                        </p:tgtEl>
                                        <p:attrNameLst>
                                          <p:attrName>style.visibility</p:attrName>
                                        </p:attrNameLst>
                                      </p:cBhvr>
                                      <p:to>
                                        <p:strVal val="visible"/>
                                      </p:to>
                                    </p:set>
                                    <p:animEffect transition="in" filter="wipe(left)">
                                      <p:cBhvr>
                                        <p:cTn id="15" dur="500"/>
                                        <p:tgtEl>
                                          <p:spTgt spid="2">
                                            <p:graphicEl>
                                              <a:dgm id="{808C2C8D-07AE-4FCF-8A62-05721073A4D2}"/>
                                            </p:graphic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390B2262-6D59-403F-BD35-CE2669FF3A52}"/>
                                            </p:graphicEl>
                                          </p:spTgt>
                                        </p:tgtEl>
                                        <p:attrNameLst>
                                          <p:attrName>style.visibility</p:attrName>
                                        </p:attrNameLst>
                                      </p:cBhvr>
                                      <p:to>
                                        <p:strVal val="visible"/>
                                      </p:to>
                                    </p:set>
                                    <p:animEffect transition="in" filter="wipe(left)">
                                      <p:cBhvr>
                                        <p:cTn id="19" dur="500"/>
                                        <p:tgtEl>
                                          <p:spTgt spid="2">
                                            <p:graphicEl>
                                              <a:dgm id="{390B2262-6D59-403F-BD35-CE2669FF3A52}"/>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
                                            <p:graphicEl>
                                              <a:dgm id="{D520CE0E-21B1-43A2-81F5-9AD99BB09B1C}"/>
                                            </p:graphicEl>
                                          </p:spTgt>
                                        </p:tgtEl>
                                        <p:attrNameLst>
                                          <p:attrName>style.visibility</p:attrName>
                                        </p:attrNameLst>
                                      </p:cBhvr>
                                      <p:to>
                                        <p:strVal val="visible"/>
                                      </p:to>
                                    </p:set>
                                    <p:animEffect transition="in" filter="wipe(left)">
                                      <p:cBhvr>
                                        <p:cTn id="22" dur="500"/>
                                        <p:tgtEl>
                                          <p:spTgt spid="2">
                                            <p:graphicEl>
                                              <a:dgm id="{D520CE0E-21B1-43A2-81F5-9AD99BB09B1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72C925E7-F6CB-43A4-8A3C-4C87EFA9730D}"/>
                                            </p:graphicEl>
                                          </p:spTgt>
                                        </p:tgtEl>
                                        <p:attrNameLst>
                                          <p:attrName>style.visibility</p:attrName>
                                        </p:attrNameLst>
                                      </p:cBhvr>
                                      <p:to>
                                        <p:strVal val="visible"/>
                                      </p:to>
                                    </p:set>
                                    <p:animEffect transition="in" filter="wipe(left)">
                                      <p:cBhvr>
                                        <p:cTn id="27" dur="500"/>
                                        <p:tgtEl>
                                          <p:spTgt spid="2">
                                            <p:graphicEl>
                                              <a:dgm id="{72C925E7-F6CB-43A4-8A3C-4C87EFA9730D}"/>
                                            </p:graphic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
                                            <p:graphicEl>
                                              <a:dgm id="{5BD44A22-ED60-4ED0-AE8D-B49F2C9406B1}"/>
                                            </p:graphicEl>
                                          </p:spTgt>
                                        </p:tgtEl>
                                        <p:attrNameLst>
                                          <p:attrName>style.visibility</p:attrName>
                                        </p:attrNameLst>
                                      </p:cBhvr>
                                      <p:to>
                                        <p:strVal val="visible"/>
                                      </p:to>
                                    </p:set>
                                    <p:animEffect transition="in" filter="wipe(left)">
                                      <p:cBhvr>
                                        <p:cTn id="30" dur="500"/>
                                        <p:tgtEl>
                                          <p:spTgt spid="2">
                                            <p:graphicEl>
                                              <a:dgm id="{5BD44A22-ED60-4ED0-AE8D-B49F2C9406B1}"/>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graphicEl>
                                              <a:dgm id="{0A03FF8E-BDD5-4603-AF41-0290587B3142}"/>
                                            </p:graphicEl>
                                          </p:spTgt>
                                        </p:tgtEl>
                                        <p:attrNameLst>
                                          <p:attrName>style.visibility</p:attrName>
                                        </p:attrNameLst>
                                      </p:cBhvr>
                                      <p:to>
                                        <p:strVal val="visible"/>
                                      </p:to>
                                    </p:set>
                                    <p:animEffect transition="in" filter="wipe(left)">
                                      <p:cBhvr>
                                        <p:cTn id="34" dur="500"/>
                                        <p:tgtEl>
                                          <p:spTgt spid="2">
                                            <p:graphicEl>
                                              <a:dgm id="{0A03FF8E-BDD5-4603-AF41-0290587B3142}"/>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
                                            <p:graphicEl>
                                              <a:dgm id="{7082FAFF-FC11-40CA-A8DB-3169D3E48557}"/>
                                            </p:graphicEl>
                                          </p:spTgt>
                                        </p:tgtEl>
                                        <p:attrNameLst>
                                          <p:attrName>style.visibility</p:attrName>
                                        </p:attrNameLst>
                                      </p:cBhvr>
                                      <p:to>
                                        <p:strVal val="visible"/>
                                      </p:to>
                                    </p:set>
                                    <p:animEffect transition="in" filter="wipe(left)">
                                      <p:cBhvr>
                                        <p:cTn id="37" dur="500"/>
                                        <p:tgtEl>
                                          <p:spTgt spid="2">
                                            <p:graphicEl>
                                              <a:dgm id="{7082FAFF-FC11-40CA-A8DB-3169D3E4855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0D581C84-54FB-45FC-85D5-996F7BE3B4DC}"/>
                                            </p:graphicEl>
                                          </p:spTgt>
                                        </p:tgtEl>
                                        <p:attrNameLst>
                                          <p:attrName>style.visibility</p:attrName>
                                        </p:attrNameLst>
                                      </p:cBhvr>
                                      <p:to>
                                        <p:strVal val="visible"/>
                                      </p:to>
                                    </p:set>
                                    <p:animEffect transition="in" filter="wipe(left)">
                                      <p:cBhvr>
                                        <p:cTn id="42" dur="500"/>
                                        <p:tgtEl>
                                          <p:spTgt spid="2">
                                            <p:graphicEl>
                                              <a:dgm id="{0D581C84-54FB-45FC-85D5-996F7BE3B4DC}"/>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
                                            <p:graphicEl>
                                              <a:dgm id="{5DE6A847-45EB-46A3-940F-DC4331E07E7B}"/>
                                            </p:graphicEl>
                                          </p:spTgt>
                                        </p:tgtEl>
                                        <p:attrNameLst>
                                          <p:attrName>style.visibility</p:attrName>
                                        </p:attrNameLst>
                                      </p:cBhvr>
                                      <p:to>
                                        <p:strVal val="visible"/>
                                      </p:to>
                                    </p:set>
                                    <p:animEffect transition="in" filter="wipe(left)">
                                      <p:cBhvr>
                                        <p:cTn id="45" dur="500"/>
                                        <p:tgtEl>
                                          <p:spTgt spid="2">
                                            <p:graphicEl>
                                              <a:dgm id="{5DE6A847-45EB-46A3-940F-DC4331E07E7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2806CFE9-0AB8-44D9-A121-3FFCE5AD125E}"/>
                                            </p:graphicEl>
                                          </p:spTgt>
                                        </p:tgtEl>
                                        <p:attrNameLst>
                                          <p:attrName>style.visibility</p:attrName>
                                        </p:attrNameLst>
                                      </p:cBhvr>
                                      <p:to>
                                        <p:strVal val="visible"/>
                                      </p:to>
                                    </p:set>
                                    <p:animEffect transition="in" filter="wipe(left)">
                                      <p:cBhvr>
                                        <p:cTn id="50" dur="500"/>
                                        <p:tgtEl>
                                          <p:spTgt spid="2">
                                            <p:graphicEl>
                                              <a:dgm id="{2806CFE9-0AB8-44D9-A121-3FFCE5AD125E}"/>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3523C082-FDBC-43C9-9665-306B3CD497BD}"/>
                                            </p:graphicEl>
                                          </p:spTgt>
                                        </p:tgtEl>
                                        <p:attrNameLst>
                                          <p:attrName>style.visibility</p:attrName>
                                        </p:attrNameLst>
                                      </p:cBhvr>
                                      <p:to>
                                        <p:strVal val="visible"/>
                                      </p:to>
                                    </p:set>
                                    <p:animEffect transition="in" filter="wipe(left)">
                                      <p:cBhvr>
                                        <p:cTn id="53" dur="500"/>
                                        <p:tgtEl>
                                          <p:spTgt spid="2">
                                            <p:graphicEl>
                                              <a:dgm id="{3523C082-FDBC-43C9-9665-306B3CD497B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
                                            <p:graphicEl>
                                              <a:dgm id="{3C988545-B121-4644-850D-660740C70FE3}"/>
                                            </p:graphicEl>
                                          </p:spTgt>
                                        </p:tgtEl>
                                        <p:attrNameLst>
                                          <p:attrName>style.visibility</p:attrName>
                                        </p:attrNameLst>
                                      </p:cBhvr>
                                      <p:to>
                                        <p:strVal val="visible"/>
                                      </p:to>
                                    </p:set>
                                    <p:animEffect transition="in" filter="wipe(left)">
                                      <p:cBhvr>
                                        <p:cTn id="58" dur="500"/>
                                        <p:tgtEl>
                                          <p:spTgt spid="2">
                                            <p:graphicEl>
                                              <a:dgm id="{3C988545-B121-4644-850D-660740C70FE3}"/>
                                            </p:graphic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
                                            <p:graphicEl>
                                              <a:dgm id="{99BE2D7A-C00A-4C60-86AF-C50FBBACB3A9}"/>
                                            </p:graphicEl>
                                          </p:spTgt>
                                        </p:tgtEl>
                                        <p:attrNameLst>
                                          <p:attrName>style.visibility</p:attrName>
                                        </p:attrNameLst>
                                      </p:cBhvr>
                                      <p:to>
                                        <p:strVal val="visible"/>
                                      </p:to>
                                    </p:set>
                                    <p:animEffect transition="in" filter="wipe(left)">
                                      <p:cBhvr>
                                        <p:cTn id="61" dur="500"/>
                                        <p:tgtEl>
                                          <p:spTgt spid="2">
                                            <p:graphicEl>
                                              <a:dgm id="{99BE2D7A-C00A-4C60-86AF-C50FBBACB3A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graphicEl>
                                              <a:dgm id="{BAA8A69C-AB06-4819-ACB3-73C651B5214F}"/>
                                            </p:graphicEl>
                                          </p:spTgt>
                                        </p:tgtEl>
                                        <p:attrNameLst>
                                          <p:attrName>style.visibility</p:attrName>
                                        </p:attrNameLst>
                                      </p:cBhvr>
                                      <p:to>
                                        <p:strVal val="visible"/>
                                      </p:to>
                                    </p:set>
                                    <p:animEffect transition="in" filter="wipe(left)">
                                      <p:cBhvr>
                                        <p:cTn id="65" dur="500"/>
                                        <p:tgtEl>
                                          <p:spTgt spid="2">
                                            <p:graphicEl>
                                              <a:dgm id="{BAA8A69C-AB06-4819-ACB3-73C651B5214F}"/>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graphicEl>
                                              <a:dgm id="{CD9FEB5C-EB8B-4314-B96F-59F13740F837}"/>
                                            </p:graphicEl>
                                          </p:spTgt>
                                        </p:tgtEl>
                                        <p:attrNameLst>
                                          <p:attrName>style.visibility</p:attrName>
                                        </p:attrNameLst>
                                      </p:cBhvr>
                                      <p:to>
                                        <p:strVal val="visible"/>
                                      </p:to>
                                    </p:set>
                                    <p:animEffect transition="in" filter="wipe(left)">
                                      <p:cBhvr>
                                        <p:cTn id="68" dur="500"/>
                                        <p:tgtEl>
                                          <p:spTgt spid="2">
                                            <p:graphicEl>
                                              <a:dgm id="{CD9FEB5C-EB8B-4314-B96F-59F13740F837}"/>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775DF47E-16BD-452B-B94B-10D56834F3B4}"/>
                                            </p:graphicEl>
                                          </p:spTgt>
                                        </p:tgtEl>
                                        <p:attrNameLst>
                                          <p:attrName>style.visibility</p:attrName>
                                        </p:attrNameLst>
                                      </p:cBhvr>
                                      <p:to>
                                        <p:strVal val="visible"/>
                                      </p:to>
                                    </p:set>
                                    <p:animEffect transition="in" filter="wipe(left)">
                                      <p:cBhvr>
                                        <p:cTn id="73" dur="500"/>
                                        <p:tgtEl>
                                          <p:spTgt spid="2">
                                            <p:graphicEl>
                                              <a:dgm id="{775DF47E-16BD-452B-B94B-10D56834F3B4}"/>
                                            </p:graphic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
                                            <p:graphicEl>
                                              <a:dgm id="{36D45795-C628-454F-961F-40CC2DAB559C}"/>
                                            </p:graphicEl>
                                          </p:spTgt>
                                        </p:tgtEl>
                                        <p:attrNameLst>
                                          <p:attrName>style.visibility</p:attrName>
                                        </p:attrNameLst>
                                      </p:cBhvr>
                                      <p:to>
                                        <p:strVal val="visible"/>
                                      </p:to>
                                    </p:set>
                                    <p:animEffect transition="in" filter="wipe(left)">
                                      <p:cBhvr>
                                        <p:cTn id="76" dur="500"/>
                                        <p:tgtEl>
                                          <p:spTgt spid="2">
                                            <p:graphicEl>
                                              <a:dgm id="{36D45795-C628-454F-961F-40CC2DAB55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7236297" y="5600"/>
            <a:ext cx="1907704" cy="169520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200000"/>
              </a:lnSpc>
            </a:pPr>
            <a:r>
              <a:rPr lang="ro-RO"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IDEI</a:t>
            </a:r>
            <a:r>
              <a:rPr lang="ro-RO"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o-RO" sz="28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FARISEICE</a:t>
            </a:r>
            <a:endParaRPr lang="ro-RO" sz="28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16157" y="0"/>
            <a:ext cx="7128792" cy="986218"/>
          </a:xfrm>
          <a:prstGeom prst="rect">
            <a:avLst/>
          </a:prstGeom>
        </p:spPr>
        <p:txBody>
          <a:bodyPr wrap="square" tIns="108000">
            <a:spAutoFit/>
          </a:bodyPr>
          <a:lstStyle/>
          <a:p>
            <a:pPr algn="ctr"/>
            <a:r>
              <a:rPr lang="ro-RO" b="1" dirty="0" smtClean="0">
                <a:solidFill>
                  <a:srgbClr val="FDAF59"/>
                </a:solidFill>
                <a:latin typeface="Comic Sans MS" pitchFamily="66" charset="0"/>
              </a:rPr>
              <a:t>«Vai de voi, cărturari şi Farisei făţarnici! Pentru că voi sunteţi ca mormintele, cari nu se văd, şi peste cari oamenii umblă fără să ştie.» </a:t>
            </a:r>
            <a:r>
              <a:rPr lang="ro-RO" sz="1100" b="1" dirty="0" smtClean="0">
                <a:solidFill>
                  <a:srgbClr val="FDAF59"/>
                </a:solidFill>
                <a:latin typeface="Comic Sans MS" pitchFamily="66" charset="0"/>
              </a:rPr>
              <a:t>(Luca 11:44)</a:t>
            </a:r>
            <a:endParaRPr lang="ro-RO" sz="1100" b="1" dirty="0">
              <a:solidFill>
                <a:srgbClr val="FDAF59"/>
              </a:solidFill>
              <a:latin typeface="Comic Sans MS" pitchFamily="66" charset="0"/>
            </a:endParaRPr>
          </a:p>
        </p:txBody>
      </p:sp>
      <p:sp>
        <p:nvSpPr>
          <p:cNvPr id="4" name="3 CuadroTexto"/>
          <p:cNvSpPr txBox="1"/>
          <p:nvPr/>
        </p:nvSpPr>
        <p:spPr>
          <a:xfrm>
            <a:off x="35496" y="2060848"/>
            <a:ext cx="5886044" cy="1323439"/>
          </a:xfrm>
          <a:prstGeom prst="rect">
            <a:avLst/>
          </a:prstGeom>
          <a:noFill/>
        </p:spPr>
        <p:txBody>
          <a:bodyPr wrap="square" rtlCol="0">
            <a:spAutoFit/>
          </a:bodyPr>
          <a:lstStyle/>
          <a:p>
            <a:pPr>
              <a:spcBef>
                <a:spcPts val="600"/>
              </a:spcBef>
            </a:pPr>
            <a:r>
              <a:rPr lang="ro-RO" sz="2000" b="1" smtClean="0">
                <a:solidFill>
                  <a:schemeClr val="bg1"/>
                </a:solidFill>
              </a:rPr>
              <a:t>Viața fariseilor este bazată pe lucruri exterioare, legalism, stil de viață ostentativ și ipocrizie. Dau puțină importanță (sau chiar deloc) dragostei, milei </a:t>
            </a:r>
            <a:r>
              <a:rPr lang="ro-RO" sz="2000" b="1" smtClean="0">
                <a:solidFill>
                  <a:schemeClr val="bg1"/>
                </a:solidFill>
              </a:rPr>
              <a:t>și </a:t>
            </a:r>
            <a:r>
              <a:rPr lang="ro-RO" sz="2000" b="1" smtClean="0">
                <a:solidFill>
                  <a:schemeClr val="bg1"/>
                </a:solidFill>
              </a:rPr>
              <a:t>dreptății.</a:t>
            </a:r>
            <a:endParaRPr lang="ro-RO" sz="2000" b="1">
              <a:solidFill>
                <a:schemeClr val="bg1"/>
              </a:solidFill>
            </a:endParaRPr>
          </a:p>
        </p:txBody>
      </p:sp>
      <p:sp>
        <p:nvSpPr>
          <p:cNvPr id="5" name="4 CuadroTexto"/>
          <p:cNvSpPr txBox="1"/>
          <p:nvPr/>
        </p:nvSpPr>
        <p:spPr>
          <a:xfrm>
            <a:off x="35496" y="3335501"/>
            <a:ext cx="6264696" cy="2862322"/>
          </a:xfrm>
          <a:prstGeom prst="rect">
            <a:avLst/>
          </a:prstGeom>
          <a:noFill/>
        </p:spPr>
        <p:txBody>
          <a:bodyPr wrap="square" rIns="36000" rtlCol="0">
            <a:spAutoFit/>
          </a:bodyPr>
          <a:lstStyle/>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Strict observatori ai legii dar fără dragoste</a:t>
            </a:r>
            <a:r>
              <a:rPr lang="ro-RO" sz="2000" b="1" dirty="0" smtClean="0">
                <a:solidFill>
                  <a:schemeClr val="bg1"/>
                </a:solidFill>
                <a:effectLst>
                  <a:glow rad="127000">
                    <a:schemeClr val="tx1"/>
                  </a:glow>
                </a:effectLst>
              </a:rPr>
              <a:t>. (Luca 11:42)</a:t>
            </a:r>
          </a:p>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Le </a:t>
            </a:r>
            <a:r>
              <a:rPr lang="ro-RO" sz="2000" b="1" dirty="0" smtClean="0">
                <a:solidFill>
                  <a:schemeClr val="bg1"/>
                </a:solidFill>
                <a:effectLst>
                  <a:glow rad="127000">
                    <a:schemeClr val="tx1"/>
                  </a:glow>
                </a:effectLst>
              </a:rPr>
              <a:t>place să primească recunoștință </a:t>
            </a:r>
            <a:r>
              <a:rPr lang="ro-RO" sz="2000" b="1" dirty="0" smtClean="0">
                <a:solidFill>
                  <a:schemeClr val="bg1"/>
                </a:solidFill>
                <a:effectLst>
                  <a:glow rad="127000">
                    <a:schemeClr val="tx1"/>
                  </a:glow>
                </a:effectLst>
              </a:rPr>
              <a:t>(Luca 11:43)</a:t>
            </a:r>
          </a:p>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Păcatele </a:t>
            </a:r>
            <a:r>
              <a:rPr lang="ro-RO" sz="2000" b="1" dirty="0" smtClean="0">
                <a:solidFill>
                  <a:schemeClr val="bg1"/>
                </a:solidFill>
                <a:effectLst>
                  <a:glow rad="127000">
                    <a:schemeClr val="tx1"/>
                  </a:glow>
                </a:effectLst>
              </a:rPr>
              <a:t>lor ascunse îi fac necurați </a:t>
            </a:r>
            <a:r>
              <a:rPr lang="ro-RO" sz="2000" b="1" dirty="0" smtClean="0">
                <a:solidFill>
                  <a:schemeClr val="bg1"/>
                </a:solidFill>
                <a:effectLst>
                  <a:glow rad="127000">
                    <a:schemeClr val="tx1"/>
                  </a:glow>
                </a:effectLst>
              </a:rPr>
              <a:t>(Luca 11:44)</a:t>
            </a:r>
          </a:p>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Pun </a:t>
            </a:r>
            <a:r>
              <a:rPr lang="ro-RO" sz="2000" b="1" dirty="0" smtClean="0">
                <a:solidFill>
                  <a:schemeClr val="bg1"/>
                </a:solidFill>
                <a:effectLst>
                  <a:glow rad="127000">
                    <a:schemeClr val="tx1"/>
                  </a:glow>
                </a:effectLst>
              </a:rPr>
              <a:t>legi stricte pentru ceilalți, dar ei nu le împlinesc </a:t>
            </a:r>
            <a:r>
              <a:rPr lang="ro-RO" sz="2000" b="1" dirty="0" smtClean="0">
                <a:solidFill>
                  <a:schemeClr val="bg1"/>
                </a:solidFill>
                <a:effectLst>
                  <a:glow rad="127000">
                    <a:schemeClr val="tx1"/>
                  </a:glow>
                </a:effectLst>
              </a:rPr>
              <a:t>(Luca 11:46)</a:t>
            </a:r>
          </a:p>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Critică </a:t>
            </a:r>
            <a:r>
              <a:rPr lang="ro-RO" sz="2000" b="1" dirty="0" smtClean="0">
                <a:solidFill>
                  <a:schemeClr val="bg1"/>
                </a:solidFill>
                <a:effectLst>
                  <a:glow rad="127000">
                    <a:schemeClr val="tx1"/>
                  </a:glow>
                </a:effectLst>
              </a:rPr>
              <a:t>păcatele altora, pe care ei înșiși le </a:t>
            </a:r>
            <a:r>
              <a:rPr lang="ro-RO" sz="2000" b="1" dirty="0" smtClean="0">
                <a:solidFill>
                  <a:schemeClr val="bg1"/>
                </a:solidFill>
                <a:effectLst>
                  <a:glow rad="127000">
                    <a:schemeClr val="tx1"/>
                  </a:glow>
                </a:effectLst>
              </a:rPr>
              <a:t>comit</a:t>
            </a:r>
            <a:br>
              <a:rPr lang="ro-RO" sz="2000" b="1" dirty="0" smtClean="0">
                <a:solidFill>
                  <a:schemeClr val="bg1"/>
                </a:solidFill>
                <a:effectLst>
                  <a:glow rad="127000">
                    <a:schemeClr val="tx1"/>
                  </a:glow>
                </a:effectLst>
              </a:rPr>
            </a:br>
            <a:r>
              <a:rPr lang="ro-RO" sz="2000" b="1" dirty="0" smtClean="0">
                <a:solidFill>
                  <a:schemeClr val="bg1"/>
                </a:solidFill>
                <a:effectLst>
                  <a:glow rad="127000">
                    <a:schemeClr val="tx1"/>
                  </a:glow>
                </a:effectLst>
              </a:rPr>
              <a:t>(Luca 11:47-48)</a:t>
            </a:r>
          </a:p>
          <a:p>
            <a:pPr marL="285750" indent="-285750">
              <a:buClr>
                <a:srgbClr val="C74D4D"/>
              </a:buClr>
              <a:buFont typeface="Wingdings" pitchFamily="2" charset="2"/>
              <a:buChar char="v"/>
            </a:pPr>
            <a:r>
              <a:rPr lang="ro-RO" sz="2000" b="1" dirty="0" smtClean="0">
                <a:solidFill>
                  <a:schemeClr val="bg1"/>
                </a:solidFill>
                <a:effectLst>
                  <a:glow rad="127000">
                    <a:schemeClr val="tx1"/>
                  </a:glow>
                </a:effectLst>
              </a:rPr>
              <a:t>Predau </a:t>
            </a:r>
            <a:r>
              <a:rPr lang="ro-RO" sz="2000" b="1" dirty="0" smtClean="0">
                <a:solidFill>
                  <a:schemeClr val="bg1"/>
                </a:solidFill>
                <a:effectLst>
                  <a:glow rad="127000">
                    <a:schemeClr val="tx1"/>
                  </a:glow>
                </a:effectLst>
              </a:rPr>
              <a:t>o religie rece, care depărtează oamenii de </a:t>
            </a:r>
            <a:r>
              <a:rPr lang="ro-RO" sz="2000" b="1" dirty="0" smtClean="0">
                <a:solidFill>
                  <a:schemeClr val="bg1"/>
                </a:solidFill>
                <a:effectLst>
                  <a:glow rad="127000">
                    <a:schemeClr val="tx1"/>
                  </a:glow>
                </a:effectLst>
              </a:rPr>
              <a:t>adevăr (Luca 11:52)</a:t>
            </a:r>
            <a:endParaRPr lang="ro-RO" sz="2000" b="1" dirty="0">
              <a:solidFill>
                <a:schemeClr val="bg1"/>
              </a:solidFill>
              <a:effectLst>
                <a:glow rad="127000">
                  <a:schemeClr val="tx1"/>
                </a:glow>
              </a:effectLst>
            </a:endParaRPr>
          </a:p>
        </p:txBody>
      </p:sp>
      <p:sp>
        <p:nvSpPr>
          <p:cNvPr id="6" name="5 Rectángulo"/>
          <p:cNvSpPr/>
          <p:nvPr/>
        </p:nvSpPr>
        <p:spPr>
          <a:xfrm>
            <a:off x="35496" y="1064930"/>
            <a:ext cx="7200800" cy="707886"/>
          </a:xfrm>
          <a:prstGeom prst="rect">
            <a:avLst/>
          </a:prstGeom>
        </p:spPr>
        <p:txBody>
          <a:bodyPr wrap="square">
            <a:spAutoFit/>
          </a:bodyPr>
          <a:lstStyle/>
          <a:p>
            <a:pPr lvl="0" algn="ctr">
              <a:spcBef>
                <a:spcPts val="600"/>
              </a:spcBef>
            </a:pPr>
            <a:r>
              <a:rPr lang="ro-RO" sz="2000" b="1" smtClean="0">
                <a:solidFill>
                  <a:schemeClr val="bg1"/>
                </a:solidFill>
              </a:rPr>
              <a:t>De ce a acuzat Isus practicile religioase ale scribilor, fariseilor și interpreților </a:t>
            </a:r>
            <a:r>
              <a:rPr lang="ro-RO" sz="2000" b="1" smtClean="0">
                <a:solidFill>
                  <a:schemeClr val="bg1"/>
                </a:solidFill>
              </a:rPr>
              <a:t>Bibliei</a:t>
            </a:r>
            <a:r>
              <a:rPr lang="ro-RO" sz="2000" b="1" smtClean="0">
                <a:solidFill>
                  <a:schemeClr val="bg1"/>
                </a:solidFill>
              </a:rPr>
              <a:t>?</a:t>
            </a:r>
            <a:endParaRPr lang="ro-RO" sz="2000" b="1">
              <a:solidFill>
                <a:schemeClr val="bg1"/>
              </a:solidFill>
            </a:endParaRPr>
          </a:p>
        </p:txBody>
      </p:sp>
    </p:spTree>
    <p:extLst>
      <p:ext uri="{BB962C8B-B14F-4D97-AF65-F5344CB8AC3E}">
        <p14:creationId xmlns:p14="http://schemas.microsoft.com/office/powerpoint/2010/main" xmlns="" val="1050790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out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wipe(left)">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left)">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wipe(left)">
                                      <p:cBhvr>
                                        <p:cTn id="51" dur="5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wipe(left)">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wipe(left)">
                                      <p:cBhvr>
                                        <p:cTn id="6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547664" y="-27384"/>
            <a:ext cx="6120680" cy="707886"/>
          </a:xfrm>
          <a:prstGeom prst="rect">
            <a:avLst/>
          </a:prstGeom>
        </p:spPr>
        <p:txBody>
          <a:bodyPr wrap="square">
            <a:spAutoFit/>
          </a:bodyPr>
          <a:lstStyle/>
          <a:p>
            <a:pPr algn="ct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TEME-TE </a:t>
            </a: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 </a:t>
            </a: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DUMNEZEU</a:t>
            </a:r>
            <a:endParaRPr lang="ro-RO"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Rectángulo"/>
          <p:cNvSpPr/>
          <p:nvPr/>
        </p:nvSpPr>
        <p:spPr>
          <a:xfrm>
            <a:off x="107504" y="629980"/>
            <a:ext cx="705678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b="1" dirty="0" smtClean="0">
                <a:latin typeface="Comic Sans MS" pitchFamily="66" charset="0"/>
              </a:rPr>
              <a:t>«Nu se vând oare cinci vrăbii cu doi bani? Totuși, niciuna din ele nu este uitată înaintea lui Dumnezeu. Şi chiar perii din cap, toţi vă sunt număraţi. Deci să nu vă temeţi: voi sunteți mai de preţ decât multe vrăbii.» </a:t>
            </a:r>
            <a:r>
              <a:rPr lang="ro-RO" sz="1100" b="1" dirty="0" smtClean="0">
                <a:latin typeface="Comic Sans MS" pitchFamily="66" charset="0"/>
              </a:rPr>
              <a:t>(Luca 12:6-7)</a:t>
            </a:r>
            <a:endParaRPr lang="ro-RO" sz="1100" b="1" dirty="0">
              <a:latin typeface="Comic Sans MS" pitchFamily="66" charset="0"/>
            </a:endParaRPr>
          </a:p>
        </p:txBody>
      </p:sp>
      <p:sp>
        <p:nvSpPr>
          <p:cNvPr id="4" name="3 CuadroTexto"/>
          <p:cNvSpPr txBox="1"/>
          <p:nvPr/>
        </p:nvSpPr>
        <p:spPr>
          <a:xfrm>
            <a:off x="179512" y="2852936"/>
            <a:ext cx="3816424" cy="33239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600"/>
              </a:spcBef>
            </a:pPr>
            <a:r>
              <a:rPr lang="ro-RO" sz="2000" b="1" smtClean="0"/>
              <a:t>Temerea de </a:t>
            </a:r>
            <a:r>
              <a:rPr lang="ro-RO" sz="2000" b="1" smtClean="0"/>
              <a:t>Dumnezeu </a:t>
            </a:r>
            <a:r>
              <a:rPr lang="ro-RO" sz="2000" b="1" smtClean="0"/>
              <a:t>[reverența </a:t>
            </a:r>
            <a:r>
              <a:rPr lang="ro-RO" sz="2000" b="1" smtClean="0"/>
              <a:t>și respectul pe care trebuie să i-l dăm lui Dumnezeu</a:t>
            </a:r>
            <a:r>
              <a:rPr lang="ro-RO" sz="2000" b="1" smtClean="0"/>
              <a:t>, </a:t>
            </a:r>
            <a:r>
              <a:rPr lang="ro-RO" sz="2000" b="1" smtClean="0"/>
              <a:t>Apocalipsa </a:t>
            </a:r>
            <a:r>
              <a:rPr lang="ro-RO" sz="2000" b="1" smtClean="0"/>
              <a:t>14:7] risipește </a:t>
            </a:r>
            <a:r>
              <a:rPr lang="ro-RO" sz="2000" b="1" smtClean="0"/>
              <a:t>frica </a:t>
            </a:r>
            <a:r>
              <a:rPr lang="ro-RO" sz="2000" b="1" smtClean="0"/>
              <a:t> [teama</a:t>
            </a:r>
            <a:r>
              <a:rPr lang="ro-RO" sz="2000" b="1" smtClean="0"/>
              <a:t>, suspiciunea</a:t>
            </a:r>
            <a:r>
              <a:rPr lang="ro-RO" sz="2000" b="1" smtClean="0"/>
              <a:t>, </a:t>
            </a:r>
            <a:r>
              <a:rPr lang="ro-RO" sz="2000" b="1" smtClean="0"/>
              <a:t>neîncrederea</a:t>
            </a:r>
            <a:r>
              <a:rPr lang="ro-RO" sz="2000" b="1" smtClean="0"/>
              <a:t>] </a:t>
            </a:r>
            <a:r>
              <a:rPr lang="ro-RO" sz="2000" b="1" smtClean="0"/>
              <a:t>oamenilor</a:t>
            </a:r>
            <a:r>
              <a:rPr lang="ro-RO" sz="2000" b="1" smtClean="0"/>
              <a:t>.</a:t>
            </a:r>
            <a:endParaRPr lang="ro-RO" sz="2000" b="1" smtClean="0"/>
          </a:p>
          <a:p>
            <a:pPr>
              <a:spcBef>
                <a:spcPts val="600"/>
              </a:spcBef>
            </a:pPr>
            <a:r>
              <a:rPr lang="ro-RO" sz="2000" b="1" smtClean="0"/>
              <a:t>Temerea </a:t>
            </a:r>
            <a:r>
              <a:rPr lang="ro-RO" sz="2000" b="1" smtClean="0"/>
              <a:t>de Dumnezeu ne eliberează de fricile </a:t>
            </a:r>
            <a:r>
              <a:rPr lang="ro-RO" sz="2000" b="1" smtClean="0"/>
              <a:t>acestei </a:t>
            </a:r>
            <a:r>
              <a:rPr lang="ro-RO" sz="2000" b="1" smtClean="0"/>
              <a:t>vieți</a:t>
            </a:r>
            <a:r>
              <a:rPr lang="ro-RO" sz="2000" b="1" smtClean="0"/>
              <a:t>.</a:t>
            </a:r>
          </a:p>
          <a:p>
            <a:pPr>
              <a:spcBef>
                <a:spcPts val="600"/>
              </a:spcBef>
            </a:pPr>
            <a:r>
              <a:rPr lang="ro-RO" sz="2000" b="1" smtClean="0"/>
              <a:t>Isus </a:t>
            </a:r>
            <a:r>
              <a:rPr lang="ro-RO" sz="2000" b="1" smtClean="0"/>
              <a:t>ne învață de ce anume trebuie să ne fie frică și de </a:t>
            </a:r>
            <a:r>
              <a:rPr lang="ro-RO" sz="2000" b="1" smtClean="0"/>
              <a:t>ce </a:t>
            </a:r>
            <a:r>
              <a:rPr lang="ro-RO" sz="2000" b="1" smtClean="0"/>
              <a:t>nu</a:t>
            </a:r>
            <a:r>
              <a:rPr lang="ro-RO" sz="2000" b="1" smtClean="0"/>
              <a:t>:</a:t>
            </a:r>
            <a:endParaRPr lang="ro-RO" sz="2000" b="1" smtClean="0"/>
          </a:p>
        </p:txBody>
      </p:sp>
      <p:sp>
        <p:nvSpPr>
          <p:cNvPr id="5" name="4 Rectángulo"/>
          <p:cNvSpPr/>
          <p:nvPr/>
        </p:nvSpPr>
        <p:spPr>
          <a:xfrm>
            <a:off x="4932040" y="1908115"/>
            <a:ext cx="4061356" cy="4708981"/>
          </a:xfrm>
          <a:prstGeom prst="rect">
            <a:avLst/>
          </a:prstGeom>
          <a:solidFill>
            <a:schemeClr val="accent2">
              <a:lumMod val="20000"/>
              <a:lumOff val="80000"/>
              <a:alpha val="75000"/>
            </a:schemeClr>
          </a:solidFill>
          <a:effectLst>
            <a:softEdge rad="101600"/>
          </a:effectLst>
        </p:spPr>
        <p:txBody>
          <a:bodyPr wrap="square">
            <a:spAutoFit/>
          </a:bodyPr>
          <a:lstStyle/>
          <a:p>
            <a:pPr marL="285750" lvl="0" indent="-285750">
              <a:buClr>
                <a:schemeClr val="accent3">
                  <a:lumMod val="50000"/>
                </a:schemeClr>
              </a:buClr>
              <a:buFont typeface="Wingdings" pitchFamily="2" charset="2"/>
              <a:buChar char="Ø"/>
            </a:pPr>
            <a:r>
              <a:rPr lang="ro-RO" sz="2000" b="1" dirty="0" smtClean="0">
                <a:solidFill>
                  <a:prstClr val="black"/>
                </a:solidFill>
              </a:rPr>
              <a:t>Să nu ne temem de ceea ce nu ne poate lua viața </a:t>
            </a:r>
            <a:r>
              <a:rPr lang="ro-RO" sz="2000" b="1" dirty="0" smtClean="0">
                <a:solidFill>
                  <a:prstClr val="black"/>
                </a:solidFill>
              </a:rPr>
              <a:t>veșnică</a:t>
            </a:r>
            <a:br>
              <a:rPr lang="ro-RO" sz="2000" b="1" dirty="0" smtClean="0">
                <a:solidFill>
                  <a:prstClr val="black"/>
                </a:solidFill>
              </a:rPr>
            </a:br>
            <a:r>
              <a:rPr lang="ro-RO" sz="2000" b="1" dirty="0" smtClean="0">
                <a:solidFill>
                  <a:prstClr val="black"/>
                </a:solidFill>
              </a:rPr>
              <a:t>(Luca 12:4).</a:t>
            </a:r>
          </a:p>
          <a:p>
            <a:pPr marL="285750" lvl="0" indent="-285750">
              <a:buClr>
                <a:schemeClr val="accent3">
                  <a:lumMod val="50000"/>
                </a:schemeClr>
              </a:buClr>
              <a:buFont typeface="Wingdings" pitchFamily="2" charset="2"/>
              <a:buChar char="Ø"/>
            </a:pPr>
            <a:r>
              <a:rPr lang="ro-RO" sz="2000" b="1" dirty="0" smtClean="0">
                <a:solidFill>
                  <a:prstClr val="black"/>
                </a:solidFill>
              </a:rPr>
              <a:t>Să </a:t>
            </a:r>
            <a:r>
              <a:rPr lang="ro-RO" sz="2000" b="1" dirty="0" smtClean="0">
                <a:solidFill>
                  <a:prstClr val="black"/>
                </a:solidFill>
              </a:rPr>
              <a:t>ne temem de cel ce ne poate abate de la calea spre viață </a:t>
            </a:r>
            <a:r>
              <a:rPr lang="ro-RO" sz="2000" b="1" dirty="0" smtClean="0">
                <a:solidFill>
                  <a:prstClr val="black"/>
                </a:solidFill>
              </a:rPr>
              <a:t>veșnică (Luca 12:5).</a:t>
            </a:r>
          </a:p>
          <a:p>
            <a:pPr marL="285750" lvl="0" indent="-285750">
              <a:buClr>
                <a:schemeClr val="accent3">
                  <a:lumMod val="50000"/>
                </a:schemeClr>
              </a:buClr>
              <a:buFont typeface="Wingdings" pitchFamily="2" charset="2"/>
              <a:buChar char="Ø"/>
            </a:pPr>
            <a:r>
              <a:rPr lang="ro-RO" sz="2000" b="1" dirty="0" smtClean="0">
                <a:solidFill>
                  <a:prstClr val="black"/>
                </a:solidFill>
              </a:rPr>
              <a:t>Să </a:t>
            </a:r>
            <a:r>
              <a:rPr lang="ro-RO" sz="2000" b="1" dirty="0" smtClean="0">
                <a:solidFill>
                  <a:prstClr val="black"/>
                </a:solidFill>
              </a:rPr>
              <a:t>nu ne temem </a:t>
            </a:r>
            <a:r>
              <a:rPr lang="ro-RO" sz="2000" b="1" dirty="0" smtClean="0">
                <a:solidFill>
                  <a:prstClr val="black"/>
                </a:solidFill>
              </a:rPr>
              <a:t>pentru </a:t>
            </a:r>
            <a:r>
              <a:rPr lang="ro-RO" sz="2000" b="1" dirty="0" smtClean="0">
                <a:solidFill>
                  <a:prstClr val="black"/>
                </a:solidFill>
              </a:rPr>
              <a:t>viața noastră pentru că este în mâinile lui Dumnezeu </a:t>
            </a:r>
            <a:r>
              <a:rPr lang="ro-RO" sz="2000" b="1" dirty="0" smtClean="0">
                <a:solidFill>
                  <a:prstClr val="black"/>
                </a:solidFill>
              </a:rPr>
              <a:t>(Luca 12:6-7).</a:t>
            </a:r>
          </a:p>
          <a:p>
            <a:pPr marL="285750" lvl="0" indent="-285750">
              <a:buClr>
                <a:schemeClr val="accent3">
                  <a:lumMod val="50000"/>
                </a:schemeClr>
              </a:buClr>
              <a:buFont typeface="Wingdings" pitchFamily="2" charset="2"/>
              <a:buChar char="Ø"/>
            </a:pPr>
            <a:r>
              <a:rPr lang="ro-RO" sz="2000" b="1" dirty="0" smtClean="0">
                <a:solidFill>
                  <a:prstClr val="black"/>
                </a:solidFill>
              </a:rPr>
              <a:t>Să </a:t>
            </a:r>
            <a:r>
              <a:rPr lang="ro-RO" sz="2000" b="1" dirty="0" smtClean="0">
                <a:solidFill>
                  <a:prstClr val="black"/>
                </a:solidFill>
              </a:rPr>
              <a:t>nu ne temem să Îl mărturisim pe Hristos </a:t>
            </a:r>
            <a:r>
              <a:rPr lang="ro-RO" sz="2000" b="1" dirty="0" smtClean="0">
                <a:solidFill>
                  <a:prstClr val="black"/>
                </a:solidFill>
              </a:rPr>
              <a:t>(Luca 12:8-10).</a:t>
            </a:r>
          </a:p>
          <a:p>
            <a:pPr marL="285750" lvl="0" indent="-285750">
              <a:buClr>
                <a:schemeClr val="accent3">
                  <a:lumMod val="50000"/>
                </a:schemeClr>
              </a:buClr>
              <a:buFont typeface="Wingdings" pitchFamily="2" charset="2"/>
              <a:buChar char="Ø"/>
            </a:pPr>
            <a:r>
              <a:rPr lang="ro-RO" sz="2000" b="1" dirty="0" smtClean="0">
                <a:solidFill>
                  <a:prstClr val="black"/>
                </a:solidFill>
              </a:rPr>
              <a:t>Să </a:t>
            </a:r>
            <a:r>
              <a:rPr lang="ro-RO" sz="2000" b="1" dirty="0" smtClean="0">
                <a:solidFill>
                  <a:prstClr val="black"/>
                </a:solidFill>
              </a:rPr>
              <a:t>nu ne </a:t>
            </a:r>
            <a:r>
              <a:rPr lang="ro-RO" sz="2000" b="1" dirty="0" smtClean="0">
                <a:solidFill>
                  <a:prstClr val="black"/>
                </a:solidFill>
              </a:rPr>
              <a:t>temem </a:t>
            </a:r>
            <a:r>
              <a:rPr lang="ro-RO" sz="2000" b="1" dirty="0" smtClean="0">
                <a:solidFill>
                  <a:prstClr val="black"/>
                </a:solidFill>
              </a:rPr>
              <a:t>să vorbim înaintea celor care ne cer socoteală pentru credința </a:t>
            </a:r>
            <a:r>
              <a:rPr lang="ro-RO" sz="2000" b="1" dirty="0" smtClean="0">
                <a:solidFill>
                  <a:prstClr val="black"/>
                </a:solidFill>
              </a:rPr>
              <a:t>noastră (Luca 12:11-12).</a:t>
            </a:r>
            <a:endParaRPr lang="ro-RO" sz="2000" b="1" dirty="0">
              <a:solidFill>
                <a:prstClr val="black"/>
              </a:solidFill>
            </a:endParaRPr>
          </a:p>
        </p:txBody>
      </p:sp>
      <p:pic>
        <p:nvPicPr>
          <p:cNvPr id="6146" name="Picture 2" descr="http://www.fonditos.com/includes/imagen.php?ruta=/wallpapers/1024x768/11386.jpg&amp;nombre=lindos_pajarillos-1024x768.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361215" y="620688"/>
            <a:ext cx="1632181"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5585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500" fill="hold"/>
                                        <p:tgtEl>
                                          <p:spTgt spid="6146"/>
                                        </p:tgtEl>
                                        <p:attrNameLst>
                                          <p:attrName>ppt_w</p:attrName>
                                        </p:attrNameLst>
                                      </p:cBhvr>
                                      <p:tavLst>
                                        <p:tav tm="0">
                                          <p:val>
                                            <p:fltVal val="0"/>
                                          </p:val>
                                        </p:tav>
                                        <p:tav tm="100000">
                                          <p:val>
                                            <p:strVal val="#ppt_w"/>
                                          </p:val>
                                        </p:tav>
                                      </p:tavLst>
                                    </p:anim>
                                    <p:anim calcmode="lin" valueType="num">
                                      <p:cBhvr>
                                        <p:cTn id="22" dur="500" fill="hold"/>
                                        <p:tgtEl>
                                          <p:spTgt spid="6146"/>
                                        </p:tgtEl>
                                        <p:attrNameLst>
                                          <p:attrName>ppt_h</p:attrName>
                                        </p:attrNameLst>
                                      </p:cBhvr>
                                      <p:tavLst>
                                        <p:tav tm="0">
                                          <p:val>
                                            <p:fltVal val="0"/>
                                          </p:val>
                                        </p:tav>
                                        <p:tav tm="100000">
                                          <p:val>
                                            <p:strVal val="#ppt_h"/>
                                          </p:val>
                                        </p:tav>
                                      </p:tavLst>
                                    </p:anim>
                                    <p:animEffect transition="in" filter="fade">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bg/>
                                          </p:spTgt>
                                        </p:tgtEl>
                                        <p:attrNameLst>
                                          <p:attrName>style.visibility</p:attrName>
                                        </p:attrNameLst>
                                      </p:cBhvr>
                                      <p:to>
                                        <p:strVal val="visible"/>
                                      </p:to>
                                    </p:set>
                                    <p:animEffect transition="in" filter="randombar(horizontal)">
                                      <p:cBhvr>
                                        <p:cTn id="28" dur="500"/>
                                        <p:tgtEl>
                                          <p:spTgt spid="4">
                                            <p:bg/>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bg/>
                                          </p:spTgt>
                                        </p:tgtEl>
                                        <p:attrNameLst>
                                          <p:attrName>style.visibility</p:attrName>
                                        </p:attrNameLst>
                                      </p:cBhvr>
                                      <p:to>
                                        <p:strVal val="visible"/>
                                      </p:to>
                                    </p:set>
                                    <p:animEffect transition="in" filter="fade">
                                      <p:cBhvr>
                                        <p:cTn id="47" dur="500"/>
                                        <p:tgtEl>
                                          <p:spTgt spid="5">
                                            <p:bg/>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Effect transition="in" filter="wipe(left)">
                                      <p:cBhvr>
                                        <p:cTn id="56" dur="500"/>
                                        <p:tgtEl>
                                          <p:spTgt spid="5">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500"/>
                                        <p:tgtEl>
                                          <p:spTgt spid="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wipe(left)">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Effect transition="in" filter="wipe(left)">
                                      <p:cBhvr>
                                        <p:cTn id="7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animBg="1"/>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CrisscrossEtching/>
                    </a14:imgEffect>
                    <a14:imgEffect>
                      <a14:colorTemperature colorTemp="59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3" name="Picture 5" descr="http://www.sudamericanpoker.com/image.php?file=upload/codicia270111.png&amp;fitout=383,290"/>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79512" y="44624"/>
            <a:ext cx="1824038" cy="1381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2003550" y="-27384"/>
            <a:ext cx="7111211" cy="677108"/>
          </a:xfrm>
          <a:prstGeom prst="rect">
            <a:avLst/>
          </a:prstGeom>
        </p:spPr>
        <p:txBody>
          <a:bodyPr wrap="square">
            <a:spAutoFit/>
          </a:bodyPr>
          <a:lstStyle/>
          <a:p>
            <a:pPr algn="ctr"/>
            <a:r>
              <a:rPr lang="ro-RO" sz="3800" spc="100" dirty="0" smtClean="0">
                <a:ln w="10160">
                  <a:solidFill>
                    <a:schemeClr val="accent1"/>
                  </a:solidFill>
                  <a:prstDash val="solid"/>
                </a:ln>
                <a:solidFill>
                  <a:srgbClr val="FFFFFF"/>
                </a:solidFill>
                <a:effectLst>
                  <a:outerShdw blurRad="38100" dist="32000" dir="5400000" algn="tl">
                    <a:srgbClr val="000000">
                      <a:alpha val="30000"/>
                    </a:srgbClr>
                  </a:outerShdw>
                </a:effectLst>
              </a:rPr>
              <a:t>PRIORITĂȚI CORECTE</a:t>
            </a:r>
            <a:endParaRPr lang="es-ES" sz="3800" spc="1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2 Rectángulo"/>
          <p:cNvSpPr/>
          <p:nvPr/>
        </p:nvSpPr>
        <p:spPr>
          <a:xfrm>
            <a:off x="2411760" y="571179"/>
            <a:ext cx="6552728" cy="923330"/>
          </a:xfrm>
          <a:prstGeom prst="rect">
            <a:avLst/>
          </a:prstGeom>
        </p:spPr>
        <p:txBody>
          <a:bodyPr wrap="square">
            <a:spAutoFit/>
          </a:bodyPr>
          <a:lstStyle/>
          <a:p>
            <a:pPr algn="ctr"/>
            <a:r>
              <a:rPr lang="es-ES" b="1" dirty="0" smtClean="0">
                <a:solidFill>
                  <a:srgbClr val="FFC775"/>
                </a:solidFill>
                <a:effectLst>
                  <a:glow rad="215900">
                    <a:srgbClr val="683E00"/>
                  </a:glow>
                </a:effectLst>
                <a:latin typeface="Comic Sans MS" pitchFamily="66" charset="0"/>
              </a:rPr>
              <a:t>«</a:t>
            </a:r>
            <a:r>
              <a:rPr lang="vi-VN" b="1" dirty="0">
                <a:solidFill>
                  <a:srgbClr val="FFC775"/>
                </a:solidFill>
                <a:effectLst>
                  <a:glow rad="215900">
                    <a:srgbClr val="683E00"/>
                  </a:glow>
                </a:effectLst>
                <a:latin typeface="Comic Sans MS" pitchFamily="66" charset="0"/>
              </a:rPr>
              <a:t>Apoi le-a zis: „Vedeţi şi păziţi-vă de orice fel de lăcomie de bani; căci viaţa cuiva nu stă în belşugul avuţiei lui.“</a:t>
            </a:r>
            <a:r>
              <a:rPr lang="es-ES" b="1" dirty="0" smtClean="0">
                <a:solidFill>
                  <a:srgbClr val="FFC775"/>
                </a:solidFill>
                <a:effectLst>
                  <a:glow rad="215900">
                    <a:srgbClr val="683E00"/>
                  </a:glow>
                </a:effectLst>
                <a:latin typeface="Comic Sans MS" pitchFamily="66" charset="0"/>
              </a:rPr>
              <a:t>» </a:t>
            </a:r>
            <a:r>
              <a:rPr lang="es-ES" sz="1100" b="1" dirty="0" smtClean="0">
                <a:solidFill>
                  <a:srgbClr val="FFC775"/>
                </a:solidFill>
                <a:effectLst>
                  <a:glow rad="215900">
                    <a:srgbClr val="683E00"/>
                  </a:glow>
                </a:effectLst>
                <a:latin typeface="Comic Sans MS" pitchFamily="66" charset="0"/>
              </a:rPr>
              <a:t>(Luca 12:15)</a:t>
            </a:r>
            <a:endParaRPr lang="es-ES" b="1" dirty="0">
              <a:solidFill>
                <a:srgbClr val="FFC775"/>
              </a:solidFill>
              <a:effectLst>
                <a:glow rad="215900">
                  <a:srgbClr val="683E00"/>
                </a:glow>
              </a:effectLst>
              <a:latin typeface="Comic Sans MS" pitchFamily="66" charset="0"/>
            </a:endParaRPr>
          </a:p>
        </p:txBody>
      </p:sp>
      <p:sp>
        <p:nvSpPr>
          <p:cNvPr id="5" name="4 CuadroTexto"/>
          <p:cNvSpPr txBox="1"/>
          <p:nvPr/>
        </p:nvSpPr>
        <p:spPr>
          <a:xfrm>
            <a:off x="35496" y="1484784"/>
            <a:ext cx="4464496" cy="1015663"/>
          </a:xfrm>
          <a:prstGeom prst="rect">
            <a:avLst/>
          </a:prstGeom>
          <a:noFill/>
        </p:spPr>
        <p:txBody>
          <a:bodyPr wrap="square" rtlCol="0">
            <a:spAutoFit/>
          </a:bodyPr>
          <a:lstStyle/>
          <a:p>
            <a:r>
              <a:rPr lang="ro-RO" sz="2000" b="1" dirty="0" smtClean="0"/>
              <a:t>Isus a ilustrat cât de important este să avem priorități corecte prin parabola bogatului neînțelept </a:t>
            </a:r>
            <a:r>
              <a:rPr lang="es-ES" sz="2000" b="1" dirty="0" smtClean="0"/>
              <a:t>(Luca</a:t>
            </a:r>
            <a:r>
              <a:rPr lang="ro-RO" sz="2000" b="1" dirty="0" smtClean="0"/>
              <a:t> </a:t>
            </a:r>
            <a:r>
              <a:rPr lang="es-ES" sz="2000" b="1" dirty="0" smtClean="0"/>
              <a:t>12:16-21).</a:t>
            </a:r>
            <a:endParaRPr lang="es-ES" sz="2000" b="1" dirty="0"/>
          </a:p>
        </p:txBody>
      </p:sp>
      <p:grpSp>
        <p:nvGrpSpPr>
          <p:cNvPr id="7" name="6 Grupo"/>
          <p:cNvGrpSpPr/>
          <p:nvPr/>
        </p:nvGrpSpPr>
        <p:grpSpPr>
          <a:xfrm>
            <a:off x="35496" y="2515395"/>
            <a:ext cx="4320481" cy="4297981"/>
            <a:chOff x="35496" y="2515395"/>
            <a:chExt cx="4320481" cy="4297981"/>
          </a:xfrm>
        </p:grpSpPr>
        <p:sp>
          <p:nvSpPr>
            <p:cNvPr id="4" name="3 Rectángulo"/>
            <p:cNvSpPr/>
            <p:nvPr/>
          </p:nvSpPr>
          <p:spPr>
            <a:xfrm>
              <a:off x="35496" y="2515395"/>
              <a:ext cx="4320480"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dirty="0" smtClean="0">
                  <a:effectLst/>
                  <a:latin typeface="Cooper Black" pitchFamily="18" charset="0"/>
                </a:rPr>
                <a:t>«</a:t>
              </a:r>
              <a:r>
                <a:rPr lang="vi-VN" b="1" dirty="0">
                  <a:effectLst>
                    <a:outerShdw blurRad="38100" dist="38100" dir="2700000" algn="tl">
                      <a:srgbClr val="000000">
                        <a:alpha val="43137"/>
                      </a:srgbClr>
                    </a:outerShdw>
                  </a:effectLst>
                </a:rPr>
                <a:t>În egoismul său extrem, acest bogat nesăbuit și-a strâns comori pe care nu le putea folosi. Trăise numai pentru el însuși. Se întinsese mult prea departe în negustorie, făcuse afaceri necinstite și nu arătase îndurare sau iubire de </a:t>
              </a:r>
              <a:r>
                <a:rPr lang="vi-VN" b="1" dirty="0" smtClean="0">
                  <a:effectLst>
                    <a:outerShdw blurRad="38100" dist="38100" dir="2700000" algn="tl">
                      <a:srgbClr val="000000">
                        <a:alpha val="43137"/>
                      </a:srgbClr>
                    </a:outerShdw>
                  </a:effectLst>
                </a:rPr>
                <a:t>Dumnezeu</a:t>
              </a:r>
              <a:r>
                <a:rPr lang="es-ES" b="1" dirty="0" smtClean="0">
                  <a:effectLst>
                    <a:outerShdw blurRad="38100" dist="38100" dir="2700000" algn="tl">
                      <a:srgbClr val="000000">
                        <a:alpha val="43137"/>
                      </a:srgbClr>
                    </a:outerShdw>
                  </a:effectLst>
                </a:rPr>
                <a:t>… </a:t>
              </a:r>
              <a:r>
                <a:rPr lang="vi-VN" b="1" dirty="0">
                  <a:effectLst>
                    <a:outerShdw blurRad="38100" dist="38100" dir="2700000" algn="tl">
                      <a:srgbClr val="000000">
                        <a:alpha val="43137"/>
                      </a:srgbClr>
                    </a:outerShdw>
                  </a:effectLst>
                </a:rPr>
                <a:t>Cei care folosesc pentru slava lui Dumnezeu mijloacele pe care El li le-a încredințat își vor primi în curând comoara din mâna Stăpânului, o dată cu binecuvântarea: „Bine, rob bun și credincios, intră în bucuria Domnului tău.”</a:t>
              </a:r>
              <a:r>
                <a:rPr lang="es-ES" b="1" dirty="0" smtClean="0">
                  <a:effectLst>
                    <a:outerShdw blurRad="38100" dist="38100" dir="2700000" algn="tl">
                      <a:srgbClr val="000000">
                        <a:alpha val="43137"/>
                      </a:srgbClr>
                    </a:outerShdw>
                  </a:effectLst>
                </a:rPr>
                <a:t>. </a:t>
              </a:r>
              <a:r>
                <a:rPr lang="es-ES" b="1" dirty="0" smtClean="0">
                  <a:effectLst>
                    <a:outerShdw blurRad="38100" dist="38100" dir="2700000" algn="tl">
                      <a:srgbClr val="000000">
                        <a:alpha val="43137"/>
                      </a:srgbClr>
                    </a:outerShdw>
                  </a:effectLst>
                </a:rPr>
                <a:t>Mate</a:t>
              </a:r>
              <a:r>
                <a:rPr lang="ro-RO" b="1" dirty="0" smtClean="0">
                  <a:effectLst>
                    <a:outerShdw blurRad="38100" dist="38100" dir="2700000" algn="tl">
                      <a:srgbClr val="000000">
                        <a:alpha val="43137"/>
                      </a:srgbClr>
                    </a:outerShdw>
                  </a:effectLst>
                </a:rPr>
                <a:t>i</a:t>
              </a:r>
              <a:r>
                <a:rPr lang="es-ES" b="1" dirty="0" smtClean="0">
                  <a:effectLst>
                    <a:outerShdw blurRad="38100" dist="38100" dir="2700000" algn="tl">
                      <a:srgbClr val="000000">
                        <a:alpha val="43137"/>
                      </a:srgbClr>
                    </a:outerShdw>
                  </a:effectLst>
                </a:rPr>
                <a:t> </a:t>
              </a:r>
              <a:r>
                <a:rPr lang="es-ES" b="1" dirty="0" smtClean="0">
                  <a:effectLst>
                    <a:outerShdw blurRad="38100" dist="38100" dir="2700000" algn="tl">
                      <a:srgbClr val="000000">
                        <a:alpha val="43137"/>
                      </a:srgbClr>
                    </a:outerShdw>
                  </a:effectLst>
                </a:rPr>
                <a:t>25:21»</a:t>
              </a:r>
              <a:endParaRPr lang="es-ES" b="1" dirty="0">
                <a:effectLst>
                  <a:outerShdw blurRad="38100" dist="38100" dir="2700000" algn="tl">
                    <a:srgbClr val="000000">
                      <a:alpha val="43137"/>
                    </a:srgbClr>
                  </a:outerShdw>
                </a:effectLst>
              </a:endParaRPr>
            </a:p>
          </p:txBody>
        </p:sp>
        <p:sp>
          <p:nvSpPr>
            <p:cNvPr id="6" name="5 CuadroTexto"/>
            <p:cNvSpPr txBox="1"/>
            <p:nvPr/>
          </p:nvSpPr>
          <p:spPr>
            <a:xfrm>
              <a:off x="35497" y="6505599"/>
              <a:ext cx="4320480" cy="307777"/>
            </a:xfrm>
            <a:prstGeom prst="rect">
              <a:avLst/>
            </a:prstGeom>
            <a:noFill/>
          </p:spPr>
          <p:txBody>
            <a:bodyPr wrap="square" rtlCol="0">
              <a:spAutoFit/>
            </a:bodyPr>
            <a:lstStyle/>
            <a:p>
              <a:pPr algn="ctr"/>
              <a:r>
                <a:rPr lang="es-ES" sz="1400" b="1" dirty="0" smtClean="0"/>
                <a:t>E.G.W. (</a:t>
              </a:r>
              <a:r>
                <a:rPr lang="ro-RO" sz="1400" b="1" dirty="0" smtClean="0"/>
                <a:t>Mărturii pentru biserică </a:t>
              </a:r>
              <a:r>
                <a:rPr lang="es-ES" sz="1400" b="1" dirty="0" smtClean="0"/>
                <a:t>, </a:t>
              </a:r>
              <a:r>
                <a:rPr lang="ro-RO" sz="1400" b="1" dirty="0" smtClean="0"/>
                <a:t>vol</a:t>
              </a:r>
              <a:r>
                <a:rPr lang="es-ES" sz="1400" b="1" dirty="0" smtClean="0"/>
                <a:t> 3, p</a:t>
              </a:r>
              <a:r>
                <a:rPr lang="ro-RO" sz="1400" b="1" dirty="0" smtClean="0"/>
                <a:t>a</a:t>
              </a:r>
              <a:r>
                <a:rPr lang="es-ES" sz="1400" b="1" dirty="0" smtClean="0"/>
                <a:t>g. 441)</a:t>
              </a:r>
              <a:endParaRPr lang="es-ES" sz="1400" b="1" dirty="0"/>
            </a:p>
          </p:txBody>
        </p:sp>
      </p:grpSp>
      <p:pic>
        <p:nvPicPr>
          <p:cNvPr id="2050" name="Picture 2" descr="R:\Dibujos\Jesus\Parabolas\El rico con graneros\C18c03.pn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4482981" y="1628800"/>
            <a:ext cx="4553515" cy="5112568"/>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xmlns="" val="21167541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p:cTn id="21" dur="500" fill="hold"/>
                                        <p:tgtEl>
                                          <p:spTgt spid="2053"/>
                                        </p:tgtEl>
                                        <p:attrNameLst>
                                          <p:attrName>ppt_w</p:attrName>
                                        </p:attrNameLst>
                                      </p:cBhvr>
                                      <p:tavLst>
                                        <p:tav tm="0">
                                          <p:val>
                                            <p:fltVal val="0"/>
                                          </p:val>
                                        </p:tav>
                                        <p:tav tm="100000">
                                          <p:val>
                                            <p:strVal val="#ppt_w"/>
                                          </p:val>
                                        </p:tav>
                                      </p:tavLst>
                                    </p:anim>
                                    <p:anim calcmode="lin" valueType="num">
                                      <p:cBhvr>
                                        <p:cTn id="22" dur="500" fill="hold"/>
                                        <p:tgtEl>
                                          <p:spTgt spid="2053"/>
                                        </p:tgtEl>
                                        <p:attrNameLst>
                                          <p:attrName>ppt_h</p:attrName>
                                        </p:attrNameLst>
                                      </p:cBhvr>
                                      <p:tavLst>
                                        <p:tav tm="0">
                                          <p:val>
                                            <p:fltVal val="0"/>
                                          </p:val>
                                        </p:tav>
                                        <p:tav tm="100000">
                                          <p:val>
                                            <p:strVal val="#ppt_h"/>
                                          </p:val>
                                        </p:tav>
                                      </p:tavLst>
                                    </p:anim>
                                    <p:animEffect transition="in" filter="fade">
                                      <p:cBhvr>
                                        <p:cTn id="23" dur="500"/>
                                        <p:tgtEl>
                                          <p:spTgt spid="205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par>
                          <p:cTn id="29" fill="hold">
                            <p:stCondLst>
                              <p:cond delay="500"/>
                            </p:stCondLst>
                            <p:childTnLst>
                              <p:par>
                                <p:cTn id="30" presetID="31" presetClass="entr" presetSubtype="0" fill="hold" nodeType="after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1000" fill="hold"/>
                                        <p:tgtEl>
                                          <p:spTgt spid="2050"/>
                                        </p:tgtEl>
                                        <p:attrNameLst>
                                          <p:attrName>ppt_w</p:attrName>
                                        </p:attrNameLst>
                                      </p:cBhvr>
                                      <p:tavLst>
                                        <p:tav tm="0">
                                          <p:val>
                                            <p:fltVal val="0"/>
                                          </p:val>
                                        </p:tav>
                                        <p:tav tm="100000">
                                          <p:val>
                                            <p:strVal val="#ppt_w"/>
                                          </p:val>
                                        </p:tav>
                                      </p:tavLst>
                                    </p:anim>
                                    <p:anim calcmode="lin" valueType="num">
                                      <p:cBhvr>
                                        <p:cTn id="33" dur="1000" fill="hold"/>
                                        <p:tgtEl>
                                          <p:spTgt spid="2050"/>
                                        </p:tgtEl>
                                        <p:attrNameLst>
                                          <p:attrName>ppt_h</p:attrName>
                                        </p:attrNameLst>
                                      </p:cBhvr>
                                      <p:tavLst>
                                        <p:tav tm="0">
                                          <p:val>
                                            <p:fltVal val="0"/>
                                          </p:val>
                                        </p:tav>
                                        <p:tav tm="100000">
                                          <p:val>
                                            <p:strVal val="#ppt_h"/>
                                          </p:val>
                                        </p:tav>
                                      </p:tavLst>
                                    </p:anim>
                                    <p:anim calcmode="lin" valueType="num">
                                      <p:cBhvr>
                                        <p:cTn id="34" dur="1000" fill="hold"/>
                                        <p:tgtEl>
                                          <p:spTgt spid="2050"/>
                                        </p:tgtEl>
                                        <p:attrNameLst>
                                          <p:attrName>style.rotation</p:attrName>
                                        </p:attrNameLst>
                                      </p:cBhvr>
                                      <p:tavLst>
                                        <p:tav tm="0">
                                          <p:val>
                                            <p:fltVal val="90"/>
                                          </p:val>
                                        </p:tav>
                                        <p:tav tm="100000">
                                          <p:val>
                                            <p:fltVal val="0"/>
                                          </p:val>
                                        </p:tav>
                                      </p:tavLst>
                                    </p:anim>
                                    <p:animEffect transition="in" filter="fade">
                                      <p:cBhvr>
                                        <p:cTn id="35" dur="1000"/>
                                        <p:tgtEl>
                                          <p:spTgt spid="205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71600" y="6470"/>
            <a:ext cx="8175942"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RĂSCUMPĂRAȚI </a:t>
            </a:r>
            <a:r>
              <a:rPr lang="ro-RO" sz="40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VREMEA</a:t>
            </a:r>
            <a:endParaRPr lang="ro-RO"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467544" y="630776"/>
            <a:ext cx="8640960" cy="323165"/>
          </a:xfrm>
          <a:prstGeom prst="rect">
            <a:avLst/>
          </a:prstGeom>
        </p:spPr>
        <p:txBody>
          <a:bodyPr wrap="square" tIns="0">
            <a:spAutoFit/>
          </a:bodyPr>
          <a:lstStyle/>
          <a:p>
            <a:pPr algn="ctr"/>
            <a:r>
              <a:rPr lang="ro-RO" b="1" smtClean="0">
                <a:solidFill>
                  <a:srgbClr val="FFC775"/>
                </a:solidFill>
                <a:effectLst>
                  <a:outerShdw blurRad="50800" dist="50800" dir="5400000" algn="ctr" rotWithShape="0">
                    <a:schemeClr val="tx1"/>
                  </a:outerShdw>
                </a:effectLst>
                <a:latin typeface="Comic Sans MS" pitchFamily="66" charset="0"/>
              </a:rPr>
              <a:t>«</a:t>
            </a:r>
            <a:r>
              <a:rPr lang="ro-RO" b="1" smtClean="0">
                <a:solidFill>
                  <a:srgbClr val="FFC775"/>
                </a:solidFill>
                <a:effectLst>
                  <a:outerShdw blurRad="50800" dist="50800" dir="5400000" algn="ctr" rotWithShape="0">
                    <a:schemeClr val="tx1"/>
                  </a:outerShdw>
                </a:effectLst>
                <a:latin typeface="Comic Sans MS" pitchFamily="66" charset="0"/>
              </a:rPr>
              <a:t>Mijlocul să vă fie </a:t>
            </a:r>
            <a:r>
              <a:rPr lang="ro-RO" b="1" smtClean="0">
                <a:solidFill>
                  <a:srgbClr val="FFC775"/>
                </a:solidFill>
                <a:effectLst>
                  <a:outerShdw blurRad="50800" dist="50800" dir="5400000" algn="ctr" rotWithShape="0">
                    <a:schemeClr val="tx1"/>
                  </a:outerShdw>
                </a:effectLst>
                <a:latin typeface="Comic Sans MS" pitchFamily="66" charset="0"/>
              </a:rPr>
              <a:t>încins</a:t>
            </a:r>
            <a:r>
              <a:rPr lang="ro-RO" b="1" smtClean="0">
                <a:solidFill>
                  <a:srgbClr val="FFC775"/>
                </a:solidFill>
                <a:effectLst>
                  <a:outerShdw blurRad="50800" dist="50800" dir="5400000" algn="ctr" rotWithShape="0">
                    <a:schemeClr val="tx1"/>
                  </a:outerShdw>
                </a:effectLst>
                <a:latin typeface="Comic Sans MS" pitchFamily="66" charset="0"/>
              </a:rPr>
              <a:t>, şi făcliile </a:t>
            </a:r>
            <a:r>
              <a:rPr lang="ro-RO" b="1" smtClean="0">
                <a:solidFill>
                  <a:srgbClr val="FFC775"/>
                </a:solidFill>
                <a:effectLst>
                  <a:outerShdw blurRad="50800" dist="50800" dir="5400000" algn="ctr" rotWithShape="0">
                    <a:schemeClr val="tx1"/>
                  </a:outerShdw>
                </a:effectLst>
                <a:latin typeface="Comic Sans MS" pitchFamily="66" charset="0"/>
              </a:rPr>
              <a:t>aprinse.</a:t>
            </a:r>
            <a:r>
              <a:rPr lang="ro-RO" b="1" smtClean="0">
                <a:solidFill>
                  <a:srgbClr val="FFC775"/>
                </a:solidFill>
                <a:effectLst>
                  <a:outerShdw blurRad="50800" dist="50800" dir="5400000" algn="ctr" rotWithShape="0">
                    <a:schemeClr val="tx1"/>
                  </a:outerShdw>
                </a:effectLst>
                <a:latin typeface="Comic Sans MS" pitchFamily="66" charset="0"/>
              </a:rPr>
              <a:t>» </a:t>
            </a:r>
            <a:r>
              <a:rPr lang="ro-RO" sz="1100" b="1" smtClean="0">
                <a:solidFill>
                  <a:srgbClr val="FFC775"/>
                </a:solidFill>
                <a:effectLst>
                  <a:outerShdw blurRad="50800" dist="50800" dir="5400000" algn="ctr" rotWithShape="0">
                    <a:schemeClr val="tx1"/>
                  </a:outerShdw>
                </a:effectLst>
                <a:latin typeface="Comic Sans MS" pitchFamily="66" charset="0"/>
              </a:rPr>
              <a:t>(</a:t>
            </a:r>
            <a:r>
              <a:rPr lang="ro-RO" sz="1100" b="1" smtClean="0">
                <a:solidFill>
                  <a:srgbClr val="FFC775"/>
                </a:solidFill>
                <a:effectLst>
                  <a:outerShdw blurRad="50800" dist="50800" dir="5400000" algn="ctr" rotWithShape="0">
                    <a:schemeClr val="tx1"/>
                  </a:outerShdw>
                </a:effectLst>
                <a:latin typeface="Comic Sans MS" pitchFamily="66" charset="0"/>
              </a:rPr>
              <a:t>Luca </a:t>
            </a:r>
            <a:r>
              <a:rPr lang="ro-RO" sz="1100" b="1" smtClean="0">
                <a:solidFill>
                  <a:srgbClr val="FFC775"/>
                </a:solidFill>
                <a:effectLst>
                  <a:outerShdw blurRad="50800" dist="50800" dir="5400000" algn="ctr" rotWithShape="0">
                    <a:schemeClr val="tx1"/>
                  </a:outerShdw>
                </a:effectLst>
                <a:latin typeface="Comic Sans MS" pitchFamily="66" charset="0"/>
              </a:rPr>
              <a:t>12:35)</a:t>
            </a:r>
            <a:endParaRPr lang="ro-RO" sz="1100" b="1">
              <a:solidFill>
                <a:srgbClr val="FFC775"/>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5496" y="1196752"/>
            <a:ext cx="4536504" cy="5663089"/>
          </a:xfrm>
          <a:prstGeom prst="rect">
            <a:avLst/>
          </a:prstGeom>
          <a:noFill/>
        </p:spPr>
        <p:txBody>
          <a:bodyPr wrap="square" rtlCol="0">
            <a:spAutoFit/>
          </a:bodyPr>
          <a:lstStyle/>
          <a:p>
            <a:pPr>
              <a:spcBef>
                <a:spcPts val="600"/>
              </a:spcBef>
            </a:pPr>
            <a:r>
              <a:rPr lang="ro-RO" sz="2200" b="1" dirty="0" smtClean="0">
                <a:effectLst>
                  <a:glow rad="127000">
                    <a:srgbClr val="94BEEC">
                      <a:alpha val="73000"/>
                    </a:srgbClr>
                  </a:glow>
                </a:effectLst>
              </a:rPr>
              <a:t>În timpurile lui Isus, persoanele se îmbrăcau cu tunici. Când o persoană vroia să realizeze o lucrare, </a:t>
            </a:r>
            <a:r>
              <a:rPr lang="ro-RO" sz="2200" b="1" dirty="0" smtClean="0">
                <a:effectLst>
                  <a:glow rad="127000">
                    <a:srgbClr val="94BEEC">
                      <a:alpha val="73000"/>
                    </a:srgbClr>
                  </a:glow>
                </a:effectLst>
              </a:rPr>
              <a:t>trebuia </a:t>
            </a:r>
            <a:r>
              <a:rPr lang="ro-RO" sz="2200" b="1" dirty="0" smtClean="0">
                <a:effectLst>
                  <a:glow rad="127000">
                    <a:srgbClr val="94BEEC">
                      <a:alpha val="73000"/>
                    </a:srgbClr>
                  </a:glow>
                </a:effectLst>
              </a:rPr>
              <a:t>să </a:t>
            </a:r>
            <a:r>
              <a:rPr lang="ro-RO" sz="2200" b="1" dirty="0" smtClean="0">
                <a:effectLst>
                  <a:glow rad="127000">
                    <a:srgbClr val="94BEEC">
                      <a:alpha val="73000"/>
                    </a:srgbClr>
                  </a:glow>
                </a:effectLst>
              </a:rPr>
              <a:t>«își </a:t>
            </a:r>
            <a:r>
              <a:rPr lang="ro-RO" sz="2200" b="1" dirty="0" smtClean="0">
                <a:effectLst>
                  <a:glow rad="127000">
                    <a:srgbClr val="94BEEC">
                      <a:alpha val="73000"/>
                    </a:srgbClr>
                  </a:glow>
                </a:effectLst>
              </a:rPr>
              <a:t>încingă </a:t>
            </a:r>
            <a:r>
              <a:rPr lang="ro-RO" sz="2200" b="1" dirty="0" smtClean="0">
                <a:effectLst>
                  <a:glow rad="127000">
                    <a:srgbClr val="94BEEC">
                      <a:alpha val="73000"/>
                    </a:srgbClr>
                  </a:glow>
                </a:effectLst>
              </a:rPr>
              <a:t>mijlocul», adică </a:t>
            </a:r>
            <a:r>
              <a:rPr lang="ro-RO" sz="2200" b="1" dirty="0" smtClean="0">
                <a:effectLst>
                  <a:glow rad="127000">
                    <a:srgbClr val="94BEEC">
                      <a:alpha val="73000"/>
                    </a:srgbClr>
                  </a:glow>
                </a:effectLst>
              </a:rPr>
              <a:t>să își strângă tunica cu o curea pentru a se mișca cu ușurință. </a:t>
            </a:r>
          </a:p>
          <a:p>
            <a:pPr>
              <a:spcBef>
                <a:spcPts val="600"/>
              </a:spcBef>
            </a:pPr>
            <a:r>
              <a:rPr lang="ro-RO" sz="2200" b="1" dirty="0" smtClean="0">
                <a:effectLst>
                  <a:glow rad="127000">
                    <a:srgbClr val="94BEEC">
                      <a:alpha val="73000"/>
                    </a:srgbClr>
                  </a:glow>
                </a:effectLst>
              </a:rPr>
              <a:t>Pe de altă parte, când venea seara, trebuia să-și aprindă făclii </a:t>
            </a:r>
            <a:r>
              <a:rPr lang="ro-RO" sz="2200" b="1" dirty="0" smtClean="0">
                <a:effectLst>
                  <a:glow rad="127000">
                    <a:srgbClr val="94BEEC">
                      <a:alpha val="73000"/>
                    </a:srgbClr>
                  </a:glow>
                </a:effectLst>
              </a:rPr>
              <a:t>pentru </a:t>
            </a:r>
            <a:r>
              <a:rPr lang="ro-RO" sz="2200" b="1" dirty="0" smtClean="0">
                <a:effectLst>
                  <a:glow rad="127000">
                    <a:srgbClr val="94BEEC">
                      <a:alpha val="73000"/>
                    </a:srgbClr>
                  </a:glow>
                </a:effectLst>
              </a:rPr>
              <a:t>a rămâne treji. </a:t>
            </a:r>
            <a:endParaRPr lang="ro-RO" sz="2200" b="1" dirty="0">
              <a:effectLst>
                <a:glow rad="127000">
                  <a:srgbClr val="94BEEC">
                    <a:alpha val="73000"/>
                  </a:srgbClr>
                </a:glow>
              </a:effectLst>
            </a:endParaRPr>
          </a:p>
          <a:p>
            <a:pPr>
              <a:spcBef>
                <a:spcPts val="600"/>
              </a:spcBef>
            </a:pPr>
            <a:r>
              <a:rPr lang="ro-RO" sz="2200" b="1" dirty="0" smtClean="0">
                <a:effectLst>
                  <a:glow rad="127000">
                    <a:srgbClr val="94BEEC">
                      <a:alpha val="73000"/>
                    </a:srgbClr>
                  </a:glow>
                </a:effectLst>
              </a:rPr>
              <a:t>Unind aceste două acțiuni, și folosind cele trei parabole </a:t>
            </a:r>
            <a:r>
              <a:rPr lang="ro-RO" sz="2200" b="1" dirty="0" smtClean="0">
                <a:effectLst>
                  <a:glow rad="127000">
                    <a:srgbClr val="94BEEC">
                      <a:alpha val="73000"/>
                    </a:srgbClr>
                  </a:glow>
                </a:effectLst>
              </a:rPr>
              <a:t>(Luca 12:36-38, 39-40, 42-48), Isus </a:t>
            </a:r>
            <a:r>
              <a:rPr lang="ro-RO" sz="2200" b="1" dirty="0" smtClean="0">
                <a:effectLst>
                  <a:glow rad="127000">
                    <a:srgbClr val="94BEEC">
                      <a:alpha val="73000"/>
                    </a:srgbClr>
                  </a:glow>
                </a:effectLst>
              </a:rPr>
              <a:t>ne invită să fim pregătiți constant pentru a întreprinde orice lucrare necesară, să veghem și să nu cădem înaintea unei aparente întârzieri ale Venirii </a:t>
            </a:r>
            <a:r>
              <a:rPr lang="ro-RO" sz="2200" b="1" dirty="0" smtClean="0">
                <a:effectLst>
                  <a:glow rad="127000">
                    <a:srgbClr val="94BEEC">
                      <a:alpha val="73000"/>
                    </a:srgbClr>
                  </a:glow>
                </a:effectLst>
              </a:rPr>
              <a:t>Sale.</a:t>
            </a:r>
            <a:endParaRPr lang="ro-RO" sz="2200" b="1" dirty="0">
              <a:effectLst>
                <a:glow rad="127000">
                  <a:srgbClr val="94BEEC">
                    <a:alpha val="73000"/>
                  </a:srgbClr>
                </a:glow>
              </a:effectLst>
            </a:endParaRPr>
          </a:p>
        </p:txBody>
      </p:sp>
      <p:graphicFrame>
        <p:nvGraphicFramePr>
          <p:cNvPr id="5" name="4 Diagrama"/>
          <p:cNvGraphicFramePr/>
          <p:nvPr>
            <p:extLst>
              <p:ext uri="{D42A27DB-BD31-4B8C-83A1-F6EECF244321}">
                <p14:modId xmlns:p14="http://schemas.microsoft.com/office/powerpoint/2010/main" xmlns="" val="3990172322"/>
              </p:ext>
            </p:extLst>
          </p:nvPr>
        </p:nvGraphicFramePr>
        <p:xfrm>
          <a:off x="4427984" y="1052736"/>
          <a:ext cx="4583832" cy="5720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6436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par>
                          <p:cTn id="34" fill="hold">
                            <p:stCondLst>
                              <p:cond delay="500"/>
                            </p:stCondLst>
                            <p:childTnLst>
                              <p:par>
                                <p:cTn id="35" presetID="16" presetClass="entr" presetSubtype="42"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outHorizont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42304" y="1412776"/>
            <a:ext cx="6739512" cy="5262979"/>
          </a:xfrm>
          <a:prstGeom prst="rect">
            <a:avLst/>
          </a:prstGeom>
        </p:spPr>
        <p:txBody>
          <a:bodyPr wrap="square">
            <a:spAutoFit/>
          </a:bodyPr>
          <a:lstStyle/>
          <a:p>
            <a:r>
              <a:rPr lang="es-ES" sz="2400" dirty="0" smtClean="0">
                <a:solidFill>
                  <a:srgbClr val="4A206A"/>
                </a:solidFill>
                <a:latin typeface="Cooper Black" pitchFamily="18" charset="0"/>
              </a:rPr>
              <a:t>«</a:t>
            </a:r>
            <a:r>
              <a:rPr lang="es-ES" sz="2400" b="1" dirty="0" smtClean="0">
                <a:solidFill>
                  <a:srgbClr val="4A206A"/>
                </a:solidFill>
                <a:effectLst>
                  <a:outerShdw blurRad="38100" dist="38100" dir="2700000" algn="tl">
                    <a:srgbClr val="000000">
                      <a:alpha val="43137"/>
                    </a:srgbClr>
                  </a:outerShdw>
                </a:effectLst>
                <a:latin typeface="Arial Black" pitchFamily="34" charset="0"/>
              </a:rPr>
              <a:t>A</a:t>
            </a:r>
            <a:r>
              <a:rPr lang="ro-RO" sz="2400" b="1" dirty="0" smtClean="0">
                <a:solidFill>
                  <a:srgbClr val="4A206A"/>
                </a:solidFill>
                <a:effectLst>
                  <a:outerShdw blurRad="38100" dist="38100" dir="2700000" algn="tl">
                    <a:srgbClr val="000000">
                      <a:alpha val="43137"/>
                    </a:srgbClr>
                  </a:outerShdw>
                </a:effectLst>
                <a:latin typeface="Arial Black" pitchFamily="34" charset="0"/>
              </a:rPr>
              <a:t>cum este momentul să ne pregătim pentru venirea Domnului nostru. Pregătirea pentru </a:t>
            </a:r>
            <a:r>
              <a:rPr lang="ro-RO" sz="2400" b="1" dirty="0" smtClean="0">
                <a:solidFill>
                  <a:srgbClr val="4A206A"/>
                </a:solidFill>
                <a:effectLst>
                  <a:outerShdw blurRad="38100" dist="38100" dir="2700000" algn="tl">
                    <a:srgbClr val="000000">
                      <a:alpha val="43137"/>
                    </a:srgbClr>
                  </a:outerShdw>
                </a:effectLst>
                <a:latin typeface="Arial Black" pitchFamily="34" charset="0"/>
              </a:rPr>
              <a:t>a-I </a:t>
            </a:r>
            <a:r>
              <a:rPr lang="ro-RO" sz="2400" b="1" dirty="0" smtClean="0">
                <a:solidFill>
                  <a:srgbClr val="4A206A"/>
                </a:solidFill>
                <a:effectLst>
                  <a:outerShdw blurRad="38100" dist="38100" dir="2700000" algn="tl">
                    <a:srgbClr val="000000">
                      <a:alpha val="43137"/>
                    </a:srgbClr>
                  </a:outerShdw>
                </a:effectLst>
                <a:latin typeface="Arial Black" pitchFamily="34" charset="0"/>
              </a:rPr>
              <a:t>ieși în întâmpinare nu se poate face într-o clipă</a:t>
            </a:r>
            <a:r>
              <a:rPr lang="es-ES" sz="2400" b="1" dirty="0" smtClean="0">
                <a:solidFill>
                  <a:srgbClr val="4A206A"/>
                </a:solidFill>
                <a:effectLst>
                  <a:outerShdw blurRad="38100" dist="38100" dir="2700000" algn="tl">
                    <a:srgbClr val="000000">
                      <a:alpha val="43137"/>
                    </a:srgbClr>
                  </a:outerShdw>
                </a:effectLst>
                <a:latin typeface="Arial Black" pitchFamily="34" charset="0"/>
              </a:rPr>
              <a:t>.</a:t>
            </a:r>
            <a:r>
              <a:rPr lang="ro-RO" sz="2400" b="1" dirty="0" smtClean="0">
                <a:solidFill>
                  <a:srgbClr val="4A206A"/>
                </a:solidFill>
                <a:effectLst>
                  <a:outerShdw blurRad="38100" dist="38100" dir="2700000" algn="tl">
                    <a:srgbClr val="000000">
                      <a:alpha val="43137"/>
                    </a:srgbClr>
                  </a:outerShdw>
                </a:effectLst>
                <a:latin typeface="Arial Black" pitchFamily="34" charset="0"/>
              </a:rPr>
              <a:t> Pentru pregătirea acestei solemne scene, ar trebui să așteptăm cu vigilență și veghere, combinând totul cu munca seriosă.</a:t>
            </a:r>
          </a:p>
          <a:p>
            <a:r>
              <a:rPr lang="es-ES" sz="2400" b="1" dirty="0" smtClean="0">
                <a:solidFill>
                  <a:srgbClr val="4A206A"/>
                </a:solidFill>
                <a:effectLst>
                  <a:outerShdw blurRad="38100" dist="38100" dir="2700000" algn="tl">
                    <a:srgbClr val="000000">
                      <a:alpha val="43137"/>
                    </a:srgbClr>
                  </a:outerShdw>
                </a:effectLst>
                <a:latin typeface="Arial Black" pitchFamily="34" charset="0"/>
              </a:rPr>
              <a:t>A</a:t>
            </a:r>
            <a:r>
              <a:rPr lang="ro-RO" sz="2400" b="1" dirty="0" smtClean="0">
                <a:solidFill>
                  <a:srgbClr val="4A206A"/>
                </a:solidFill>
                <a:effectLst>
                  <a:outerShdw blurRad="38100" dist="38100" dir="2700000" algn="tl">
                    <a:srgbClr val="000000">
                      <a:alpha val="43137"/>
                    </a:srgbClr>
                  </a:outerShdw>
                </a:effectLst>
                <a:latin typeface="Arial Black" pitchFamily="34" charset="0"/>
              </a:rPr>
              <a:t>stfel îl glorifică pe Dumnezeu fii Săi. În mijlocul scenelor agitate ale vieții, se vor auzi vocile lor pronunțând cuvinte de curaj, credință și speranță. Tot ce au și sunt este consacrat lucrării Învățătorului</a:t>
            </a:r>
            <a:r>
              <a:rPr lang="ro-RO" sz="2400" dirty="0" smtClean="0">
                <a:solidFill>
                  <a:srgbClr val="4A206A"/>
                </a:solidFill>
                <a:latin typeface="Cooper Black" pitchFamily="18" charset="0"/>
              </a:rPr>
              <a:t>.</a:t>
            </a:r>
            <a:r>
              <a:rPr lang="es-ES" sz="2400" dirty="0" smtClean="0">
                <a:solidFill>
                  <a:srgbClr val="4A206A"/>
                </a:solidFill>
                <a:latin typeface="Cooper Black" pitchFamily="18" charset="0"/>
              </a:rPr>
              <a:t>»</a:t>
            </a:r>
            <a:endParaRPr lang="es-ES" sz="2400" dirty="0">
              <a:solidFill>
                <a:srgbClr val="4A206A"/>
              </a:solidFill>
              <a:latin typeface="Cooper Black" pitchFamily="18" charset="0"/>
            </a:endParaRPr>
          </a:p>
        </p:txBody>
      </p:sp>
      <p:sp>
        <p:nvSpPr>
          <p:cNvPr id="3" name="2 CuadroTexto"/>
          <p:cNvSpPr txBox="1"/>
          <p:nvPr/>
        </p:nvSpPr>
        <p:spPr>
          <a:xfrm>
            <a:off x="1691680" y="692696"/>
            <a:ext cx="6840760" cy="307777"/>
          </a:xfrm>
          <a:prstGeom prst="rect">
            <a:avLst/>
          </a:prstGeom>
          <a:noFill/>
        </p:spPr>
        <p:txBody>
          <a:bodyPr wrap="square" rtlCol="0">
            <a:spAutoFit/>
          </a:bodyPr>
          <a:lstStyle/>
          <a:p>
            <a:pPr algn="ctr"/>
            <a:r>
              <a:rPr lang="es-ES" sz="1400" b="1" dirty="0" smtClean="0"/>
              <a:t>E.G.W. </a:t>
            </a:r>
            <a:r>
              <a:rPr lang="es-ES" sz="1400" b="1" dirty="0" smtClean="0"/>
              <a:t>(</a:t>
            </a:r>
            <a:r>
              <a:rPr lang="ro-RO" sz="1400" b="1" dirty="0" smtClean="0"/>
              <a:t>Harul </a:t>
            </a:r>
            <a:r>
              <a:rPr lang="ro-RO" sz="1400" b="1" dirty="0" smtClean="0"/>
              <a:t>Minunat al lui Dumnezeu</a:t>
            </a:r>
            <a:r>
              <a:rPr lang="es-ES" sz="1400" b="1" dirty="0" smtClean="0"/>
              <a:t>, </a:t>
            </a:r>
            <a:r>
              <a:rPr lang="ro-RO" sz="1400" b="1" dirty="0" err="1" smtClean="0"/>
              <a:t>n.t</a:t>
            </a:r>
            <a:r>
              <a:rPr lang="ro-RO" sz="1400" b="1" dirty="0" smtClean="0"/>
              <a:t>. </a:t>
            </a:r>
            <a:r>
              <a:rPr lang="es-ES" sz="1400" b="1" dirty="0" smtClean="0"/>
              <a:t>11 </a:t>
            </a:r>
            <a:r>
              <a:rPr lang="es-ES" sz="1400" b="1" dirty="0" smtClean="0"/>
              <a:t>de</a:t>
            </a:r>
            <a:r>
              <a:rPr lang="ro-RO" sz="1400" b="1" dirty="0" smtClean="0"/>
              <a:t>cembrie</a:t>
            </a:r>
            <a:r>
              <a:rPr lang="es-ES" sz="1400" b="1" dirty="0" smtClean="0"/>
              <a:t>)</a:t>
            </a:r>
            <a:endParaRPr lang="es-ES" sz="1400" b="1" dirty="0"/>
          </a:p>
        </p:txBody>
      </p:sp>
    </p:spTree>
    <p:extLst>
      <p:ext uri="{BB962C8B-B14F-4D97-AF65-F5344CB8AC3E}">
        <p14:creationId xmlns:p14="http://schemas.microsoft.com/office/powerpoint/2010/main" xmlns="" val="2612674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44073"/>
            <a:ext cx="7092280" cy="615553"/>
          </a:xfrm>
          <a:prstGeom prst="rect">
            <a:avLst/>
          </a:prstGeom>
        </p:spPr>
        <p:txBody>
          <a:bodyPr wrap="square" tIns="0" bIns="0">
            <a:spAutoFit/>
          </a:bodyPr>
          <a:lstStyle/>
          <a:p>
            <a:pPr algn="ctr"/>
            <a:r>
              <a:rPr lang="ro-RO" sz="4000" b="1" spc="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3000"/>
                    </a:srgbClr>
                  </a:outerShdw>
                </a:effectLst>
              </a:rPr>
              <a:t>SĂ </a:t>
            </a:r>
            <a:r>
              <a:rPr lang="ro-RO" sz="4000" b="1" spc="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3000"/>
                    </a:srgbClr>
                  </a:outerShdw>
                </a:effectLst>
              </a:rPr>
              <a:t>FIM </a:t>
            </a:r>
            <a:r>
              <a:rPr lang="ro-RO" sz="4000" b="1" spc="60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3000"/>
                    </a:srgbClr>
                  </a:outerShdw>
                </a:effectLst>
              </a:rPr>
              <a:t>MARTORI</a:t>
            </a:r>
            <a:endParaRPr lang="ro-RO" sz="4000" b="1" spc="60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83000"/>
                  </a:srgbClr>
                </a:outerShdw>
              </a:effectLst>
            </a:endParaRPr>
          </a:p>
        </p:txBody>
      </p:sp>
      <p:sp>
        <p:nvSpPr>
          <p:cNvPr id="3" name="2 Rectángulo"/>
          <p:cNvSpPr/>
          <p:nvPr/>
        </p:nvSpPr>
        <p:spPr>
          <a:xfrm>
            <a:off x="107504" y="561454"/>
            <a:ext cx="6984776" cy="923330"/>
          </a:xfrm>
          <a:prstGeom prst="rect">
            <a:avLst/>
          </a:prstGeom>
          <a:solidFill>
            <a:schemeClr val="tx2">
              <a:lumMod val="40000"/>
              <a:lumOff val="60000"/>
            </a:schemeClr>
          </a:solidFill>
        </p:spPr>
        <p:txBody>
          <a:bodyPr wrap="square">
            <a:spAutoFit/>
          </a:bodyPr>
          <a:lstStyle/>
          <a:p>
            <a:r>
              <a:rPr lang="ro-RO" b="1" dirty="0" smtClean="0">
                <a:latin typeface="Comic Sans MS" pitchFamily="66" charset="0"/>
              </a:rPr>
              <a:t>«Ci voi veţi primi o putere, când Se va pogorî Duhul Sfânt peste voi, </a:t>
            </a:r>
            <a:r>
              <a:rPr lang="ro-RO" b="1" dirty="0" err="1" smtClean="0">
                <a:latin typeface="Comic Sans MS" pitchFamily="66" charset="0"/>
              </a:rPr>
              <a:t>şi-Mi</a:t>
            </a:r>
            <a:r>
              <a:rPr lang="ro-RO" b="1" dirty="0" smtClean="0">
                <a:latin typeface="Comic Sans MS" pitchFamily="66" charset="0"/>
              </a:rPr>
              <a:t> veţi fi martori în Ierusalim, în toată </a:t>
            </a:r>
            <a:r>
              <a:rPr lang="ro-RO" b="1" dirty="0" err="1" smtClean="0">
                <a:latin typeface="Comic Sans MS" pitchFamily="66" charset="0"/>
              </a:rPr>
              <a:t>Iudea</a:t>
            </a:r>
            <a:r>
              <a:rPr lang="ro-RO" b="1" dirty="0" smtClean="0">
                <a:latin typeface="Comic Sans MS" pitchFamily="66" charset="0"/>
              </a:rPr>
              <a:t>, în Samaria, şi până la marginile pământului.» </a:t>
            </a:r>
            <a:r>
              <a:rPr lang="ro-RO" sz="1100" b="1" dirty="0" smtClean="0">
                <a:latin typeface="Comic Sans MS" pitchFamily="66" charset="0"/>
              </a:rPr>
              <a:t>(Fapte 1:8)</a:t>
            </a:r>
            <a:endParaRPr lang="ro-RO" b="1" dirty="0">
              <a:latin typeface="Comic Sans MS" pitchFamily="66" charset="0"/>
            </a:endParaRPr>
          </a:p>
        </p:txBody>
      </p:sp>
      <p:sp>
        <p:nvSpPr>
          <p:cNvPr id="4" name="3 CuadroTexto"/>
          <p:cNvSpPr txBox="1"/>
          <p:nvPr/>
        </p:nvSpPr>
        <p:spPr>
          <a:xfrm>
            <a:off x="35496" y="1496978"/>
            <a:ext cx="7056784" cy="707886"/>
          </a:xfrm>
          <a:prstGeom prst="rect">
            <a:avLst/>
          </a:prstGeom>
          <a:noFill/>
        </p:spPr>
        <p:txBody>
          <a:bodyPr wrap="square" rtlCol="0">
            <a:spAutoFit/>
          </a:bodyPr>
          <a:lstStyle/>
          <a:p>
            <a:r>
              <a:rPr lang="ro-RO" sz="2000" b="1" smtClean="0"/>
              <a:t>Dumnezeu </a:t>
            </a:r>
            <a:r>
              <a:rPr lang="ro-RO" sz="2000" b="1" smtClean="0"/>
              <a:t>a rânduit ca planul de mântuire să fie făcut cunoscut prin predicare și mărturie </a:t>
            </a:r>
            <a:r>
              <a:rPr lang="ro-RO" sz="2000" b="1" smtClean="0"/>
              <a:t>personală </a:t>
            </a:r>
            <a:r>
              <a:rPr lang="ro-RO" sz="2000" b="1" smtClean="0"/>
              <a:t> (</a:t>
            </a:r>
            <a:r>
              <a:rPr lang="ro-RO" sz="2000" b="1" smtClean="0"/>
              <a:t>1 </a:t>
            </a:r>
            <a:r>
              <a:rPr lang="ro-RO" sz="2000" b="1" smtClean="0"/>
              <a:t>Corinteni</a:t>
            </a:r>
            <a:r>
              <a:rPr lang="ro-RO" sz="2000" b="1" smtClean="0"/>
              <a:t> </a:t>
            </a:r>
            <a:r>
              <a:rPr lang="ro-RO" sz="2000" b="1" smtClean="0"/>
              <a:t>1:21</a:t>
            </a:r>
            <a:r>
              <a:rPr lang="ro-RO" sz="2000" b="1" smtClean="0"/>
              <a:t>). </a:t>
            </a:r>
            <a:endParaRPr lang="ro-RO" sz="2000" b="1"/>
          </a:p>
        </p:txBody>
      </p:sp>
      <p:graphicFrame>
        <p:nvGraphicFramePr>
          <p:cNvPr id="6" name="5 Diagrama"/>
          <p:cNvGraphicFramePr/>
          <p:nvPr>
            <p:extLst>
              <p:ext uri="{D42A27DB-BD31-4B8C-83A1-F6EECF244321}">
                <p14:modId xmlns:p14="http://schemas.microsoft.com/office/powerpoint/2010/main" xmlns="" val="244586757"/>
              </p:ext>
            </p:extLst>
          </p:nvPr>
        </p:nvGraphicFramePr>
        <p:xfrm>
          <a:off x="179512" y="2251904"/>
          <a:ext cx="8856984" cy="4561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descr="\\EUNICE\______Para internet\MinisterioPersonal\10150630_296736620489804_1179117944_n.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7092280" y="88686"/>
            <a:ext cx="1906528" cy="1972162"/>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34994272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p:cTn id="21" dur="500" fill="hold"/>
                                        <p:tgtEl>
                                          <p:spTgt spid="4099"/>
                                        </p:tgtEl>
                                        <p:attrNameLst>
                                          <p:attrName>ppt_w</p:attrName>
                                        </p:attrNameLst>
                                      </p:cBhvr>
                                      <p:tavLst>
                                        <p:tav tm="0">
                                          <p:val>
                                            <p:fltVal val="0"/>
                                          </p:val>
                                        </p:tav>
                                        <p:tav tm="100000">
                                          <p:val>
                                            <p:strVal val="#ppt_w"/>
                                          </p:val>
                                        </p:tav>
                                      </p:tavLst>
                                    </p:anim>
                                    <p:anim calcmode="lin" valueType="num">
                                      <p:cBhvr>
                                        <p:cTn id="22" dur="500" fill="hold"/>
                                        <p:tgtEl>
                                          <p:spTgt spid="4099"/>
                                        </p:tgtEl>
                                        <p:attrNameLst>
                                          <p:attrName>ppt_h</p:attrName>
                                        </p:attrNameLst>
                                      </p:cBhvr>
                                      <p:tavLst>
                                        <p:tav tm="0">
                                          <p:val>
                                            <p:fltVal val="0"/>
                                          </p:val>
                                        </p:tav>
                                        <p:tav tm="100000">
                                          <p:val>
                                            <p:strVal val="#ppt_h"/>
                                          </p:val>
                                        </p:tav>
                                      </p:tavLst>
                                    </p:anim>
                                    <p:animEffect transition="in" filter="fade">
                                      <p:cBhvr>
                                        <p:cTn id="23" dur="500"/>
                                        <p:tgtEl>
                                          <p:spTgt spid="409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
                                            <p:graphicEl>
                                              <a:dgm id="{27457F01-AF51-4E8E-B79A-6D91D6717C08}"/>
                                            </p:graphicEl>
                                          </p:spTgt>
                                        </p:tgtEl>
                                        <p:attrNameLst>
                                          <p:attrName>style.visibility</p:attrName>
                                        </p:attrNameLst>
                                      </p:cBhvr>
                                      <p:to>
                                        <p:strVal val="visible"/>
                                      </p:to>
                                    </p:set>
                                    <p:animEffect transition="in" filter="wipe(up)">
                                      <p:cBhvr>
                                        <p:cTn id="35" dur="500"/>
                                        <p:tgtEl>
                                          <p:spTgt spid="6">
                                            <p:graphicEl>
                                              <a:dgm id="{27457F01-AF51-4E8E-B79A-6D91D6717C08}"/>
                                            </p:graphicEl>
                                          </p:spTgt>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6">
                                            <p:graphicEl>
                                              <a:dgm id="{65C4C9AE-9845-4F99-8F31-300E09209F7C}"/>
                                            </p:graphicEl>
                                          </p:spTgt>
                                        </p:tgtEl>
                                        <p:attrNameLst>
                                          <p:attrName>style.visibility</p:attrName>
                                        </p:attrNameLst>
                                      </p:cBhvr>
                                      <p:to>
                                        <p:strVal val="visible"/>
                                      </p:to>
                                    </p:set>
                                    <p:animEffect transition="in" filter="wipe(up)">
                                      <p:cBhvr>
                                        <p:cTn id="38" dur="500"/>
                                        <p:tgtEl>
                                          <p:spTgt spid="6">
                                            <p:graphicEl>
                                              <a:dgm id="{65C4C9AE-9845-4F99-8F31-300E09209F7C}"/>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graphicEl>
                                              <a:dgm id="{E0AADE03-5A68-4471-90BA-56664B88B546}"/>
                                            </p:graphicEl>
                                          </p:spTgt>
                                        </p:tgtEl>
                                        <p:attrNameLst>
                                          <p:attrName>style.visibility</p:attrName>
                                        </p:attrNameLst>
                                      </p:cBhvr>
                                      <p:to>
                                        <p:strVal val="visible"/>
                                      </p:to>
                                    </p:set>
                                    <p:animEffect transition="in" filter="wipe(up)">
                                      <p:cBhvr>
                                        <p:cTn id="41" dur="500"/>
                                        <p:tgtEl>
                                          <p:spTgt spid="6">
                                            <p:graphicEl>
                                              <a:dgm id="{E0AADE03-5A68-4471-90BA-56664B88B54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graphicEl>
                                              <a:dgm id="{0D505257-1B34-4B18-A05C-9B49DC129AC4}"/>
                                            </p:graphicEl>
                                          </p:spTgt>
                                        </p:tgtEl>
                                        <p:attrNameLst>
                                          <p:attrName>style.visibility</p:attrName>
                                        </p:attrNameLst>
                                      </p:cBhvr>
                                      <p:to>
                                        <p:strVal val="visible"/>
                                      </p:to>
                                    </p:set>
                                    <p:animEffect transition="in" filter="wipe(up)">
                                      <p:cBhvr>
                                        <p:cTn id="46" dur="500"/>
                                        <p:tgtEl>
                                          <p:spTgt spid="6">
                                            <p:graphicEl>
                                              <a:dgm id="{0D505257-1B34-4B18-A05C-9B49DC129AC4}"/>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6">
                                            <p:graphicEl>
                                              <a:dgm id="{4CC49AF8-7BD7-4C7F-AB60-5E556FA48CB6}"/>
                                            </p:graphicEl>
                                          </p:spTgt>
                                        </p:tgtEl>
                                        <p:attrNameLst>
                                          <p:attrName>style.visibility</p:attrName>
                                        </p:attrNameLst>
                                      </p:cBhvr>
                                      <p:to>
                                        <p:strVal val="visible"/>
                                      </p:to>
                                    </p:set>
                                    <p:animEffect transition="in" filter="wipe(up)">
                                      <p:cBhvr>
                                        <p:cTn id="51" dur="500"/>
                                        <p:tgtEl>
                                          <p:spTgt spid="6">
                                            <p:graphicEl>
                                              <a:dgm id="{4CC49AF8-7BD7-4C7F-AB60-5E556FA48CB6}"/>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6">
                                            <p:graphicEl>
                                              <a:dgm id="{080F0E14-1AE4-453F-8828-33C079CE66E3}"/>
                                            </p:graphicEl>
                                          </p:spTgt>
                                        </p:tgtEl>
                                        <p:attrNameLst>
                                          <p:attrName>style.visibility</p:attrName>
                                        </p:attrNameLst>
                                      </p:cBhvr>
                                      <p:to>
                                        <p:strVal val="visible"/>
                                      </p:to>
                                    </p:set>
                                    <p:animEffect transition="in" filter="wipe(up)">
                                      <p:cBhvr>
                                        <p:cTn id="54" dur="500"/>
                                        <p:tgtEl>
                                          <p:spTgt spid="6">
                                            <p:graphicEl>
                                              <a:dgm id="{080F0E14-1AE4-453F-8828-33C079CE66E3}"/>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
                                            <p:graphicEl>
                                              <a:dgm id="{A063AA96-97DF-4465-8331-3DA8206065F2}"/>
                                            </p:graphicEl>
                                          </p:spTgt>
                                        </p:tgtEl>
                                        <p:attrNameLst>
                                          <p:attrName>style.visibility</p:attrName>
                                        </p:attrNameLst>
                                      </p:cBhvr>
                                      <p:to>
                                        <p:strVal val="visible"/>
                                      </p:to>
                                    </p:set>
                                    <p:animEffect transition="in" filter="wipe(up)">
                                      <p:cBhvr>
                                        <p:cTn id="57" dur="500"/>
                                        <p:tgtEl>
                                          <p:spTgt spid="6">
                                            <p:graphicEl>
                                              <a:dgm id="{A063AA96-97DF-4465-8331-3DA8206065F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
                                            <p:graphicEl>
                                              <a:dgm id="{1CD22396-4090-4836-8353-7E947E0AB290}"/>
                                            </p:graphicEl>
                                          </p:spTgt>
                                        </p:tgtEl>
                                        <p:attrNameLst>
                                          <p:attrName>style.visibility</p:attrName>
                                        </p:attrNameLst>
                                      </p:cBhvr>
                                      <p:to>
                                        <p:strVal val="visible"/>
                                      </p:to>
                                    </p:set>
                                    <p:animEffect transition="in" filter="wipe(up)">
                                      <p:cBhvr>
                                        <p:cTn id="62" dur="500"/>
                                        <p:tgtEl>
                                          <p:spTgt spid="6">
                                            <p:graphicEl>
                                              <a:dgm id="{1CD22396-4090-4836-8353-7E947E0AB29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
                                            <p:graphicEl>
                                              <a:dgm id="{F36EBDB5-4580-4DF2-8A1D-86A0E61CA09A}"/>
                                            </p:graphicEl>
                                          </p:spTgt>
                                        </p:tgtEl>
                                        <p:attrNameLst>
                                          <p:attrName>style.visibility</p:attrName>
                                        </p:attrNameLst>
                                      </p:cBhvr>
                                      <p:to>
                                        <p:strVal val="visible"/>
                                      </p:to>
                                    </p:set>
                                    <p:animEffect transition="in" filter="wipe(up)">
                                      <p:cBhvr>
                                        <p:cTn id="67" dur="500"/>
                                        <p:tgtEl>
                                          <p:spTgt spid="6">
                                            <p:graphicEl>
                                              <a:dgm id="{F36EBDB5-4580-4DF2-8A1D-86A0E61CA09A}"/>
                                            </p:graphicEl>
                                          </p:spTgt>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6">
                                            <p:graphicEl>
                                              <a:dgm id="{42B36768-085D-4614-9437-CCBE02228610}"/>
                                            </p:graphicEl>
                                          </p:spTgt>
                                        </p:tgtEl>
                                        <p:attrNameLst>
                                          <p:attrName>style.visibility</p:attrName>
                                        </p:attrNameLst>
                                      </p:cBhvr>
                                      <p:to>
                                        <p:strVal val="visible"/>
                                      </p:to>
                                    </p:set>
                                    <p:animEffect transition="in" filter="wipe(up)">
                                      <p:cBhvr>
                                        <p:cTn id="70" dur="500"/>
                                        <p:tgtEl>
                                          <p:spTgt spid="6">
                                            <p:graphicEl>
                                              <a:dgm id="{42B36768-085D-4614-9437-CCBE02228610}"/>
                                            </p:graphicEl>
                                          </p:spTgt>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6">
                                            <p:graphicEl>
                                              <a:dgm id="{0DFD40E8-0B25-44A6-8E61-67B308C5B377}"/>
                                            </p:graphicEl>
                                          </p:spTgt>
                                        </p:tgtEl>
                                        <p:attrNameLst>
                                          <p:attrName>style.visibility</p:attrName>
                                        </p:attrNameLst>
                                      </p:cBhvr>
                                      <p:to>
                                        <p:strVal val="visible"/>
                                      </p:to>
                                    </p:set>
                                    <p:animEffect transition="in" filter="wipe(up)">
                                      <p:cBhvr>
                                        <p:cTn id="73" dur="500"/>
                                        <p:tgtEl>
                                          <p:spTgt spid="6">
                                            <p:graphicEl>
                                              <a:dgm id="{0DFD40E8-0B25-44A6-8E61-67B308C5B37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6">
                                            <p:graphicEl>
                                              <a:dgm id="{4FD606F9-D1E8-4B36-AD48-ED8F205947DC}"/>
                                            </p:graphicEl>
                                          </p:spTgt>
                                        </p:tgtEl>
                                        <p:attrNameLst>
                                          <p:attrName>style.visibility</p:attrName>
                                        </p:attrNameLst>
                                      </p:cBhvr>
                                      <p:to>
                                        <p:strVal val="visible"/>
                                      </p:to>
                                    </p:set>
                                    <p:animEffect transition="in" filter="wipe(up)">
                                      <p:cBhvr>
                                        <p:cTn id="78" dur="500"/>
                                        <p:tgtEl>
                                          <p:spTgt spid="6">
                                            <p:graphicEl>
                                              <a:dgm id="{4FD606F9-D1E8-4B36-AD48-ED8F205947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44016" y="-27384"/>
            <a:ext cx="3995936" cy="1323439"/>
          </a:xfrm>
          <a:prstGeom prst="rect">
            <a:avLst/>
          </a:prstGeom>
        </p:spPr>
        <p:txBody>
          <a:bodyPr wrap="square">
            <a:spAutoFit/>
          </a:bodyPr>
          <a:lstStyle/>
          <a:p>
            <a:pPr algn="ctr"/>
            <a:r>
              <a:rPr lang="ro-RO" sz="4000" b="1" spc="6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SĂ </a:t>
            </a:r>
            <a:r>
              <a:rPr lang="ro-RO" sz="4000" b="1" spc="6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FIM </a:t>
            </a:r>
            <a:r>
              <a:rPr lang="ro-RO" sz="4000" b="1" spc="6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SLUJITORI</a:t>
            </a:r>
            <a:endParaRPr lang="ro-RO" sz="4000" b="1" spc="60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2 Rectángulo"/>
          <p:cNvSpPr/>
          <p:nvPr/>
        </p:nvSpPr>
        <p:spPr>
          <a:xfrm>
            <a:off x="4211960" y="188640"/>
            <a:ext cx="4756270" cy="1092607"/>
          </a:xfrm>
          <a:prstGeom prst="rect">
            <a:avLst/>
          </a:prstGeom>
        </p:spPr>
        <p:txBody>
          <a:bodyPr wrap="square">
            <a:spAutoFit/>
          </a:bodyPr>
          <a:lstStyle/>
          <a:p>
            <a:pPr algn="ctr"/>
            <a:r>
              <a:rPr lang="ro-RO" b="1" dirty="0" smtClean="0">
                <a:solidFill>
                  <a:schemeClr val="accent3">
                    <a:lumMod val="40000"/>
                    <a:lumOff val="60000"/>
                  </a:schemeClr>
                </a:solidFill>
                <a:latin typeface="Comic Sans MS" pitchFamily="66" charset="0"/>
              </a:rPr>
              <a:t>«Voi să nu fiţi aşa. Ci cel mai mare dintre voi, să fie ca cel mai mic; şi </a:t>
            </a:r>
            <a:r>
              <a:rPr lang="ro-RO" b="1" dirty="0" err="1" smtClean="0">
                <a:solidFill>
                  <a:schemeClr val="accent3">
                    <a:lumMod val="40000"/>
                    <a:lumOff val="60000"/>
                  </a:schemeClr>
                </a:solidFill>
                <a:latin typeface="Comic Sans MS" pitchFamily="66" charset="0"/>
              </a:rPr>
              <a:t>celce</a:t>
            </a:r>
            <a:r>
              <a:rPr lang="ro-RO" b="1" dirty="0" smtClean="0">
                <a:solidFill>
                  <a:schemeClr val="accent3">
                    <a:lumMod val="40000"/>
                    <a:lumOff val="60000"/>
                  </a:schemeClr>
                </a:solidFill>
                <a:latin typeface="Comic Sans MS" pitchFamily="66" charset="0"/>
              </a:rPr>
              <a:t> cârmuieşte, ca </a:t>
            </a:r>
            <a:r>
              <a:rPr lang="ro-RO" b="1" dirty="0" err="1" smtClean="0">
                <a:solidFill>
                  <a:schemeClr val="accent3">
                    <a:lumMod val="40000"/>
                    <a:lumOff val="60000"/>
                  </a:schemeClr>
                </a:solidFill>
                <a:latin typeface="Comic Sans MS" pitchFamily="66" charset="0"/>
              </a:rPr>
              <a:t>celce</a:t>
            </a:r>
            <a:r>
              <a:rPr lang="ro-RO" b="1" dirty="0" smtClean="0">
                <a:solidFill>
                  <a:schemeClr val="accent3">
                    <a:lumMod val="40000"/>
                    <a:lumOff val="60000"/>
                  </a:schemeClr>
                </a:solidFill>
                <a:latin typeface="Comic Sans MS" pitchFamily="66" charset="0"/>
              </a:rPr>
              <a:t> slujeşte. » </a:t>
            </a:r>
            <a:r>
              <a:rPr lang="ro-RO" sz="1100" b="1" dirty="0" smtClean="0">
                <a:solidFill>
                  <a:schemeClr val="accent3">
                    <a:lumMod val="40000"/>
                    <a:lumOff val="60000"/>
                  </a:schemeClr>
                </a:solidFill>
                <a:latin typeface="Comic Sans MS" pitchFamily="66" charset="0"/>
              </a:rPr>
              <a:t>(Luca 22:26)</a:t>
            </a:r>
            <a:endParaRPr lang="ro-RO" sz="1100" b="1" dirty="0">
              <a:solidFill>
                <a:schemeClr val="accent3">
                  <a:lumMod val="40000"/>
                  <a:lumOff val="60000"/>
                </a:schemeClr>
              </a:solidFill>
              <a:latin typeface="Comic Sans MS" pitchFamily="66" charset="0"/>
            </a:endParaRPr>
          </a:p>
        </p:txBody>
      </p:sp>
      <p:sp>
        <p:nvSpPr>
          <p:cNvPr id="4" name="3 CuadroTexto"/>
          <p:cNvSpPr txBox="1"/>
          <p:nvPr/>
        </p:nvSpPr>
        <p:spPr>
          <a:xfrm>
            <a:off x="72010" y="1268760"/>
            <a:ext cx="4513157" cy="2708434"/>
          </a:xfrm>
          <a:prstGeom prst="rect">
            <a:avLst/>
          </a:prstGeom>
          <a:noFill/>
        </p:spPr>
        <p:txBody>
          <a:bodyPr wrap="square" rtlCol="0">
            <a:spAutoFit/>
          </a:bodyPr>
          <a:lstStyle/>
          <a:p>
            <a:pPr>
              <a:spcBef>
                <a:spcPts val="600"/>
              </a:spcBef>
            </a:pPr>
            <a:r>
              <a:rPr lang="ro-RO" sz="2000" b="1" smtClean="0">
                <a:solidFill>
                  <a:schemeClr val="bg1"/>
                </a:solidFill>
                <a:effectLst>
                  <a:outerShdw blurRad="50800" dist="50800" dir="5400000" algn="ctr" rotWithShape="0">
                    <a:schemeClr val="tx1"/>
                  </a:outerShdw>
                </a:effectLst>
              </a:rPr>
              <a:t>Care trebuie să fie atitudinea noastră când avem o slujbă </a:t>
            </a:r>
            <a:r>
              <a:rPr lang="ro-RO" sz="2000" b="1" smtClean="0">
                <a:solidFill>
                  <a:schemeClr val="bg1"/>
                </a:solidFill>
                <a:effectLst>
                  <a:outerShdw blurRad="50800" dist="50800" dir="5400000" algn="ctr" rotWithShape="0">
                    <a:schemeClr val="tx1"/>
                  </a:outerShdw>
                </a:effectLst>
              </a:rPr>
              <a:t>în </a:t>
            </a:r>
            <a:r>
              <a:rPr lang="ro-RO" sz="2000" b="1" smtClean="0">
                <a:solidFill>
                  <a:schemeClr val="bg1"/>
                </a:solidFill>
                <a:effectLst>
                  <a:outerShdw blurRad="50800" dist="50800" dir="5400000" algn="ctr" rotWithShape="0">
                    <a:schemeClr val="tx1"/>
                  </a:outerShdw>
                </a:effectLst>
              </a:rPr>
              <a:t>biserică</a:t>
            </a:r>
            <a:r>
              <a:rPr lang="ro-RO" sz="2000" b="1" smtClean="0">
                <a:solidFill>
                  <a:schemeClr val="bg1"/>
                </a:solidFill>
                <a:effectLst>
                  <a:outerShdw blurRad="50800" dist="50800" dir="5400000" algn="ctr" rotWithShape="0">
                    <a:schemeClr val="tx1"/>
                  </a:outerShdw>
                </a:effectLst>
              </a:rPr>
              <a:t>?</a:t>
            </a:r>
          </a:p>
          <a:p>
            <a:pPr>
              <a:spcBef>
                <a:spcPts val="600"/>
              </a:spcBef>
            </a:pPr>
            <a:r>
              <a:rPr lang="ro-RO" sz="2000" b="1" smtClean="0">
                <a:solidFill>
                  <a:schemeClr val="bg1"/>
                </a:solidFill>
                <a:effectLst>
                  <a:outerShdw blurRad="50800" dist="50800" dir="5400000" algn="ctr" rotWithShape="0">
                    <a:schemeClr val="tx1"/>
                  </a:outerShdw>
                </a:effectLst>
              </a:rPr>
              <a:t>Contrar </a:t>
            </a:r>
            <a:r>
              <a:rPr lang="ro-RO" sz="2000" b="1" smtClean="0">
                <a:solidFill>
                  <a:schemeClr val="bg1"/>
                </a:solidFill>
                <a:effectLst>
                  <a:outerShdw blurRad="50800" dist="50800" dir="5400000" algn="ctr" rotWithShape="0">
                    <a:schemeClr val="tx1"/>
                  </a:outerShdw>
                </a:effectLst>
              </a:rPr>
              <a:t>conducerii guvernelor seculare, conducerea bisericii lui Hristos implică slujire. </a:t>
            </a:r>
          </a:p>
          <a:p>
            <a:pPr>
              <a:spcBef>
                <a:spcPts val="600"/>
              </a:spcBef>
            </a:pPr>
            <a:r>
              <a:rPr lang="ro-RO" sz="2000" b="1" smtClean="0">
                <a:solidFill>
                  <a:schemeClr val="bg1"/>
                </a:solidFill>
                <a:effectLst>
                  <a:outerShdw blurRad="50800" dist="50800" dir="5400000" algn="ctr" rotWithShape="0">
                    <a:schemeClr val="tx1"/>
                  </a:outerShdw>
                </a:effectLst>
              </a:rPr>
              <a:t>Numai cel care înțelege privilegiul de a sluji pe cei din jur este capabil să fie un bun creștin</a:t>
            </a:r>
            <a:r>
              <a:rPr lang="ro-RO" sz="2000" b="1" smtClean="0">
                <a:solidFill>
                  <a:schemeClr val="bg1"/>
                </a:solidFill>
                <a:effectLst>
                  <a:outerShdw blurRad="50800" dist="50800" dir="5400000" algn="ctr" rotWithShape="0">
                    <a:schemeClr val="tx1"/>
                  </a:outerShdw>
                </a:effectLst>
              </a:rPr>
              <a:t>. </a:t>
            </a:r>
            <a:endParaRPr lang="ro-RO" sz="2000" b="1">
              <a:solidFill>
                <a:schemeClr val="bg1"/>
              </a:solidFill>
              <a:effectLst>
                <a:outerShdw blurRad="50800" dist="50800" dir="5400000" algn="ctr" rotWithShape="0">
                  <a:schemeClr val="tx1"/>
                </a:outerShdw>
              </a:effectLst>
            </a:endParaRPr>
          </a:p>
        </p:txBody>
      </p:sp>
      <p:pic>
        <p:nvPicPr>
          <p:cNvPr id="5123" name="Picture 3" descr="\\EUNICE\______Para internet\Pastor\Pastor (6).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4585167" y="1399111"/>
            <a:ext cx="2160060" cy="2749922"/>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6" name="Picture 6" descr="http://4.bp.blogspot.com/_Dpuc3ODEORU/R_i2GKEF8pI/AAAAAAAABeQ/Lc6W7fnSwe4/s400/Bienvenida.jpg"/>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6876256" y="1399111"/>
            <a:ext cx="2173888" cy="27499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7" name="Picture 7" descr="\\EUNICE\______Para internet\Pastor\Pastor (10).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7504" y="4583447"/>
            <a:ext cx="3240360" cy="2165979"/>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28" name="Picture 8" descr="\\EUNICE\______Para internet\MinisterioMujer\fghf.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435017" y="4371187"/>
            <a:ext cx="1544348" cy="2378239"/>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29" name="Picture 9" descr="\\EUNICE\______Para internet\MinisterioMujer\jhg.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5066518" y="4696522"/>
            <a:ext cx="2015985" cy="2052904"/>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31" name="Picture 11" descr="\\EUNICE\FondosTematicos\Ayudar\384333_121857221256795_1008996736_n.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167500" y="5350088"/>
            <a:ext cx="1865784" cy="1399338"/>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132" name="Picture 12" descr="\\EUNICE\FondosTematicos\Ayudar\dar de comer.jpg"/>
          <p:cNvPicPr>
            <a:picLocks noChangeAspect="1" noChangeArrowheads="1"/>
          </p:cNvPicPr>
          <p:nvPr/>
        </p:nvPicPr>
        <p:blipFill>
          <a:blip r:embed="rId10" cstate="screen">
            <a:extLst>
              <a:ext uri="{28A0092B-C50C-407E-A947-70E740481C1C}">
                <a14:useLocalDpi xmlns:a14="http://schemas.microsoft.com/office/drawing/2010/main" xmlns=""/>
              </a:ext>
            </a:extLst>
          </a:blip>
          <a:srcRect/>
          <a:stretch>
            <a:fillRect/>
          </a:stretch>
        </p:blipFill>
        <p:spPr bwMode="auto">
          <a:xfrm>
            <a:off x="7167500" y="4249616"/>
            <a:ext cx="1865784" cy="104950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528955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par>
                          <p:cTn id="20" fill="hold">
                            <p:stCondLst>
                              <p:cond delay="2000"/>
                            </p:stCondLst>
                            <p:childTnLst>
                              <p:par>
                                <p:cTn id="21" presetID="15" presetClass="entr" presetSubtype="0" fill="hold" nodeType="afterEffect">
                                  <p:stCondLst>
                                    <p:cond delay="0"/>
                                  </p:stCondLst>
                                  <p:childTnLst>
                                    <p:set>
                                      <p:cBhvr>
                                        <p:cTn id="22" dur="1" fill="hold">
                                          <p:stCondLst>
                                            <p:cond delay="0"/>
                                          </p:stCondLst>
                                        </p:cTn>
                                        <p:tgtEl>
                                          <p:spTgt spid="5123"/>
                                        </p:tgtEl>
                                        <p:attrNameLst>
                                          <p:attrName>style.visibility</p:attrName>
                                        </p:attrNameLst>
                                      </p:cBhvr>
                                      <p:to>
                                        <p:strVal val="visible"/>
                                      </p:to>
                                    </p:set>
                                    <p:anim calcmode="lin" valueType="num">
                                      <p:cBhvr>
                                        <p:cTn id="23" dur="1000" fill="hold"/>
                                        <p:tgtEl>
                                          <p:spTgt spid="5123"/>
                                        </p:tgtEl>
                                        <p:attrNameLst>
                                          <p:attrName>ppt_w</p:attrName>
                                        </p:attrNameLst>
                                      </p:cBhvr>
                                      <p:tavLst>
                                        <p:tav tm="0">
                                          <p:val>
                                            <p:fltVal val="0"/>
                                          </p:val>
                                        </p:tav>
                                        <p:tav tm="100000">
                                          <p:val>
                                            <p:strVal val="#ppt_w"/>
                                          </p:val>
                                        </p:tav>
                                      </p:tavLst>
                                    </p:anim>
                                    <p:anim calcmode="lin" valueType="num">
                                      <p:cBhvr>
                                        <p:cTn id="24" dur="1000" fill="hold"/>
                                        <p:tgtEl>
                                          <p:spTgt spid="5123"/>
                                        </p:tgtEl>
                                        <p:attrNameLst>
                                          <p:attrName>ppt_h</p:attrName>
                                        </p:attrNameLst>
                                      </p:cBhvr>
                                      <p:tavLst>
                                        <p:tav tm="0">
                                          <p:val>
                                            <p:fltVal val="0"/>
                                          </p:val>
                                        </p:tav>
                                        <p:tav tm="100000">
                                          <p:val>
                                            <p:strVal val="#ppt_h"/>
                                          </p:val>
                                        </p:tav>
                                      </p:tavLst>
                                    </p:anim>
                                    <p:anim calcmode="lin" valueType="num">
                                      <p:cBhvr>
                                        <p:cTn id="25"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123"/>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 calcmode="lin" valueType="num">
                                      <p:cBhvr>
                                        <p:cTn id="29" dur="1000" fill="hold"/>
                                        <p:tgtEl>
                                          <p:spTgt spid="5126"/>
                                        </p:tgtEl>
                                        <p:attrNameLst>
                                          <p:attrName>ppt_w</p:attrName>
                                        </p:attrNameLst>
                                      </p:cBhvr>
                                      <p:tavLst>
                                        <p:tav tm="0">
                                          <p:val>
                                            <p:fltVal val="0"/>
                                          </p:val>
                                        </p:tav>
                                        <p:tav tm="100000">
                                          <p:val>
                                            <p:strVal val="#ppt_w"/>
                                          </p:val>
                                        </p:tav>
                                      </p:tavLst>
                                    </p:anim>
                                    <p:anim calcmode="lin" valueType="num">
                                      <p:cBhvr>
                                        <p:cTn id="30" dur="1000" fill="hold"/>
                                        <p:tgtEl>
                                          <p:spTgt spid="5126"/>
                                        </p:tgtEl>
                                        <p:attrNameLst>
                                          <p:attrName>ppt_h</p:attrName>
                                        </p:attrNameLst>
                                      </p:cBhvr>
                                      <p:tavLst>
                                        <p:tav tm="0">
                                          <p:val>
                                            <p:fltVal val="0"/>
                                          </p:val>
                                        </p:tav>
                                        <p:tav tm="100000">
                                          <p:val>
                                            <p:strVal val="#ppt_h"/>
                                          </p:val>
                                        </p:tav>
                                      </p:tavLst>
                                    </p:anim>
                                    <p:anim calcmode="lin" valueType="num">
                                      <p:cBhvr>
                                        <p:cTn id="31" dur="1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1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par>
                          <p:cTn id="48" fill="hold">
                            <p:stCondLst>
                              <p:cond delay="500"/>
                            </p:stCondLst>
                            <p:childTnLst>
                              <p:par>
                                <p:cTn id="49" presetID="15" presetClass="entr" presetSubtype="0" fill="hold" nodeType="afterEffect">
                                  <p:stCondLst>
                                    <p:cond delay="0"/>
                                  </p:stCondLst>
                                  <p:childTnLst>
                                    <p:set>
                                      <p:cBhvr>
                                        <p:cTn id="50" dur="1" fill="hold">
                                          <p:stCondLst>
                                            <p:cond delay="0"/>
                                          </p:stCondLst>
                                        </p:cTn>
                                        <p:tgtEl>
                                          <p:spTgt spid="5127"/>
                                        </p:tgtEl>
                                        <p:attrNameLst>
                                          <p:attrName>style.visibility</p:attrName>
                                        </p:attrNameLst>
                                      </p:cBhvr>
                                      <p:to>
                                        <p:strVal val="visible"/>
                                      </p:to>
                                    </p:set>
                                    <p:anim calcmode="lin" valueType="num">
                                      <p:cBhvr>
                                        <p:cTn id="51" dur="1000" fill="hold"/>
                                        <p:tgtEl>
                                          <p:spTgt spid="5127"/>
                                        </p:tgtEl>
                                        <p:attrNameLst>
                                          <p:attrName>ppt_w</p:attrName>
                                        </p:attrNameLst>
                                      </p:cBhvr>
                                      <p:tavLst>
                                        <p:tav tm="0">
                                          <p:val>
                                            <p:fltVal val="0"/>
                                          </p:val>
                                        </p:tav>
                                        <p:tav tm="100000">
                                          <p:val>
                                            <p:strVal val="#ppt_w"/>
                                          </p:val>
                                        </p:tav>
                                      </p:tavLst>
                                    </p:anim>
                                    <p:anim calcmode="lin" valueType="num">
                                      <p:cBhvr>
                                        <p:cTn id="52" dur="1000" fill="hold"/>
                                        <p:tgtEl>
                                          <p:spTgt spid="5127"/>
                                        </p:tgtEl>
                                        <p:attrNameLst>
                                          <p:attrName>ppt_h</p:attrName>
                                        </p:attrNameLst>
                                      </p:cBhvr>
                                      <p:tavLst>
                                        <p:tav tm="0">
                                          <p:val>
                                            <p:fltVal val="0"/>
                                          </p:val>
                                        </p:tav>
                                        <p:tav tm="100000">
                                          <p:val>
                                            <p:strVal val="#ppt_h"/>
                                          </p:val>
                                        </p:tav>
                                      </p:tavLst>
                                    </p:anim>
                                    <p:anim calcmode="lin" valueType="num">
                                      <p:cBhvr>
                                        <p:cTn id="53" dur="1000" fill="hold"/>
                                        <p:tgtEl>
                                          <p:spTgt spid="512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5127"/>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1500"/>
                            </p:stCondLst>
                            <p:childTnLst>
                              <p:par>
                                <p:cTn id="56" presetID="15" presetClass="entr" presetSubtype="0" fill="hold" nodeType="after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p:cTn id="58" dur="1000" fill="hold"/>
                                        <p:tgtEl>
                                          <p:spTgt spid="5128"/>
                                        </p:tgtEl>
                                        <p:attrNameLst>
                                          <p:attrName>ppt_w</p:attrName>
                                        </p:attrNameLst>
                                      </p:cBhvr>
                                      <p:tavLst>
                                        <p:tav tm="0">
                                          <p:val>
                                            <p:fltVal val="0"/>
                                          </p:val>
                                        </p:tav>
                                        <p:tav tm="100000">
                                          <p:val>
                                            <p:strVal val="#ppt_w"/>
                                          </p:val>
                                        </p:tav>
                                      </p:tavLst>
                                    </p:anim>
                                    <p:anim calcmode="lin" valueType="num">
                                      <p:cBhvr>
                                        <p:cTn id="59" dur="1000" fill="hold"/>
                                        <p:tgtEl>
                                          <p:spTgt spid="5128"/>
                                        </p:tgtEl>
                                        <p:attrNameLst>
                                          <p:attrName>ppt_h</p:attrName>
                                        </p:attrNameLst>
                                      </p:cBhvr>
                                      <p:tavLst>
                                        <p:tav tm="0">
                                          <p:val>
                                            <p:fltVal val="0"/>
                                          </p:val>
                                        </p:tav>
                                        <p:tav tm="100000">
                                          <p:val>
                                            <p:strVal val="#ppt_h"/>
                                          </p:val>
                                        </p:tav>
                                      </p:tavLst>
                                    </p:anim>
                                    <p:anim calcmode="lin" valueType="num">
                                      <p:cBhvr>
                                        <p:cTn id="60" dur="1000" fill="hold"/>
                                        <p:tgtEl>
                                          <p:spTgt spid="5128"/>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5128"/>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2500"/>
                            </p:stCondLst>
                            <p:childTnLst>
                              <p:par>
                                <p:cTn id="63" presetID="15" presetClass="entr" presetSubtype="0" fill="hold" nodeType="afterEffect">
                                  <p:stCondLst>
                                    <p:cond delay="0"/>
                                  </p:stCondLst>
                                  <p:childTnLst>
                                    <p:set>
                                      <p:cBhvr>
                                        <p:cTn id="64" dur="1" fill="hold">
                                          <p:stCondLst>
                                            <p:cond delay="0"/>
                                          </p:stCondLst>
                                        </p:cTn>
                                        <p:tgtEl>
                                          <p:spTgt spid="5129"/>
                                        </p:tgtEl>
                                        <p:attrNameLst>
                                          <p:attrName>style.visibility</p:attrName>
                                        </p:attrNameLst>
                                      </p:cBhvr>
                                      <p:to>
                                        <p:strVal val="visible"/>
                                      </p:to>
                                    </p:set>
                                    <p:anim calcmode="lin" valueType="num">
                                      <p:cBhvr>
                                        <p:cTn id="65" dur="1000" fill="hold"/>
                                        <p:tgtEl>
                                          <p:spTgt spid="5129"/>
                                        </p:tgtEl>
                                        <p:attrNameLst>
                                          <p:attrName>ppt_w</p:attrName>
                                        </p:attrNameLst>
                                      </p:cBhvr>
                                      <p:tavLst>
                                        <p:tav tm="0">
                                          <p:val>
                                            <p:fltVal val="0"/>
                                          </p:val>
                                        </p:tav>
                                        <p:tav tm="100000">
                                          <p:val>
                                            <p:strVal val="#ppt_w"/>
                                          </p:val>
                                        </p:tav>
                                      </p:tavLst>
                                    </p:anim>
                                    <p:anim calcmode="lin" valueType="num">
                                      <p:cBhvr>
                                        <p:cTn id="66" dur="1000" fill="hold"/>
                                        <p:tgtEl>
                                          <p:spTgt spid="5129"/>
                                        </p:tgtEl>
                                        <p:attrNameLst>
                                          <p:attrName>ppt_h</p:attrName>
                                        </p:attrNameLst>
                                      </p:cBhvr>
                                      <p:tavLst>
                                        <p:tav tm="0">
                                          <p:val>
                                            <p:fltVal val="0"/>
                                          </p:val>
                                        </p:tav>
                                        <p:tav tm="100000">
                                          <p:val>
                                            <p:strVal val="#ppt_h"/>
                                          </p:val>
                                        </p:tav>
                                      </p:tavLst>
                                    </p:anim>
                                    <p:anim calcmode="lin" valueType="num">
                                      <p:cBhvr>
                                        <p:cTn id="67" dur="1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5129"/>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3500"/>
                            </p:stCondLst>
                            <p:childTnLst>
                              <p:par>
                                <p:cTn id="70" presetID="15" presetClass="entr" presetSubtype="0" fill="hold" nodeType="afterEffect">
                                  <p:stCondLst>
                                    <p:cond delay="0"/>
                                  </p:stCondLst>
                                  <p:childTnLst>
                                    <p:set>
                                      <p:cBhvr>
                                        <p:cTn id="71" dur="1" fill="hold">
                                          <p:stCondLst>
                                            <p:cond delay="0"/>
                                          </p:stCondLst>
                                        </p:cTn>
                                        <p:tgtEl>
                                          <p:spTgt spid="5132"/>
                                        </p:tgtEl>
                                        <p:attrNameLst>
                                          <p:attrName>style.visibility</p:attrName>
                                        </p:attrNameLst>
                                      </p:cBhvr>
                                      <p:to>
                                        <p:strVal val="visible"/>
                                      </p:to>
                                    </p:set>
                                    <p:anim calcmode="lin" valueType="num">
                                      <p:cBhvr>
                                        <p:cTn id="72" dur="1000" fill="hold"/>
                                        <p:tgtEl>
                                          <p:spTgt spid="5132"/>
                                        </p:tgtEl>
                                        <p:attrNameLst>
                                          <p:attrName>ppt_w</p:attrName>
                                        </p:attrNameLst>
                                      </p:cBhvr>
                                      <p:tavLst>
                                        <p:tav tm="0">
                                          <p:val>
                                            <p:fltVal val="0"/>
                                          </p:val>
                                        </p:tav>
                                        <p:tav tm="100000">
                                          <p:val>
                                            <p:strVal val="#ppt_w"/>
                                          </p:val>
                                        </p:tav>
                                      </p:tavLst>
                                    </p:anim>
                                    <p:anim calcmode="lin" valueType="num">
                                      <p:cBhvr>
                                        <p:cTn id="73" dur="1000" fill="hold"/>
                                        <p:tgtEl>
                                          <p:spTgt spid="5132"/>
                                        </p:tgtEl>
                                        <p:attrNameLst>
                                          <p:attrName>ppt_h</p:attrName>
                                        </p:attrNameLst>
                                      </p:cBhvr>
                                      <p:tavLst>
                                        <p:tav tm="0">
                                          <p:val>
                                            <p:fltVal val="0"/>
                                          </p:val>
                                        </p:tav>
                                        <p:tav tm="100000">
                                          <p:val>
                                            <p:strVal val="#ppt_h"/>
                                          </p:val>
                                        </p:tav>
                                      </p:tavLst>
                                    </p:anim>
                                    <p:anim calcmode="lin" valueType="num">
                                      <p:cBhvr>
                                        <p:cTn id="74" dur="1000" fill="hold"/>
                                        <p:tgtEl>
                                          <p:spTgt spid="5132"/>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5132"/>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nodeType="withEffect">
                                  <p:stCondLst>
                                    <p:cond delay="0"/>
                                  </p:stCondLst>
                                  <p:childTnLst>
                                    <p:set>
                                      <p:cBhvr>
                                        <p:cTn id="77" dur="1" fill="hold">
                                          <p:stCondLst>
                                            <p:cond delay="0"/>
                                          </p:stCondLst>
                                        </p:cTn>
                                        <p:tgtEl>
                                          <p:spTgt spid="5131"/>
                                        </p:tgtEl>
                                        <p:attrNameLst>
                                          <p:attrName>style.visibility</p:attrName>
                                        </p:attrNameLst>
                                      </p:cBhvr>
                                      <p:to>
                                        <p:strVal val="visible"/>
                                      </p:to>
                                    </p:set>
                                    <p:anim calcmode="lin" valueType="num">
                                      <p:cBhvr>
                                        <p:cTn id="78" dur="1000" fill="hold"/>
                                        <p:tgtEl>
                                          <p:spTgt spid="5131"/>
                                        </p:tgtEl>
                                        <p:attrNameLst>
                                          <p:attrName>ppt_w</p:attrName>
                                        </p:attrNameLst>
                                      </p:cBhvr>
                                      <p:tavLst>
                                        <p:tav tm="0">
                                          <p:val>
                                            <p:fltVal val="0"/>
                                          </p:val>
                                        </p:tav>
                                        <p:tav tm="100000">
                                          <p:val>
                                            <p:strVal val="#ppt_w"/>
                                          </p:val>
                                        </p:tav>
                                      </p:tavLst>
                                    </p:anim>
                                    <p:anim calcmode="lin" valueType="num">
                                      <p:cBhvr>
                                        <p:cTn id="79" dur="1000" fill="hold"/>
                                        <p:tgtEl>
                                          <p:spTgt spid="5131"/>
                                        </p:tgtEl>
                                        <p:attrNameLst>
                                          <p:attrName>ppt_h</p:attrName>
                                        </p:attrNameLst>
                                      </p:cBhvr>
                                      <p:tavLst>
                                        <p:tav tm="0">
                                          <p:val>
                                            <p:fltVal val="0"/>
                                          </p:val>
                                        </p:tav>
                                        <p:tav tm="100000">
                                          <p:val>
                                            <p:strVal val="#ppt_h"/>
                                          </p:val>
                                        </p:tav>
                                      </p:tavLst>
                                    </p:anim>
                                    <p:anim calcmode="lin" valueType="num">
                                      <p:cBhvr>
                                        <p:cTn id="80" dur="1000" fill="hold"/>
                                        <p:tgtEl>
                                          <p:spTgt spid="5131"/>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5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1105</Words>
  <Application>Microsoft Office PowerPoint</Application>
  <PresentationFormat>Expunere pe ecran (4:3)</PresentationFormat>
  <Paragraphs>70</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10</vt:i4>
      </vt:variant>
    </vt:vector>
  </HeadingPairs>
  <TitlesOfParts>
    <vt:vector size="17" baseType="lpstr">
      <vt:lpstr>Arial</vt:lpstr>
      <vt:lpstr>Calibri</vt:lpstr>
      <vt:lpstr>Comic Sans MS</vt:lpstr>
      <vt:lpstr>Wingdings</vt:lpstr>
      <vt:lpstr>Cooper Black</vt:lpstr>
      <vt:lpstr>Arial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Cu Isus zi de zi</dc:title>
  <dc:subject>St.Bibl.2015 trim. II Evanghelia dupa Luca</dc:subject>
  <dc:creator>SFC</dc:creator>
  <cp:keywords>http://www.fustero.net/es/index_ro.php</cp:keywords>
  <cp:lastModifiedBy>isj</cp:lastModifiedBy>
  <cp:revision>88</cp:revision>
  <dcterms:created xsi:type="dcterms:W3CDTF">2015-05-30T15:21:26Z</dcterms:created>
  <dcterms:modified xsi:type="dcterms:W3CDTF">2015-06-03T05:45:48Z</dcterms:modified>
</cp:coreProperties>
</file>